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18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96" r:id="rId2"/>
  </p:sldMasterIdLst>
  <p:notesMasterIdLst>
    <p:notesMasterId r:id="rId29"/>
  </p:notesMasterIdLst>
  <p:sldIdLst>
    <p:sldId id="258" r:id="rId3"/>
    <p:sldId id="271" r:id="rId4"/>
    <p:sldId id="261" r:id="rId5"/>
    <p:sldId id="282" r:id="rId6"/>
    <p:sldId id="283" r:id="rId7"/>
    <p:sldId id="276" r:id="rId8"/>
    <p:sldId id="278" r:id="rId9"/>
    <p:sldId id="280" r:id="rId10"/>
    <p:sldId id="281" r:id="rId11"/>
    <p:sldId id="286" r:id="rId12"/>
    <p:sldId id="289" r:id="rId13"/>
    <p:sldId id="290" r:id="rId14"/>
    <p:sldId id="301" r:id="rId15"/>
    <p:sldId id="300" r:id="rId16"/>
    <p:sldId id="295" r:id="rId17"/>
    <p:sldId id="313" r:id="rId18"/>
    <p:sldId id="297" r:id="rId19"/>
    <p:sldId id="306" r:id="rId20"/>
    <p:sldId id="293" r:id="rId21"/>
    <p:sldId id="315" r:id="rId22"/>
    <p:sldId id="316" r:id="rId23"/>
    <p:sldId id="318" r:id="rId24"/>
    <p:sldId id="312" r:id="rId25"/>
    <p:sldId id="309" r:id="rId26"/>
    <p:sldId id="310" r:id="rId27"/>
    <p:sldId id="308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249"/>
    <a:srgbClr val="4C9B05"/>
    <a:srgbClr val="3FC11C"/>
    <a:srgbClr val="B2870E"/>
    <a:srgbClr val="D29F10"/>
    <a:srgbClr val="0055A0"/>
    <a:srgbClr val="5B9BD5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41" autoAdjust="0"/>
    <p:restoredTop sz="97478" autoAdjust="0"/>
  </p:normalViewPr>
  <p:slideViewPr>
    <p:cSldViewPr snapToGrid="0" snapToObjects="1">
      <p:cViewPr varScale="1">
        <p:scale>
          <a:sx n="161" d="100"/>
          <a:sy n="161" d="100"/>
        </p:scale>
        <p:origin x="1716" y="132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\\cern.ch\dfs\Users\a\ahellens\Desktop\progress%20meetings\progress%20meeting%2001\CO2%20setup%20Temp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\\cern.ch\dfs\Users\a\ahellens\Desktop\progress%20meetings\progress%20meeting%2001\CO2%20setup%20Press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\\cern.ch\dfs\Users\a\ahellens\Desktop\progress%20meetings\progress%20meeting%2001\CO2%20setup%20Pres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400" b="0" dirty="0" smtClean="0"/>
              <a:t>temperature test @ room temperature</a:t>
            </a:r>
            <a:r>
              <a:rPr lang="en-GB" sz="1400" b="0" baseline="0" dirty="0" smtClean="0"/>
              <a:t> </a:t>
            </a:r>
            <a:endParaRPr lang="en-GB" sz="1400" b="0" dirty="0"/>
          </a:p>
        </c:rich>
      </c:tx>
      <c:layout>
        <c:manualLayout>
          <c:xMode val="edge"/>
          <c:yMode val="edge"/>
          <c:x val="0.3065566252944627"/>
          <c:y val="8.299650043744531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2796514050410152"/>
          <c:y val="0.15288876929221609"/>
          <c:w val="0.78184256254713735"/>
          <c:h val="0.74094064854796382"/>
        </c:manualLayout>
      </c:layout>
      <c:scatterChart>
        <c:scatterStyle val="lineMarker"/>
        <c:varyColors val="0"/>
        <c:ser>
          <c:idx val="1"/>
          <c:order val="0"/>
          <c:tx>
            <c:v>TC1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chemeClr val="accent3">
                  <a:lumMod val="60000"/>
                  <a:lumOff val="40000"/>
                </a:schemeClr>
              </a:solidFill>
              <a:ln w="9525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marker>
          <c:xVal>
            <c:numRef>
              <c:f>Sheet1!$N$4:$N$1817</c:f>
              <c:numCache>
                <c:formatCode>h:mm:ss</c:formatCode>
                <c:ptCount val="1814"/>
                <c:pt idx="0">
                  <c:v>0.37952546296296297</c:v>
                </c:pt>
                <c:pt idx="1">
                  <c:v>0.3797106481481482</c:v>
                </c:pt>
                <c:pt idx="2">
                  <c:v>0.37972222222222224</c:v>
                </c:pt>
                <c:pt idx="3">
                  <c:v>0.37973379629629633</c:v>
                </c:pt>
                <c:pt idx="4">
                  <c:v>0.37974537037037037</c:v>
                </c:pt>
                <c:pt idx="5">
                  <c:v>0.37975694444444441</c:v>
                </c:pt>
                <c:pt idx="6">
                  <c:v>0.37976851851851851</c:v>
                </c:pt>
                <c:pt idx="7">
                  <c:v>0.37978009259259254</c:v>
                </c:pt>
                <c:pt idx="8">
                  <c:v>0.37979166666666669</c:v>
                </c:pt>
                <c:pt idx="9">
                  <c:v>0.37980324074074073</c:v>
                </c:pt>
                <c:pt idx="10">
                  <c:v>0.37981481481481483</c:v>
                </c:pt>
                <c:pt idx="11">
                  <c:v>0.37982638888888887</c:v>
                </c:pt>
                <c:pt idx="12">
                  <c:v>0.37983796296296296</c:v>
                </c:pt>
                <c:pt idx="13">
                  <c:v>0.379849537037037</c:v>
                </c:pt>
                <c:pt idx="14">
                  <c:v>0.37986111111111115</c:v>
                </c:pt>
                <c:pt idx="15">
                  <c:v>0.37987268518518519</c:v>
                </c:pt>
                <c:pt idx="16">
                  <c:v>0.37988425925925928</c:v>
                </c:pt>
                <c:pt idx="17">
                  <c:v>0.37989583333333332</c:v>
                </c:pt>
                <c:pt idx="18">
                  <c:v>0.37990740740740742</c:v>
                </c:pt>
                <c:pt idx="19">
                  <c:v>0.37991898148148145</c:v>
                </c:pt>
                <c:pt idx="20">
                  <c:v>0.3799305555555556</c:v>
                </c:pt>
                <c:pt idx="21">
                  <c:v>0.37994212962962964</c:v>
                </c:pt>
                <c:pt idx="22">
                  <c:v>0.37995370370370374</c:v>
                </c:pt>
                <c:pt idx="23">
                  <c:v>0.37996527777777778</c:v>
                </c:pt>
                <c:pt idx="24">
                  <c:v>0.37997685185185182</c:v>
                </c:pt>
                <c:pt idx="25">
                  <c:v>0.37998842592592591</c:v>
                </c:pt>
                <c:pt idx="26">
                  <c:v>0.37999999999999995</c:v>
                </c:pt>
                <c:pt idx="27">
                  <c:v>0.3800115740740741</c:v>
                </c:pt>
                <c:pt idx="28">
                  <c:v>0.38002314814814814</c:v>
                </c:pt>
                <c:pt idx="29">
                  <c:v>0.38003472222222223</c:v>
                </c:pt>
                <c:pt idx="30">
                  <c:v>0.38004629629629627</c:v>
                </c:pt>
                <c:pt idx="31">
                  <c:v>0.38005787037037037</c:v>
                </c:pt>
                <c:pt idx="32">
                  <c:v>0.3800694444444444</c:v>
                </c:pt>
                <c:pt idx="33">
                  <c:v>0.38008101851851855</c:v>
                </c:pt>
                <c:pt idx="34">
                  <c:v>0.38009259259259259</c:v>
                </c:pt>
                <c:pt idx="35">
                  <c:v>0.38010416666666669</c:v>
                </c:pt>
                <c:pt idx="36">
                  <c:v>0.38011574074074073</c:v>
                </c:pt>
                <c:pt idx="37">
                  <c:v>0.38012731481481482</c:v>
                </c:pt>
                <c:pt idx="38">
                  <c:v>0.38013888888888886</c:v>
                </c:pt>
                <c:pt idx="39">
                  <c:v>0.38015046296296301</c:v>
                </c:pt>
                <c:pt idx="40">
                  <c:v>0.38016203703703705</c:v>
                </c:pt>
                <c:pt idx="41">
                  <c:v>0.38017361111111114</c:v>
                </c:pt>
                <c:pt idx="42">
                  <c:v>0.38018518518518518</c:v>
                </c:pt>
                <c:pt idx="43">
                  <c:v>0.38019675925925928</c:v>
                </c:pt>
                <c:pt idx="44">
                  <c:v>0.38020833333333331</c:v>
                </c:pt>
                <c:pt idx="45">
                  <c:v>0.38021990740740735</c:v>
                </c:pt>
                <c:pt idx="46">
                  <c:v>0.3802314814814815</c:v>
                </c:pt>
                <c:pt idx="47">
                  <c:v>0.38024305555555554</c:v>
                </c:pt>
                <c:pt idx="48">
                  <c:v>0.38025462962962964</c:v>
                </c:pt>
                <c:pt idx="49">
                  <c:v>0.38026620370370368</c:v>
                </c:pt>
                <c:pt idx="50">
                  <c:v>0.38027777777777777</c:v>
                </c:pt>
                <c:pt idx="51">
                  <c:v>0.38028935185185181</c:v>
                </c:pt>
                <c:pt idx="52">
                  <c:v>0.38030092592592596</c:v>
                </c:pt>
                <c:pt idx="53">
                  <c:v>0.3803125</c:v>
                </c:pt>
                <c:pt idx="54">
                  <c:v>0.38032407407407409</c:v>
                </c:pt>
                <c:pt idx="55">
                  <c:v>0.38033564814814813</c:v>
                </c:pt>
                <c:pt idx="56">
                  <c:v>0.38034722222222223</c:v>
                </c:pt>
                <c:pt idx="57">
                  <c:v>0.38035879629629626</c:v>
                </c:pt>
                <c:pt idx="58">
                  <c:v>0.38037037037037041</c:v>
                </c:pt>
                <c:pt idx="59">
                  <c:v>0.38038194444444445</c:v>
                </c:pt>
                <c:pt idx="60">
                  <c:v>0.38039351851851855</c:v>
                </c:pt>
                <c:pt idx="61">
                  <c:v>0.38040509259259259</c:v>
                </c:pt>
                <c:pt idx="62">
                  <c:v>0.38041666666666668</c:v>
                </c:pt>
                <c:pt idx="63">
                  <c:v>0.38042824074074072</c:v>
                </c:pt>
                <c:pt idx="64">
                  <c:v>0.38043981481481487</c:v>
                </c:pt>
                <c:pt idx="65">
                  <c:v>0.38045138888888891</c:v>
                </c:pt>
                <c:pt idx="66">
                  <c:v>0.38046296296296295</c:v>
                </c:pt>
                <c:pt idx="67">
                  <c:v>0.38047453703703704</c:v>
                </c:pt>
                <c:pt idx="68">
                  <c:v>0.38048611111111108</c:v>
                </c:pt>
                <c:pt idx="69">
                  <c:v>0.38049768518518517</c:v>
                </c:pt>
                <c:pt idx="70">
                  <c:v>0.38050925925925921</c:v>
                </c:pt>
                <c:pt idx="71">
                  <c:v>0.38052083333333336</c:v>
                </c:pt>
                <c:pt idx="72">
                  <c:v>0.3805324074074074</c:v>
                </c:pt>
                <c:pt idx="73">
                  <c:v>0.3805439814814815</c:v>
                </c:pt>
                <c:pt idx="74">
                  <c:v>0.38055555555555554</c:v>
                </c:pt>
                <c:pt idx="75">
                  <c:v>0.38056712962962963</c:v>
                </c:pt>
                <c:pt idx="76">
                  <c:v>0.38057870370370367</c:v>
                </c:pt>
                <c:pt idx="77">
                  <c:v>0.38059027777777782</c:v>
                </c:pt>
                <c:pt idx="78">
                  <c:v>0.38060185185185186</c:v>
                </c:pt>
                <c:pt idx="79">
                  <c:v>0.38061342592592595</c:v>
                </c:pt>
                <c:pt idx="80">
                  <c:v>0.38062499999999999</c:v>
                </c:pt>
                <c:pt idx="81">
                  <c:v>0.38063657407407409</c:v>
                </c:pt>
                <c:pt idx="82">
                  <c:v>0.38064814814814812</c:v>
                </c:pt>
                <c:pt idx="83">
                  <c:v>0.38065972222222227</c:v>
                </c:pt>
                <c:pt idx="84">
                  <c:v>0.38067129629629631</c:v>
                </c:pt>
                <c:pt idx="85">
                  <c:v>0.38068287037037035</c:v>
                </c:pt>
                <c:pt idx="86">
                  <c:v>0.38069444444444445</c:v>
                </c:pt>
                <c:pt idx="87">
                  <c:v>0.38070601851851849</c:v>
                </c:pt>
                <c:pt idx="88">
                  <c:v>0.38071759259259258</c:v>
                </c:pt>
                <c:pt idx="89">
                  <c:v>0.38072916666666662</c:v>
                </c:pt>
                <c:pt idx="90">
                  <c:v>0.38074074074074077</c:v>
                </c:pt>
                <c:pt idx="91">
                  <c:v>0.38075231481481481</c:v>
                </c:pt>
                <c:pt idx="92">
                  <c:v>0.3807638888888889</c:v>
                </c:pt>
                <c:pt idx="93">
                  <c:v>0.38077546296296294</c:v>
                </c:pt>
                <c:pt idx="94">
                  <c:v>0.38078703703703703</c:v>
                </c:pt>
                <c:pt idx="95">
                  <c:v>0.38079861111111107</c:v>
                </c:pt>
                <c:pt idx="96">
                  <c:v>0.38081018518518522</c:v>
                </c:pt>
                <c:pt idx="97">
                  <c:v>0.38082175925925926</c:v>
                </c:pt>
                <c:pt idx="98">
                  <c:v>0.38083333333333336</c:v>
                </c:pt>
                <c:pt idx="99">
                  <c:v>0.3808449074074074</c:v>
                </c:pt>
                <c:pt idx="100">
                  <c:v>0.38085648148148149</c:v>
                </c:pt>
                <c:pt idx="101">
                  <c:v>0.38086805555555553</c:v>
                </c:pt>
                <c:pt idx="102">
                  <c:v>0.38087962962962968</c:v>
                </c:pt>
                <c:pt idx="103">
                  <c:v>0.38089120370370372</c:v>
                </c:pt>
                <c:pt idx="104">
                  <c:v>0.38090277777777781</c:v>
                </c:pt>
                <c:pt idx="105">
                  <c:v>0.38091435185185185</c:v>
                </c:pt>
                <c:pt idx="106">
                  <c:v>0.38092592592592589</c:v>
                </c:pt>
                <c:pt idx="107">
                  <c:v>0.38093749999999998</c:v>
                </c:pt>
                <c:pt idx="108">
                  <c:v>0.38094907407407402</c:v>
                </c:pt>
                <c:pt idx="109">
                  <c:v>0.38096064814814817</c:v>
                </c:pt>
                <c:pt idx="110">
                  <c:v>0.38097222222222221</c:v>
                </c:pt>
                <c:pt idx="111">
                  <c:v>0.38098379629629631</c:v>
                </c:pt>
                <c:pt idx="112">
                  <c:v>0.38099537037037035</c:v>
                </c:pt>
                <c:pt idx="113">
                  <c:v>0.38100694444444444</c:v>
                </c:pt>
                <c:pt idx="114">
                  <c:v>0.38101851851851848</c:v>
                </c:pt>
                <c:pt idx="115">
                  <c:v>0.38103009259259263</c:v>
                </c:pt>
                <c:pt idx="116">
                  <c:v>0.38104166666666667</c:v>
                </c:pt>
                <c:pt idx="117">
                  <c:v>0.38105324074074076</c:v>
                </c:pt>
                <c:pt idx="118">
                  <c:v>0.3810648148148148</c:v>
                </c:pt>
                <c:pt idx="119">
                  <c:v>0.3810763888888889</c:v>
                </c:pt>
                <c:pt idx="120">
                  <c:v>0.38108796296296293</c:v>
                </c:pt>
                <c:pt idx="121">
                  <c:v>0.38109953703703708</c:v>
                </c:pt>
                <c:pt idx="122">
                  <c:v>0.38111111111111112</c:v>
                </c:pt>
                <c:pt idx="123">
                  <c:v>0.38112268518518522</c:v>
                </c:pt>
                <c:pt idx="124">
                  <c:v>0.38113425925925926</c:v>
                </c:pt>
                <c:pt idx="125">
                  <c:v>0.38114583333333335</c:v>
                </c:pt>
                <c:pt idx="126">
                  <c:v>0.38115740740740739</c:v>
                </c:pt>
                <c:pt idx="127">
                  <c:v>0.38116898148148143</c:v>
                </c:pt>
                <c:pt idx="128">
                  <c:v>0.38118055555555558</c:v>
                </c:pt>
                <c:pt idx="129">
                  <c:v>0.38119212962962962</c:v>
                </c:pt>
                <c:pt idx="130">
                  <c:v>0.38120370370370371</c:v>
                </c:pt>
                <c:pt idx="131">
                  <c:v>0.38121527777777775</c:v>
                </c:pt>
                <c:pt idx="132">
                  <c:v>0.38122685185185184</c:v>
                </c:pt>
                <c:pt idx="133">
                  <c:v>0.38123842592592588</c:v>
                </c:pt>
                <c:pt idx="134">
                  <c:v>0.38125000000000003</c:v>
                </c:pt>
                <c:pt idx="135">
                  <c:v>0.38126157407407407</c:v>
                </c:pt>
                <c:pt idx="136">
                  <c:v>0.38127314814814817</c:v>
                </c:pt>
                <c:pt idx="137">
                  <c:v>0.38128472222222221</c:v>
                </c:pt>
                <c:pt idx="138">
                  <c:v>0.3812962962962963</c:v>
                </c:pt>
                <c:pt idx="139">
                  <c:v>0.38130787037037034</c:v>
                </c:pt>
                <c:pt idx="140">
                  <c:v>0.38130787037037034</c:v>
                </c:pt>
                <c:pt idx="141">
                  <c:v>0.38131944444444449</c:v>
                </c:pt>
                <c:pt idx="142">
                  <c:v>0.38133101851851853</c:v>
                </c:pt>
                <c:pt idx="143">
                  <c:v>0.38134259259259262</c:v>
                </c:pt>
                <c:pt idx="144">
                  <c:v>0.38135416666666666</c:v>
                </c:pt>
                <c:pt idx="145">
                  <c:v>0.38136574074074076</c:v>
                </c:pt>
                <c:pt idx="146">
                  <c:v>0.38137731481481479</c:v>
                </c:pt>
                <c:pt idx="147">
                  <c:v>0.38138888888888883</c:v>
                </c:pt>
                <c:pt idx="148">
                  <c:v>0.38140046296296298</c:v>
                </c:pt>
                <c:pt idx="149">
                  <c:v>0.38141203703703702</c:v>
                </c:pt>
                <c:pt idx="150">
                  <c:v>0.38142361111111112</c:v>
                </c:pt>
                <c:pt idx="151">
                  <c:v>0.38143518518518515</c:v>
                </c:pt>
                <c:pt idx="152">
                  <c:v>0.38144675925925925</c:v>
                </c:pt>
                <c:pt idx="153">
                  <c:v>0.38145833333333329</c:v>
                </c:pt>
                <c:pt idx="154">
                  <c:v>0.38146990740740744</c:v>
                </c:pt>
                <c:pt idx="155">
                  <c:v>0.38148148148148148</c:v>
                </c:pt>
                <c:pt idx="156">
                  <c:v>0.38149305555555557</c:v>
                </c:pt>
                <c:pt idx="157">
                  <c:v>0.38150462962962961</c:v>
                </c:pt>
                <c:pt idx="158">
                  <c:v>0.3815162037037037</c:v>
                </c:pt>
                <c:pt idx="159">
                  <c:v>0.38152777777777774</c:v>
                </c:pt>
                <c:pt idx="160">
                  <c:v>0.38153935185185189</c:v>
                </c:pt>
                <c:pt idx="161">
                  <c:v>0.38155092592592593</c:v>
                </c:pt>
                <c:pt idx="162">
                  <c:v>0.38156250000000003</c:v>
                </c:pt>
                <c:pt idx="163">
                  <c:v>0.38157407407407407</c:v>
                </c:pt>
                <c:pt idx="164">
                  <c:v>0.38158564814814816</c:v>
                </c:pt>
                <c:pt idx="165">
                  <c:v>0.3815972222222222</c:v>
                </c:pt>
                <c:pt idx="166">
                  <c:v>0.38160879629629635</c:v>
                </c:pt>
                <c:pt idx="167">
                  <c:v>0.38162037037037039</c:v>
                </c:pt>
                <c:pt idx="168">
                  <c:v>0.38163194444444448</c:v>
                </c:pt>
                <c:pt idx="169">
                  <c:v>0.38164351851851852</c:v>
                </c:pt>
                <c:pt idx="170">
                  <c:v>0.38165509259259256</c:v>
                </c:pt>
                <c:pt idx="171">
                  <c:v>0.38166666666666665</c:v>
                </c:pt>
                <c:pt idx="172">
                  <c:v>0.38167824074074069</c:v>
                </c:pt>
                <c:pt idx="173">
                  <c:v>0.38168981481481484</c:v>
                </c:pt>
                <c:pt idx="174">
                  <c:v>0.38170138888888888</c:v>
                </c:pt>
                <c:pt idx="175">
                  <c:v>0.38171296296296298</c:v>
                </c:pt>
                <c:pt idx="176">
                  <c:v>0.38172453703703701</c:v>
                </c:pt>
                <c:pt idx="177">
                  <c:v>0.38173611111111111</c:v>
                </c:pt>
                <c:pt idx="178">
                  <c:v>0.38174768518518515</c:v>
                </c:pt>
                <c:pt idx="179">
                  <c:v>0.3817592592592593</c:v>
                </c:pt>
                <c:pt idx="180">
                  <c:v>0.38177083333333334</c:v>
                </c:pt>
                <c:pt idx="181">
                  <c:v>0.38178240740740743</c:v>
                </c:pt>
                <c:pt idx="182">
                  <c:v>0.38179398148148147</c:v>
                </c:pt>
                <c:pt idx="183">
                  <c:v>0.38180555555555556</c:v>
                </c:pt>
                <c:pt idx="184">
                  <c:v>0.3818171296296296</c:v>
                </c:pt>
                <c:pt idx="185">
                  <c:v>0.38182870370370375</c:v>
                </c:pt>
                <c:pt idx="186">
                  <c:v>0.38184027777777779</c:v>
                </c:pt>
                <c:pt idx="187">
                  <c:v>0.38185185185185189</c:v>
                </c:pt>
                <c:pt idx="188">
                  <c:v>0.38186342592592593</c:v>
                </c:pt>
                <c:pt idx="189">
                  <c:v>0.38187499999999996</c:v>
                </c:pt>
                <c:pt idx="190">
                  <c:v>0.38188657407407406</c:v>
                </c:pt>
                <c:pt idx="191">
                  <c:v>0.3818981481481481</c:v>
                </c:pt>
                <c:pt idx="192">
                  <c:v>0.38190972222222225</c:v>
                </c:pt>
                <c:pt idx="193">
                  <c:v>0.38192129629629629</c:v>
                </c:pt>
                <c:pt idx="194">
                  <c:v>0.38193287037037038</c:v>
                </c:pt>
                <c:pt idx="195">
                  <c:v>0.38194444444444442</c:v>
                </c:pt>
                <c:pt idx="196">
                  <c:v>0.38195601851851851</c:v>
                </c:pt>
                <c:pt idx="197">
                  <c:v>0.38196759259259255</c:v>
                </c:pt>
                <c:pt idx="198">
                  <c:v>0.3819791666666667</c:v>
                </c:pt>
                <c:pt idx="199">
                  <c:v>0.38199074074074074</c:v>
                </c:pt>
                <c:pt idx="200">
                  <c:v>0.38200231481481484</c:v>
                </c:pt>
                <c:pt idx="201">
                  <c:v>0.38201388888888888</c:v>
                </c:pt>
                <c:pt idx="202">
                  <c:v>0.38202546296296297</c:v>
                </c:pt>
                <c:pt idx="203">
                  <c:v>0.38203703703703701</c:v>
                </c:pt>
                <c:pt idx="204">
                  <c:v>0.38204861111111116</c:v>
                </c:pt>
                <c:pt idx="205">
                  <c:v>0.3820601851851852</c:v>
                </c:pt>
                <c:pt idx="206">
                  <c:v>0.38207175925925929</c:v>
                </c:pt>
                <c:pt idx="207">
                  <c:v>0.38208333333333333</c:v>
                </c:pt>
                <c:pt idx="208">
                  <c:v>0.38209490740740742</c:v>
                </c:pt>
                <c:pt idx="209">
                  <c:v>0.38210648148148146</c:v>
                </c:pt>
                <c:pt idx="210">
                  <c:v>0.3821180555555555</c:v>
                </c:pt>
                <c:pt idx="211">
                  <c:v>0.38212962962962965</c:v>
                </c:pt>
                <c:pt idx="212">
                  <c:v>0.38214120370370369</c:v>
                </c:pt>
                <c:pt idx="213">
                  <c:v>0.38215277777777779</c:v>
                </c:pt>
                <c:pt idx="214">
                  <c:v>0.38216435185185182</c:v>
                </c:pt>
                <c:pt idx="215">
                  <c:v>0.38217592592592592</c:v>
                </c:pt>
                <c:pt idx="216">
                  <c:v>0.38218749999999996</c:v>
                </c:pt>
                <c:pt idx="217">
                  <c:v>0.38219907407407411</c:v>
                </c:pt>
                <c:pt idx="218">
                  <c:v>0.38221064814814815</c:v>
                </c:pt>
                <c:pt idx="219">
                  <c:v>0.38222222222222224</c:v>
                </c:pt>
                <c:pt idx="220">
                  <c:v>0.38223379629629628</c:v>
                </c:pt>
                <c:pt idx="221">
                  <c:v>0.38224537037037037</c:v>
                </c:pt>
                <c:pt idx="222">
                  <c:v>0.38225694444444441</c:v>
                </c:pt>
                <c:pt idx="223">
                  <c:v>0.38226851851851856</c:v>
                </c:pt>
                <c:pt idx="224">
                  <c:v>0.3822800925925926</c:v>
                </c:pt>
                <c:pt idx="225">
                  <c:v>0.3822916666666667</c:v>
                </c:pt>
                <c:pt idx="226">
                  <c:v>0.38230324074074074</c:v>
                </c:pt>
                <c:pt idx="227">
                  <c:v>0.38231481481481483</c:v>
                </c:pt>
                <c:pt idx="228">
                  <c:v>0.38232638888888887</c:v>
                </c:pt>
                <c:pt idx="229">
                  <c:v>0.38233796296296302</c:v>
                </c:pt>
                <c:pt idx="230">
                  <c:v>0.38234953703703706</c:v>
                </c:pt>
                <c:pt idx="231">
                  <c:v>0.3823611111111111</c:v>
                </c:pt>
                <c:pt idx="232">
                  <c:v>0.38237268518518519</c:v>
                </c:pt>
                <c:pt idx="233">
                  <c:v>0.38238425925925923</c:v>
                </c:pt>
                <c:pt idx="234">
                  <c:v>0.38239583333333332</c:v>
                </c:pt>
                <c:pt idx="235">
                  <c:v>0.38240740740740736</c:v>
                </c:pt>
                <c:pt idx="236">
                  <c:v>0.38241898148148151</c:v>
                </c:pt>
                <c:pt idx="237">
                  <c:v>0.38243055555555555</c:v>
                </c:pt>
                <c:pt idx="238">
                  <c:v>0.38244212962962965</c:v>
                </c:pt>
                <c:pt idx="239">
                  <c:v>0.38245370370370368</c:v>
                </c:pt>
                <c:pt idx="240">
                  <c:v>0.38246527777777778</c:v>
                </c:pt>
                <c:pt idx="241">
                  <c:v>0.38247685185185182</c:v>
                </c:pt>
                <c:pt idx="242">
                  <c:v>0.38248842592592597</c:v>
                </c:pt>
                <c:pt idx="243">
                  <c:v>0.38250000000000001</c:v>
                </c:pt>
                <c:pt idx="244">
                  <c:v>0.3825115740740741</c:v>
                </c:pt>
                <c:pt idx="245">
                  <c:v>0.38252314814814814</c:v>
                </c:pt>
                <c:pt idx="246">
                  <c:v>0.38253472222222223</c:v>
                </c:pt>
                <c:pt idx="247">
                  <c:v>0.38254629629629627</c:v>
                </c:pt>
                <c:pt idx="248">
                  <c:v>0.38255787037037042</c:v>
                </c:pt>
                <c:pt idx="249">
                  <c:v>0.38256944444444446</c:v>
                </c:pt>
                <c:pt idx="250">
                  <c:v>0.3825810185185185</c:v>
                </c:pt>
                <c:pt idx="251">
                  <c:v>0.3825925925925926</c:v>
                </c:pt>
                <c:pt idx="252">
                  <c:v>0.38260416666666663</c:v>
                </c:pt>
                <c:pt idx="253">
                  <c:v>0.38261574074074073</c:v>
                </c:pt>
                <c:pt idx="254">
                  <c:v>0.38262731481481477</c:v>
                </c:pt>
                <c:pt idx="255">
                  <c:v>0.38263888888888892</c:v>
                </c:pt>
                <c:pt idx="256">
                  <c:v>0.38265046296296296</c:v>
                </c:pt>
                <c:pt idx="257">
                  <c:v>0.38266203703703705</c:v>
                </c:pt>
                <c:pt idx="258">
                  <c:v>0.38267361111111109</c:v>
                </c:pt>
                <c:pt idx="259">
                  <c:v>0.38268518518518518</c:v>
                </c:pt>
                <c:pt idx="260">
                  <c:v>0.38269675925925922</c:v>
                </c:pt>
                <c:pt idx="261">
                  <c:v>0.38270833333333337</c:v>
                </c:pt>
                <c:pt idx="262">
                  <c:v>0.38271990740740741</c:v>
                </c:pt>
                <c:pt idx="263">
                  <c:v>0.38273148148148151</c:v>
                </c:pt>
                <c:pt idx="264">
                  <c:v>0.38274305555555554</c:v>
                </c:pt>
                <c:pt idx="265">
                  <c:v>0.38275462962962964</c:v>
                </c:pt>
                <c:pt idx="266">
                  <c:v>0.38276620370370368</c:v>
                </c:pt>
                <c:pt idx="267">
                  <c:v>0.38277777777777783</c:v>
                </c:pt>
                <c:pt idx="268">
                  <c:v>0.38278935185185187</c:v>
                </c:pt>
                <c:pt idx="269">
                  <c:v>0.38280092592592596</c:v>
                </c:pt>
                <c:pt idx="270">
                  <c:v>0.3828125</c:v>
                </c:pt>
                <c:pt idx="271">
                  <c:v>0.38282407407407404</c:v>
                </c:pt>
                <c:pt idx="272">
                  <c:v>0.38283564814814813</c:v>
                </c:pt>
                <c:pt idx="273">
                  <c:v>0.38284722222222217</c:v>
                </c:pt>
                <c:pt idx="274">
                  <c:v>0.38285879629629632</c:v>
                </c:pt>
                <c:pt idx="275">
                  <c:v>0.38287037037037036</c:v>
                </c:pt>
                <c:pt idx="276">
                  <c:v>0.38288194444444446</c:v>
                </c:pt>
                <c:pt idx="277">
                  <c:v>0.38289351851851849</c:v>
                </c:pt>
                <c:pt idx="278">
                  <c:v>0.38290509259259259</c:v>
                </c:pt>
                <c:pt idx="279">
                  <c:v>0.38291666666666663</c:v>
                </c:pt>
                <c:pt idx="280">
                  <c:v>0.38292824074074078</c:v>
                </c:pt>
                <c:pt idx="281">
                  <c:v>0.38293981481481482</c:v>
                </c:pt>
                <c:pt idx="282">
                  <c:v>0.38295138888888891</c:v>
                </c:pt>
                <c:pt idx="283">
                  <c:v>0.38296296296296295</c:v>
                </c:pt>
                <c:pt idx="284">
                  <c:v>0.38297453703703704</c:v>
                </c:pt>
                <c:pt idx="285">
                  <c:v>0.38298611111111108</c:v>
                </c:pt>
                <c:pt idx="286">
                  <c:v>0.38299768518518523</c:v>
                </c:pt>
                <c:pt idx="287">
                  <c:v>0.38300925925925927</c:v>
                </c:pt>
                <c:pt idx="288">
                  <c:v>0.38302083333333337</c:v>
                </c:pt>
                <c:pt idx="289">
                  <c:v>0.3830324074074074</c:v>
                </c:pt>
                <c:pt idx="290">
                  <c:v>0.3830439814814815</c:v>
                </c:pt>
                <c:pt idx="291">
                  <c:v>0.38305555555555554</c:v>
                </c:pt>
                <c:pt idx="292">
                  <c:v>0.38306712962962958</c:v>
                </c:pt>
                <c:pt idx="293">
                  <c:v>0.38307870370370373</c:v>
                </c:pt>
                <c:pt idx="294">
                  <c:v>0.38309027777777777</c:v>
                </c:pt>
                <c:pt idx="295">
                  <c:v>0.38310185185185186</c:v>
                </c:pt>
                <c:pt idx="296">
                  <c:v>0.3831134259259259</c:v>
                </c:pt>
                <c:pt idx="297">
                  <c:v>0.38312499999999999</c:v>
                </c:pt>
                <c:pt idx="298">
                  <c:v>0.38313657407407403</c:v>
                </c:pt>
                <c:pt idx="299">
                  <c:v>0.38314814814814818</c:v>
                </c:pt>
                <c:pt idx="300">
                  <c:v>0.38315972222222222</c:v>
                </c:pt>
                <c:pt idx="301">
                  <c:v>0.38317129629629632</c:v>
                </c:pt>
                <c:pt idx="302">
                  <c:v>0.38318287037037035</c:v>
                </c:pt>
                <c:pt idx="303">
                  <c:v>0.38319444444444445</c:v>
                </c:pt>
                <c:pt idx="304">
                  <c:v>0.38320601851851849</c:v>
                </c:pt>
                <c:pt idx="305">
                  <c:v>0.38321759259259264</c:v>
                </c:pt>
                <c:pt idx="306">
                  <c:v>0.38322916666666668</c:v>
                </c:pt>
                <c:pt idx="307">
                  <c:v>0.38324074074074077</c:v>
                </c:pt>
                <c:pt idx="308">
                  <c:v>0.38325231481481481</c:v>
                </c:pt>
                <c:pt idx="309">
                  <c:v>0.3832638888888889</c:v>
                </c:pt>
                <c:pt idx="310">
                  <c:v>0.38327546296296294</c:v>
                </c:pt>
                <c:pt idx="311">
                  <c:v>0.38328703703703698</c:v>
                </c:pt>
                <c:pt idx="312">
                  <c:v>0.38329861111111113</c:v>
                </c:pt>
                <c:pt idx="313">
                  <c:v>0.38331018518518517</c:v>
                </c:pt>
                <c:pt idx="314">
                  <c:v>0.38332175925925926</c:v>
                </c:pt>
                <c:pt idx="315">
                  <c:v>0.3833333333333333</c:v>
                </c:pt>
                <c:pt idx="316">
                  <c:v>0.3833449074074074</c:v>
                </c:pt>
                <c:pt idx="317">
                  <c:v>0.38335648148148144</c:v>
                </c:pt>
                <c:pt idx="318">
                  <c:v>0.38336805555555559</c:v>
                </c:pt>
                <c:pt idx="319">
                  <c:v>0.38337962962962963</c:v>
                </c:pt>
                <c:pt idx="320">
                  <c:v>0.38339120370370372</c:v>
                </c:pt>
                <c:pt idx="321">
                  <c:v>0.38340277777777776</c:v>
                </c:pt>
                <c:pt idx="322">
                  <c:v>0.38341435185185185</c:v>
                </c:pt>
                <c:pt idx="323">
                  <c:v>0.38342592592592589</c:v>
                </c:pt>
                <c:pt idx="324">
                  <c:v>0.38343750000000004</c:v>
                </c:pt>
                <c:pt idx="325">
                  <c:v>0.38344907407407408</c:v>
                </c:pt>
                <c:pt idx="326">
                  <c:v>0.38346064814814818</c:v>
                </c:pt>
                <c:pt idx="327">
                  <c:v>0.38347222222222221</c:v>
                </c:pt>
                <c:pt idx="328">
                  <c:v>0.38348379629629631</c:v>
                </c:pt>
                <c:pt idx="329">
                  <c:v>0.38349537037037035</c:v>
                </c:pt>
                <c:pt idx="330">
                  <c:v>0.3835069444444445</c:v>
                </c:pt>
                <c:pt idx="331">
                  <c:v>0.38351851851851854</c:v>
                </c:pt>
                <c:pt idx="332">
                  <c:v>0.38353009259259258</c:v>
                </c:pt>
                <c:pt idx="333">
                  <c:v>0.38354166666666667</c:v>
                </c:pt>
                <c:pt idx="334">
                  <c:v>0.38355324074074071</c:v>
                </c:pt>
                <c:pt idx="335">
                  <c:v>0.3835648148148148</c:v>
                </c:pt>
                <c:pt idx="336">
                  <c:v>0.38357638888888884</c:v>
                </c:pt>
                <c:pt idx="337">
                  <c:v>0.38358796296296299</c:v>
                </c:pt>
                <c:pt idx="338">
                  <c:v>0.38359953703703703</c:v>
                </c:pt>
                <c:pt idx="339">
                  <c:v>0.38361111111111112</c:v>
                </c:pt>
                <c:pt idx="340">
                  <c:v>0.38362268518518516</c:v>
                </c:pt>
                <c:pt idx="341">
                  <c:v>0.38363425925925926</c:v>
                </c:pt>
                <c:pt idx="342">
                  <c:v>0.3836458333333333</c:v>
                </c:pt>
                <c:pt idx="343">
                  <c:v>0.38365740740740745</c:v>
                </c:pt>
                <c:pt idx="344">
                  <c:v>0.38366898148148149</c:v>
                </c:pt>
                <c:pt idx="345">
                  <c:v>0.38368055555555558</c:v>
                </c:pt>
                <c:pt idx="346">
                  <c:v>0.38369212962962962</c:v>
                </c:pt>
                <c:pt idx="347">
                  <c:v>0.38370370370370371</c:v>
                </c:pt>
                <c:pt idx="348">
                  <c:v>0.38371527777777775</c:v>
                </c:pt>
                <c:pt idx="349">
                  <c:v>0.3837268518518519</c:v>
                </c:pt>
                <c:pt idx="350">
                  <c:v>0.38373842592592594</c:v>
                </c:pt>
                <c:pt idx="351">
                  <c:v>0.38375000000000004</c:v>
                </c:pt>
                <c:pt idx="352">
                  <c:v>0.38376157407407407</c:v>
                </c:pt>
                <c:pt idx="353">
                  <c:v>0.38377314814814811</c:v>
                </c:pt>
                <c:pt idx="354">
                  <c:v>0.38378472222222221</c:v>
                </c:pt>
                <c:pt idx="355">
                  <c:v>0.38379629629629625</c:v>
                </c:pt>
                <c:pt idx="356">
                  <c:v>0.3838078703703704</c:v>
                </c:pt>
                <c:pt idx="357">
                  <c:v>0.38381944444444444</c:v>
                </c:pt>
                <c:pt idx="358">
                  <c:v>0.38383101851851853</c:v>
                </c:pt>
                <c:pt idx="359">
                  <c:v>0.38384259259259257</c:v>
                </c:pt>
                <c:pt idx="360">
                  <c:v>0.38385416666666666</c:v>
                </c:pt>
                <c:pt idx="361">
                  <c:v>0.3838657407407407</c:v>
                </c:pt>
                <c:pt idx="362">
                  <c:v>0.38387731481481485</c:v>
                </c:pt>
                <c:pt idx="363">
                  <c:v>0.38388888888888889</c:v>
                </c:pt>
                <c:pt idx="364">
                  <c:v>0.38390046296296299</c:v>
                </c:pt>
                <c:pt idx="365">
                  <c:v>0.38391203703703702</c:v>
                </c:pt>
                <c:pt idx="366">
                  <c:v>0.38392361111111112</c:v>
                </c:pt>
                <c:pt idx="367">
                  <c:v>0.38393518518518516</c:v>
                </c:pt>
                <c:pt idx="368">
                  <c:v>0.38394675925925931</c:v>
                </c:pt>
                <c:pt idx="369">
                  <c:v>0.38395833333333335</c:v>
                </c:pt>
                <c:pt idx="370">
                  <c:v>0.38396990740740744</c:v>
                </c:pt>
                <c:pt idx="371">
                  <c:v>0.38398148148148148</c:v>
                </c:pt>
                <c:pt idx="372">
                  <c:v>0.38399305555555552</c:v>
                </c:pt>
                <c:pt idx="373">
                  <c:v>0.38400462962962961</c:v>
                </c:pt>
                <c:pt idx="374">
                  <c:v>0.38401620370370365</c:v>
                </c:pt>
                <c:pt idx="375">
                  <c:v>0.3840277777777778</c:v>
                </c:pt>
                <c:pt idx="376">
                  <c:v>0.38403935185185184</c:v>
                </c:pt>
                <c:pt idx="377">
                  <c:v>0.38405092592592593</c:v>
                </c:pt>
                <c:pt idx="378">
                  <c:v>0.38406249999999997</c:v>
                </c:pt>
                <c:pt idx="379">
                  <c:v>0.38407407407407407</c:v>
                </c:pt>
                <c:pt idx="380">
                  <c:v>0.38408564814814811</c:v>
                </c:pt>
                <c:pt idx="381">
                  <c:v>0.38409722222222226</c:v>
                </c:pt>
                <c:pt idx="382">
                  <c:v>0.3841087962962963</c:v>
                </c:pt>
                <c:pt idx="383">
                  <c:v>0.38412037037037039</c:v>
                </c:pt>
                <c:pt idx="384">
                  <c:v>0.38413194444444443</c:v>
                </c:pt>
                <c:pt idx="385">
                  <c:v>0.38414351851851852</c:v>
                </c:pt>
                <c:pt idx="386">
                  <c:v>0.38415509259259256</c:v>
                </c:pt>
                <c:pt idx="387">
                  <c:v>0.38416666666666671</c:v>
                </c:pt>
                <c:pt idx="388">
                  <c:v>0.38417824074074075</c:v>
                </c:pt>
                <c:pt idx="389">
                  <c:v>0.38418981481481485</c:v>
                </c:pt>
                <c:pt idx="390">
                  <c:v>0.38420138888888888</c:v>
                </c:pt>
                <c:pt idx="391">
                  <c:v>0.38421296296296298</c:v>
                </c:pt>
                <c:pt idx="392">
                  <c:v>0.38422453703703702</c:v>
                </c:pt>
                <c:pt idx="393">
                  <c:v>0.38423611111111117</c:v>
                </c:pt>
                <c:pt idx="394">
                  <c:v>0.38424768518518521</c:v>
                </c:pt>
                <c:pt idx="395">
                  <c:v>0.38425925925925924</c:v>
                </c:pt>
                <c:pt idx="396">
                  <c:v>0.38427083333333334</c:v>
                </c:pt>
                <c:pt idx="397">
                  <c:v>0.38428240740740738</c:v>
                </c:pt>
                <c:pt idx="398">
                  <c:v>0.38429398148148147</c:v>
                </c:pt>
                <c:pt idx="399">
                  <c:v>0.38430555555555551</c:v>
                </c:pt>
                <c:pt idx="400">
                  <c:v>0.38431712962962966</c:v>
                </c:pt>
                <c:pt idx="401">
                  <c:v>0.3843287037037037</c:v>
                </c:pt>
                <c:pt idx="402">
                  <c:v>0.38434027777777779</c:v>
                </c:pt>
                <c:pt idx="403">
                  <c:v>0.38435185185185183</c:v>
                </c:pt>
                <c:pt idx="404">
                  <c:v>0.38436342592592593</c:v>
                </c:pt>
                <c:pt idx="405">
                  <c:v>0.38437499999999997</c:v>
                </c:pt>
                <c:pt idx="406">
                  <c:v>0.38438657407407412</c:v>
                </c:pt>
                <c:pt idx="407">
                  <c:v>0.38439814814814816</c:v>
                </c:pt>
                <c:pt idx="408">
                  <c:v>0.38440972222222225</c:v>
                </c:pt>
                <c:pt idx="409">
                  <c:v>0.38442129629629629</c:v>
                </c:pt>
                <c:pt idx="410">
                  <c:v>0.38443287037037038</c:v>
                </c:pt>
                <c:pt idx="411">
                  <c:v>0.38444444444444442</c:v>
                </c:pt>
                <c:pt idx="412">
                  <c:v>0.38445601851851857</c:v>
                </c:pt>
                <c:pt idx="413">
                  <c:v>0.38446759259259261</c:v>
                </c:pt>
                <c:pt idx="414">
                  <c:v>0.38447916666666665</c:v>
                </c:pt>
                <c:pt idx="415">
                  <c:v>0.38449074074074074</c:v>
                </c:pt>
                <c:pt idx="416">
                  <c:v>0.38450231481481478</c:v>
                </c:pt>
                <c:pt idx="417">
                  <c:v>0.38451388888888888</c:v>
                </c:pt>
                <c:pt idx="418">
                  <c:v>0.38452546296296292</c:v>
                </c:pt>
                <c:pt idx="419">
                  <c:v>0.38453703703703707</c:v>
                </c:pt>
                <c:pt idx="420">
                  <c:v>0.3845486111111111</c:v>
                </c:pt>
                <c:pt idx="421">
                  <c:v>0.3845601851851852</c:v>
                </c:pt>
                <c:pt idx="422">
                  <c:v>0.38457175925925924</c:v>
                </c:pt>
                <c:pt idx="423">
                  <c:v>0.38458333333333333</c:v>
                </c:pt>
                <c:pt idx="424">
                  <c:v>0.38459490740740737</c:v>
                </c:pt>
                <c:pt idx="425">
                  <c:v>0.38460648148148152</c:v>
                </c:pt>
                <c:pt idx="426">
                  <c:v>0.38461805555555556</c:v>
                </c:pt>
                <c:pt idx="427">
                  <c:v>0.38462962962962965</c:v>
                </c:pt>
                <c:pt idx="428">
                  <c:v>0.38464120370370369</c:v>
                </c:pt>
                <c:pt idx="429">
                  <c:v>0.38465277777777779</c:v>
                </c:pt>
                <c:pt idx="430">
                  <c:v>0.38466435185185183</c:v>
                </c:pt>
                <c:pt idx="431">
                  <c:v>0.38467592592592598</c:v>
                </c:pt>
                <c:pt idx="432">
                  <c:v>0.38468750000000002</c:v>
                </c:pt>
                <c:pt idx="433">
                  <c:v>0.38469907407407411</c:v>
                </c:pt>
                <c:pt idx="434">
                  <c:v>0.38471064814814815</c:v>
                </c:pt>
                <c:pt idx="435">
                  <c:v>0.38472222222222219</c:v>
                </c:pt>
                <c:pt idx="436">
                  <c:v>0.38473379629629628</c:v>
                </c:pt>
                <c:pt idx="437">
                  <c:v>0.38474537037037032</c:v>
                </c:pt>
                <c:pt idx="438">
                  <c:v>0.38475694444444447</c:v>
                </c:pt>
                <c:pt idx="439">
                  <c:v>0.38476851851851851</c:v>
                </c:pt>
                <c:pt idx="440">
                  <c:v>0.3847800925925926</c:v>
                </c:pt>
                <c:pt idx="441">
                  <c:v>0.38479166666666664</c:v>
                </c:pt>
                <c:pt idx="442">
                  <c:v>0.38480324074074074</c:v>
                </c:pt>
                <c:pt idx="443">
                  <c:v>0.38481481481481478</c:v>
                </c:pt>
                <c:pt idx="444">
                  <c:v>0.38482638888888893</c:v>
                </c:pt>
                <c:pt idx="445">
                  <c:v>0.38483796296296297</c:v>
                </c:pt>
                <c:pt idx="446">
                  <c:v>0.38484953703703706</c:v>
                </c:pt>
                <c:pt idx="447">
                  <c:v>0.3848611111111111</c:v>
                </c:pt>
                <c:pt idx="448">
                  <c:v>0.38487268518518519</c:v>
                </c:pt>
                <c:pt idx="449">
                  <c:v>0.38488425925925923</c:v>
                </c:pt>
                <c:pt idx="450">
                  <c:v>0.38489583333333338</c:v>
                </c:pt>
                <c:pt idx="451">
                  <c:v>0.38490740740740742</c:v>
                </c:pt>
                <c:pt idx="452">
                  <c:v>0.38491898148148151</c:v>
                </c:pt>
                <c:pt idx="453">
                  <c:v>0.38493055555555555</c:v>
                </c:pt>
                <c:pt idx="454">
                  <c:v>0.38494212962962965</c:v>
                </c:pt>
                <c:pt idx="455">
                  <c:v>0.38495370370370369</c:v>
                </c:pt>
                <c:pt idx="456">
                  <c:v>0.38496527777777773</c:v>
                </c:pt>
                <c:pt idx="457">
                  <c:v>0.38497685185185188</c:v>
                </c:pt>
                <c:pt idx="458">
                  <c:v>0.38498842592592591</c:v>
                </c:pt>
                <c:pt idx="459">
                  <c:v>0.38500000000000001</c:v>
                </c:pt>
                <c:pt idx="460">
                  <c:v>0.38501157407407405</c:v>
                </c:pt>
                <c:pt idx="461">
                  <c:v>0.38502314814814814</c:v>
                </c:pt>
                <c:pt idx="462">
                  <c:v>0.38503472222222218</c:v>
                </c:pt>
                <c:pt idx="463">
                  <c:v>0.38504629629629633</c:v>
                </c:pt>
                <c:pt idx="464">
                  <c:v>0.38505787037037037</c:v>
                </c:pt>
                <c:pt idx="465">
                  <c:v>0.38506944444444446</c:v>
                </c:pt>
                <c:pt idx="466">
                  <c:v>0.3850810185185185</c:v>
                </c:pt>
                <c:pt idx="467">
                  <c:v>0.3850925925925926</c:v>
                </c:pt>
                <c:pt idx="468">
                  <c:v>0.38510416666666664</c:v>
                </c:pt>
                <c:pt idx="469">
                  <c:v>0.38511574074074079</c:v>
                </c:pt>
                <c:pt idx="470">
                  <c:v>0.38512731481481483</c:v>
                </c:pt>
                <c:pt idx="471">
                  <c:v>0.38513888888888892</c:v>
                </c:pt>
                <c:pt idx="472">
                  <c:v>0.38515046296296296</c:v>
                </c:pt>
                <c:pt idx="473">
                  <c:v>0.38516203703703705</c:v>
                </c:pt>
                <c:pt idx="474">
                  <c:v>0.38517361111111109</c:v>
                </c:pt>
                <c:pt idx="475">
                  <c:v>0.38518518518518513</c:v>
                </c:pt>
                <c:pt idx="476">
                  <c:v>0.38519675925925928</c:v>
                </c:pt>
                <c:pt idx="477">
                  <c:v>0.38520833333333332</c:v>
                </c:pt>
                <c:pt idx="478">
                  <c:v>0.38521990740740741</c:v>
                </c:pt>
                <c:pt idx="479">
                  <c:v>0.38523148148148145</c:v>
                </c:pt>
                <c:pt idx="480">
                  <c:v>0.38524305555555555</c:v>
                </c:pt>
                <c:pt idx="481">
                  <c:v>0.38525462962962959</c:v>
                </c:pt>
                <c:pt idx="482">
                  <c:v>0.38526620370370374</c:v>
                </c:pt>
                <c:pt idx="483">
                  <c:v>0.38527777777777777</c:v>
                </c:pt>
                <c:pt idx="484">
                  <c:v>0.38528935185185187</c:v>
                </c:pt>
                <c:pt idx="485">
                  <c:v>0.38530092592592591</c:v>
                </c:pt>
                <c:pt idx="486">
                  <c:v>0.3853125</c:v>
                </c:pt>
                <c:pt idx="487">
                  <c:v>0.38532407407407404</c:v>
                </c:pt>
                <c:pt idx="488">
                  <c:v>0.38533564814814819</c:v>
                </c:pt>
                <c:pt idx="489">
                  <c:v>0.38534722222222223</c:v>
                </c:pt>
                <c:pt idx="490">
                  <c:v>0.38535879629629632</c:v>
                </c:pt>
                <c:pt idx="491">
                  <c:v>0.38537037037037036</c:v>
                </c:pt>
                <c:pt idx="492">
                  <c:v>0.38538194444444446</c:v>
                </c:pt>
                <c:pt idx="493">
                  <c:v>0.3853935185185185</c:v>
                </c:pt>
                <c:pt idx="494">
                  <c:v>0.38540509259259265</c:v>
                </c:pt>
                <c:pt idx="495">
                  <c:v>0.38541666666666669</c:v>
                </c:pt>
                <c:pt idx="496">
                  <c:v>0.38542824074074072</c:v>
                </c:pt>
                <c:pt idx="497">
                  <c:v>0.38543981481481482</c:v>
                </c:pt>
                <c:pt idx="498">
                  <c:v>0.38545138888888886</c:v>
                </c:pt>
                <c:pt idx="499">
                  <c:v>0.38546296296296295</c:v>
                </c:pt>
                <c:pt idx="500">
                  <c:v>0.38547453703703699</c:v>
                </c:pt>
                <c:pt idx="501">
                  <c:v>0.38548611111111114</c:v>
                </c:pt>
                <c:pt idx="502">
                  <c:v>0.38549768518518518</c:v>
                </c:pt>
                <c:pt idx="503">
                  <c:v>0.38550925925925927</c:v>
                </c:pt>
                <c:pt idx="504">
                  <c:v>0.38552083333333331</c:v>
                </c:pt>
                <c:pt idx="505">
                  <c:v>0.38553240740740741</c:v>
                </c:pt>
                <c:pt idx="506">
                  <c:v>0.38554398148148145</c:v>
                </c:pt>
                <c:pt idx="507">
                  <c:v>0.3855555555555556</c:v>
                </c:pt>
                <c:pt idx="508">
                  <c:v>0.38556712962962963</c:v>
                </c:pt>
                <c:pt idx="509">
                  <c:v>0.38557870370370373</c:v>
                </c:pt>
                <c:pt idx="510">
                  <c:v>0.38559027777777777</c:v>
                </c:pt>
                <c:pt idx="511">
                  <c:v>0.38560185185185186</c:v>
                </c:pt>
                <c:pt idx="512">
                  <c:v>0.3856134259259259</c:v>
                </c:pt>
                <c:pt idx="513">
                  <c:v>0.38562500000000005</c:v>
                </c:pt>
                <c:pt idx="514">
                  <c:v>0.38563657407407409</c:v>
                </c:pt>
                <c:pt idx="515">
                  <c:v>0.38564814814814818</c:v>
                </c:pt>
                <c:pt idx="516">
                  <c:v>0.38565972222222222</c:v>
                </c:pt>
                <c:pt idx="517">
                  <c:v>0.38567129629629626</c:v>
                </c:pt>
                <c:pt idx="518">
                  <c:v>0.38568287037037036</c:v>
                </c:pt>
                <c:pt idx="519">
                  <c:v>0.3856944444444444</c:v>
                </c:pt>
                <c:pt idx="520">
                  <c:v>0.38570601851851855</c:v>
                </c:pt>
                <c:pt idx="521">
                  <c:v>0.38571759259259258</c:v>
                </c:pt>
                <c:pt idx="522">
                  <c:v>0.38572916666666668</c:v>
                </c:pt>
                <c:pt idx="523">
                  <c:v>0.38574074074074072</c:v>
                </c:pt>
                <c:pt idx="524">
                  <c:v>0.38575231481481481</c:v>
                </c:pt>
                <c:pt idx="525">
                  <c:v>0.38576388888888885</c:v>
                </c:pt>
                <c:pt idx="526">
                  <c:v>0.385775462962963</c:v>
                </c:pt>
                <c:pt idx="527">
                  <c:v>0.38578703703703704</c:v>
                </c:pt>
                <c:pt idx="528">
                  <c:v>0.38579861111111113</c:v>
                </c:pt>
                <c:pt idx="529">
                  <c:v>0.38581018518518517</c:v>
                </c:pt>
                <c:pt idx="530">
                  <c:v>0.38582175925925927</c:v>
                </c:pt>
                <c:pt idx="531">
                  <c:v>0.38583333333333331</c:v>
                </c:pt>
                <c:pt idx="532">
                  <c:v>0.38584490740740746</c:v>
                </c:pt>
                <c:pt idx="533">
                  <c:v>0.38585648148148149</c:v>
                </c:pt>
                <c:pt idx="534">
                  <c:v>0.38586805555555559</c:v>
                </c:pt>
                <c:pt idx="535">
                  <c:v>0.38587962962962963</c:v>
                </c:pt>
                <c:pt idx="536">
                  <c:v>0.38589120370370367</c:v>
                </c:pt>
                <c:pt idx="537">
                  <c:v>0.38590277777777776</c:v>
                </c:pt>
                <c:pt idx="538">
                  <c:v>0.3859143518518518</c:v>
                </c:pt>
                <c:pt idx="539">
                  <c:v>0.38592592592592595</c:v>
                </c:pt>
                <c:pt idx="540">
                  <c:v>0.38593749999999999</c:v>
                </c:pt>
                <c:pt idx="541">
                  <c:v>0.38594907407407408</c:v>
                </c:pt>
                <c:pt idx="542">
                  <c:v>0.38596064814814812</c:v>
                </c:pt>
                <c:pt idx="543">
                  <c:v>0.38597222222222222</c:v>
                </c:pt>
                <c:pt idx="544">
                  <c:v>0.38598379629629626</c:v>
                </c:pt>
                <c:pt idx="545">
                  <c:v>0.38599537037037041</c:v>
                </c:pt>
                <c:pt idx="546">
                  <c:v>0.38600694444444444</c:v>
                </c:pt>
                <c:pt idx="547">
                  <c:v>0.38601851851851854</c:v>
                </c:pt>
                <c:pt idx="548">
                  <c:v>0.38603009259259258</c:v>
                </c:pt>
                <c:pt idx="549">
                  <c:v>0.38604166666666667</c:v>
                </c:pt>
                <c:pt idx="550">
                  <c:v>0.38605324074074071</c:v>
                </c:pt>
                <c:pt idx="551">
                  <c:v>0.38606481481481486</c:v>
                </c:pt>
                <c:pt idx="552">
                  <c:v>0.3860763888888889</c:v>
                </c:pt>
                <c:pt idx="553">
                  <c:v>0.38608796296296299</c:v>
                </c:pt>
                <c:pt idx="554">
                  <c:v>0.38609953703703703</c:v>
                </c:pt>
                <c:pt idx="555">
                  <c:v>0.38611111111111113</c:v>
                </c:pt>
                <c:pt idx="556">
                  <c:v>0.38612268518518517</c:v>
                </c:pt>
                <c:pt idx="557">
                  <c:v>0.38613425925925932</c:v>
                </c:pt>
                <c:pt idx="558">
                  <c:v>0.38614583333333335</c:v>
                </c:pt>
                <c:pt idx="559">
                  <c:v>0.38615740740740739</c:v>
                </c:pt>
                <c:pt idx="560">
                  <c:v>0.38616898148148149</c:v>
                </c:pt>
                <c:pt idx="561">
                  <c:v>0.38618055555555553</c:v>
                </c:pt>
                <c:pt idx="562">
                  <c:v>0.38619212962962962</c:v>
                </c:pt>
                <c:pt idx="563">
                  <c:v>0.38620370370370366</c:v>
                </c:pt>
                <c:pt idx="564">
                  <c:v>0.38621527777777781</c:v>
                </c:pt>
                <c:pt idx="565">
                  <c:v>0.38622685185185185</c:v>
                </c:pt>
                <c:pt idx="566">
                  <c:v>0.38623842592592594</c:v>
                </c:pt>
                <c:pt idx="567">
                  <c:v>0.38624999999999998</c:v>
                </c:pt>
                <c:pt idx="568">
                  <c:v>0.38626157407407408</c:v>
                </c:pt>
                <c:pt idx="569">
                  <c:v>0.38627314814814812</c:v>
                </c:pt>
                <c:pt idx="570">
                  <c:v>0.38628472222222227</c:v>
                </c:pt>
                <c:pt idx="571">
                  <c:v>0.3862962962962963</c:v>
                </c:pt>
                <c:pt idx="572">
                  <c:v>0.3863078703703704</c:v>
                </c:pt>
                <c:pt idx="573">
                  <c:v>0.38631944444444444</c:v>
                </c:pt>
                <c:pt idx="574">
                  <c:v>0.38633101851851853</c:v>
                </c:pt>
                <c:pt idx="575">
                  <c:v>0.38634259259259257</c:v>
                </c:pt>
                <c:pt idx="576">
                  <c:v>0.38635416666666672</c:v>
                </c:pt>
                <c:pt idx="577">
                  <c:v>0.38636574074074076</c:v>
                </c:pt>
                <c:pt idx="578">
                  <c:v>0.3863773148148148</c:v>
                </c:pt>
                <c:pt idx="579">
                  <c:v>0.38638888888888889</c:v>
                </c:pt>
                <c:pt idx="580">
                  <c:v>0.38640046296296293</c:v>
                </c:pt>
                <c:pt idx="581">
                  <c:v>0.38641203703703703</c:v>
                </c:pt>
                <c:pt idx="582">
                  <c:v>0.38642361111111106</c:v>
                </c:pt>
                <c:pt idx="583">
                  <c:v>0.38643518518518521</c:v>
                </c:pt>
                <c:pt idx="584">
                  <c:v>0.38644675925925925</c:v>
                </c:pt>
                <c:pt idx="585">
                  <c:v>0.38645833333333335</c:v>
                </c:pt>
                <c:pt idx="586">
                  <c:v>0.38646990740740739</c:v>
                </c:pt>
                <c:pt idx="587">
                  <c:v>0.38648148148148148</c:v>
                </c:pt>
                <c:pt idx="588">
                  <c:v>0.38649305555555552</c:v>
                </c:pt>
                <c:pt idx="589">
                  <c:v>0.38650462962962967</c:v>
                </c:pt>
                <c:pt idx="590">
                  <c:v>0.38651620370370371</c:v>
                </c:pt>
                <c:pt idx="591">
                  <c:v>0.3865277777777778</c:v>
                </c:pt>
                <c:pt idx="592">
                  <c:v>0.38653935185185184</c:v>
                </c:pt>
                <c:pt idx="593">
                  <c:v>0.38655092592592594</c:v>
                </c:pt>
                <c:pt idx="594">
                  <c:v>0.38656249999999998</c:v>
                </c:pt>
                <c:pt idx="595">
                  <c:v>0.38657407407407413</c:v>
                </c:pt>
                <c:pt idx="596">
                  <c:v>0.38658564814814816</c:v>
                </c:pt>
                <c:pt idx="597">
                  <c:v>0.3865972222222222</c:v>
                </c:pt>
                <c:pt idx="598">
                  <c:v>0.3866087962962963</c:v>
                </c:pt>
                <c:pt idx="599">
                  <c:v>0.38662037037037034</c:v>
                </c:pt>
                <c:pt idx="600">
                  <c:v>0.38663194444444443</c:v>
                </c:pt>
                <c:pt idx="601">
                  <c:v>0.38664351851851847</c:v>
                </c:pt>
                <c:pt idx="602">
                  <c:v>0.38665509259259262</c:v>
                </c:pt>
                <c:pt idx="603">
                  <c:v>0.38666666666666666</c:v>
                </c:pt>
                <c:pt idx="604">
                  <c:v>0.38667824074074075</c:v>
                </c:pt>
                <c:pt idx="605">
                  <c:v>0.38668981481481479</c:v>
                </c:pt>
                <c:pt idx="606">
                  <c:v>0.38670138888888889</c:v>
                </c:pt>
                <c:pt idx="607">
                  <c:v>0.38671296296296293</c:v>
                </c:pt>
                <c:pt idx="608">
                  <c:v>0.38672453703703707</c:v>
                </c:pt>
                <c:pt idx="609">
                  <c:v>0.38673611111111111</c:v>
                </c:pt>
                <c:pt idx="610">
                  <c:v>0.38674768518518521</c:v>
                </c:pt>
                <c:pt idx="611">
                  <c:v>0.38675925925925925</c:v>
                </c:pt>
                <c:pt idx="612">
                  <c:v>0.38677083333333334</c:v>
                </c:pt>
                <c:pt idx="613">
                  <c:v>0.38678240740740738</c:v>
                </c:pt>
                <c:pt idx="614">
                  <c:v>0.38679398148148153</c:v>
                </c:pt>
                <c:pt idx="615">
                  <c:v>0.38680555555555557</c:v>
                </c:pt>
                <c:pt idx="616">
                  <c:v>0.38681712962962966</c:v>
                </c:pt>
                <c:pt idx="617">
                  <c:v>0.3868287037037037</c:v>
                </c:pt>
                <c:pt idx="618">
                  <c:v>0.3868402777777778</c:v>
                </c:pt>
                <c:pt idx="619">
                  <c:v>0.38685185185185184</c:v>
                </c:pt>
                <c:pt idx="620">
                  <c:v>0.38686342592592587</c:v>
                </c:pt>
                <c:pt idx="621">
                  <c:v>0.38687500000000002</c:v>
                </c:pt>
                <c:pt idx="622">
                  <c:v>0.38688657407407406</c:v>
                </c:pt>
                <c:pt idx="623">
                  <c:v>0.38689814814814816</c:v>
                </c:pt>
                <c:pt idx="624">
                  <c:v>0.3869097222222222</c:v>
                </c:pt>
                <c:pt idx="625">
                  <c:v>0.38692129629629629</c:v>
                </c:pt>
                <c:pt idx="626">
                  <c:v>0.38693287037037033</c:v>
                </c:pt>
                <c:pt idx="627">
                  <c:v>0.38694444444444448</c:v>
                </c:pt>
                <c:pt idx="628">
                  <c:v>0.38695601851851852</c:v>
                </c:pt>
                <c:pt idx="629">
                  <c:v>0.38696759259259261</c:v>
                </c:pt>
                <c:pt idx="630">
                  <c:v>0.38697916666666665</c:v>
                </c:pt>
                <c:pt idx="631">
                  <c:v>0.38699074074074075</c:v>
                </c:pt>
                <c:pt idx="632">
                  <c:v>0.38700231481481479</c:v>
                </c:pt>
                <c:pt idx="633">
                  <c:v>0.38701388888888894</c:v>
                </c:pt>
                <c:pt idx="634">
                  <c:v>0.38702546296296297</c:v>
                </c:pt>
                <c:pt idx="635">
                  <c:v>0.38703703703703707</c:v>
                </c:pt>
                <c:pt idx="636">
                  <c:v>0.38704861111111111</c:v>
                </c:pt>
                <c:pt idx="637">
                  <c:v>0.3870601851851852</c:v>
                </c:pt>
                <c:pt idx="638">
                  <c:v>0.38707175925925924</c:v>
                </c:pt>
                <c:pt idx="639">
                  <c:v>0.38708333333333328</c:v>
                </c:pt>
                <c:pt idx="640">
                  <c:v>0.38709490740740743</c:v>
                </c:pt>
                <c:pt idx="641">
                  <c:v>0.38710648148148147</c:v>
                </c:pt>
                <c:pt idx="642">
                  <c:v>0.38711805555555556</c:v>
                </c:pt>
                <c:pt idx="643">
                  <c:v>0.3871296296296296</c:v>
                </c:pt>
                <c:pt idx="644">
                  <c:v>0.3871412037037037</c:v>
                </c:pt>
                <c:pt idx="645">
                  <c:v>0.38715277777777773</c:v>
                </c:pt>
                <c:pt idx="646">
                  <c:v>0.38716435185185188</c:v>
                </c:pt>
                <c:pt idx="647">
                  <c:v>0.38717592592592592</c:v>
                </c:pt>
                <c:pt idx="648">
                  <c:v>0.38718750000000002</c:v>
                </c:pt>
                <c:pt idx="649">
                  <c:v>0.38719907407407406</c:v>
                </c:pt>
                <c:pt idx="650">
                  <c:v>0.38721064814814815</c:v>
                </c:pt>
                <c:pt idx="651">
                  <c:v>0.38722222222222219</c:v>
                </c:pt>
                <c:pt idx="652">
                  <c:v>0.38723379629629634</c:v>
                </c:pt>
                <c:pt idx="653">
                  <c:v>0.38724537037037038</c:v>
                </c:pt>
                <c:pt idx="654">
                  <c:v>0.38725694444444447</c:v>
                </c:pt>
                <c:pt idx="655">
                  <c:v>0.38726851851851851</c:v>
                </c:pt>
                <c:pt idx="656">
                  <c:v>0.38728009259259261</c:v>
                </c:pt>
                <c:pt idx="657">
                  <c:v>0.38729166666666665</c:v>
                </c:pt>
                <c:pt idx="658">
                  <c:v>0.38730324074074068</c:v>
                </c:pt>
                <c:pt idx="659">
                  <c:v>0.38731481481481483</c:v>
                </c:pt>
                <c:pt idx="660">
                  <c:v>0.38732638888888887</c:v>
                </c:pt>
                <c:pt idx="661">
                  <c:v>0.38733796296296297</c:v>
                </c:pt>
                <c:pt idx="662">
                  <c:v>0.38734953703703701</c:v>
                </c:pt>
                <c:pt idx="663">
                  <c:v>0.3873611111111111</c:v>
                </c:pt>
                <c:pt idx="664">
                  <c:v>0.38737268518518514</c:v>
                </c:pt>
                <c:pt idx="665">
                  <c:v>0.38738425925925929</c:v>
                </c:pt>
                <c:pt idx="666">
                  <c:v>0.38739583333333333</c:v>
                </c:pt>
                <c:pt idx="667">
                  <c:v>0.38740740740740742</c:v>
                </c:pt>
                <c:pt idx="668">
                  <c:v>0.38741898148148146</c:v>
                </c:pt>
                <c:pt idx="669">
                  <c:v>0.38743055555555556</c:v>
                </c:pt>
                <c:pt idx="670">
                  <c:v>0.38744212962962959</c:v>
                </c:pt>
                <c:pt idx="671">
                  <c:v>0.38745370370370374</c:v>
                </c:pt>
                <c:pt idx="672">
                  <c:v>0.38746527777777778</c:v>
                </c:pt>
                <c:pt idx="673">
                  <c:v>0.38747685185185188</c:v>
                </c:pt>
                <c:pt idx="674">
                  <c:v>0.38748842592592592</c:v>
                </c:pt>
                <c:pt idx="675">
                  <c:v>0.38750000000000001</c:v>
                </c:pt>
                <c:pt idx="676">
                  <c:v>0.38751157407407405</c:v>
                </c:pt>
                <c:pt idx="677">
                  <c:v>0.3875231481481482</c:v>
                </c:pt>
                <c:pt idx="678">
                  <c:v>0.38753472222222224</c:v>
                </c:pt>
                <c:pt idx="679">
                  <c:v>0.38754629629629633</c:v>
                </c:pt>
                <c:pt idx="680">
                  <c:v>0.38755787037037037</c:v>
                </c:pt>
                <c:pt idx="681">
                  <c:v>0.38756944444444441</c:v>
                </c:pt>
                <c:pt idx="682">
                  <c:v>0.38758101851851851</c:v>
                </c:pt>
                <c:pt idx="683">
                  <c:v>0.38759259259259254</c:v>
                </c:pt>
                <c:pt idx="684">
                  <c:v>0.38760416666666669</c:v>
                </c:pt>
                <c:pt idx="685">
                  <c:v>0.38761574074074073</c:v>
                </c:pt>
                <c:pt idx="686">
                  <c:v>0.38762731481481483</c:v>
                </c:pt>
                <c:pt idx="687">
                  <c:v>0.38763888888888887</c:v>
                </c:pt>
                <c:pt idx="688">
                  <c:v>0.38765046296296296</c:v>
                </c:pt>
                <c:pt idx="689">
                  <c:v>0.387662037037037</c:v>
                </c:pt>
                <c:pt idx="690">
                  <c:v>0.38767361111111115</c:v>
                </c:pt>
                <c:pt idx="691">
                  <c:v>0.38768518518518519</c:v>
                </c:pt>
                <c:pt idx="692">
                  <c:v>0.38769675925925928</c:v>
                </c:pt>
                <c:pt idx="693">
                  <c:v>0.38770833333333332</c:v>
                </c:pt>
                <c:pt idx="694">
                  <c:v>0.38771990740740742</c:v>
                </c:pt>
                <c:pt idx="695">
                  <c:v>0.38773148148148145</c:v>
                </c:pt>
                <c:pt idx="696">
                  <c:v>0.3877430555555556</c:v>
                </c:pt>
                <c:pt idx="697">
                  <c:v>0.38775462962962964</c:v>
                </c:pt>
                <c:pt idx="698">
                  <c:v>0.38776620370370374</c:v>
                </c:pt>
                <c:pt idx="699">
                  <c:v>0.38777777777777778</c:v>
                </c:pt>
                <c:pt idx="700">
                  <c:v>0.38778935185185182</c:v>
                </c:pt>
                <c:pt idx="701">
                  <c:v>0.38780092592592591</c:v>
                </c:pt>
                <c:pt idx="702">
                  <c:v>0.38781249999999995</c:v>
                </c:pt>
                <c:pt idx="703">
                  <c:v>0.3878240740740741</c:v>
                </c:pt>
                <c:pt idx="704">
                  <c:v>0.38783564814814814</c:v>
                </c:pt>
                <c:pt idx="705">
                  <c:v>0.38784722222222223</c:v>
                </c:pt>
                <c:pt idx="706">
                  <c:v>0.38785879629629627</c:v>
                </c:pt>
                <c:pt idx="707">
                  <c:v>0.38787037037037037</c:v>
                </c:pt>
                <c:pt idx="708">
                  <c:v>0.3878819444444444</c:v>
                </c:pt>
                <c:pt idx="709">
                  <c:v>0.38789351851851855</c:v>
                </c:pt>
                <c:pt idx="710">
                  <c:v>0.38790509259259259</c:v>
                </c:pt>
                <c:pt idx="711">
                  <c:v>0.38791666666666669</c:v>
                </c:pt>
                <c:pt idx="712">
                  <c:v>0.38792824074074073</c:v>
                </c:pt>
                <c:pt idx="713">
                  <c:v>0.38793981481481482</c:v>
                </c:pt>
                <c:pt idx="714">
                  <c:v>0.38795138888888886</c:v>
                </c:pt>
                <c:pt idx="715">
                  <c:v>0.38796296296296301</c:v>
                </c:pt>
                <c:pt idx="716">
                  <c:v>0.38797453703703705</c:v>
                </c:pt>
                <c:pt idx="717">
                  <c:v>0.38798611111111114</c:v>
                </c:pt>
                <c:pt idx="718">
                  <c:v>0.38799768518518518</c:v>
                </c:pt>
                <c:pt idx="719">
                  <c:v>0.38800925925925928</c:v>
                </c:pt>
                <c:pt idx="720">
                  <c:v>0.38802083333333331</c:v>
                </c:pt>
                <c:pt idx="721">
                  <c:v>0.38803240740740735</c:v>
                </c:pt>
                <c:pt idx="722">
                  <c:v>0.3880439814814815</c:v>
                </c:pt>
                <c:pt idx="723">
                  <c:v>0.38805555555555554</c:v>
                </c:pt>
                <c:pt idx="724">
                  <c:v>0.38806712962962964</c:v>
                </c:pt>
                <c:pt idx="725">
                  <c:v>0.38807870370370368</c:v>
                </c:pt>
                <c:pt idx="726">
                  <c:v>0.38809027777777777</c:v>
                </c:pt>
                <c:pt idx="727">
                  <c:v>0.38810185185185181</c:v>
                </c:pt>
                <c:pt idx="728">
                  <c:v>0.38811342592592596</c:v>
                </c:pt>
                <c:pt idx="729">
                  <c:v>0.388125</c:v>
                </c:pt>
                <c:pt idx="730">
                  <c:v>0.38813657407407409</c:v>
                </c:pt>
                <c:pt idx="731">
                  <c:v>0.38814814814814813</c:v>
                </c:pt>
                <c:pt idx="732">
                  <c:v>0.38815972222222223</c:v>
                </c:pt>
                <c:pt idx="733">
                  <c:v>0.38817129629629626</c:v>
                </c:pt>
                <c:pt idx="734">
                  <c:v>0.38818287037037041</c:v>
                </c:pt>
                <c:pt idx="735">
                  <c:v>0.38819444444444445</c:v>
                </c:pt>
                <c:pt idx="736">
                  <c:v>0.38820601851851855</c:v>
                </c:pt>
                <c:pt idx="737">
                  <c:v>0.38821759259259259</c:v>
                </c:pt>
                <c:pt idx="738">
                  <c:v>0.38822916666666668</c:v>
                </c:pt>
                <c:pt idx="739">
                  <c:v>0.38824074074074072</c:v>
                </c:pt>
                <c:pt idx="740">
                  <c:v>0.38825231481481487</c:v>
                </c:pt>
                <c:pt idx="741">
                  <c:v>0.38826388888888891</c:v>
                </c:pt>
                <c:pt idx="742">
                  <c:v>0.38827546296296295</c:v>
                </c:pt>
                <c:pt idx="743">
                  <c:v>0.38828703703703704</c:v>
                </c:pt>
                <c:pt idx="744">
                  <c:v>0.38829861111111108</c:v>
                </c:pt>
                <c:pt idx="745">
                  <c:v>0.38831018518518517</c:v>
                </c:pt>
                <c:pt idx="746">
                  <c:v>0.38832175925925921</c:v>
                </c:pt>
                <c:pt idx="747">
                  <c:v>0.38833333333333336</c:v>
                </c:pt>
                <c:pt idx="748">
                  <c:v>0.3883449074074074</c:v>
                </c:pt>
                <c:pt idx="749">
                  <c:v>0.3883564814814815</c:v>
                </c:pt>
                <c:pt idx="750">
                  <c:v>0.38836805555555554</c:v>
                </c:pt>
                <c:pt idx="751">
                  <c:v>0.38837962962962963</c:v>
                </c:pt>
                <c:pt idx="752">
                  <c:v>0.38839120370370367</c:v>
                </c:pt>
                <c:pt idx="753">
                  <c:v>0.38840277777777782</c:v>
                </c:pt>
                <c:pt idx="754">
                  <c:v>0.38841435185185186</c:v>
                </c:pt>
                <c:pt idx="755">
                  <c:v>0.38842592592592595</c:v>
                </c:pt>
                <c:pt idx="756">
                  <c:v>0.38843749999999999</c:v>
                </c:pt>
                <c:pt idx="757">
                  <c:v>0.38844907407407409</c:v>
                </c:pt>
                <c:pt idx="758">
                  <c:v>0.38846064814814812</c:v>
                </c:pt>
                <c:pt idx="759">
                  <c:v>0.38847222222222227</c:v>
                </c:pt>
                <c:pt idx="760">
                  <c:v>0.38848379629629631</c:v>
                </c:pt>
                <c:pt idx="761">
                  <c:v>0.38849537037037035</c:v>
                </c:pt>
                <c:pt idx="762">
                  <c:v>0.38850694444444445</c:v>
                </c:pt>
                <c:pt idx="763">
                  <c:v>0.38851851851851849</c:v>
                </c:pt>
                <c:pt idx="764">
                  <c:v>0.38853009259259258</c:v>
                </c:pt>
                <c:pt idx="765">
                  <c:v>0.38854166666666662</c:v>
                </c:pt>
                <c:pt idx="766">
                  <c:v>0.38855324074074077</c:v>
                </c:pt>
                <c:pt idx="767">
                  <c:v>0.38856481481481481</c:v>
                </c:pt>
                <c:pt idx="768">
                  <c:v>0.3885763888888889</c:v>
                </c:pt>
                <c:pt idx="769">
                  <c:v>0.38858796296296294</c:v>
                </c:pt>
                <c:pt idx="770">
                  <c:v>0.38859953703703703</c:v>
                </c:pt>
                <c:pt idx="771">
                  <c:v>0.38861111111111107</c:v>
                </c:pt>
                <c:pt idx="772">
                  <c:v>0.38862268518518522</c:v>
                </c:pt>
                <c:pt idx="773">
                  <c:v>0.38863425925925926</c:v>
                </c:pt>
                <c:pt idx="774">
                  <c:v>0.38864583333333336</c:v>
                </c:pt>
                <c:pt idx="775">
                  <c:v>0.3886574074074074</c:v>
                </c:pt>
                <c:pt idx="776">
                  <c:v>0.38866898148148149</c:v>
                </c:pt>
                <c:pt idx="777">
                  <c:v>0.38868055555555553</c:v>
                </c:pt>
                <c:pt idx="778">
                  <c:v>0.38869212962962968</c:v>
                </c:pt>
                <c:pt idx="779">
                  <c:v>0.38870370370370372</c:v>
                </c:pt>
                <c:pt idx="780">
                  <c:v>0.38871527777777781</c:v>
                </c:pt>
                <c:pt idx="781">
                  <c:v>0.38872685185185185</c:v>
                </c:pt>
                <c:pt idx="782">
                  <c:v>0.38873842592592595</c:v>
                </c:pt>
                <c:pt idx="783">
                  <c:v>0.38874999999999998</c:v>
                </c:pt>
                <c:pt idx="784">
                  <c:v>0.38876157407407402</c:v>
                </c:pt>
                <c:pt idx="785">
                  <c:v>0.38877314814814817</c:v>
                </c:pt>
                <c:pt idx="786">
                  <c:v>0.38878472222222221</c:v>
                </c:pt>
                <c:pt idx="787">
                  <c:v>0.38879629629629631</c:v>
                </c:pt>
                <c:pt idx="788">
                  <c:v>0.38880787037037035</c:v>
                </c:pt>
                <c:pt idx="789">
                  <c:v>0.38881944444444444</c:v>
                </c:pt>
                <c:pt idx="790">
                  <c:v>0.38883101851851848</c:v>
                </c:pt>
                <c:pt idx="791">
                  <c:v>0.38884259259259263</c:v>
                </c:pt>
                <c:pt idx="792">
                  <c:v>0.38885416666666667</c:v>
                </c:pt>
                <c:pt idx="793">
                  <c:v>0.38886574074074076</c:v>
                </c:pt>
                <c:pt idx="794">
                  <c:v>0.3888773148148148</c:v>
                </c:pt>
                <c:pt idx="795">
                  <c:v>0.3888888888888889</c:v>
                </c:pt>
                <c:pt idx="796">
                  <c:v>0.38890046296296293</c:v>
                </c:pt>
                <c:pt idx="797">
                  <c:v>0.38891203703703708</c:v>
                </c:pt>
                <c:pt idx="798">
                  <c:v>0.38892361111111112</c:v>
                </c:pt>
                <c:pt idx="799">
                  <c:v>0.38893518518518522</c:v>
                </c:pt>
                <c:pt idx="800">
                  <c:v>0.38894675925925926</c:v>
                </c:pt>
                <c:pt idx="801">
                  <c:v>0.38895833333333335</c:v>
                </c:pt>
                <c:pt idx="802">
                  <c:v>0.38896990740740739</c:v>
                </c:pt>
                <c:pt idx="803">
                  <c:v>0.38898148148148143</c:v>
                </c:pt>
                <c:pt idx="804">
                  <c:v>0.38899305555555558</c:v>
                </c:pt>
                <c:pt idx="805">
                  <c:v>0.38900462962962962</c:v>
                </c:pt>
                <c:pt idx="806">
                  <c:v>0.38901620370370371</c:v>
                </c:pt>
                <c:pt idx="807">
                  <c:v>0.38902777777777775</c:v>
                </c:pt>
                <c:pt idx="808">
                  <c:v>0.38903935185185184</c:v>
                </c:pt>
                <c:pt idx="809">
                  <c:v>0.38905092592592588</c:v>
                </c:pt>
                <c:pt idx="810">
                  <c:v>0.38906250000000003</c:v>
                </c:pt>
                <c:pt idx="811">
                  <c:v>0.38907407407407407</c:v>
                </c:pt>
                <c:pt idx="812">
                  <c:v>0.38908564814814817</c:v>
                </c:pt>
                <c:pt idx="813">
                  <c:v>0.38909722222222221</c:v>
                </c:pt>
                <c:pt idx="814">
                  <c:v>0.3891087962962963</c:v>
                </c:pt>
                <c:pt idx="815">
                  <c:v>0.38912037037037034</c:v>
                </c:pt>
                <c:pt idx="816">
                  <c:v>0.38913194444444449</c:v>
                </c:pt>
                <c:pt idx="817">
                  <c:v>0.38914351851851853</c:v>
                </c:pt>
                <c:pt idx="818">
                  <c:v>0.38915509259259262</c:v>
                </c:pt>
                <c:pt idx="819">
                  <c:v>0.38916666666666666</c:v>
                </c:pt>
                <c:pt idx="820">
                  <c:v>0.38917824074074076</c:v>
                </c:pt>
                <c:pt idx="821">
                  <c:v>0.38918981481481479</c:v>
                </c:pt>
                <c:pt idx="822">
                  <c:v>0.38920138888888883</c:v>
                </c:pt>
                <c:pt idx="823">
                  <c:v>0.38921296296296298</c:v>
                </c:pt>
                <c:pt idx="824">
                  <c:v>0.38922453703703702</c:v>
                </c:pt>
                <c:pt idx="825">
                  <c:v>0.38923611111111112</c:v>
                </c:pt>
                <c:pt idx="826">
                  <c:v>0.38924768518518515</c:v>
                </c:pt>
                <c:pt idx="827">
                  <c:v>0.38925925925925925</c:v>
                </c:pt>
                <c:pt idx="828">
                  <c:v>0.38927083333333329</c:v>
                </c:pt>
                <c:pt idx="829">
                  <c:v>0.38928240740740744</c:v>
                </c:pt>
                <c:pt idx="830">
                  <c:v>0.38929398148148148</c:v>
                </c:pt>
                <c:pt idx="831">
                  <c:v>0.38930555555555557</c:v>
                </c:pt>
                <c:pt idx="832">
                  <c:v>0.38931712962962961</c:v>
                </c:pt>
                <c:pt idx="833">
                  <c:v>0.3893287037037037</c:v>
                </c:pt>
                <c:pt idx="834">
                  <c:v>0.38934027777777774</c:v>
                </c:pt>
                <c:pt idx="835">
                  <c:v>0.38935185185185189</c:v>
                </c:pt>
                <c:pt idx="836">
                  <c:v>0.38936342592592593</c:v>
                </c:pt>
                <c:pt idx="837">
                  <c:v>0.38937500000000003</c:v>
                </c:pt>
                <c:pt idx="838">
                  <c:v>0.38938657407407407</c:v>
                </c:pt>
                <c:pt idx="839">
                  <c:v>0.38939814814814816</c:v>
                </c:pt>
                <c:pt idx="840">
                  <c:v>0.3894097222222222</c:v>
                </c:pt>
                <c:pt idx="841">
                  <c:v>0.38942129629629635</c:v>
                </c:pt>
                <c:pt idx="842">
                  <c:v>0.38943287037037039</c:v>
                </c:pt>
                <c:pt idx="843">
                  <c:v>0.38944444444444448</c:v>
                </c:pt>
                <c:pt idx="844">
                  <c:v>0.38945601851851852</c:v>
                </c:pt>
                <c:pt idx="845">
                  <c:v>0.38946759259259256</c:v>
                </c:pt>
                <c:pt idx="846">
                  <c:v>0.38947916666666665</c:v>
                </c:pt>
                <c:pt idx="847">
                  <c:v>0.38949074074074069</c:v>
                </c:pt>
                <c:pt idx="848">
                  <c:v>0.38950231481481484</c:v>
                </c:pt>
                <c:pt idx="849">
                  <c:v>0.38951388888888888</c:v>
                </c:pt>
                <c:pt idx="850">
                  <c:v>0.38952546296296298</c:v>
                </c:pt>
                <c:pt idx="851">
                  <c:v>0.38953703703703701</c:v>
                </c:pt>
                <c:pt idx="852">
                  <c:v>0.38954861111111111</c:v>
                </c:pt>
                <c:pt idx="853">
                  <c:v>0.38956018518518515</c:v>
                </c:pt>
                <c:pt idx="854">
                  <c:v>0.3895717592592593</c:v>
                </c:pt>
                <c:pt idx="855">
                  <c:v>0.38958333333333334</c:v>
                </c:pt>
                <c:pt idx="856">
                  <c:v>0.38959490740740743</c:v>
                </c:pt>
                <c:pt idx="857">
                  <c:v>0.38960648148148147</c:v>
                </c:pt>
                <c:pt idx="858">
                  <c:v>0.38961805555555556</c:v>
                </c:pt>
                <c:pt idx="859">
                  <c:v>0.3896296296296296</c:v>
                </c:pt>
                <c:pt idx="860">
                  <c:v>0.38964120370370375</c:v>
                </c:pt>
                <c:pt idx="861">
                  <c:v>0.38965277777777779</c:v>
                </c:pt>
                <c:pt idx="862">
                  <c:v>0.38966435185185189</c:v>
                </c:pt>
                <c:pt idx="863">
                  <c:v>0.38967592592592593</c:v>
                </c:pt>
                <c:pt idx="864">
                  <c:v>0.38968749999999996</c:v>
                </c:pt>
                <c:pt idx="865">
                  <c:v>0.38969907407407406</c:v>
                </c:pt>
                <c:pt idx="866">
                  <c:v>0.3897106481481481</c:v>
                </c:pt>
                <c:pt idx="867">
                  <c:v>0.38972222222222225</c:v>
                </c:pt>
                <c:pt idx="868">
                  <c:v>0.38973379629629629</c:v>
                </c:pt>
                <c:pt idx="869">
                  <c:v>0.38974537037037038</c:v>
                </c:pt>
                <c:pt idx="870">
                  <c:v>0.38975694444444442</c:v>
                </c:pt>
                <c:pt idx="871">
                  <c:v>0.38976851851851851</c:v>
                </c:pt>
                <c:pt idx="872">
                  <c:v>0.38978009259259255</c:v>
                </c:pt>
                <c:pt idx="873">
                  <c:v>0.3897916666666667</c:v>
                </c:pt>
                <c:pt idx="874">
                  <c:v>0.38980324074074074</c:v>
                </c:pt>
                <c:pt idx="875">
                  <c:v>0.38981481481481484</c:v>
                </c:pt>
                <c:pt idx="876">
                  <c:v>0.38982638888888888</c:v>
                </c:pt>
                <c:pt idx="877">
                  <c:v>0.38983796296296297</c:v>
                </c:pt>
                <c:pt idx="878">
                  <c:v>0.38984953703703701</c:v>
                </c:pt>
                <c:pt idx="879">
                  <c:v>0.38986111111111116</c:v>
                </c:pt>
                <c:pt idx="880">
                  <c:v>0.3898726851851852</c:v>
                </c:pt>
                <c:pt idx="881">
                  <c:v>0.38988425925925929</c:v>
                </c:pt>
                <c:pt idx="882">
                  <c:v>0.38989583333333333</c:v>
                </c:pt>
                <c:pt idx="883">
                  <c:v>0.38990740740740737</c:v>
                </c:pt>
                <c:pt idx="884">
                  <c:v>0.38991898148148146</c:v>
                </c:pt>
                <c:pt idx="885">
                  <c:v>0.3899305555555555</c:v>
                </c:pt>
                <c:pt idx="886">
                  <c:v>0.38994212962962965</c:v>
                </c:pt>
                <c:pt idx="887">
                  <c:v>0.38995370370370369</c:v>
                </c:pt>
                <c:pt idx="888">
                  <c:v>0.38996527777777779</c:v>
                </c:pt>
                <c:pt idx="889">
                  <c:v>0.38997685185185182</c:v>
                </c:pt>
                <c:pt idx="890">
                  <c:v>0.38998842592592592</c:v>
                </c:pt>
                <c:pt idx="891">
                  <c:v>0.38999999999999996</c:v>
                </c:pt>
                <c:pt idx="892">
                  <c:v>0.39001157407407411</c:v>
                </c:pt>
                <c:pt idx="893">
                  <c:v>0.39002314814814815</c:v>
                </c:pt>
                <c:pt idx="894">
                  <c:v>0.39003472222222224</c:v>
                </c:pt>
                <c:pt idx="895">
                  <c:v>0.39004629629629628</c:v>
                </c:pt>
                <c:pt idx="896">
                  <c:v>0.39005787037037037</c:v>
                </c:pt>
                <c:pt idx="897">
                  <c:v>0.39006944444444441</c:v>
                </c:pt>
                <c:pt idx="898">
                  <c:v>0.39008101851851856</c:v>
                </c:pt>
                <c:pt idx="899">
                  <c:v>0.3900925925925926</c:v>
                </c:pt>
                <c:pt idx="900">
                  <c:v>0.3901041666666667</c:v>
                </c:pt>
                <c:pt idx="901">
                  <c:v>0.39011574074074074</c:v>
                </c:pt>
                <c:pt idx="902">
                  <c:v>0.39012731481481483</c:v>
                </c:pt>
                <c:pt idx="903">
                  <c:v>0.39013888888888887</c:v>
                </c:pt>
                <c:pt idx="904">
                  <c:v>0.39015046296296302</c:v>
                </c:pt>
                <c:pt idx="905">
                  <c:v>0.39016203703703706</c:v>
                </c:pt>
                <c:pt idx="906">
                  <c:v>0.3901736111111111</c:v>
                </c:pt>
                <c:pt idx="907">
                  <c:v>0.39018518518518519</c:v>
                </c:pt>
                <c:pt idx="908">
                  <c:v>0.39019675925925923</c:v>
                </c:pt>
                <c:pt idx="909">
                  <c:v>0.39020833333333332</c:v>
                </c:pt>
                <c:pt idx="910">
                  <c:v>0.39021990740740736</c:v>
                </c:pt>
                <c:pt idx="911">
                  <c:v>0.39023148148148151</c:v>
                </c:pt>
                <c:pt idx="912">
                  <c:v>0.39024305555555555</c:v>
                </c:pt>
                <c:pt idx="913">
                  <c:v>0.39025462962962965</c:v>
                </c:pt>
                <c:pt idx="914">
                  <c:v>0.39026620370370368</c:v>
                </c:pt>
                <c:pt idx="915">
                  <c:v>0.39027777777777778</c:v>
                </c:pt>
                <c:pt idx="916">
                  <c:v>0.39028935185185182</c:v>
                </c:pt>
                <c:pt idx="917">
                  <c:v>0.39030092592592597</c:v>
                </c:pt>
                <c:pt idx="918">
                  <c:v>0.39031250000000001</c:v>
                </c:pt>
                <c:pt idx="919">
                  <c:v>0.3903240740740741</c:v>
                </c:pt>
                <c:pt idx="920">
                  <c:v>0.39033564814814814</c:v>
                </c:pt>
                <c:pt idx="921">
                  <c:v>0.39034722222222223</c:v>
                </c:pt>
                <c:pt idx="922">
                  <c:v>0.39035879629629627</c:v>
                </c:pt>
                <c:pt idx="923">
                  <c:v>0.39037037037037042</c:v>
                </c:pt>
                <c:pt idx="924">
                  <c:v>0.39038194444444446</c:v>
                </c:pt>
                <c:pt idx="925">
                  <c:v>0.3903935185185185</c:v>
                </c:pt>
                <c:pt idx="926">
                  <c:v>0.3904050925925926</c:v>
                </c:pt>
                <c:pt idx="927">
                  <c:v>0.39041666666666663</c:v>
                </c:pt>
                <c:pt idx="928">
                  <c:v>0.39042824074074073</c:v>
                </c:pt>
                <c:pt idx="929">
                  <c:v>0.39043981481481477</c:v>
                </c:pt>
                <c:pt idx="930">
                  <c:v>0.39045138888888892</c:v>
                </c:pt>
                <c:pt idx="931">
                  <c:v>0.39046296296296296</c:v>
                </c:pt>
                <c:pt idx="932">
                  <c:v>0.39047453703703705</c:v>
                </c:pt>
                <c:pt idx="933">
                  <c:v>0.39048611111111109</c:v>
                </c:pt>
                <c:pt idx="934">
                  <c:v>0.39049768518518518</c:v>
                </c:pt>
                <c:pt idx="935">
                  <c:v>0.39050925925925922</c:v>
                </c:pt>
                <c:pt idx="936">
                  <c:v>0.39052083333333337</c:v>
                </c:pt>
                <c:pt idx="937">
                  <c:v>0.39053240740740741</c:v>
                </c:pt>
                <c:pt idx="938">
                  <c:v>0.39054398148148151</c:v>
                </c:pt>
                <c:pt idx="939">
                  <c:v>0.39055555555555554</c:v>
                </c:pt>
                <c:pt idx="940">
                  <c:v>0.39056712962962964</c:v>
                </c:pt>
                <c:pt idx="941">
                  <c:v>0.39057870370370368</c:v>
                </c:pt>
                <c:pt idx="942">
                  <c:v>0.39059027777777783</c:v>
                </c:pt>
                <c:pt idx="943">
                  <c:v>0.39060185185185187</c:v>
                </c:pt>
                <c:pt idx="944">
                  <c:v>0.39061342592592596</c:v>
                </c:pt>
                <c:pt idx="945">
                  <c:v>0.390625</c:v>
                </c:pt>
                <c:pt idx="946">
                  <c:v>0.39063657407407404</c:v>
                </c:pt>
                <c:pt idx="947">
                  <c:v>0.39064814814814813</c:v>
                </c:pt>
                <c:pt idx="948">
                  <c:v>0.39065972222222217</c:v>
                </c:pt>
                <c:pt idx="949">
                  <c:v>0.39067129629629632</c:v>
                </c:pt>
                <c:pt idx="950">
                  <c:v>0.39068287037037036</c:v>
                </c:pt>
                <c:pt idx="951">
                  <c:v>0.39069444444444446</c:v>
                </c:pt>
                <c:pt idx="952">
                  <c:v>0.39070601851851849</c:v>
                </c:pt>
                <c:pt idx="953">
                  <c:v>0.39071759259259259</c:v>
                </c:pt>
                <c:pt idx="954">
                  <c:v>0.39072916666666663</c:v>
                </c:pt>
                <c:pt idx="955">
                  <c:v>0.39074074074074078</c:v>
                </c:pt>
                <c:pt idx="956">
                  <c:v>0.39075231481481482</c:v>
                </c:pt>
                <c:pt idx="957">
                  <c:v>0.39076388888888891</c:v>
                </c:pt>
                <c:pt idx="958">
                  <c:v>0.39077546296296295</c:v>
                </c:pt>
                <c:pt idx="959">
                  <c:v>0.39078703703703704</c:v>
                </c:pt>
                <c:pt idx="960">
                  <c:v>0.39079861111111108</c:v>
                </c:pt>
                <c:pt idx="961">
                  <c:v>0.39081018518518523</c:v>
                </c:pt>
                <c:pt idx="962">
                  <c:v>0.39082175925925927</c:v>
                </c:pt>
                <c:pt idx="963">
                  <c:v>0.39083333333333337</c:v>
                </c:pt>
                <c:pt idx="964">
                  <c:v>0.3908449074074074</c:v>
                </c:pt>
                <c:pt idx="965">
                  <c:v>0.3908564814814815</c:v>
                </c:pt>
                <c:pt idx="966">
                  <c:v>0.39086805555555554</c:v>
                </c:pt>
                <c:pt idx="967">
                  <c:v>0.39087962962962958</c:v>
                </c:pt>
                <c:pt idx="968">
                  <c:v>0.39089120370370373</c:v>
                </c:pt>
                <c:pt idx="969">
                  <c:v>0.39090277777777777</c:v>
                </c:pt>
                <c:pt idx="970">
                  <c:v>0.39091435185185186</c:v>
                </c:pt>
                <c:pt idx="971">
                  <c:v>0.3909259259259259</c:v>
                </c:pt>
                <c:pt idx="972">
                  <c:v>0.39093749999999999</c:v>
                </c:pt>
                <c:pt idx="973">
                  <c:v>0.39094907407407403</c:v>
                </c:pt>
                <c:pt idx="974">
                  <c:v>0.39096064814814818</c:v>
                </c:pt>
                <c:pt idx="975">
                  <c:v>0.39097222222222222</c:v>
                </c:pt>
                <c:pt idx="976">
                  <c:v>0.39098379629629632</c:v>
                </c:pt>
                <c:pt idx="977">
                  <c:v>0.39099537037037035</c:v>
                </c:pt>
                <c:pt idx="978">
                  <c:v>0.39100694444444445</c:v>
                </c:pt>
                <c:pt idx="979">
                  <c:v>0.39101851851851849</c:v>
                </c:pt>
                <c:pt idx="980">
                  <c:v>0.39103009259259264</c:v>
                </c:pt>
                <c:pt idx="981">
                  <c:v>0.39104166666666668</c:v>
                </c:pt>
                <c:pt idx="982">
                  <c:v>0.39105324074074077</c:v>
                </c:pt>
                <c:pt idx="983">
                  <c:v>0.39106481481481481</c:v>
                </c:pt>
                <c:pt idx="984">
                  <c:v>0.3910763888888889</c:v>
                </c:pt>
                <c:pt idx="985">
                  <c:v>0.39108796296296294</c:v>
                </c:pt>
                <c:pt idx="986">
                  <c:v>0.39109953703703698</c:v>
                </c:pt>
                <c:pt idx="987">
                  <c:v>0.39111111111111113</c:v>
                </c:pt>
                <c:pt idx="988">
                  <c:v>0.39112268518518517</c:v>
                </c:pt>
                <c:pt idx="989">
                  <c:v>0.39113425925925926</c:v>
                </c:pt>
                <c:pt idx="990">
                  <c:v>0.3911458333333333</c:v>
                </c:pt>
                <c:pt idx="991">
                  <c:v>0.3911574074074074</c:v>
                </c:pt>
                <c:pt idx="992">
                  <c:v>0.39116898148148144</c:v>
                </c:pt>
                <c:pt idx="993">
                  <c:v>0.39118055555555559</c:v>
                </c:pt>
                <c:pt idx="994">
                  <c:v>0.39119212962962963</c:v>
                </c:pt>
                <c:pt idx="995">
                  <c:v>0.39120370370370372</c:v>
                </c:pt>
                <c:pt idx="996">
                  <c:v>0.39121527777777776</c:v>
                </c:pt>
                <c:pt idx="997">
                  <c:v>0.39122685185185185</c:v>
                </c:pt>
                <c:pt idx="998">
                  <c:v>0.39123842592592589</c:v>
                </c:pt>
                <c:pt idx="999">
                  <c:v>0.39125000000000004</c:v>
                </c:pt>
                <c:pt idx="1000">
                  <c:v>0.39126157407407408</c:v>
                </c:pt>
                <c:pt idx="1001">
                  <c:v>0.39127314814814818</c:v>
                </c:pt>
                <c:pt idx="1002">
                  <c:v>0.39128472222222221</c:v>
                </c:pt>
                <c:pt idx="1003">
                  <c:v>0.39129629629629631</c:v>
                </c:pt>
                <c:pt idx="1004">
                  <c:v>0.39130787037037035</c:v>
                </c:pt>
                <c:pt idx="1005">
                  <c:v>0.3913194444444445</c:v>
                </c:pt>
                <c:pt idx="1006">
                  <c:v>0.39133101851851854</c:v>
                </c:pt>
                <c:pt idx="1007">
                  <c:v>0.39134259259259263</c:v>
                </c:pt>
                <c:pt idx="1008">
                  <c:v>0.39135416666666667</c:v>
                </c:pt>
                <c:pt idx="1009">
                  <c:v>0.39136574074074071</c:v>
                </c:pt>
                <c:pt idx="1010">
                  <c:v>0.3913773148148148</c:v>
                </c:pt>
                <c:pt idx="1011">
                  <c:v>0.39138888888888884</c:v>
                </c:pt>
                <c:pt idx="1012">
                  <c:v>0.39140046296296299</c:v>
                </c:pt>
                <c:pt idx="1013">
                  <c:v>0.39141203703703703</c:v>
                </c:pt>
                <c:pt idx="1014">
                  <c:v>0.39142361111111112</c:v>
                </c:pt>
                <c:pt idx="1015">
                  <c:v>0.39143518518518516</c:v>
                </c:pt>
                <c:pt idx="1016">
                  <c:v>0.39144675925925926</c:v>
                </c:pt>
                <c:pt idx="1017">
                  <c:v>0.3914583333333333</c:v>
                </c:pt>
                <c:pt idx="1018">
                  <c:v>0.39146990740740745</c:v>
                </c:pt>
                <c:pt idx="1019">
                  <c:v>0.39148148148148149</c:v>
                </c:pt>
                <c:pt idx="1020">
                  <c:v>0.39149305555555558</c:v>
                </c:pt>
                <c:pt idx="1021">
                  <c:v>0.39150462962962962</c:v>
                </c:pt>
                <c:pt idx="1022">
                  <c:v>0.39151620370370371</c:v>
                </c:pt>
                <c:pt idx="1023">
                  <c:v>0.39152777777777775</c:v>
                </c:pt>
                <c:pt idx="1024">
                  <c:v>0.3915393518518519</c:v>
                </c:pt>
                <c:pt idx="1025">
                  <c:v>0.39155092592592594</c:v>
                </c:pt>
                <c:pt idx="1026">
                  <c:v>0.39156250000000004</c:v>
                </c:pt>
                <c:pt idx="1027">
                  <c:v>0.39157407407407407</c:v>
                </c:pt>
                <c:pt idx="1028">
                  <c:v>0.39158564814814811</c:v>
                </c:pt>
                <c:pt idx="1029">
                  <c:v>0.39159722222222221</c:v>
                </c:pt>
                <c:pt idx="1030">
                  <c:v>0.39160879629629625</c:v>
                </c:pt>
                <c:pt idx="1031">
                  <c:v>0.3916203703703704</c:v>
                </c:pt>
                <c:pt idx="1032">
                  <c:v>0.39163194444444444</c:v>
                </c:pt>
                <c:pt idx="1033">
                  <c:v>0.39164351851851853</c:v>
                </c:pt>
                <c:pt idx="1034">
                  <c:v>0.39165509259259257</c:v>
                </c:pt>
                <c:pt idx="1035">
                  <c:v>0.39166666666666666</c:v>
                </c:pt>
                <c:pt idx="1036">
                  <c:v>0.3916782407407407</c:v>
                </c:pt>
                <c:pt idx="1037">
                  <c:v>0.39168981481481485</c:v>
                </c:pt>
                <c:pt idx="1038">
                  <c:v>0.39170138888888889</c:v>
                </c:pt>
                <c:pt idx="1039">
                  <c:v>0.39171296296296299</c:v>
                </c:pt>
                <c:pt idx="1040">
                  <c:v>0.39172453703703702</c:v>
                </c:pt>
                <c:pt idx="1041">
                  <c:v>0.39173611111111112</c:v>
                </c:pt>
                <c:pt idx="1042">
                  <c:v>0.39174768518518516</c:v>
                </c:pt>
                <c:pt idx="1043">
                  <c:v>0.39175925925925931</c:v>
                </c:pt>
                <c:pt idx="1044">
                  <c:v>0.39177083333333335</c:v>
                </c:pt>
                <c:pt idx="1045">
                  <c:v>0.39178240740740744</c:v>
                </c:pt>
                <c:pt idx="1046">
                  <c:v>0.39179398148148148</c:v>
                </c:pt>
                <c:pt idx="1047">
                  <c:v>0.39180555555555552</c:v>
                </c:pt>
                <c:pt idx="1048">
                  <c:v>0.39181712962962961</c:v>
                </c:pt>
                <c:pt idx="1049">
                  <c:v>0.39182870370370365</c:v>
                </c:pt>
                <c:pt idx="1050">
                  <c:v>0.3918402777777778</c:v>
                </c:pt>
                <c:pt idx="1051">
                  <c:v>0.39185185185185184</c:v>
                </c:pt>
                <c:pt idx="1052">
                  <c:v>0.39186342592592593</c:v>
                </c:pt>
                <c:pt idx="1053">
                  <c:v>0.39187499999999997</c:v>
                </c:pt>
                <c:pt idx="1054">
                  <c:v>0.39188657407407407</c:v>
                </c:pt>
                <c:pt idx="1055">
                  <c:v>0.39189814814814811</c:v>
                </c:pt>
                <c:pt idx="1056">
                  <c:v>0.39190972222222226</c:v>
                </c:pt>
                <c:pt idx="1057">
                  <c:v>0.3919212962962963</c:v>
                </c:pt>
                <c:pt idx="1058">
                  <c:v>0.39193287037037039</c:v>
                </c:pt>
                <c:pt idx="1059">
                  <c:v>0.39194444444444443</c:v>
                </c:pt>
                <c:pt idx="1060">
                  <c:v>0.39195601851851852</c:v>
                </c:pt>
                <c:pt idx="1061">
                  <c:v>0.39196759259259256</c:v>
                </c:pt>
                <c:pt idx="1062">
                  <c:v>0.39197916666666671</c:v>
                </c:pt>
                <c:pt idx="1063">
                  <c:v>0.39199074074074075</c:v>
                </c:pt>
                <c:pt idx="1064">
                  <c:v>0.39200231481481485</c:v>
                </c:pt>
                <c:pt idx="1065">
                  <c:v>0.39201388888888888</c:v>
                </c:pt>
                <c:pt idx="1066">
                  <c:v>0.39202546296296298</c:v>
                </c:pt>
                <c:pt idx="1067">
                  <c:v>0.39203703703703702</c:v>
                </c:pt>
                <c:pt idx="1068">
                  <c:v>0.39204861111111117</c:v>
                </c:pt>
                <c:pt idx="1069">
                  <c:v>0.39206018518518521</c:v>
                </c:pt>
                <c:pt idx="1070">
                  <c:v>0.39207175925925924</c:v>
                </c:pt>
                <c:pt idx="1071">
                  <c:v>0.39208333333333334</c:v>
                </c:pt>
                <c:pt idx="1072">
                  <c:v>0.39209490740740738</c:v>
                </c:pt>
                <c:pt idx="1073">
                  <c:v>0.39210648148148147</c:v>
                </c:pt>
                <c:pt idx="1074">
                  <c:v>0.39211805555555551</c:v>
                </c:pt>
                <c:pt idx="1075">
                  <c:v>0.39212962962962966</c:v>
                </c:pt>
                <c:pt idx="1076">
                  <c:v>0.3921412037037037</c:v>
                </c:pt>
                <c:pt idx="1077">
                  <c:v>0.39215277777777779</c:v>
                </c:pt>
                <c:pt idx="1078">
                  <c:v>0.39216435185185183</c:v>
                </c:pt>
                <c:pt idx="1079">
                  <c:v>0.39217592592592593</c:v>
                </c:pt>
                <c:pt idx="1080">
                  <c:v>0.39218749999999997</c:v>
                </c:pt>
                <c:pt idx="1081">
                  <c:v>0.39219907407407412</c:v>
                </c:pt>
                <c:pt idx="1082">
                  <c:v>0.39221064814814816</c:v>
                </c:pt>
                <c:pt idx="1083">
                  <c:v>0.39222222222222225</c:v>
                </c:pt>
                <c:pt idx="1084">
                  <c:v>0.39223379629629629</c:v>
                </c:pt>
                <c:pt idx="1085">
                  <c:v>0.39224537037037038</c:v>
                </c:pt>
                <c:pt idx="1086">
                  <c:v>0.39225694444444442</c:v>
                </c:pt>
                <c:pt idx="1087">
                  <c:v>0.39226851851851857</c:v>
                </c:pt>
                <c:pt idx="1088">
                  <c:v>0.39228009259259261</c:v>
                </c:pt>
                <c:pt idx="1089">
                  <c:v>0.39229166666666665</c:v>
                </c:pt>
                <c:pt idx="1090">
                  <c:v>0.39230324074074074</c:v>
                </c:pt>
                <c:pt idx="1091">
                  <c:v>0.39231481481481478</c:v>
                </c:pt>
                <c:pt idx="1092">
                  <c:v>0.39232638888888888</c:v>
                </c:pt>
                <c:pt idx="1093">
                  <c:v>0.39233796296296292</c:v>
                </c:pt>
                <c:pt idx="1094">
                  <c:v>0.39234953703703707</c:v>
                </c:pt>
                <c:pt idx="1095">
                  <c:v>0.3923611111111111</c:v>
                </c:pt>
                <c:pt idx="1096">
                  <c:v>0.3923726851851852</c:v>
                </c:pt>
                <c:pt idx="1097">
                  <c:v>0.39238425925925924</c:v>
                </c:pt>
                <c:pt idx="1098">
                  <c:v>0.39239583333333333</c:v>
                </c:pt>
                <c:pt idx="1099">
                  <c:v>0.39240740740740737</c:v>
                </c:pt>
                <c:pt idx="1100">
                  <c:v>0.39241898148148152</c:v>
                </c:pt>
                <c:pt idx="1101">
                  <c:v>0.39243055555555556</c:v>
                </c:pt>
                <c:pt idx="1102">
                  <c:v>0.39244212962962965</c:v>
                </c:pt>
                <c:pt idx="1103">
                  <c:v>0.39245370370370369</c:v>
                </c:pt>
                <c:pt idx="1104">
                  <c:v>0.39246527777777779</c:v>
                </c:pt>
                <c:pt idx="1105">
                  <c:v>0.39247685185185183</c:v>
                </c:pt>
                <c:pt idx="1106">
                  <c:v>0.39248842592592598</c:v>
                </c:pt>
                <c:pt idx="1107">
                  <c:v>0.39250000000000002</c:v>
                </c:pt>
                <c:pt idx="1108">
                  <c:v>0.39251157407407405</c:v>
                </c:pt>
                <c:pt idx="1109">
                  <c:v>0.39252314814814815</c:v>
                </c:pt>
                <c:pt idx="1110">
                  <c:v>0.39253472222222219</c:v>
                </c:pt>
                <c:pt idx="1111">
                  <c:v>0.39254629629629628</c:v>
                </c:pt>
                <c:pt idx="1112">
                  <c:v>0.39255787037037032</c:v>
                </c:pt>
                <c:pt idx="1113">
                  <c:v>0.39256944444444447</c:v>
                </c:pt>
                <c:pt idx="1114">
                  <c:v>0.39258101851851851</c:v>
                </c:pt>
                <c:pt idx="1115">
                  <c:v>0.3925925925925926</c:v>
                </c:pt>
                <c:pt idx="1116">
                  <c:v>0.39260416666666664</c:v>
                </c:pt>
                <c:pt idx="1117">
                  <c:v>0.39261574074074074</c:v>
                </c:pt>
                <c:pt idx="1118">
                  <c:v>0.39262731481481478</c:v>
                </c:pt>
                <c:pt idx="1119">
                  <c:v>0.39263888888888893</c:v>
                </c:pt>
                <c:pt idx="1120">
                  <c:v>0.39265046296296297</c:v>
                </c:pt>
                <c:pt idx="1121">
                  <c:v>0.39266203703703706</c:v>
                </c:pt>
                <c:pt idx="1122">
                  <c:v>0.3926736111111111</c:v>
                </c:pt>
                <c:pt idx="1123">
                  <c:v>0.39268518518518519</c:v>
                </c:pt>
                <c:pt idx="1124">
                  <c:v>0.39269675925925923</c:v>
                </c:pt>
                <c:pt idx="1125">
                  <c:v>0.39270833333333338</c:v>
                </c:pt>
                <c:pt idx="1126">
                  <c:v>0.39271990740740742</c:v>
                </c:pt>
                <c:pt idx="1127">
                  <c:v>0.39273148148148151</c:v>
                </c:pt>
                <c:pt idx="1128">
                  <c:v>0.39274305555555555</c:v>
                </c:pt>
                <c:pt idx="1129">
                  <c:v>0.39275462962962965</c:v>
                </c:pt>
                <c:pt idx="1130">
                  <c:v>0.39276620370370369</c:v>
                </c:pt>
                <c:pt idx="1131">
                  <c:v>0.39277777777777773</c:v>
                </c:pt>
                <c:pt idx="1132">
                  <c:v>0.39278935185185188</c:v>
                </c:pt>
                <c:pt idx="1133">
                  <c:v>0.39280092592592591</c:v>
                </c:pt>
                <c:pt idx="1134">
                  <c:v>0.39281250000000001</c:v>
                </c:pt>
                <c:pt idx="1135">
                  <c:v>0.39282407407407405</c:v>
                </c:pt>
                <c:pt idx="1136">
                  <c:v>0.39283564814814814</c:v>
                </c:pt>
                <c:pt idx="1137">
                  <c:v>0.39284722222222218</c:v>
                </c:pt>
                <c:pt idx="1138">
                  <c:v>0.39285879629629633</c:v>
                </c:pt>
                <c:pt idx="1139">
                  <c:v>0.39287037037037037</c:v>
                </c:pt>
                <c:pt idx="1140">
                  <c:v>0.39288194444444446</c:v>
                </c:pt>
                <c:pt idx="1141">
                  <c:v>0.3928935185185185</c:v>
                </c:pt>
                <c:pt idx="1142">
                  <c:v>0.3929050925925926</c:v>
                </c:pt>
                <c:pt idx="1143">
                  <c:v>0.39291666666666664</c:v>
                </c:pt>
                <c:pt idx="1144">
                  <c:v>0.39292824074074079</c:v>
                </c:pt>
                <c:pt idx="1145">
                  <c:v>0.39293981481481483</c:v>
                </c:pt>
                <c:pt idx="1146">
                  <c:v>0.39295138888888892</c:v>
                </c:pt>
                <c:pt idx="1147">
                  <c:v>0.39296296296296296</c:v>
                </c:pt>
                <c:pt idx="1148">
                  <c:v>0.39297453703703705</c:v>
                </c:pt>
                <c:pt idx="1149">
                  <c:v>0.39298611111111109</c:v>
                </c:pt>
                <c:pt idx="1150">
                  <c:v>0.39299768518518513</c:v>
                </c:pt>
                <c:pt idx="1151">
                  <c:v>0.39300925925925928</c:v>
                </c:pt>
                <c:pt idx="1152">
                  <c:v>0.39302083333333332</c:v>
                </c:pt>
                <c:pt idx="1153">
                  <c:v>0.39303240740740741</c:v>
                </c:pt>
                <c:pt idx="1154">
                  <c:v>0.39304398148148145</c:v>
                </c:pt>
                <c:pt idx="1155">
                  <c:v>0.39305555555555555</c:v>
                </c:pt>
                <c:pt idx="1156">
                  <c:v>0.39306712962962959</c:v>
                </c:pt>
                <c:pt idx="1157">
                  <c:v>0.39307870370370374</c:v>
                </c:pt>
                <c:pt idx="1158">
                  <c:v>0.39309027777777777</c:v>
                </c:pt>
                <c:pt idx="1159">
                  <c:v>0.39310185185185187</c:v>
                </c:pt>
                <c:pt idx="1160">
                  <c:v>0.39311342592592591</c:v>
                </c:pt>
                <c:pt idx="1161">
                  <c:v>0.393125</c:v>
                </c:pt>
                <c:pt idx="1162">
                  <c:v>0.39313657407407404</c:v>
                </c:pt>
                <c:pt idx="1163">
                  <c:v>0.39314814814814819</c:v>
                </c:pt>
                <c:pt idx="1164">
                  <c:v>0.39315972222222223</c:v>
                </c:pt>
                <c:pt idx="1165">
                  <c:v>0.39317129629629632</c:v>
                </c:pt>
                <c:pt idx="1166">
                  <c:v>0.39318287037037036</c:v>
                </c:pt>
                <c:pt idx="1167">
                  <c:v>0.39319444444444446</c:v>
                </c:pt>
                <c:pt idx="1168">
                  <c:v>0.3932060185185185</c:v>
                </c:pt>
                <c:pt idx="1169">
                  <c:v>0.39321759259259265</c:v>
                </c:pt>
                <c:pt idx="1170">
                  <c:v>0.39322916666666669</c:v>
                </c:pt>
                <c:pt idx="1171">
                  <c:v>0.39324074074074072</c:v>
                </c:pt>
                <c:pt idx="1172">
                  <c:v>0.39325231481481482</c:v>
                </c:pt>
                <c:pt idx="1173">
                  <c:v>0.39326388888888886</c:v>
                </c:pt>
                <c:pt idx="1174">
                  <c:v>0.39327546296296295</c:v>
                </c:pt>
                <c:pt idx="1175">
                  <c:v>0.39328703703703699</c:v>
                </c:pt>
                <c:pt idx="1176">
                  <c:v>0.39329861111111114</c:v>
                </c:pt>
                <c:pt idx="1177">
                  <c:v>0.39331018518518518</c:v>
                </c:pt>
                <c:pt idx="1178">
                  <c:v>0.39332175925925927</c:v>
                </c:pt>
                <c:pt idx="1179">
                  <c:v>0.39333333333333331</c:v>
                </c:pt>
                <c:pt idx="1180">
                  <c:v>0.39334490740740741</c:v>
                </c:pt>
                <c:pt idx="1181">
                  <c:v>0.39335648148148145</c:v>
                </c:pt>
                <c:pt idx="1182">
                  <c:v>0.3933680555555556</c:v>
                </c:pt>
                <c:pt idx="1183">
                  <c:v>0.39337962962962963</c:v>
                </c:pt>
                <c:pt idx="1184">
                  <c:v>0.39339120370370373</c:v>
                </c:pt>
                <c:pt idx="1185">
                  <c:v>0.39340277777777777</c:v>
                </c:pt>
                <c:pt idx="1186">
                  <c:v>0.39341435185185186</c:v>
                </c:pt>
                <c:pt idx="1187">
                  <c:v>0.3934259259259259</c:v>
                </c:pt>
                <c:pt idx="1188">
                  <c:v>0.39343750000000005</c:v>
                </c:pt>
                <c:pt idx="1189">
                  <c:v>0.39344907407407409</c:v>
                </c:pt>
                <c:pt idx="1190">
                  <c:v>0.39346064814814818</c:v>
                </c:pt>
                <c:pt idx="1191">
                  <c:v>0.39347222222222222</c:v>
                </c:pt>
                <c:pt idx="1192">
                  <c:v>0.39348379629629626</c:v>
                </c:pt>
                <c:pt idx="1193">
                  <c:v>0.39349537037037036</c:v>
                </c:pt>
                <c:pt idx="1194">
                  <c:v>0.3935069444444444</c:v>
                </c:pt>
                <c:pt idx="1195">
                  <c:v>0.39351851851851855</c:v>
                </c:pt>
                <c:pt idx="1196">
                  <c:v>0.39353009259259258</c:v>
                </c:pt>
                <c:pt idx="1197">
                  <c:v>0.39354166666666668</c:v>
                </c:pt>
                <c:pt idx="1198">
                  <c:v>0.39355324074074072</c:v>
                </c:pt>
                <c:pt idx="1199">
                  <c:v>0.39356481481481481</c:v>
                </c:pt>
                <c:pt idx="1200">
                  <c:v>0.39357638888888885</c:v>
                </c:pt>
                <c:pt idx="1201">
                  <c:v>0.393587962962963</c:v>
                </c:pt>
                <c:pt idx="1202">
                  <c:v>0.39359953703703704</c:v>
                </c:pt>
                <c:pt idx="1203">
                  <c:v>0.39361111111111113</c:v>
                </c:pt>
                <c:pt idx="1204">
                  <c:v>0.39362268518518517</c:v>
                </c:pt>
                <c:pt idx="1205">
                  <c:v>0.39363425925925927</c:v>
                </c:pt>
                <c:pt idx="1206">
                  <c:v>0.39364583333333331</c:v>
                </c:pt>
                <c:pt idx="1207">
                  <c:v>0.39365740740740746</c:v>
                </c:pt>
                <c:pt idx="1208">
                  <c:v>0.39366898148148149</c:v>
                </c:pt>
                <c:pt idx="1209">
                  <c:v>0.39368055555555559</c:v>
                </c:pt>
                <c:pt idx="1210">
                  <c:v>0.39369212962962963</c:v>
                </c:pt>
                <c:pt idx="1211">
                  <c:v>0.39370370370370367</c:v>
                </c:pt>
                <c:pt idx="1212">
                  <c:v>0.39371527777777776</c:v>
                </c:pt>
                <c:pt idx="1213">
                  <c:v>0.3937268518518518</c:v>
                </c:pt>
                <c:pt idx="1214">
                  <c:v>0.39373842592592595</c:v>
                </c:pt>
                <c:pt idx="1215">
                  <c:v>0.39374999999999999</c:v>
                </c:pt>
                <c:pt idx="1216">
                  <c:v>0.39376157407407408</c:v>
                </c:pt>
                <c:pt idx="1217">
                  <c:v>0.39377314814814812</c:v>
                </c:pt>
                <c:pt idx="1218">
                  <c:v>0.39378472222222222</c:v>
                </c:pt>
                <c:pt idx="1219">
                  <c:v>0.39379629629629626</c:v>
                </c:pt>
                <c:pt idx="1220">
                  <c:v>0.39380787037037041</c:v>
                </c:pt>
                <c:pt idx="1221">
                  <c:v>0.39381944444444444</c:v>
                </c:pt>
                <c:pt idx="1222">
                  <c:v>0.39383101851851854</c:v>
                </c:pt>
                <c:pt idx="1223">
                  <c:v>0.39384259259259258</c:v>
                </c:pt>
                <c:pt idx="1224">
                  <c:v>0.39385416666666667</c:v>
                </c:pt>
                <c:pt idx="1225">
                  <c:v>0.39386574074074071</c:v>
                </c:pt>
                <c:pt idx="1226">
                  <c:v>0.39387731481481486</c:v>
                </c:pt>
                <c:pt idx="1227">
                  <c:v>0.3938888888888889</c:v>
                </c:pt>
                <c:pt idx="1228">
                  <c:v>0.39390046296296299</c:v>
                </c:pt>
                <c:pt idx="1229">
                  <c:v>0.39391203703703703</c:v>
                </c:pt>
                <c:pt idx="1230">
                  <c:v>0.39392361111111113</c:v>
                </c:pt>
                <c:pt idx="1231">
                  <c:v>0.39393518518518517</c:v>
                </c:pt>
                <c:pt idx="1232">
                  <c:v>0.39394675925925932</c:v>
                </c:pt>
                <c:pt idx="1233">
                  <c:v>0.39395833333333335</c:v>
                </c:pt>
                <c:pt idx="1234">
                  <c:v>0.39396990740740739</c:v>
                </c:pt>
                <c:pt idx="1235">
                  <c:v>0.39398148148148149</c:v>
                </c:pt>
                <c:pt idx="1236">
                  <c:v>0.39399305555555553</c:v>
                </c:pt>
                <c:pt idx="1237">
                  <c:v>0.39400462962962962</c:v>
                </c:pt>
                <c:pt idx="1238">
                  <c:v>0.39401620370370366</c:v>
                </c:pt>
                <c:pt idx="1239">
                  <c:v>0.39402777777777781</c:v>
                </c:pt>
                <c:pt idx="1240">
                  <c:v>0.39403935185185185</c:v>
                </c:pt>
                <c:pt idx="1241">
                  <c:v>0.39405092592592594</c:v>
                </c:pt>
                <c:pt idx="1242">
                  <c:v>0.39406249999999998</c:v>
                </c:pt>
                <c:pt idx="1243">
                  <c:v>0.39407407407407408</c:v>
                </c:pt>
                <c:pt idx="1244">
                  <c:v>0.39408564814814812</c:v>
                </c:pt>
                <c:pt idx="1245">
                  <c:v>0.39409722222222227</c:v>
                </c:pt>
                <c:pt idx="1246">
                  <c:v>0.3941087962962963</c:v>
                </c:pt>
                <c:pt idx="1247">
                  <c:v>0.3941203703703704</c:v>
                </c:pt>
                <c:pt idx="1248">
                  <c:v>0.39413194444444444</c:v>
                </c:pt>
                <c:pt idx="1249">
                  <c:v>0.39414351851851853</c:v>
                </c:pt>
                <c:pt idx="1250">
                  <c:v>0.39415509259259257</c:v>
                </c:pt>
                <c:pt idx="1251">
                  <c:v>0.39416666666666672</c:v>
                </c:pt>
                <c:pt idx="1252">
                  <c:v>0.39417824074074076</c:v>
                </c:pt>
                <c:pt idx="1253">
                  <c:v>0.3941898148148148</c:v>
                </c:pt>
                <c:pt idx="1254">
                  <c:v>0.39420138888888889</c:v>
                </c:pt>
                <c:pt idx="1255">
                  <c:v>0.39421296296296293</c:v>
                </c:pt>
                <c:pt idx="1256">
                  <c:v>0.39422453703703703</c:v>
                </c:pt>
                <c:pt idx="1257">
                  <c:v>0.39423611111111106</c:v>
                </c:pt>
                <c:pt idx="1258">
                  <c:v>0.39424768518518521</c:v>
                </c:pt>
                <c:pt idx="1259">
                  <c:v>0.39425925925925925</c:v>
                </c:pt>
                <c:pt idx="1260">
                  <c:v>0.39427083333333335</c:v>
                </c:pt>
                <c:pt idx="1261">
                  <c:v>0.39428240740740739</c:v>
                </c:pt>
                <c:pt idx="1262">
                  <c:v>0.39429398148148148</c:v>
                </c:pt>
                <c:pt idx="1263">
                  <c:v>0.39430555555555552</c:v>
                </c:pt>
                <c:pt idx="1264">
                  <c:v>0.39431712962962967</c:v>
                </c:pt>
                <c:pt idx="1265">
                  <c:v>0.39432870370370371</c:v>
                </c:pt>
                <c:pt idx="1266">
                  <c:v>0.3943402777777778</c:v>
                </c:pt>
                <c:pt idx="1267">
                  <c:v>0.39435185185185184</c:v>
                </c:pt>
                <c:pt idx="1268">
                  <c:v>0.39436342592592594</c:v>
                </c:pt>
                <c:pt idx="1269">
                  <c:v>0.39437499999999998</c:v>
                </c:pt>
                <c:pt idx="1270">
                  <c:v>0.39438657407407413</c:v>
                </c:pt>
                <c:pt idx="1271">
                  <c:v>0.39439814814814816</c:v>
                </c:pt>
                <c:pt idx="1272">
                  <c:v>0.3944097222222222</c:v>
                </c:pt>
                <c:pt idx="1273">
                  <c:v>0.3944212962962963</c:v>
                </c:pt>
                <c:pt idx="1274">
                  <c:v>0.39443287037037034</c:v>
                </c:pt>
                <c:pt idx="1275">
                  <c:v>0.39444444444444443</c:v>
                </c:pt>
                <c:pt idx="1276">
                  <c:v>0.39445601851851847</c:v>
                </c:pt>
                <c:pt idx="1277">
                  <c:v>0.39446759259259262</c:v>
                </c:pt>
                <c:pt idx="1278">
                  <c:v>0.39447916666666666</c:v>
                </c:pt>
                <c:pt idx="1279">
                  <c:v>0.39449074074074075</c:v>
                </c:pt>
                <c:pt idx="1280">
                  <c:v>0.39450231481481479</c:v>
                </c:pt>
                <c:pt idx="1281">
                  <c:v>0.39451388888888889</c:v>
                </c:pt>
                <c:pt idx="1282">
                  <c:v>0.39452546296296293</c:v>
                </c:pt>
                <c:pt idx="1283">
                  <c:v>0.39453703703703707</c:v>
                </c:pt>
                <c:pt idx="1284">
                  <c:v>0.39454861111111111</c:v>
                </c:pt>
                <c:pt idx="1285">
                  <c:v>0.39456018518518521</c:v>
                </c:pt>
                <c:pt idx="1286">
                  <c:v>0.39457175925925925</c:v>
                </c:pt>
                <c:pt idx="1287">
                  <c:v>0.39458333333333334</c:v>
                </c:pt>
                <c:pt idx="1288">
                  <c:v>0.39459490740740738</c:v>
                </c:pt>
                <c:pt idx="1289">
                  <c:v>0.39460648148148153</c:v>
                </c:pt>
                <c:pt idx="1290">
                  <c:v>0.39461805555555557</c:v>
                </c:pt>
                <c:pt idx="1291">
                  <c:v>0.39462962962962966</c:v>
                </c:pt>
                <c:pt idx="1292">
                  <c:v>0.3946412037037037</c:v>
                </c:pt>
                <c:pt idx="1293">
                  <c:v>0.3946527777777778</c:v>
                </c:pt>
                <c:pt idx="1294">
                  <c:v>0.39466435185185184</c:v>
                </c:pt>
                <c:pt idx="1295">
                  <c:v>0.39467592592592587</c:v>
                </c:pt>
                <c:pt idx="1296">
                  <c:v>0.39468750000000002</c:v>
                </c:pt>
                <c:pt idx="1297">
                  <c:v>0.39469907407407406</c:v>
                </c:pt>
                <c:pt idx="1298">
                  <c:v>0.39471064814814816</c:v>
                </c:pt>
                <c:pt idx="1299">
                  <c:v>0.3947222222222222</c:v>
                </c:pt>
                <c:pt idx="1300">
                  <c:v>0.39473379629629629</c:v>
                </c:pt>
                <c:pt idx="1301">
                  <c:v>0.39474537037037033</c:v>
                </c:pt>
                <c:pt idx="1302">
                  <c:v>0.39475694444444448</c:v>
                </c:pt>
                <c:pt idx="1303">
                  <c:v>0.39476851851851852</c:v>
                </c:pt>
                <c:pt idx="1304">
                  <c:v>0.39478009259259261</c:v>
                </c:pt>
                <c:pt idx="1305">
                  <c:v>0.39479166666666665</c:v>
                </c:pt>
                <c:pt idx="1306">
                  <c:v>0.39480324074074075</c:v>
                </c:pt>
                <c:pt idx="1307">
                  <c:v>0.39481481481481479</c:v>
                </c:pt>
                <c:pt idx="1308">
                  <c:v>0.39482638888888894</c:v>
                </c:pt>
                <c:pt idx="1309">
                  <c:v>0.39483796296296297</c:v>
                </c:pt>
                <c:pt idx="1310">
                  <c:v>0.39484953703703707</c:v>
                </c:pt>
                <c:pt idx="1311">
                  <c:v>0.39486111111111111</c:v>
                </c:pt>
                <c:pt idx="1312">
                  <c:v>0.3948726851851852</c:v>
                </c:pt>
                <c:pt idx="1313">
                  <c:v>0.39488425925925924</c:v>
                </c:pt>
                <c:pt idx="1314">
                  <c:v>0.39489583333333328</c:v>
                </c:pt>
                <c:pt idx="1315">
                  <c:v>0.39490740740740743</c:v>
                </c:pt>
                <c:pt idx="1316">
                  <c:v>0.39491898148148147</c:v>
                </c:pt>
                <c:pt idx="1317">
                  <c:v>0.39493055555555556</c:v>
                </c:pt>
                <c:pt idx="1318">
                  <c:v>0.3949421296296296</c:v>
                </c:pt>
                <c:pt idx="1319">
                  <c:v>0.3949537037037037</c:v>
                </c:pt>
                <c:pt idx="1320">
                  <c:v>0.39496527777777773</c:v>
                </c:pt>
                <c:pt idx="1321">
                  <c:v>0.39497685185185188</c:v>
                </c:pt>
                <c:pt idx="1322">
                  <c:v>0.39498842592592592</c:v>
                </c:pt>
                <c:pt idx="1323">
                  <c:v>0.39500000000000002</c:v>
                </c:pt>
                <c:pt idx="1324">
                  <c:v>0.39501157407407406</c:v>
                </c:pt>
                <c:pt idx="1325">
                  <c:v>0.39502314814814815</c:v>
                </c:pt>
                <c:pt idx="1326">
                  <c:v>0.39503472222222219</c:v>
                </c:pt>
                <c:pt idx="1327">
                  <c:v>0.39504629629629634</c:v>
                </c:pt>
                <c:pt idx="1328">
                  <c:v>0.39505787037037038</c:v>
                </c:pt>
                <c:pt idx="1329">
                  <c:v>0.39506944444444447</c:v>
                </c:pt>
                <c:pt idx="1330">
                  <c:v>0.39508101851851851</c:v>
                </c:pt>
                <c:pt idx="1331">
                  <c:v>0.39509259259259261</c:v>
                </c:pt>
                <c:pt idx="1332">
                  <c:v>0.39510416666666665</c:v>
                </c:pt>
                <c:pt idx="1333">
                  <c:v>0.39511574074074068</c:v>
                </c:pt>
                <c:pt idx="1334">
                  <c:v>0.39512731481481483</c:v>
                </c:pt>
                <c:pt idx="1335">
                  <c:v>0.39513888888888887</c:v>
                </c:pt>
                <c:pt idx="1336">
                  <c:v>0.39515046296296297</c:v>
                </c:pt>
                <c:pt idx="1337">
                  <c:v>0.39516203703703701</c:v>
                </c:pt>
                <c:pt idx="1338">
                  <c:v>0.3951736111111111</c:v>
                </c:pt>
                <c:pt idx="1339">
                  <c:v>0.39518518518518514</c:v>
                </c:pt>
                <c:pt idx="1340">
                  <c:v>0.39519675925925929</c:v>
                </c:pt>
                <c:pt idx="1341">
                  <c:v>0.39520833333333333</c:v>
                </c:pt>
                <c:pt idx="1342">
                  <c:v>0.39521990740740742</c:v>
                </c:pt>
                <c:pt idx="1343">
                  <c:v>0.39523148148148146</c:v>
                </c:pt>
                <c:pt idx="1344">
                  <c:v>0.39524305555555556</c:v>
                </c:pt>
                <c:pt idx="1345">
                  <c:v>0.39525462962962959</c:v>
                </c:pt>
                <c:pt idx="1346">
                  <c:v>0.39526620370370374</c:v>
                </c:pt>
                <c:pt idx="1347">
                  <c:v>0.39527777777777778</c:v>
                </c:pt>
                <c:pt idx="1348">
                  <c:v>0.39528935185185188</c:v>
                </c:pt>
                <c:pt idx="1349">
                  <c:v>0.39530092592592592</c:v>
                </c:pt>
                <c:pt idx="1350">
                  <c:v>0.39531250000000001</c:v>
                </c:pt>
                <c:pt idx="1351">
                  <c:v>0.39532407407407405</c:v>
                </c:pt>
                <c:pt idx="1352">
                  <c:v>0.3953356481481482</c:v>
                </c:pt>
                <c:pt idx="1353">
                  <c:v>0.39534722222222224</c:v>
                </c:pt>
                <c:pt idx="1354">
                  <c:v>0.39535879629629633</c:v>
                </c:pt>
                <c:pt idx="1355">
                  <c:v>0.39537037037037037</c:v>
                </c:pt>
                <c:pt idx="1356">
                  <c:v>0.39538194444444441</c:v>
                </c:pt>
                <c:pt idx="1357">
                  <c:v>0.39539351851851851</c:v>
                </c:pt>
                <c:pt idx="1358">
                  <c:v>0.39540509259259254</c:v>
                </c:pt>
                <c:pt idx="1359">
                  <c:v>0.39541666666666669</c:v>
                </c:pt>
                <c:pt idx="1360">
                  <c:v>0.39542824074074073</c:v>
                </c:pt>
                <c:pt idx="1361">
                  <c:v>0.39543981481481483</c:v>
                </c:pt>
                <c:pt idx="1362">
                  <c:v>0.39545138888888887</c:v>
                </c:pt>
                <c:pt idx="1363">
                  <c:v>0.39546296296296296</c:v>
                </c:pt>
                <c:pt idx="1364">
                  <c:v>0.395474537037037</c:v>
                </c:pt>
                <c:pt idx="1365">
                  <c:v>0.39548611111111115</c:v>
                </c:pt>
                <c:pt idx="1366">
                  <c:v>0.39549768518518519</c:v>
                </c:pt>
                <c:pt idx="1367">
                  <c:v>0.39550925925925928</c:v>
                </c:pt>
                <c:pt idx="1368">
                  <c:v>0.39552083333333332</c:v>
                </c:pt>
                <c:pt idx="1369">
                  <c:v>0.39553240740740742</c:v>
                </c:pt>
                <c:pt idx="1370">
                  <c:v>0.39554398148148145</c:v>
                </c:pt>
                <c:pt idx="1371">
                  <c:v>0.3955555555555556</c:v>
                </c:pt>
                <c:pt idx="1372">
                  <c:v>0.39556712962962964</c:v>
                </c:pt>
                <c:pt idx="1373">
                  <c:v>0.39557870370370374</c:v>
                </c:pt>
                <c:pt idx="1374">
                  <c:v>0.39559027777777778</c:v>
                </c:pt>
                <c:pt idx="1375">
                  <c:v>0.39560185185185182</c:v>
                </c:pt>
                <c:pt idx="1376">
                  <c:v>0.39561342592592591</c:v>
                </c:pt>
                <c:pt idx="1377">
                  <c:v>0.39562499999999995</c:v>
                </c:pt>
                <c:pt idx="1378">
                  <c:v>0.3956365740740741</c:v>
                </c:pt>
                <c:pt idx="1379">
                  <c:v>0.39564814814814814</c:v>
                </c:pt>
                <c:pt idx="1380">
                  <c:v>0.39565972222222223</c:v>
                </c:pt>
                <c:pt idx="1381">
                  <c:v>0.39567129629629627</c:v>
                </c:pt>
                <c:pt idx="1382">
                  <c:v>0.39568287037037037</c:v>
                </c:pt>
                <c:pt idx="1383">
                  <c:v>0.3956944444444444</c:v>
                </c:pt>
                <c:pt idx="1384">
                  <c:v>0.39570601851851855</c:v>
                </c:pt>
                <c:pt idx="1385">
                  <c:v>0.39571759259259259</c:v>
                </c:pt>
                <c:pt idx="1386">
                  <c:v>0.39572916666666669</c:v>
                </c:pt>
                <c:pt idx="1387">
                  <c:v>0.39574074074074073</c:v>
                </c:pt>
                <c:pt idx="1388">
                  <c:v>0.39575231481481482</c:v>
                </c:pt>
                <c:pt idx="1389">
                  <c:v>0.39576388888888886</c:v>
                </c:pt>
                <c:pt idx="1390">
                  <c:v>0.39577546296296301</c:v>
                </c:pt>
                <c:pt idx="1391">
                  <c:v>0.39578703703703705</c:v>
                </c:pt>
                <c:pt idx="1392">
                  <c:v>0.39579861111111114</c:v>
                </c:pt>
                <c:pt idx="1393">
                  <c:v>0.39581018518518518</c:v>
                </c:pt>
                <c:pt idx="1394">
                  <c:v>0.39582175925925928</c:v>
                </c:pt>
                <c:pt idx="1395">
                  <c:v>0.39583333333333331</c:v>
                </c:pt>
                <c:pt idx="1396">
                  <c:v>0.39584490740740735</c:v>
                </c:pt>
                <c:pt idx="1397">
                  <c:v>0.3958564814814815</c:v>
                </c:pt>
                <c:pt idx="1398">
                  <c:v>0.39586805555555554</c:v>
                </c:pt>
                <c:pt idx="1399">
                  <c:v>0.39587962962962964</c:v>
                </c:pt>
                <c:pt idx="1400">
                  <c:v>0.39589120370370368</c:v>
                </c:pt>
                <c:pt idx="1401">
                  <c:v>0.39590277777777777</c:v>
                </c:pt>
                <c:pt idx="1402">
                  <c:v>0.39591435185185181</c:v>
                </c:pt>
                <c:pt idx="1403">
                  <c:v>0.39592592592592596</c:v>
                </c:pt>
                <c:pt idx="1404">
                  <c:v>0.3959375</c:v>
                </c:pt>
                <c:pt idx="1405">
                  <c:v>0.39594907407407409</c:v>
                </c:pt>
                <c:pt idx="1406">
                  <c:v>0.39596064814814813</c:v>
                </c:pt>
                <c:pt idx="1407">
                  <c:v>0.39597222222222223</c:v>
                </c:pt>
                <c:pt idx="1408">
                  <c:v>0.39598379629629626</c:v>
                </c:pt>
                <c:pt idx="1409">
                  <c:v>0.39599537037037041</c:v>
                </c:pt>
                <c:pt idx="1410">
                  <c:v>0.39600694444444445</c:v>
                </c:pt>
                <c:pt idx="1411">
                  <c:v>0.39601851851851855</c:v>
                </c:pt>
                <c:pt idx="1412">
                  <c:v>0.39603009259259259</c:v>
                </c:pt>
                <c:pt idx="1413">
                  <c:v>0.39604166666666668</c:v>
                </c:pt>
                <c:pt idx="1414">
                  <c:v>0.39605324074074072</c:v>
                </c:pt>
                <c:pt idx="1415">
                  <c:v>0.39606481481481487</c:v>
                </c:pt>
                <c:pt idx="1416">
                  <c:v>0.39607638888888891</c:v>
                </c:pt>
                <c:pt idx="1417">
                  <c:v>0.39608796296296295</c:v>
                </c:pt>
                <c:pt idx="1418">
                  <c:v>0.39609953703703704</c:v>
                </c:pt>
                <c:pt idx="1419">
                  <c:v>0.39611111111111108</c:v>
                </c:pt>
                <c:pt idx="1420">
                  <c:v>0.39612268518518517</c:v>
                </c:pt>
                <c:pt idx="1421">
                  <c:v>0.39613425925925921</c:v>
                </c:pt>
                <c:pt idx="1422">
                  <c:v>0.39614583333333336</c:v>
                </c:pt>
                <c:pt idx="1423">
                  <c:v>0.3961574074074074</c:v>
                </c:pt>
                <c:pt idx="1424">
                  <c:v>0.3961689814814815</c:v>
                </c:pt>
                <c:pt idx="1425">
                  <c:v>0.39618055555555554</c:v>
                </c:pt>
                <c:pt idx="1426">
                  <c:v>0.39619212962962963</c:v>
                </c:pt>
                <c:pt idx="1427">
                  <c:v>0.39620370370370367</c:v>
                </c:pt>
                <c:pt idx="1428">
                  <c:v>0.39621527777777782</c:v>
                </c:pt>
                <c:pt idx="1429">
                  <c:v>0.39622685185185186</c:v>
                </c:pt>
                <c:pt idx="1430">
                  <c:v>0.39623842592592595</c:v>
                </c:pt>
                <c:pt idx="1431">
                  <c:v>0.39624999999999999</c:v>
                </c:pt>
                <c:pt idx="1432">
                  <c:v>0.39626157407407409</c:v>
                </c:pt>
                <c:pt idx="1433">
                  <c:v>0.39627314814814812</c:v>
                </c:pt>
                <c:pt idx="1434">
                  <c:v>0.39628472222222227</c:v>
                </c:pt>
                <c:pt idx="1435">
                  <c:v>0.39629629629629631</c:v>
                </c:pt>
                <c:pt idx="1436">
                  <c:v>0.39630787037037035</c:v>
                </c:pt>
                <c:pt idx="1437">
                  <c:v>0.39631944444444445</c:v>
                </c:pt>
                <c:pt idx="1438">
                  <c:v>0.39633101851851849</c:v>
                </c:pt>
                <c:pt idx="1439">
                  <c:v>0.39634259259259258</c:v>
                </c:pt>
                <c:pt idx="1440">
                  <c:v>0.39635416666666662</c:v>
                </c:pt>
                <c:pt idx="1441">
                  <c:v>0.39636574074074077</c:v>
                </c:pt>
                <c:pt idx="1442">
                  <c:v>0.39637731481481481</c:v>
                </c:pt>
                <c:pt idx="1443">
                  <c:v>0.3963888888888889</c:v>
                </c:pt>
                <c:pt idx="1444">
                  <c:v>0.39640046296296294</c:v>
                </c:pt>
                <c:pt idx="1445">
                  <c:v>0.39641203703703703</c:v>
                </c:pt>
                <c:pt idx="1446">
                  <c:v>0.39642361111111107</c:v>
                </c:pt>
                <c:pt idx="1447">
                  <c:v>0.39643518518518522</c:v>
                </c:pt>
                <c:pt idx="1448">
                  <c:v>0.39644675925925926</c:v>
                </c:pt>
                <c:pt idx="1449">
                  <c:v>0.39645833333333336</c:v>
                </c:pt>
                <c:pt idx="1450">
                  <c:v>0.3964699074074074</c:v>
                </c:pt>
                <c:pt idx="1451">
                  <c:v>0.39648148148148149</c:v>
                </c:pt>
                <c:pt idx="1452">
                  <c:v>0.39649305555555553</c:v>
                </c:pt>
                <c:pt idx="1453">
                  <c:v>0.39650462962962968</c:v>
                </c:pt>
                <c:pt idx="1454">
                  <c:v>0.39651620370370372</c:v>
                </c:pt>
                <c:pt idx="1455">
                  <c:v>0.39652777777777781</c:v>
                </c:pt>
                <c:pt idx="1456">
                  <c:v>0.39653935185185185</c:v>
                </c:pt>
                <c:pt idx="1457">
                  <c:v>0.39655092592592595</c:v>
                </c:pt>
                <c:pt idx="1458">
                  <c:v>0.39656249999999998</c:v>
                </c:pt>
                <c:pt idx="1459">
                  <c:v>0.39657407407407402</c:v>
                </c:pt>
                <c:pt idx="1460">
                  <c:v>0.39658564814814817</c:v>
                </c:pt>
                <c:pt idx="1461">
                  <c:v>0.39659722222222221</c:v>
                </c:pt>
                <c:pt idx="1462">
                  <c:v>0.39660879629629631</c:v>
                </c:pt>
                <c:pt idx="1463">
                  <c:v>0.39662037037037035</c:v>
                </c:pt>
                <c:pt idx="1464">
                  <c:v>0.39663194444444444</c:v>
                </c:pt>
                <c:pt idx="1465">
                  <c:v>0.39664351851851848</c:v>
                </c:pt>
                <c:pt idx="1466">
                  <c:v>0.39665509259259263</c:v>
                </c:pt>
                <c:pt idx="1467">
                  <c:v>0.39666666666666667</c:v>
                </c:pt>
                <c:pt idx="1468">
                  <c:v>0.39667824074074076</c:v>
                </c:pt>
                <c:pt idx="1469">
                  <c:v>0.3966898148148148</c:v>
                </c:pt>
                <c:pt idx="1470">
                  <c:v>0.3967013888888889</c:v>
                </c:pt>
                <c:pt idx="1471">
                  <c:v>0.39671296296296293</c:v>
                </c:pt>
                <c:pt idx="1472">
                  <c:v>0.39672453703703708</c:v>
                </c:pt>
                <c:pt idx="1473">
                  <c:v>0.39673611111111112</c:v>
                </c:pt>
                <c:pt idx="1474">
                  <c:v>0.39674768518518522</c:v>
                </c:pt>
                <c:pt idx="1475">
                  <c:v>0.39675925925925926</c:v>
                </c:pt>
                <c:pt idx="1476">
                  <c:v>0.39677083333333335</c:v>
                </c:pt>
                <c:pt idx="1477">
                  <c:v>0.39678240740740739</c:v>
                </c:pt>
                <c:pt idx="1478">
                  <c:v>0.39679398148148143</c:v>
                </c:pt>
                <c:pt idx="1479">
                  <c:v>0.39680555555555558</c:v>
                </c:pt>
                <c:pt idx="1480">
                  <c:v>0.39681712962962962</c:v>
                </c:pt>
                <c:pt idx="1481">
                  <c:v>0.39682870370370371</c:v>
                </c:pt>
                <c:pt idx="1482">
                  <c:v>0.39684027777777775</c:v>
                </c:pt>
                <c:pt idx="1483">
                  <c:v>0.39685185185185184</c:v>
                </c:pt>
                <c:pt idx="1484">
                  <c:v>0.39686342592592588</c:v>
                </c:pt>
                <c:pt idx="1485">
                  <c:v>0.39687500000000003</c:v>
                </c:pt>
                <c:pt idx="1486">
                  <c:v>0.39688657407407407</c:v>
                </c:pt>
                <c:pt idx="1487">
                  <c:v>0.39689814814814817</c:v>
                </c:pt>
                <c:pt idx="1488">
                  <c:v>0.39690972222222221</c:v>
                </c:pt>
                <c:pt idx="1489">
                  <c:v>0.3969212962962963</c:v>
                </c:pt>
                <c:pt idx="1490">
                  <c:v>0.39693287037037034</c:v>
                </c:pt>
                <c:pt idx="1491">
                  <c:v>0.39694444444444449</c:v>
                </c:pt>
                <c:pt idx="1492">
                  <c:v>0.39695601851851853</c:v>
                </c:pt>
                <c:pt idx="1493">
                  <c:v>0.39696759259259262</c:v>
                </c:pt>
                <c:pt idx="1494">
                  <c:v>0.39697916666666666</c:v>
                </c:pt>
                <c:pt idx="1495">
                  <c:v>0.39699074074074076</c:v>
                </c:pt>
                <c:pt idx="1496">
                  <c:v>0.39700231481481479</c:v>
                </c:pt>
                <c:pt idx="1497">
                  <c:v>0.39701388888888883</c:v>
                </c:pt>
                <c:pt idx="1498">
                  <c:v>0.39702546296296298</c:v>
                </c:pt>
                <c:pt idx="1499">
                  <c:v>0.39703703703703702</c:v>
                </c:pt>
                <c:pt idx="1500">
                  <c:v>0.39704861111111112</c:v>
                </c:pt>
                <c:pt idx="1501">
                  <c:v>0.39706018518518515</c:v>
                </c:pt>
                <c:pt idx="1502">
                  <c:v>0.39707175925925925</c:v>
                </c:pt>
                <c:pt idx="1503">
                  <c:v>0.39708333333333329</c:v>
                </c:pt>
                <c:pt idx="1504">
                  <c:v>0.39709490740740744</c:v>
                </c:pt>
                <c:pt idx="1505">
                  <c:v>0.39710648148148148</c:v>
                </c:pt>
                <c:pt idx="1506">
                  <c:v>0.39711805555555557</c:v>
                </c:pt>
                <c:pt idx="1507">
                  <c:v>0.39712962962962961</c:v>
                </c:pt>
                <c:pt idx="1508">
                  <c:v>0.3971412037037037</c:v>
                </c:pt>
                <c:pt idx="1509">
                  <c:v>0.39715277777777774</c:v>
                </c:pt>
                <c:pt idx="1510">
                  <c:v>0.39716435185185189</c:v>
                </c:pt>
                <c:pt idx="1511">
                  <c:v>0.39717592592592593</c:v>
                </c:pt>
                <c:pt idx="1512">
                  <c:v>0.39718750000000003</c:v>
                </c:pt>
                <c:pt idx="1513">
                  <c:v>0.39719907407407407</c:v>
                </c:pt>
                <c:pt idx="1514">
                  <c:v>0.39721064814814816</c:v>
                </c:pt>
                <c:pt idx="1515">
                  <c:v>0.3972222222222222</c:v>
                </c:pt>
                <c:pt idx="1516">
                  <c:v>0.39723379629629635</c:v>
                </c:pt>
                <c:pt idx="1517">
                  <c:v>0.39724537037037039</c:v>
                </c:pt>
                <c:pt idx="1518">
                  <c:v>0.39725694444444443</c:v>
                </c:pt>
                <c:pt idx="1519">
                  <c:v>0.39726851851851852</c:v>
                </c:pt>
                <c:pt idx="1520">
                  <c:v>0.39728009259259256</c:v>
                </c:pt>
                <c:pt idx="1521">
                  <c:v>0.39729166666666665</c:v>
                </c:pt>
                <c:pt idx="1522">
                  <c:v>0.39730324074074069</c:v>
                </c:pt>
                <c:pt idx="1523">
                  <c:v>0.39731481481481484</c:v>
                </c:pt>
                <c:pt idx="1524">
                  <c:v>0.39732638888888888</c:v>
                </c:pt>
                <c:pt idx="1525">
                  <c:v>0.39733796296296298</c:v>
                </c:pt>
                <c:pt idx="1526">
                  <c:v>0.39734953703703701</c:v>
                </c:pt>
                <c:pt idx="1527">
                  <c:v>0.39736111111111111</c:v>
                </c:pt>
                <c:pt idx="1528">
                  <c:v>0.39737268518518515</c:v>
                </c:pt>
                <c:pt idx="1529">
                  <c:v>0.3973842592592593</c:v>
                </c:pt>
                <c:pt idx="1530">
                  <c:v>0.39739583333333334</c:v>
                </c:pt>
                <c:pt idx="1531">
                  <c:v>0.39740740740740743</c:v>
                </c:pt>
                <c:pt idx="1532">
                  <c:v>0.39741898148148147</c:v>
                </c:pt>
                <c:pt idx="1533">
                  <c:v>0.39743055555555556</c:v>
                </c:pt>
                <c:pt idx="1534">
                  <c:v>0.3974421296296296</c:v>
                </c:pt>
                <c:pt idx="1535">
                  <c:v>0.39745370370370375</c:v>
                </c:pt>
                <c:pt idx="1536">
                  <c:v>0.39746527777777779</c:v>
                </c:pt>
                <c:pt idx="1537">
                  <c:v>0.39747685185185189</c:v>
                </c:pt>
                <c:pt idx="1538">
                  <c:v>0.39748842592592593</c:v>
                </c:pt>
                <c:pt idx="1539">
                  <c:v>0.39749999999999996</c:v>
                </c:pt>
                <c:pt idx="1540">
                  <c:v>0.39751157407407406</c:v>
                </c:pt>
                <c:pt idx="1541">
                  <c:v>0.3975231481481481</c:v>
                </c:pt>
                <c:pt idx="1542">
                  <c:v>0.39753472222222225</c:v>
                </c:pt>
                <c:pt idx="1543">
                  <c:v>0.39754629629629629</c:v>
                </c:pt>
                <c:pt idx="1544">
                  <c:v>0.39755787037037038</c:v>
                </c:pt>
                <c:pt idx="1545">
                  <c:v>0.39756944444444442</c:v>
                </c:pt>
                <c:pt idx="1546">
                  <c:v>0.39758101851851851</c:v>
                </c:pt>
                <c:pt idx="1547">
                  <c:v>0.39759259259259255</c:v>
                </c:pt>
                <c:pt idx="1548">
                  <c:v>0.3976041666666667</c:v>
                </c:pt>
                <c:pt idx="1549">
                  <c:v>0.39761574074074074</c:v>
                </c:pt>
                <c:pt idx="1550">
                  <c:v>0.39762731481481484</c:v>
                </c:pt>
                <c:pt idx="1551">
                  <c:v>0.39763888888888888</c:v>
                </c:pt>
                <c:pt idx="1552">
                  <c:v>0.39765046296296297</c:v>
                </c:pt>
                <c:pt idx="1553">
                  <c:v>0.39766203703703701</c:v>
                </c:pt>
                <c:pt idx="1554">
                  <c:v>0.39767361111111116</c:v>
                </c:pt>
                <c:pt idx="1555">
                  <c:v>0.3976851851851852</c:v>
                </c:pt>
                <c:pt idx="1556">
                  <c:v>0.39769675925925929</c:v>
                </c:pt>
                <c:pt idx="1557">
                  <c:v>0.39770833333333333</c:v>
                </c:pt>
                <c:pt idx="1558">
                  <c:v>0.39771990740740742</c:v>
                </c:pt>
                <c:pt idx="1559">
                  <c:v>0.39773148148148146</c:v>
                </c:pt>
                <c:pt idx="1560">
                  <c:v>0.3977430555555555</c:v>
                </c:pt>
                <c:pt idx="1561">
                  <c:v>0.39775462962962965</c:v>
                </c:pt>
                <c:pt idx="1562">
                  <c:v>0.39776620370370369</c:v>
                </c:pt>
                <c:pt idx="1563">
                  <c:v>0.39777777777777779</c:v>
                </c:pt>
                <c:pt idx="1564">
                  <c:v>0.39778935185185182</c:v>
                </c:pt>
                <c:pt idx="1565">
                  <c:v>0.39780092592592592</c:v>
                </c:pt>
                <c:pt idx="1566">
                  <c:v>0.39781249999999996</c:v>
                </c:pt>
                <c:pt idx="1567">
                  <c:v>0.39782407407407411</c:v>
                </c:pt>
                <c:pt idx="1568">
                  <c:v>0.39783564814814815</c:v>
                </c:pt>
                <c:pt idx="1569">
                  <c:v>0.39784722222222224</c:v>
                </c:pt>
                <c:pt idx="1570">
                  <c:v>0.39785879629629628</c:v>
                </c:pt>
                <c:pt idx="1571">
                  <c:v>0.39787037037037037</c:v>
                </c:pt>
                <c:pt idx="1572">
                  <c:v>0.39788194444444441</c:v>
                </c:pt>
                <c:pt idx="1573">
                  <c:v>0.39789351851851856</c:v>
                </c:pt>
                <c:pt idx="1574">
                  <c:v>0.3979050925925926</c:v>
                </c:pt>
                <c:pt idx="1575">
                  <c:v>0.3979166666666667</c:v>
                </c:pt>
                <c:pt idx="1576">
                  <c:v>0.39792824074074074</c:v>
                </c:pt>
                <c:pt idx="1577">
                  <c:v>0.39793981481481483</c:v>
                </c:pt>
                <c:pt idx="1578">
                  <c:v>0.39795138888888887</c:v>
                </c:pt>
                <c:pt idx="1579">
                  <c:v>0.39796296296296302</c:v>
                </c:pt>
                <c:pt idx="1580">
                  <c:v>0.39797453703703706</c:v>
                </c:pt>
                <c:pt idx="1581">
                  <c:v>0.3979861111111111</c:v>
                </c:pt>
                <c:pt idx="1582">
                  <c:v>0.39799768518518519</c:v>
                </c:pt>
                <c:pt idx="1583">
                  <c:v>0.39800925925925923</c:v>
                </c:pt>
                <c:pt idx="1584">
                  <c:v>0.39802083333333332</c:v>
                </c:pt>
                <c:pt idx="1585">
                  <c:v>0.39803240740740736</c:v>
                </c:pt>
                <c:pt idx="1586">
                  <c:v>0.39804398148148151</c:v>
                </c:pt>
                <c:pt idx="1587">
                  <c:v>0.39805555555555555</c:v>
                </c:pt>
                <c:pt idx="1588">
                  <c:v>0.39806712962962965</c:v>
                </c:pt>
                <c:pt idx="1589">
                  <c:v>0.39807870370370368</c:v>
                </c:pt>
                <c:pt idx="1590">
                  <c:v>0.39809027777777778</c:v>
                </c:pt>
                <c:pt idx="1591">
                  <c:v>0.39810185185185182</c:v>
                </c:pt>
                <c:pt idx="1592">
                  <c:v>0.39811342592592597</c:v>
                </c:pt>
                <c:pt idx="1593">
                  <c:v>0.39812500000000001</c:v>
                </c:pt>
                <c:pt idx="1594">
                  <c:v>0.3981365740740741</c:v>
                </c:pt>
                <c:pt idx="1595">
                  <c:v>0.39814814814814814</c:v>
                </c:pt>
                <c:pt idx="1596">
                  <c:v>0.39815972222222223</c:v>
                </c:pt>
                <c:pt idx="1597">
                  <c:v>0.39817129629629627</c:v>
                </c:pt>
                <c:pt idx="1598">
                  <c:v>0.39818287037037042</c:v>
                </c:pt>
                <c:pt idx="1599">
                  <c:v>0.39819444444444446</c:v>
                </c:pt>
                <c:pt idx="1600">
                  <c:v>0.3982060185185185</c:v>
                </c:pt>
                <c:pt idx="1601">
                  <c:v>0.3982175925925926</c:v>
                </c:pt>
                <c:pt idx="1602">
                  <c:v>0.39822916666666663</c:v>
                </c:pt>
                <c:pt idx="1603">
                  <c:v>0.39824074074074073</c:v>
                </c:pt>
                <c:pt idx="1604">
                  <c:v>0.39825231481481477</c:v>
                </c:pt>
                <c:pt idx="1605">
                  <c:v>0.39826388888888892</c:v>
                </c:pt>
                <c:pt idx="1606">
                  <c:v>0.39827546296296296</c:v>
                </c:pt>
                <c:pt idx="1607">
                  <c:v>0.39828703703703705</c:v>
                </c:pt>
                <c:pt idx="1608">
                  <c:v>0.39829861111111109</c:v>
                </c:pt>
                <c:pt idx="1609">
                  <c:v>0.39831018518518518</c:v>
                </c:pt>
                <c:pt idx="1610">
                  <c:v>0.39832175925925922</c:v>
                </c:pt>
                <c:pt idx="1611">
                  <c:v>0.39833333333333337</c:v>
                </c:pt>
                <c:pt idx="1612">
                  <c:v>0.39834490740740741</c:v>
                </c:pt>
                <c:pt idx="1613">
                  <c:v>0.39835648148148151</c:v>
                </c:pt>
                <c:pt idx="1614">
                  <c:v>0.39836805555555554</c:v>
                </c:pt>
                <c:pt idx="1615">
                  <c:v>0.39837962962962964</c:v>
                </c:pt>
                <c:pt idx="1616">
                  <c:v>0.39839120370370368</c:v>
                </c:pt>
                <c:pt idx="1617">
                  <c:v>0.39840277777777783</c:v>
                </c:pt>
                <c:pt idx="1618">
                  <c:v>0.39841435185185187</c:v>
                </c:pt>
                <c:pt idx="1619">
                  <c:v>0.39842592592592596</c:v>
                </c:pt>
                <c:pt idx="1620">
                  <c:v>0.3984375</c:v>
                </c:pt>
                <c:pt idx="1621">
                  <c:v>0.39844907407407404</c:v>
                </c:pt>
                <c:pt idx="1622">
                  <c:v>0.39846064814814813</c:v>
                </c:pt>
                <c:pt idx="1623">
                  <c:v>0.39847222222222217</c:v>
                </c:pt>
                <c:pt idx="1624">
                  <c:v>0.39848379629629632</c:v>
                </c:pt>
                <c:pt idx="1625">
                  <c:v>0.39849537037037036</c:v>
                </c:pt>
                <c:pt idx="1626">
                  <c:v>0.39850694444444446</c:v>
                </c:pt>
                <c:pt idx="1627">
                  <c:v>0.39851851851851849</c:v>
                </c:pt>
                <c:pt idx="1628">
                  <c:v>0.39853009259259259</c:v>
                </c:pt>
                <c:pt idx="1629">
                  <c:v>0.39854166666666663</c:v>
                </c:pt>
                <c:pt idx="1630">
                  <c:v>0.39855324074074078</c:v>
                </c:pt>
                <c:pt idx="1631">
                  <c:v>0.39856481481481482</c:v>
                </c:pt>
                <c:pt idx="1632">
                  <c:v>0.39857638888888891</c:v>
                </c:pt>
                <c:pt idx="1633">
                  <c:v>0.39858796296296295</c:v>
                </c:pt>
                <c:pt idx="1634">
                  <c:v>0.39859953703703704</c:v>
                </c:pt>
                <c:pt idx="1635">
                  <c:v>0.39861111111111108</c:v>
                </c:pt>
                <c:pt idx="1636">
                  <c:v>0.39862268518518523</c:v>
                </c:pt>
                <c:pt idx="1637">
                  <c:v>0.39863425925925927</c:v>
                </c:pt>
                <c:pt idx="1638">
                  <c:v>0.39864583333333337</c:v>
                </c:pt>
                <c:pt idx="1639">
                  <c:v>0.3986574074074074</c:v>
                </c:pt>
                <c:pt idx="1640">
                  <c:v>0.3986689814814815</c:v>
                </c:pt>
                <c:pt idx="1641">
                  <c:v>0.39868055555555554</c:v>
                </c:pt>
                <c:pt idx="1642">
                  <c:v>0.39869212962962958</c:v>
                </c:pt>
                <c:pt idx="1643">
                  <c:v>0.39870370370370373</c:v>
                </c:pt>
                <c:pt idx="1644">
                  <c:v>0.39871527777777777</c:v>
                </c:pt>
                <c:pt idx="1645">
                  <c:v>0.39872685185185186</c:v>
                </c:pt>
                <c:pt idx="1646">
                  <c:v>0.3987384259259259</c:v>
                </c:pt>
                <c:pt idx="1647">
                  <c:v>0.39874999999999999</c:v>
                </c:pt>
                <c:pt idx="1648">
                  <c:v>0.39876157407407403</c:v>
                </c:pt>
                <c:pt idx="1649">
                  <c:v>0.39877314814814818</c:v>
                </c:pt>
                <c:pt idx="1650">
                  <c:v>0.39878472222222222</c:v>
                </c:pt>
                <c:pt idx="1651">
                  <c:v>0.39879629629629632</c:v>
                </c:pt>
                <c:pt idx="1652">
                  <c:v>0.39880787037037035</c:v>
                </c:pt>
                <c:pt idx="1653">
                  <c:v>0.39881944444444445</c:v>
                </c:pt>
                <c:pt idx="1654">
                  <c:v>0.39883101851851849</c:v>
                </c:pt>
                <c:pt idx="1655">
                  <c:v>0.39884259259259264</c:v>
                </c:pt>
                <c:pt idx="1656">
                  <c:v>0.39885416666666668</c:v>
                </c:pt>
                <c:pt idx="1657">
                  <c:v>0.39886574074074077</c:v>
                </c:pt>
                <c:pt idx="1658">
                  <c:v>0.39887731481481481</c:v>
                </c:pt>
                <c:pt idx="1659">
                  <c:v>0.3988888888888889</c:v>
                </c:pt>
                <c:pt idx="1660">
                  <c:v>0.39890046296296294</c:v>
                </c:pt>
                <c:pt idx="1661">
                  <c:v>0.39891203703703698</c:v>
                </c:pt>
                <c:pt idx="1662">
                  <c:v>0.39892361111111113</c:v>
                </c:pt>
                <c:pt idx="1663">
                  <c:v>0.39893518518518517</c:v>
                </c:pt>
                <c:pt idx="1664">
                  <c:v>0.39894675925925926</c:v>
                </c:pt>
                <c:pt idx="1665">
                  <c:v>0.3989583333333333</c:v>
                </c:pt>
                <c:pt idx="1666">
                  <c:v>0.3989699074074074</c:v>
                </c:pt>
                <c:pt idx="1667">
                  <c:v>0.39898148148148144</c:v>
                </c:pt>
                <c:pt idx="1668">
                  <c:v>0.39899305555555559</c:v>
                </c:pt>
                <c:pt idx="1669">
                  <c:v>0.39900462962962963</c:v>
                </c:pt>
                <c:pt idx="1670">
                  <c:v>0.39901620370370372</c:v>
                </c:pt>
                <c:pt idx="1671">
                  <c:v>0.39902777777777776</c:v>
                </c:pt>
                <c:pt idx="1672">
                  <c:v>0.39903935185185185</c:v>
                </c:pt>
                <c:pt idx="1673">
                  <c:v>0.39905092592592589</c:v>
                </c:pt>
                <c:pt idx="1674">
                  <c:v>0.39906250000000004</c:v>
                </c:pt>
                <c:pt idx="1675">
                  <c:v>0.39907407407407408</c:v>
                </c:pt>
                <c:pt idx="1676">
                  <c:v>0.39908564814814818</c:v>
                </c:pt>
                <c:pt idx="1677">
                  <c:v>0.39909722222222221</c:v>
                </c:pt>
                <c:pt idx="1678">
                  <c:v>0.39910879629629631</c:v>
                </c:pt>
                <c:pt idx="1679">
                  <c:v>0.39912037037037035</c:v>
                </c:pt>
                <c:pt idx="1680">
                  <c:v>0.3991319444444445</c:v>
                </c:pt>
                <c:pt idx="1681">
                  <c:v>0.39914351851851854</c:v>
                </c:pt>
                <c:pt idx="1682">
                  <c:v>0.39915509259259258</c:v>
                </c:pt>
                <c:pt idx="1683">
                  <c:v>0.39916666666666667</c:v>
                </c:pt>
                <c:pt idx="1684">
                  <c:v>0.39917824074074071</c:v>
                </c:pt>
                <c:pt idx="1685">
                  <c:v>0.3991898148148148</c:v>
                </c:pt>
                <c:pt idx="1686">
                  <c:v>0.39920138888888884</c:v>
                </c:pt>
                <c:pt idx="1687">
                  <c:v>0.39921296296296299</c:v>
                </c:pt>
                <c:pt idx="1688">
                  <c:v>0.39922453703703703</c:v>
                </c:pt>
                <c:pt idx="1689">
                  <c:v>0.39923611111111112</c:v>
                </c:pt>
                <c:pt idx="1690">
                  <c:v>0.39924768518518516</c:v>
                </c:pt>
                <c:pt idx="1691">
                  <c:v>0.39925925925925926</c:v>
                </c:pt>
                <c:pt idx="1692">
                  <c:v>0.3992708333333333</c:v>
                </c:pt>
                <c:pt idx="1693">
                  <c:v>0.39928240740740745</c:v>
                </c:pt>
                <c:pt idx="1694">
                  <c:v>0.39929398148148149</c:v>
                </c:pt>
                <c:pt idx="1695">
                  <c:v>0.39930555555555558</c:v>
                </c:pt>
                <c:pt idx="1696">
                  <c:v>0.39931712962962962</c:v>
                </c:pt>
                <c:pt idx="1697">
                  <c:v>0.39932870370370371</c:v>
                </c:pt>
                <c:pt idx="1698">
                  <c:v>0.39934027777777775</c:v>
                </c:pt>
                <c:pt idx="1699">
                  <c:v>0.3993518518518519</c:v>
                </c:pt>
                <c:pt idx="1700">
                  <c:v>0.39936342592592594</c:v>
                </c:pt>
                <c:pt idx="1701">
                  <c:v>0.39937500000000004</c:v>
                </c:pt>
                <c:pt idx="1702">
                  <c:v>0.39938657407407407</c:v>
                </c:pt>
                <c:pt idx="1703">
                  <c:v>0.39939814814814811</c:v>
                </c:pt>
                <c:pt idx="1704">
                  <c:v>0.39940972222222221</c:v>
                </c:pt>
                <c:pt idx="1705">
                  <c:v>0.39942129629629625</c:v>
                </c:pt>
                <c:pt idx="1706">
                  <c:v>0.3994328703703704</c:v>
                </c:pt>
                <c:pt idx="1707">
                  <c:v>0.39944444444444444</c:v>
                </c:pt>
                <c:pt idx="1708">
                  <c:v>0.39945601851851853</c:v>
                </c:pt>
                <c:pt idx="1709">
                  <c:v>0.39946759259259257</c:v>
                </c:pt>
                <c:pt idx="1710">
                  <c:v>0.39947916666666666</c:v>
                </c:pt>
                <c:pt idx="1711">
                  <c:v>0.3994907407407407</c:v>
                </c:pt>
                <c:pt idx="1712">
                  <c:v>0.39950231481481485</c:v>
                </c:pt>
                <c:pt idx="1713">
                  <c:v>0.39951388888888889</c:v>
                </c:pt>
                <c:pt idx="1714">
                  <c:v>0.39952546296296299</c:v>
                </c:pt>
                <c:pt idx="1715">
                  <c:v>0.39953703703703702</c:v>
                </c:pt>
                <c:pt idx="1716">
                  <c:v>0.39954861111111112</c:v>
                </c:pt>
                <c:pt idx="1717">
                  <c:v>0.39956018518518516</c:v>
                </c:pt>
                <c:pt idx="1718">
                  <c:v>0.39957175925925931</c:v>
                </c:pt>
                <c:pt idx="1719">
                  <c:v>0.39958333333333335</c:v>
                </c:pt>
                <c:pt idx="1720">
                  <c:v>0.39959490740740744</c:v>
                </c:pt>
                <c:pt idx="1721">
                  <c:v>0.39960648148148148</c:v>
                </c:pt>
                <c:pt idx="1722">
                  <c:v>0.39961805555555557</c:v>
                </c:pt>
                <c:pt idx="1723">
                  <c:v>0.39962962962962961</c:v>
                </c:pt>
                <c:pt idx="1724">
                  <c:v>0.39964120370370365</c:v>
                </c:pt>
                <c:pt idx="1725">
                  <c:v>0.3996527777777778</c:v>
                </c:pt>
                <c:pt idx="1726">
                  <c:v>0.39966435185185184</c:v>
                </c:pt>
                <c:pt idx="1727">
                  <c:v>0.39967592592592593</c:v>
                </c:pt>
                <c:pt idx="1728">
                  <c:v>0.39968749999999997</c:v>
                </c:pt>
                <c:pt idx="1729">
                  <c:v>0.39969907407407407</c:v>
                </c:pt>
                <c:pt idx="1730">
                  <c:v>0.39971064814814811</c:v>
                </c:pt>
                <c:pt idx="1731">
                  <c:v>0.39972222222222226</c:v>
                </c:pt>
                <c:pt idx="1732">
                  <c:v>0.3997337962962963</c:v>
                </c:pt>
                <c:pt idx="1733">
                  <c:v>0.39974537037037039</c:v>
                </c:pt>
                <c:pt idx="1734">
                  <c:v>0.39975694444444443</c:v>
                </c:pt>
                <c:pt idx="1735">
                  <c:v>0.39976851851851852</c:v>
                </c:pt>
                <c:pt idx="1736">
                  <c:v>0.39978009259259256</c:v>
                </c:pt>
                <c:pt idx="1737">
                  <c:v>0.39979166666666671</c:v>
                </c:pt>
                <c:pt idx="1738">
                  <c:v>0.39980324074074075</c:v>
                </c:pt>
                <c:pt idx="1739">
                  <c:v>0.39981481481481485</c:v>
                </c:pt>
                <c:pt idx="1740">
                  <c:v>0.39982638888888888</c:v>
                </c:pt>
                <c:pt idx="1741">
                  <c:v>0.39983796296296298</c:v>
                </c:pt>
                <c:pt idx="1742">
                  <c:v>0.39984953703703702</c:v>
                </c:pt>
                <c:pt idx="1743">
                  <c:v>0.39986111111111106</c:v>
                </c:pt>
                <c:pt idx="1744">
                  <c:v>0.39987268518518521</c:v>
                </c:pt>
                <c:pt idx="1745">
                  <c:v>0.39988425925925924</c:v>
                </c:pt>
                <c:pt idx="1746">
                  <c:v>0.39989583333333334</c:v>
                </c:pt>
                <c:pt idx="1747">
                  <c:v>0.39990740740740738</c:v>
                </c:pt>
                <c:pt idx="1748">
                  <c:v>0.39991898148148147</c:v>
                </c:pt>
                <c:pt idx="1749">
                  <c:v>0.39993055555555551</c:v>
                </c:pt>
                <c:pt idx="1750">
                  <c:v>0.39994212962962966</c:v>
                </c:pt>
                <c:pt idx="1751">
                  <c:v>0.3999537037037037</c:v>
                </c:pt>
                <c:pt idx="1752">
                  <c:v>0.39996527777777779</c:v>
                </c:pt>
                <c:pt idx="1753">
                  <c:v>0.39997685185185183</c:v>
                </c:pt>
                <c:pt idx="1754">
                  <c:v>0.39998842592592593</c:v>
                </c:pt>
                <c:pt idx="1755">
                  <c:v>0.39999999999999997</c:v>
                </c:pt>
                <c:pt idx="1756">
                  <c:v>0.40001157407407412</c:v>
                </c:pt>
                <c:pt idx="1757">
                  <c:v>0.40002314814814816</c:v>
                </c:pt>
                <c:pt idx="1758">
                  <c:v>0.40003472222222225</c:v>
                </c:pt>
                <c:pt idx="1759">
                  <c:v>0.40004629629629629</c:v>
                </c:pt>
                <c:pt idx="1760">
                  <c:v>0.40005787037037038</c:v>
                </c:pt>
                <c:pt idx="1761">
                  <c:v>0.40006944444444442</c:v>
                </c:pt>
                <c:pt idx="1762">
                  <c:v>0.40008101851851857</c:v>
                </c:pt>
                <c:pt idx="1763">
                  <c:v>0.40009259259259261</c:v>
                </c:pt>
                <c:pt idx="1764">
                  <c:v>0.40010416666666665</c:v>
                </c:pt>
                <c:pt idx="1765">
                  <c:v>0.40011574074074074</c:v>
                </c:pt>
                <c:pt idx="1766">
                  <c:v>0.40012731481481478</c:v>
                </c:pt>
                <c:pt idx="1767">
                  <c:v>0.40013888888888888</c:v>
                </c:pt>
                <c:pt idx="1768">
                  <c:v>0.40015046296296292</c:v>
                </c:pt>
                <c:pt idx="1769">
                  <c:v>0.40016203703703707</c:v>
                </c:pt>
                <c:pt idx="1770">
                  <c:v>0.4001736111111111</c:v>
                </c:pt>
                <c:pt idx="1771">
                  <c:v>0.4001851851851852</c:v>
                </c:pt>
                <c:pt idx="1772">
                  <c:v>0.40019675925925924</c:v>
                </c:pt>
                <c:pt idx="1773">
                  <c:v>0.40020833333333333</c:v>
                </c:pt>
                <c:pt idx="1774">
                  <c:v>0.40021990740740737</c:v>
                </c:pt>
                <c:pt idx="1775">
                  <c:v>0.40023148148148152</c:v>
                </c:pt>
                <c:pt idx="1776">
                  <c:v>0.40024305555555556</c:v>
                </c:pt>
                <c:pt idx="1777">
                  <c:v>0.40025462962962965</c:v>
                </c:pt>
                <c:pt idx="1778">
                  <c:v>0.40026620370370369</c:v>
                </c:pt>
                <c:pt idx="1779">
                  <c:v>0.40027777777777779</c:v>
                </c:pt>
                <c:pt idx="1780">
                  <c:v>0.40028935185185183</c:v>
                </c:pt>
                <c:pt idx="1781">
                  <c:v>0.40030092592592598</c:v>
                </c:pt>
                <c:pt idx="1782">
                  <c:v>0.40031250000000002</c:v>
                </c:pt>
                <c:pt idx="1783">
                  <c:v>0.40032407407407411</c:v>
                </c:pt>
                <c:pt idx="1784">
                  <c:v>0.40033564814814815</c:v>
                </c:pt>
                <c:pt idx="1785">
                  <c:v>0.40034722222222219</c:v>
                </c:pt>
                <c:pt idx="1786">
                  <c:v>0.40035879629629628</c:v>
                </c:pt>
                <c:pt idx="1787">
                  <c:v>0.40037037037037032</c:v>
                </c:pt>
                <c:pt idx="1788">
                  <c:v>0.40038194444444447</c:v>
                </c:pt>
                <c:pt idx="1789">
                  <c:v>0.40039351851851851</c:v>
                </c:pt>
                <c:pt idx="1790">
                  <c:v>0.4004050925925926</c:v>
                </c:pt>
                <c:pt idx="1791">
                  <c:v>0.40041666666666664</c:v>
                </c:pt>
                <c:pt idx="1792">
                  <c:v>0.40042824074074074</c:v>
                </c:pt>
                <c:pt idx="1793">
                  <c:v>0.40043981481481478</c:v>
                </c:pt>
                <c:pt idx="1794">
                  <c:v>0.40045138888888893</c:v>
                </c:pt>
                <c:pt idx="1795">
                  <c:v>0.40046296296296297</c:v>
                </c:pt>
                <c:pt idx="1796">
                  <c:v>0.40047453703703706</c:v>
                </c:pt>
                <c:pt idx="1797">
                  <c:v>0.4004861111111111</c:v>
                </c:pt>
                <c:pt idx="1798">
                  <c:v>0.40049768518518519</c:v>
                </c:pt>
                <c:pt idx="1799">
                  <c:v>0.40050925925925923</c:v>
                </c:pt>
                <c:pt idx="1800">
                  <c:v>0.40052083333333338</c:v>
                </c:pt>
                <c:pt idx="1801">
                  <c:v>0.40053240740740742</c:v>
                </c:pt>
                <c:pt idx="1802">
                  <c:v>0.40054398148148151</c:v>
                </c:pt>
                <c:pt idx="1803">
                  <c:v>0.40055555555555555</c:v>
                </c:pt>
                <c:pt idx="1804">
                  <c:v>0.40056712962962965</c:v>
                </c:pt>
                <c:pt idx="1805">
                  <c:v>0.40057870370370369</c:v>
                </c:pt>
                <c:pt idx="1806">
                  <c:v>0.40059027777777773</c:v>
                </c:pt>
                <c:pt idx="1807">
                  <c:v>0.40060185185185188</c:v>
                </c:pt>
                <c:pt idx="1808">
                  <c:v>0.40061342592592591</c:v>
                </c:pt>
                <c:pt idx="1809">
                  <c:v>0.40062500000000001</c:v>
                </c:pt>
                <c:pt idx="1810">
                  <c:v>0.40063657407407405</c:v>
                </c:pt>
                <c:pt idx="1811">
                  <c:v>0.40064814814814814</c:v>
                </c:pt>
                <c:pt idx="1812">
                  <c:v>0.40065972222222218</c:v>
                </c:pt>
                <c:pt idx="1813">
                  <c:v>0.40067129629629633</c:v>
                </c:pt>
              </c:numCache>
            </c:numRef>
          </c:xVal>
          <c:yVal>
            <c:numRef>
              <c:f>Sheet1!$D$4:$D$1817</c:f>
              <c:numCache>
                <c:formatCode>General</c:formatCode>
                <c:ptCount val="1814"/>
                <c:pt idx="0">
                  <c:v>22.214089999999999</c:v>
                </c:pt>
                <c:pt idx="1">
                  <c:v>22.200797999999999</c:v>
                </c:pt>
                <c:pt idx="2">
                  <c:v>22.199825000000001</c:v>
                </c:pt>
                <c:pt idx="3">
                  <c:v>22.213989999999999</c:v>
                </c:pt>
                <c:pt idx="4">
                  <c:v>22.218745999999999</c:v>
                </c:pt>
                <c:pt idx="5">
                  <c:v>22.221063000000001</c:v>
                </c:pt>
                <c:pt idx="6">
                  <c:v>22.208269000000001</c:v>
                </c:pt>
                <c:pt idx="7">
                  <c:v>22.207550999999999</c:v>
                </c:pt>
                <c:pt idx="8">
                  <c:v>22.206395000000001</c:v>
                </c:pt>
                <c:pt idx="9">
                  <c:v>22.206965</c:v>
                </c:pt>
                <c:pt idx="10">
                  <c:v>22.211915999999999</c:v>
                </c:pt>
                <c:pt idx="11">
                  <c:v>22.207426999999999</c:v>
                </c:pt>
                <c:pt idx="12">
                  <c:v>22.209078000000002</c:v>
                </c:pt>
                <c:pt idx="13">
                  <c:v>22.205382</c:v>
                </c:pt>
                <c:pt idx="14">
                  <c:v>22.214970000000001</c:v>
                </c:pt>
                <c:pt idx="15">
                  <c:v>22.207322999999999</c:v>
                </c:pt>
                <c:pt idx="16">
                  <c:v>22.208296000000001</c:v>
                </c:pt>
                <c:pt idx="17">
                  <c:v>22.209734999999998</c:v>
                </c:pt>
                <c:pt idx="18">
                  <c:v>22.198962999999999</c:v>
                </c:pt>
                <c:pt idx="19">
                  <c:v>22.214372000000001</c:v>
                </c:pt>
                <c:pt idx="20">
                  <c:v>22.208687000000001</c:v>
                </c:pt>
                <c:pt idx="21">
                  <c:v>22.205238000000001</c:v>
                </c:pt>
                <c:pt idx="22">
                  <c:v>22.196231000000001</c:v>
                </c:pt>
                <c:pt idx="23">
                  <c:v>22.214255999999999</c:v>
                </c:pt>
                <c:pt idx="24">
                  <c:v>22.209751000000001</c:v>
                </c:pt>
                <c:pt idx="25">
                  <c:v>22.214523</c:v>
                </c:pt>
                <c:pt idx="26">
                  <c:v>22.215906</c:v>
                </c:pt>
                <c:pt idx="27">
                  <c:v>22.211607999999998</c:v>
                </c:pt>
                <c:pt idx="28">
                  <c:v>22.209555000000002</c:v>
                </c:pt>
                <c:pt idx="29">
                  <c:v>22.216184999999999</c:v>
                </c:pt>
                <c:pt idx="30">
                  <c:v>22.201577</c:v>
                </c:pt>
                <c:pt idx="31">
                  <c:v>22.204678999999999</c:v>
                </c:pt>
                <c:pt idx="32">
                  <c:v>22.212688</c:v>
                </c:pt>
                <c:pt idx="33">
                  <c:v>22.210946</c:v>
                </c:pt>
                <c:pt idx="34">
                  <c:v>22.210567000000001</c:v>
                </c:pt>
                <c:pt idx="35">
                  <c:v>22.204395000000002</c:v>
                </c:pt>
                <c:pt idx="36">
                  <c:v>22.207847999999998</c:v>
                </c:pt>
                <c:pt idx="37">
                  <c:v>22.206464</c:v>
                </c:pt>
                <c:pt idx="38">
                  <c:v>22.197749000000002</c:v>
                </c:pt>
                <c:pt idx="39">
                  <c:v>22.207592000000002</c:v>
                </c:pt>
                <c:pt idx="40">
                  <c:v>22.203928000000001</c:v>
                </c:pt>
                <c:pt idx="41">
                  <c:v>22.203745000000001</c:v>
                </c:pt>
                <c:pt idx="42">
                  <c:v>22.197182000000002</c:v>
                </c:pt>
                <c:pt idx="43">
                  <c:v>22.223651</c:v>
                </c:pt>
                <c:pt idx="44">
                  <c:v>22.208361</c:v>
                </c:pt>
                <c:pt idx="45">
                  <c:v>22.213453000000001</c:v>
                </c:pt>
                <c:pt idx="46">
                  <c:v>22.203119000000001</c:v>
                </c:pt>
                <c:pt idx="47">
                  <c:v>22.202615999999999</c:v>
                </c:pt>
                <c:pt idx="48">
                  <c:v>22.204892999999998</c:v>
                </c:pt>
                <c:pt idx="49">
                  <c:v>22.195627000000002</c:v>
                </c:pt>
                <c:pt idx="50">
                  <c:v>22.208006000000001</c:v>
                </c:pt>
                <c:pt idx="51">
                  <c:v>22.195806000000001</c:v>
                </c:pt>
                <c:pt idx="52">
                  <c:v>22.197376999999999</c:v>
                </c:pt>
                <c:pt idx="53">
                  <c:v>22.198931000000002</c:v>
                </c:pt>
                <c:pt idx="54">
                  <c:v>22.196009</c:v>
                </c:pt>
                <c:pt idx="55">
                  <c:v>22.192795</c:v>
                </c:pt>
                <c:pt idx="56">
                  <c:v>22.196211999999999</c:v>
                </c:pt>
                <c:pt idx="57">
                  <c:v>22.194189999999999</c:v>
                </c:pt>
                <c:pt idx="58">
                  <c:v>22.195015999999999</c:v>
                </c:pt>
                <c:pt idx="59">
                  <c:v>22.209873999999999</c:v>
                </c:pt>
                <c:pt idx="60">
                  <c:v>22.194476999999999</c:v>
                </c:pt>
                <c:pt idx="61">
                  <c:v>22.202750000000002</c:v>
                </c:pt>
                <c:pt idx="62">
                  <c:v>22.208275</c:v>
                </c:pt>
                <c:pt idx="63">
                  <c:v>22.21876</c:v>
                </c:pt>
                <c:pt idx="64">
                  <c:v>22.19586</c:v>
                </c:pt>
                <c:pt idx="65">
                  <c:v>22.207908</c:v>
                </c:pt>
                <c:pt idx="66">
                  <c:v>22.207031000000001</c:v>
                </c:pt>
                <c:pt idx="67">
                  <c:v>22.200564</c:v>
                </c:pt>
                <c:pt idx="68">
                  <c:v>22.203178999999999</c:v>
                </c:pt>
                <c:pt idx="69">
                  <c:v>22.209156</c:v>
                </c:pt>
                <c:pt idx="70">
                  <c:v>22.193818</c:v>
                </c:pt>
                <c:pt idx="71">
                  <c:v>22.207951999999999</c:v>
                </c:pt>
                <c:pt idx="72">
                  <c:v>22.206548000000002</c:v>
                </c:pt>
                <c:pt idx="73">
                  <c:v>22.212168999999999</c:v>
                </c:pt>
                <c:pt idx="74">
                  <c:v>22.198550000000001</c:v>
                </c:pt>
                <c:pt idx="75">
                  <c:v>22.203223000000001</c:v>
                </c:pt>
                <c:pt idx="76">
                  <c:v>22.198594</c:v>
                </c:pt>
                <c:pt idx="77">
                  <c:v>22.190038000000001</c:v>
                </c:pt>
                <c:pt idx="78">
                  <c:v>22.204079</c:v>
                </c:pt>
                <c:pt idx="79">
                  <c:v>22.211894000000001</c:v>
                </c:pt>
                <c:pt idx="80">
                  <c:v>22.218582999999999</c:v>
                </c:pt>
                <c:pt idx="81">
                  <c:v>22.20317</c:v>
                </c:pt>
                <c:pt idx="82">
                  <c:v>22.201663</c:v>
                </c:pt>
                <c:pt idx="83">
                  <c:v>22.216325999999999</c:v>
                </c:pt>
                <c:pt idx="84">
                  <c:v>22.217399</c:v>
                </c:pt>
                <c:pt idx="85">
                  <c:v>22.203703999999998</c:v>
                </c:pt>
                <c:pt idx="86">
                  <c:v>22.207172</c:v>
                </c:pt>
                <c:pt idx="87">
                  <c:v>22.210577000000001</c:v>
                </c:pt>
                <c:pt idx="88">
                  <c:v>22.202698999999999</c:v>
                </c:pt>
                <c:pt idx="89">
                  <c:v>22.211265999999998</c:v>
                </c:pt>
                <c:pt idx="90">
                  <c:v>22.207822</c:v>
                </c:pt>
                <c:pt idx="91">
                  <c:v>22.194421999999999</c:v>
                </c:pt>
                <c:pt idx="92">
                  <c:v>22.209157000000001</c:v>
                </c:pt>
                <c:pt idx="93">
                  <c:v>22.201231</c:v>
                </c:pt>
                <c:pt idx="94">
                  <c:v>22.210058</c:v>
                </c:pt>
                <c:pt idx="95">
                  <c:v>22.201948000000002</c:v>
                </c:pt>
                <c:pt idx="96">
                  <c:v>22.213581999999999</c:v>
                </c:pt>
                <c:pt idx="97">
                  <c:v>22.202068000000001</c:v>
                </c:pt>
                <c:pt idx="98">
                  <c:v>22.212712</c:v>
                </c:pt>
                <c:pt idx="99">
                  <c:v>22.206274000000001</c:v>
                </c:pt>
                <c:pt idx="100">
                  <c:v>22.211424999999998</c:v>
                </c:pt>
                <c:pt idx="101">
                  <c:v>22.199774999999999</c:v>
                </c:pt>
                <c:pt idx="102">
                  <c:v>22.216065</c:v>
                </c:pt>
                <c:pt idx="103">
                  <c:v>22.215115999999998</c:v>
                </c:pt>
                <c:pt idx="104">
                  <c:v>22.209869000000001</c:v>
                </c:pt>
                <c:pt idx="105">
                  <c:v>22.209745000000002</c:v>
                </c:pt>
                <c:pt idx="106">
                  <c:v>22.207819000000001</c:v>
                </c:pt>
                <c:pt idx="107">
                  <c:v>22.205933999999999</c:v>
                </c:pt>
                <c:pt idx="108">
                  <c:v>22.202458</c:v>
                </c:pt>
                <c:pt idx="109">
                  <c:v>22.207612000000001</c:v>
                </c:pt>
                <c:pt idx="110">
                  <c:v>22.204957</c:v>
                </c:pt>
                <c:pt idx="111">
                  <c:v>22.210666</c:v>
                </c:pt>
                <c:pt idx="112">
                  <c:v>22.213134</c:v>
                </c:pt>
                <c:pt idx="113">
                  <c:v>22.213963</c:v>
                </c:pt>
                <c:pt idx="114">
                  <c:v>22.203759999999999</c:v>
                </c:pt>
                <c:pt idx="115">
                  <c:v>22.207695999999999</c:v>
                </c:pt>
                <c:pt idx="116">
                  <c:v>22.211442999999999</c:v>
                </c:pt>
                <c:pt idx="117">
                  <c:v>22.209731999999999</c:v>
                </c:pt>
                <c:pt idx="118">
                  <c:v>22.207982000000001</c:v>
                </c:pt>
                <c:pt idx="119">
                  <c:v>22.211096000000001</c:v>
                </c:pt>
                <c:pt idx="120">
                  <c:v>22.210377999999999</c:v>
                </c:pt>
                <c:pt idx="121">
                  <c:v>22.206447000000001</c:v>
                </c:pt>
                <c:pt idx="122">
                  <c:v>22.213747000000001</c:v>
                </c:pt>
                <c:pt idx="123">
                  <c:v>22.220013999999999</c:v>
                </c:pt>
                <c:pt idx="124">
                  <c:v>22.203496999999999</c:v>
                </c:pt>
                <c:pt idx="125">
                  <c:v>22.209413000000001</c:v>
                </c:pt>
                <c:pt idx="126">
                  <c:v>22.211286999999999</c:v>
                </c:pt>
                <c:pt idx="127">
                  <c:v>22.210225999999999</c:v>
                </c:pt>
                <c:pt idx="128">
                  <c:v>22.203655999999999</c:v>
                </c:pt>
                <c:pt idx="129">
                  <c:v>22.212515</c:v>
                </c:pt>
                <c:pt idx="130">
                  <c:v>22.204903999999999</c:v>
                </c:pt>
                <c:pt idx="131">
                  <c:v>22.213583</c:v>
                </c:pt>
                <c:pt idx="132">
                  <c:v>22.21678</c:v>
                </c:pt>
                <c:pt idx="133">
                  <c:v>22.193573000000001</c:v>
                </c:pt>
                <c:pt idx="134">
                  <c:v>22.208590999999998</c:v>
                </c:pt>
                <c:pt idx="135">
                  <c:v>22.208635000000001</c:v>
                </c:pt>
                <c:pt idx="136">
                  <c:v>22.206617999999999</c:v>
                </c:pt>
                <c:pt idx="137">
                  <c:v>22.200748999999998</c:v>
                </c:pt>
                <c:pt idx="138">
                  <c:v>22.21058</c:v>
                </c:pt>
                <c:pt idx="139">
                  <c:v>22.216349000000001</c:v>
                </c:pt>
                <c:pt idx="140">
                  <c:v>22.206123000000002</c:v>
                </c:pt>
                <c:pt idx="141">
                  <c:v>22.217963000000001</c:v>
                </c:pt>
                <c:pt idx="142">
                  <c:v>22.197773999999999</c:v>
                </c:pt>
                <c:pt idx="143">
                  <c:v>22.199389</c:v>
                </c:pt>
                <c:pt idx="144">
                  <c:v>22.218302000000001</c:v>
                </c:pt>
                <c:pt idx="145">
                  <c:v>22.211580000000001</c:v>
                </c:pt>
                <c:pt idx="146">
                  <c:v>22.217994999999998</c:v>
                </c:pt>
                <c:pt idx="147">
                  <c:v>22.218516999999999</c:v>
                </c:pt>
                <c:pt idx="148">
                  <c:v>22.218979999999998</c:v>
                </c:pt>
                <c:pt idx="149">
                  <c:v>22.207218000000001</c:v>
                </c:pt>
                <c:pt idx="150">
                  <c:v>22.208106999999998</c:v>
                </c:pt>
                <c:pt idx="151">
                  <c:v>22.207888000000001</c:v>
                </c:pt>
                <c:pt idx="152">
                  <c:v>22.202517</c:v>
                </c:pt>
                <c:pt idx="153">
                  <c:v>22.213301999999999</c:v>
                </c:pt>
                <c:pt idx="154">
                  <c:v>22.2136</c:v>
                </c:pt>
                <c:pt idx="155">
                  <c:v>22.19914</c:v>
                </c:pt>
                <c:pt idx="156">
                  <c:v>22.203206999999999</c:v>
                </c:pt>
                <c:pt idx="157">
                  <c:v>22.214193999999999</c:v>
                </c:pt>
                <c:pt idx="158">
                  <c:v>22.206244000000002</c:v>
                </c:pt>
                <c:pt idx="159">
                  <c:v>22.209731999999999</c:v>
                </c:pt>
                <c:pt idx="160">
                  <c:v>22.205314999999999</c:v>
                </c:pt>
                <c:pt idx="161">
                  <c:v>22.209952000000001</c:v>
                </c:pt>
                <c:pt idx="162">
                  <c:v>22.217877999999999</c:v>
                </c:pt>
                <c:pt idx="163">
                  <c:v>22.209716</c:v>
                </c:pt>
                <c:pt idx="164">
                  <c:v>22.215342</c:v>
                </c:pt>
                <c:pt idx="165">
                  <c:v>22.196180999999999</c:v>
                </c:pt>
                <c:pt idx="166">
                  <c:v>22.208803</c:v>
                </c:pt>
                <c:pt idx="167">
                  <c:v>22.212028</c:v>
                </c:pt>
                <c:pt idx="168">
                  <c:v>22.216517</c:v>
                </c:pt>
                <c:pt idx="169">
                  <c:v>22.210162</c:v>
                </c:pt>
                <c:pt idx="170">
                  <c:v>22.214807</c:v>
                </c:pt>
                <c:pt idx="171">
                  <c:v>22.208568</c:v>
                </c:pt>
                <c:pt idx="172">
                  <c:v>22.226855</c:v>
                </c:pt>
                <c:pt idx="173">
                  <c:v>22.21865</c:v>
                </c:pt>
                <c:pt idx="174">
                  <c:v>22.220559000000002</c:v>
                </c:pt>
                <c:pt idx="175">
                  <c:v>22.223127000000002</c:v>
                </c:pt>
                <c:pt idx="176">
                  <c:v>22.207426999999999</c:v>
                </c:pt>
                <c:pt idx="177">
                  <c:v>22.212828999999999</c:v>
                </c:pt>
                <c:pt idx="178">
                  <c:v>22.206776000000001</c:v>
                </c:pt>
                <c:pt idx="179">
                  <c:v>22.199778999999999</c:v>
                </c:pt>
                <c:pt idx="180">
                  <c:v>22.200123000000001</c:v>
                </c:pt>
                <c:pt idx="181">
                  <c:v>22.219614</c:v>
                </c:pt>
                <c:pt idx="182">
                  <c:v>22.213298999999999</c:v>
                </c:pt>
                <c:pt idx="183">
                  <c:v>22.202195</c:v>
                </c:pt>
                <c:pt idx="184">
                  <c:v>22.224768000000001</c:v>
                </c:pt>
                <c:pt idx="185">
                  <c:v>22.209962000000001</c:v>
                </c:pt>
                <c:pt idx="186">
                  <c:v>22.214327000000001</c:v>
                </c:pt>
                <c:pt idx="187">
                  <c:v>22.209067999999998</c:v>
                </c:pt>
                <c:pt idx="188">
                  <c:v>22.210550999999999</c:v>
                </c:pt>
                <c:pt idx="189">
                  <c:v>22.209857</c:v>
                </c:pt>
                <c:pt idx="190">
                  <c:v>22.218485000000001</c:v>
                </c:pt>
                <c:pt idx="191">
                  <c:v>22.217607000000001</c:v>
                </c:pt>
                <c:pt idx="192">
                  <c:v>22.216902000000001</c:v>
                </c:pt>
                <c:pt idx="193">
                  <c:v>22.220561</c:v>
                </c:pt>
                <c:pt idx="194">
                  <c:v>22.228555</c:v>
                </c:pt>
                <c:pt idx="195">
                  <c:v>22.214258000000001</c:v>
                </c:pt>
                <c:pt idx="196">
                  <c:v>22.218758999999999</c:v>
                </c:pt>
                <c:pt idx="197">
                  <c:v>22.205479</c:v>
                </c:pt>
                <c:pt idx="198">
                  <c:v>22.206364000000001</c:v>
                </c:pt>
                <c:pt idx="199">
                  <c:v>22.201132999999999</c:v>
                </c:pt>
                <c:pt idx="200">
                  <c:v>22.209748999999999</c:v>
                </c:pt>
                <c:pt idx="201">
                  <c:v>22.197600999999999</c:v>
                </c:pt>
                <c:pt idx="202">
                  <c:v>22.215222000000001</c:v>
                </c:pt>
                <c:pt idx="203">
                  <c:v>22.215026999999999</c:v>
                </c:pt>
                <c:pt idx="204">
                  <c:v>22.212543</c:v>
                </c:pt>
                <c:pt idx="205">
                  <c:v>22.217410999999998</c:v>
                </c:pt>
                <c:pt idx="206">
                  <c:v>22.206354999999999</c:v>
                </c:pt>
                <c:pt idx="207">
                  <c:v>22.215366</c:v>
                </c:pt>
                <c:pt idx="208">
                  <c:v>22.206467</c:v>
                </c:pt>
                <c:pt idx="209">
                  <c:v>22.215605</c:v>
                </c:pt>
                <c:pt idx="210">
                  <c:v>22.214803</c:v>
                </c:pt>
                <c:pt idx="211">
                  <c:v>22.209564</c:v>
                </c:pt>
                <c:pt idx="212">
                  <c:v>22.211780999999998</c:v>
                </c:pt>
                <c:pt idx="213">
                  <c:v>22.200119000000001</c:v>
                </c:pt>
                <c:pt idx="214">
                  <c:v>22.224737999999999</c:v>
                </c:pt>
                <c:pt idx="215">
                  <c:v>22.214337</c:v>
                </c:pt>
                <c:pt idx="216">
                  <c:v>22.21068</c:v>
                </c:pt>
                <c:pt idx="217">
                  <c:v>22.222645</c:v>
                </c:pt>
                <c:pt idx="218">
                  <c:v>22.195115999999999</c:v>
                </c:pt>
                <c:pt idx="219">
                  <c:v>22.207733999999999</c:v>
                </c:pt>
                <c:pt idx="220">
                  <c:v>22.21058</c:v>
                </c:pt>
                <c:pt idx="221">
                  <c:v>22.215001999999998</c:v>
                </c:pt>
                <c:pt idx="222">
                  <c:v>22.202487000000001</c:v>
                </c:pt>
                <c:pt idx="223">
                  <c:v>22.206242</c:v>
                </c:pt>
                <c:pt idx="224">
                  <c:v>22.197942000000001</c:v>
                </c:pt>
                <c:pt idx="225">
                  <c:v>22.203164999999998</c:v>
                </c:pt>
                <c:pt idx="226">
                  <c:v>22.198604</c:v>
                </c:pt>
                <c:pt idx="227">
                  <c:v>22.215503999999999</c:v>
                </c:pt>
                <c:pt idx="228">
                  <c:v>22.216321000000001</c:v>
                </c:pt>
                <c:pt idx="229">
                  <c:v>22.201070999999999</c:v>
                </c:pt>
                <c:pt idx="230">
                  <c:v>22.218889000000001</c:v>
                </c:pt>
                <c:pt idx="231">
                  <c:v>22.217352999999999</c:v>
                </c:pt>
                <c:pt idx="232">
                  <c:v>22.211206000000001</c:v>
                </c:pt>
                <c:pt idx="233">
                  <c:v>22.215586999999999</c:v>
                </c:pt>
                <c:pt idx="234">
                  <c:v>22.202586</c:v>
                </c:pt>
                <c:pt idx="235">
                  <c:v>22.206468999999998</c:v>
                </c:pt>
                <c:pt idx="236">
                  <c:v>22.210822</c:v>
                </c:pt>
                <c:pt idx="237">
                  <c:v>22.214742000000001</c:v>
                </c:pt>
                <c:pt idx="238">
                  <c:v>22.217309</c:v>
                </c:pt>
                <c:pt idx="239">
                  <c:v>22.208788999999999</c:v>
                </c:pt>
                <c:pt idx="240">
                  <c:v>22.218679999999999</c:v>
                </c:pt>
                <c:pt idx="241">
                  <c:v>22.211220999999998</c:v>
                </c:pt>
                <c:pt idx="242">
                  <c:v>22.219314000000001</c:v>
                </c:pt>
                <c:pt idx="243">
                  <c:v>22.202943999999999</c:v>
                </c:pt>
                <c:pt idx="244">
                  <c:v>22.209188000000001</c:v>
                </c:pt>
                <c:pt idx="245">
                  <c:v>22.214043</c:v>
                </c:pt>
                <c:pt idx="246">
                  <c:v>22.209112000000001</c:v>
                </c:pt>
                <c:pt idx="247">
                  <c:v>22.211193000000002</c:v>
                </c:pt>
                <c:pt idx="248">
                  <c:v>22.217181</c:v>
                </c:pt>
                <c:pt idx="249">
                  <c:v>22.215039999999998</c:v>
                </c:pt>
                <c:pt idx="250">
                  <c:v>22.206859000000001</c:v>
                </c:pt>
                <c:pt idx="251">
                  <c:v>22.197680999999999</c:v>
                </c:pt>
                <c:pt idx="252">
                  <c:v>22.219488999999999</c:v>
                </c:pt>
                <c:pt idx="253">
                  <c:v>22.211109</c:v>
                </c:pt>
                <c:pt idx="254">
                  <c:v>22.211224000000001</c:v>
                </c:pt>
                <c:pt idx="255">
                  <c:v>22.207393</c:v>
                </c:pt>
                <c:pt idx="256">
                  <c:v>22.198785000000001</c:v>
                </c:pt>
                <c:pt idx="257">
                  <c:v>22.211200000000002</c:v>
                </c:pt>
                <c:pt idx="258">
                  <c:v>22.211994000000001</c:v>
                </c:pt>
                <c:pt idx="259">
                  <c:v>22.2148</c:v>
                </c:pt>
                <c:pt idx="260">
                  <c:v>22.196619999999999</c:v>
                </c:pt>
                <c:pt idx="261">
                  <c:v>22.216944999999999</c:v>
                </c:pt>
                <c:pt idx="262">
                  <c:v>22.208062999999999</c:v>
                </c:pt>
                <c:pt idx="263">
                  <c:v>22.204661999999999</c:v>
                </c:pt>
                <c:pt idx="264">
                  <c:v>22.213763</c:v>
                </c:pt>
                <c:pt idx="265">
                  <c:v>22.206997999999999</c:v>
                </c:pt>
                <c:pt idx="266">
                  <c:v>22.217547</c:v>
                </c:pt>
                <c:pt idx="267">
                  <c:v>22.207045999999998</c:v>
                </c:pt>
                <c:pt idx="268">
                  <c:v>22.206388</c:v>
                </c:pt>
                <c:pt idx="269">
                  <c:v>22.205024000000002</c:v>
                </c:pt>
                <c:pt idx="270">
                  <c:v>22.203274</c:v>
                </c:pt>
                <c:pt idx="271">
                  <c:v>22.223618999999999</c:v>
                </c:pt>
                <c:pt idx="272">
                  <c:v>22.20449</c:v>
                </c:pt>
                <c:pt idx="273">
                  <c:v>22.194375000000001</c:v>
                </c:pt>
                <c:pt idx="274">
                  <c:v>22.216905000000001</c:v>
                </c:pt>
                <c:pt idx="275">
                  <c:v>22.208855</c:v>
                </c:pt>
                <c:pt idx="276">
                  <c:v>22.213065</c:v>
                </c:pt>
                <c:pt idx="277">
                  <c:v>22.211386999999998</c:v>
                </c:pt>
                <c:pt idx="278">
                  <c:v>22.207556</c:v>
                </c:pt>
                <c:pt idx="279">
                  <c:v>22.213137</c:v>
                </c:pt>
                <c:pt idx="280">
                  <c:v>22.209098999999998</c:v>
                </c:pt>
                <c:pt idx="281">
                  <c:v>22.219404000000001</c:v>
                </c:pt>
                <c:pt idx="282">
                  <c:v>22.214656000000002</c:v>
                </c:pt>
                <c:pt idx="283">
                  <c:v>22.205175000000001</c:v>
                </c:pt>
                <c:pt idx="284">
                  <c:v>22.211203999999999</c:v>
                </c:pt>
                <c:pt idx="285">
                  <c:v>22.194758</c:v>
                </c:pt>
                <c:pt idx="286">
                  <c:v>22.227214</c:v>
                </c:pt>
                <c:pt idx="287">
                  <c:v>22.199323</c:v>
                </c:pt>
                <c:pt idx="288">
                  <c:v>22.224671000000001</c:v>
                </c:pt>
                <c:pt idx="289">
                  <c:v>22.198581000000001</c:v>
                </c:pt>
                <c:pt idx="290">
                  <c:v>22.196400000000001</c:v>
                </c:pt>
                <c:pt idx="291">
                  <c:v>22.209464000000001</c:v>
                </c:pt>
                <c:pt idx="292">
                  <c:v>22.219439999999999</c:v>
                </c:pt>
                <c:pt idx="293">
                  <c:v>22.200236</c:v>
                </c:pt>
                <c:pt idx="294">
                  <c:v>22.214983</c:v>
                </c:pt>
                <c:pt idx="295">
                  <c:v>22.208911000000001</c:v>
                </c:pt>
                <c:pt idx="296">
                  <c:v>22.200682</c:v>
                </c:pt>
                <c:pt idx="297">
                  <c:v>22.208144999999998</c:v>
                </c:pt>
                <c:pt idx="298">
                  <c:v>22.219754999999999</c:v>
                </c:pt>
                <c:pt idx="299">
                  <c:v>22.209481</c:v>
                </c:pt>
                <c:pt idx="300">
                  <c:v>22.196263999999999</c:v>
                </c:pt>
                <c:pt idx="301">
                  <c:v>22.193923999999999</c:v>
                </c:pt>
                <c:pt idx="302">
                  <c:v>22.219259999999998</c:v>
                </c:pt>
                <c:pt idx="303">
                  <c:v>22.200386000000002</c:v>
                </c:pt>
                <c:pt idx="304">
                  <c:v>22.208041000000001</c:v>
                </c:pt>
                <c:pt idx="305">
                  <c:v>22.205545000000001</c:v>
                </c:pt>
                <c:pt idx="306">
                  <c:v>22.194163</c:v>
                </c:pt>
                <c:pt idx="307">
                  <c:v>22.219639000000001</c:v>
                </c:pt>
                <c:pt idx="308">
                  <c:v>22.206672999999999</c:v>
                </c:pt>
                <c:pt idx="309">
                  <c:v>22.221185999999999</c:v>
                </c:pt>
                <c:pt idx="310">
                  <c:v>22.229215</c:v>
                </c:pt>
                <c:pt idx="311">
                  <c:v>22.207709999999999</c:v>
                </c:pt>
                <c:pt idx="312">
                  <c:v>22.206111</c:v>
                </c:pt>
                <c:pt idx="313">
                  <c:v>22.207478999999999</c:v>
                </c:pt>
                <c:pt idx="314">
                  <c:v>22.21367</c:v>
                </c:pt>
                <c:pt idx="315">
                  <c:v>22.209092999999999</c:v>
                </c:pt>
                <c:pt idx="316">
                  <c:v>22.201048</c:v>
                </c:pt>
                <c:pt idx="317">
                  <c:v>22.210806999999999</c:v>
                </c:pt>
                <c:pt idx="318">
                  <c:v>22.202228000000002</c:v>
                </c:pt>
                <c:pt idx="319">
                  <c:v>22.202387000000002</c:v>
                </c:pt>
                <c:pt idx="320">
                  <c:v>22.205935</c:v>
                </c:pt>
                <c:pt idx="321">
                  <c:v>22.209295999999998</c:v>
                </c:pt>
                <c:pt idx="322">
                  <c:v>22.205946999999998</c:v>
                </c:pt>
                <c:pt idx="323">
                  <c:v>22.208625999999999</c:v>
                </c:pt>
                <c:pt idx="324">
                  <c:v>22.216512000000002</c:v>
                </c:pt>
                <c:pt idx="325">
                  <c:v>22.213370000000001</c:v>
                </c:pt>
                <c:pt idx="326">
                  <c:v>22.210899000000001</c:v>
                </c:pt>
                <c:pt idx="327">
                  <c:v>22.205397000000001</c:v>
                </c:pt>
                <c:pt idx="328">
                  <c:v>22.199265</c:v>
                </c:pt>
                <c:pt idx="329">
                  <c:v>22.206772000000001</c:v>
                </c:pt>
                <c:pt idx="330">
                  <c:v>22.217991000000001</c:v>
                </c:pt>
                <c:pt idx="331">
                  <c:v>22.217528000000001</c:v>
                </c:pt>
                <c:pt idx="332">
                  <c:v>22.204141</c:v>
                </c:pt>
                <c:pt idx="333">
                  <c:v>22.197044000000002</c:v>
                </c:pt>
                <c:pt idx="334">
                  <c:v>22.195218000000001</c:v>
                </c:pt>
                <c:pt idx="335">
                  <c:v>22.219238000000001</c:v>
                </c:pt>
                <c:pt idx="336">
                  <c:v>22.217233</c:v>
                </c:pt>
                <c:pt idx="337">
                  <c:v>22.203562000000002</c:v>
                </c:pt>
                <c:pt idx="338">
                  <c:v>22.214406</c:v>
                </c:pt>
                <c:pt idx="339">
                  <c:v>22.192391000000001</c:v>
                </c:pt>
                <c:pt idx="340">
                  <c:v>22.206225</c:v>
                </c:pt>
                <c:pt idx="341">
                  <c:v>22.203804999999999</c:v>
                </c:pt>
                <c:pt idx="342">
                  <c:v>22.209629</c:v>
                </c:pt>
                <c:pt idx="343">
                  <c:v>22.219456999999998</c:v>
                </c:pt>
                <c:pt idx="344">
                  <c:v>22.209291</c:v>
                </c:pt>
                <c:pt idx="345">
                  <c:v>22.216643000000001</c:v>
                </c:pt>
                <c:pt idx="346">
                  <c:v>22.202721</c:v>
                </c:pt>
                <c:pt idx="347">
                  <c:v>22.207962999999999</c:v>
                </c:pt>
                <c:pt idx="348">
                  <c:v>22.211077</c:v>
                </c:pt>
                <c:pt idx="349">
                  <c:v>22.209398</c:v>
                </c:pt>
                <c:pt idx="350">
                  <c:v>22.205674999999999</c:v>
                </c:pt>
                <c:pt idx="351">
                  <c:v>22.20532</c:v>
                </c:pt>
                <c:pt idx="352">
                  <c:v>22.211462999999998</c:v>
                </c:pt>
                <c:pt idx="353">
                  <c:v>22.192294</c:v>
                </c:pt>
                <c:pt idx="354">
                  <c:v>22.207899000000001</c:v>
                </c:pt>
                <c:pt idx="355">
                  <c:v>22.218069</c:v>
                </c:pt>
                <c:pt idx="356">
                  <c:v>22.209031</c:v>
                </c:pt>
                <c:pt idx="357">
                  <c:v>22.216415000000001</c:v>
                </c:pt>
                <c:pt idx="358">
                  <c:v>22.210768999999999</c:v>
                </c:pt>
                <c:pt idx="359">
                  <c:v>22.222339000000002</c:v>
                </c:pt>
                <c:pt idx="360">
                  <c:v>22.206897999999999</c:v>
                </c:pt>
                <c:pt idx="361">
                  <c:v>22.216677000000001</c:v>
                </c:pt>
                <c:pt idx="362">
                  <c:v>22.206627000000001</c:v>
                </c:pt>
                <c:pt idx="363">
                  <c:v>22.216557999999999</c:v>
                </c:pt>
                <c:pt idx="364">
                  <c:v>22.217399</c:v>
                </c:pt>
                <c:pt idx="365">
                  <c:v>22.222218999999999</c:v>
                </c:pt>
                <c:pt idx="366">
                  <c:v>22.203939999999999</c:v>
                </c:pt>
                <c:pt idx="367">
                  <c:v>22.216297999999998</c:v>
                </c:pt>
                <c:pt idx="368">
                  <c:v>22.220037999999999</c:v>
                </c:pt>
                <c:pt idx="369">
                  <c:v>22.219830999999999</c:v>
                </c:pt>
                <c:pt idx="370">
                  <c:v>22.213249000000001</c:v>
                </c:pt>
                <c:pt idx="371">
                  <c:v>22.210215000000002</c:v>
                </c:pt>
                <c:pt idx="372">
                  <c:v>22.202743000000002</c:v>
                </c:pt>
                <c:pt idx="373">
                  <c:v>22.206837</c:v>
                </c:pt>
                <c:pt idx="374">
                  <c:v>22.204505000000001</c:v>
                </c:pt>
                <c:pt idx="375">
                  <c:v>22.230160000000001</c:v>
                </c:pt>
                <c:pt idx="376">
                  <c:v>22.219867000000001</c:v>
                </c:pt>
                <c:pt idx="377">
                  <c:v>22.214365000000001</c:v>
                </c:pt>
                <c:pt idx="378">
                  <c:v>22.207356000000001</c:v>
                </c:pt>
                <c:pt idx="379">
                  <c:v>22.204955999999999</c:v>
                </c:pt>
                <c:pt idx="380">
                  <c:v>22.204892000000001</c:v>
                </c:pt>
                <c:pt idx="381">
                  <c:v>22.211186999999999</c:v>
                </c:pt>
                <c:pt idx="382">
                  <c:v>22.216629999999999</c:v>
                </c:pt>
                <c:pt idx="383">
                  <c:v>22.199697</c:v>
                </c:pt>
                <c:pt idx="384">
                  <c:v>22.210398000000001</c:v>
                </c:pt>
                <c:pt idx="385">
                  <c:v>22.22345</c:v>
                </c:pt>
                <c:pt idx="386">
                  <c:v>22.220289000000001</c:v>
                </c:pt>
                <c:pt idx="387">
                  <c:v>22.221298000000001</c:v>
                </c:pt>
                <c:pt idx="388">
                  <c:v>22.198049999999999</c:v>
                </c:pt>
                <c:pt idx="389">
                  <c:v>22.215641000000002</c:v>
                </c:pt>
                <c:pt idx="390">
                  <c:v>22.214652000000001</c:v>
                </c:pt>
                <c:pt idx="391">
                  <c:v>22.209261000000001</c:v>
                </c:pt>
                <c:pt idx="392">
                  <c:v>22.200606000000001</c:v>
                </c:pt>
                <c:pt idx="393">
                  <c:v>22.209409000000001</c:v>
                </c:pt>
                <c:pt idx="394">
                  <c:v>22.214472000000001</c:v>
                </c:pt>
                <c:pt idx="395">
                  <c:v>22.198844000000001</c:v>
                </c:pt>
                <c:pt idx="396">
                  <c:v>22.207263999999999</c:v>
                </c:pt>
                <c:pt idx="397">
                  <c:v>22.214017999999999</c:v>
                </c:pt>
                <c:pt idx="398">
                  <c:v>22.209433000000001</c:v>
                </c:pt>
                <c:pt idx="399">
                  <c:v>22.199023</c:v>
                </c:pt>
                <c:pt idx="400">
                  <c:v>22.210927999999999</c:v>
                </c:pt>
                <c:pt idx="401">
                  <c:v>22.214383999999999</c:v>
                </c:pt>
                <c:pt idx="402">
                  <c:v>22.22345</c:v>
                </c:pt>
                <c:pt idx="403">
                  <c:v>22.218475000000002</c:v>
                </c:pt>
                <c:pt idx="404">
                  <c:v>22.209257000000001</c:v>
                </c:pt>
                <c:pt idx="405">
                  <c:v>22.201191999999999</c:v>
                </c:pt>
                <c:pt idx="406">
                  <c:v>22.205514000000001</c:v>
                </c:pt>
                <c:pt idx="407">
                  <c:v>22.210999999999999</c:v>
                </c:pt>
                <c:pt idx="408">
                  <c:v>22.228525999999999</c:v>
                </c:pt>
                <c:pt idx="409">
                  <c:v>22.217582</c:v>
                </c:pt>
                <c:pt idx="410">
                  <c:v>22.220117999999999</c:v>
                </c:pt>
                <c:pt idx="411">
                  <c:v>22.204673</c:v>
                </c:pt>
                <c:pt idx="412">
                  <c:v>22.212689999999998</c:v>
                </c:pt>
                <c:pt idx="413">
                  <c:v>22.219156999999999</c:v>
                </c:pt>
                <c:pt idx="414">
                  <c:v>22.211804999999998</c:v>
                </c:pt>
                <c:pt idx="415">
                  <c:v>22.217932000000001</c:v>
                </c:pt>
                <c:pt idx="416">
                  <c:v>22.212558999999999</c:v>
                </c:pt>
                <c:pt idx="417">
                  <c:v>22.206239</c:v>
                </c:pt>
                <c:pt idx="418">
                  <c:v>22.217191</c:v>
                </c:pt>
                <c:pt idx="419">
                  <c:v>22.210536999999999</c:v>
                </c:pt>
                <c:pt idx="420">
                  <c:v>22.212885</c:v>
                </c:pt>
                <c:pt idx="421">
                  <c:v>22.220576000000001</c:v>
                </c:pt>
                <c:pt idx="422">
                  <c:v>22.200945000000001</c:v>
                </c:pt>
                <c:pt idx="423">
                  <c:v>22.212060000000001</c:v>
                </c:pt>
                <c:pt idx="424">
                  <c:v>22.225854000000002</c:v>
                </c:pt>
                <c:pt idx="425">
                  <c:v>22.210999999999999</c:v>
                </c:pt>
                <c:pt idx="426">
                  <c:v>22.198014000000001</c:v>
                </c:pt>
                <c:pt idx="427">
                  <c:v>22.201115999999999</c:v>
                </c:pt>
                <c:pt idx="428">
                  <c:v>22.208492</c:v>
                </c:pt>
                <c:pt idx="429">
                  <c:v>22.207519000000001</c:v>
                </c:pt>
                <c:pt idx="430">
                  <c:v>22.212880999999999</c:v>
                </c:pt>
                <c:pt idx="431">
                  <c:v>22.207785999999999</c:v>
                </c:pt>
                <c:pt idx="432">
                  <c:v>22.214379999999998</c:v>
                </c:pt>
                <c:pt idx="433">
                  <c:v>22.208279999999998</c:v>
                </c:pt>
                <c:pt idx="434">
                  <c:v>22.204643999999998</c:v>
                </c:pt>
                <c:pt idx="435">
                  <c:v>22.204377000000001</c:v>
                </c:pt>
                <c:pt idx="436">
                  <c:v>22.203133000000001</c:v>
                </c:pt>
                <c:pt idx="437">
                  <c:v>22.219467000000002</c:v>
                </c:pt>
                <c:pt idx="438">
                  <c:v>22.208746999999999</c:v>
                </c:pt>
                <c:pt idx="439">
                  <c:v>22.209636</c:v>
                </c:pt>
                <c:pt idx="440">
                  <c:v>22.214962</c:v>
                </c:pt>
                <c:pt idx="441">
                  <c:v>22.215244999999999</c:v>
                </c:pt>
                <c:pt idx="442">
                  <c:v>22.211925000000001</c:v>
                </c:pt>
                <c:pt idx="443">
                  <c:v>22.217713</c:v>
                </c:pt>
                <c:pt idx="444">
                  <c:v>22.207135999999998</c:v>
                </c:pt>
                <c:pt idx="445">
                  <c:v>22.222099</c:v>
                </c:pt>
                <c:pt idx="446">
                  <c:v>22.214428000000002</c:v>
                </c:pt>
                <c:pt idx="447">
                  <c:v>22.209987000000002</c:v>
                </c:pt>
                <c:pt idx="448">
                  <c:v>22.218698</c:v>
                </c:pt>
                <c:pt idx="449">
                  <c:v>22.206043999999999</c:v>
                </c:pt>
                <c:pt idx="450">
                  <c:v>22.218443000000001</c:v>
                </c:pt>
                <c:pt idx="451">
                  <c:v>22.224637999999999</c:v>
                </c:pt>
                <c:pt idx="452">
                  <c:v>22.208255999999999</c:v>
                </c:pt>
                <c:pt idx="453">
                  <c:v>22.215547999999998</c:v>
                </c:pt>
                <c:pt idx="454">
                  <c:v>22.210995</c:v>
                </c:pt>
                <c:pt idx="455">
                  <c:v>22.220161000000001</c:v>
                </c:pt>
                <c:pt idx="456">
                  <c:v>22.213384000000001</c:v>
                </c:pt>
                <c:pt idx="457">
                  <c:v>22.214279999999999</c:v>
                </c:pt>
                <c:pt idx="458">
                  <c:v>22.21613</c:v>
                </c:pt>
                <c:pt idx="459">
                  <c:v>22.206589999999998</c:v>
                </c:pt>
                <c:pt idx="460">
                  <c:v>22.221018000000001</c:v>
                </c:pt>
                <c:pt idx="461">
                  <c:v>22.213515000000001</c:v>
                </c:pt>
                <c:pt idx="462">
                  <c:v>22.201650000000001</c:v>
                </c:pt>
                <c:pt idx="463">
                  <c:v>22.200578</c:v>
                </c:pt>
                <c:pt idx="464">
                  <c:v>22.204301000000001</c:v>
                </c:pt>
                <c:pt idx="465">
                  <c:v>22.210011000000002</c:v>
                </c:pt>
                <c:pt idx="466">
                  <c:v>22.214124999999999</c:v>
                </c:pt>
                <c:pt idx="467">
                  <c:v>22.212662000000002</c:v>
                </c:pt>
                <c:pt idx="468">
                  <c:v>22.211082999999999</c:v>
                </c:pt>
                <c:pt idx="469">
                  <c:v>22.21808</c:v>
                </c:pt>
                <c:pt idx="470">
                  <c:v>22.208185</c:v>
                </c:pt>
                <c:pt idx="471">
                  <c:v>22.209536</c:v>
                </c:pt>
                <c:pt idx="472">
                  <c:v>22.209720000000001</c:v>
                </c:pt>
                <c:pt idx="473">
                  <c:v>22.210425000000001</c:v>
                </c:pt>
                <c:pt idx="474">
                  <c:v>22.212686000000001</c:v>
                </c:pt>
                <c:pt idx="475">
                  <c:v>22.202344</c:v>
                </c:pt>
                <c:pt idx="476">
                  <c:v>22.202259999999999</c:v>
                </c:pt>
                <c:pt idx="477">
                  <c:v>22.198412999999999</c:v>
                </c:pt>
                <c:pt idx="478">
                  <c:v>22.219622999999999</c:v>
                </c:pt>
                <c:pt idx="479">
                  <c:v>22.20842</c:v>
                </c:pt>
                <c:pt idx="480">
                  <c:v>22.210134</c:v>
                </c:pt>
                <c:pt idx="481">
                  <c:v>22.201633999999999</c:v>
                </c:pt>
                <c:pt idx="482">
                  <c:v>22.213172</c:v>
                </c:pt>
                <c:pt idx="483">
                  <c:v>22.202527</c:v>
                </c:pt>
                <c:pt idx="484">
                  <c:v>22.212410999999999</c:v>
                </c:pt>
                <c:pt idx="485">
                  <c:v>22.203288000000001</c:v>
                </c:pt>
                <c:pt idx="486">
                  <c:v>22.219384000000002</c:v>
                </c:pt>
                <c:pt idx="487">
                  <c:v>22.210804</c:v>
                </c:pt>
                <c:pt idx="488">
                  <c:v>22.217449999999999</c:v>
                </c:pt>
                <c:pt idx="489">
                  <c:v>22.201028000000001</c:v>
                </c:pt>
                <c:pt idx="490">
                  <c:v>22.208041000000001</c:v>
                </c:pt>
                <c:pt idx="491">
                  <c:v>22.216069999999998</c:v>
                </c:pt>
                <c:pt idx="492">
                  <c:v>22.226385000000001</c:v>
                </c:pt>
                <c:pt idx="493">
                  <c:v>22.199776</c:v>
                </c:pt>
                <c:pt idx="494">
                  <c:v>22.209731999999999</c:v>
                </c:pt>
                <c:pt idx="495">
                  <c:v>22.211058999999999</c:v>
                </c:pt>
                <c:pt idx="496">
                  <c:v>22.211704999999998</c:v>
                </c:pt>
                <c:pt idx="497">
                  <c:v>22.19811</c:v>
                </c:pt>
                <c:pt idx="498">
                  <c:v>22.211158999999999</c:v>
                </c:pt>
                <c:pt idx="499">
                  <c:v>22.203005999999998</c:v>
                </c:pt>
                <c:pt idx="500">
                  <c:v>22.204198000000002</c:v>
                </c:pt>
                <c:pt idx="501">
                  <c:v>22.205223</c:v>
                </c:pt>
                <c:pt idx="502">
                  <c:v>22.206726</c:v>
                </c:pt>
                <c:pt idx="503">
                  <c:v>22.213121000000001</c:v>
                </c:pt>
                <c:pt idx="504">
                  <c:v>22.205378</c:v>
                </c:pt>
                <c:pt idx="505">
                  <c:v>22.212902</c:v>
                </c:pt>
                <c:pt idx="506">
                  <c:v>22.2059</c:v>
                </c:pt>
                <c:pt idx="507">
                  <c:v>22.214774999999999</c:v>
                </c:pt>
                <c:pt idx="508">
                  <c:v>22.209202000000001</c:v>
                </c:pt>
                <c:pt idx="509">
                  <c:v>22.204844000000001</c:v>
                </c:pt>
                <c:pt idx="510">
                  <c:v>22.209178000000001</c:v>
                </c:pt>
                <c:pt idx="511">
                  <c:v>22.200965</c:v>
                </c:pt>
                <c:pt idx="512">
                  <c:v>22.206869999999999</c:v>
                </c:pt>
                <c:pt idx="513">
                  <c:v>22.206147999999999</c:v>
                </c:pt>
                <c:pt idx="514">
                  <c:v>22.204832</c:v>
                </c:pt>
                <c:pt idx="515">
                  <c:v>22.201367999999999</c:v>
                </c:pt>
                <c:pt idx="516">
                  <c:v>22.203816</c:v>
                </c:pt>
                <c:pt idx="517">
                  <c:v>22.221450000000001</c:v>
                </c:pt>
                <c:pt idx="518">
                  <c:v>22.205538000000001</c:v>
                </c:pt>
                <c:pt idx="519">
                  <c:v>22.208476999999998</c:v>
                </c:pt>
                <c:pt idx="520">
                  <c:v>22.224519999999998</c:v>
                </c:pt>
                <c:pt idx="521">
                  <c:v>22.214867999999999</c:v>
                </c:pt>
                <c:pt idx="522">
                  <c:v>22.216557999999999</c:v>
                </c:pt>
                <c:pt idx="523">
                  <c:v>22.215039000000001</c:v>
                </c:pt>
                <c:pt idx="524">
                  <c:v>22.208635999999998</c:v>
                </c:pt>
                <c:pt idx="525">
                  <c:v>22.200834</c:v>
                </c:pt>
                <c:pt idx="526">
                  <c:v>22.214856000000001</c:v>
                </c:pt>
                <c:pt idx="527">
                  <c:v>22.200886000000001</c:v>
                </c:pt>
                <c:pt idx="528">
                  <c:v>22.213847000000001</c:v>
                </c:pt>
                <c:pt idx="529">
                  <c:v>22.202819000000002</c:v>
                </c:pt>
                <c:pt idx="530">
                  <c:v>22.210474000000001</c:v>
                </c:pt>
                <c:pt idx="531">
                  <c:v>22.208541</c:v>
                </c:pt>
                <c:pt idx="532">
                  <c:v>22.222479</c:v>
                </c:pt>
                <c:pt idx="533">
                  <c:v>22.211216</c:v>
                </c:pt>
                <c:pt idx="534">
                  <c:v>22.208113999999998</c:v>
                </c:pt>
                <c:pt idx="535">
                  <c:v>22.215820999999998</c:v>
                </c:pt>
                <c:pt idx="536">
                  <c:v>22.220908000000001</c:v>
                </c:pt>
                <c:pt idx="537">
                  <c:v>22.205984999999998</c:v>
                </c:pt>
                <c:pt idx="538">
                  <c:v>22.210379</c:v>
                </c:pt>
                <c:pt idx="539">
                  <c:v>22.222152000000001</c:v>
                </c:pt>
                <c:pt idx="540">
                  <c:v>22.220545000000001</c:v>
                </c:pt>
                <c:pt idx="541">
                  <c:v>22.20459</c:v>
                </c:pt>
                <c:pt idx="542">
                  <c:v>22.208480999999999</c:v>
                </c:pt>
                <c:pt idx="543">
                  <c:v>22.216674000000001</c:v>
                </c:pt>
                <c:pt idx="544">
                  <c:v>22.227032000000001</c:v>
                </c:pt>
                <c:pt idx="545">
                  <c:v>22.203178999999999</c:v>
                </c:pt>
                <c:pt idx="546">
                  <c:v>22.210566</c:v>
                </c:pt>
                <c:pt idx="547">
                  <c:v>22.208815999999999</c:v>
                </c:pt>
                <c:pt idx="548">
                  <c:v>22.211312</c:v>
                </c:pt>
                <c:pt idx="549">
                  <c:v>22.209748999999999</c:v>
                </c:pt>
                <c:pt idx="550">
                  <c:v>22.214082999999999</c:v>
                </c:pt>
                <c:pt idx="551">
                  <c:v>22.202069999999999</c:v>
                </c:pt>
                <c:pt idx="552">
                  <c:v>22.204256000000001</c:v>
                </c:pt>
                <c:pt idx="553">
                  <c:v>22.215084000000001</c:v>
                </c:pt>
                <c:pt idx="554">
                  <c:v>22.206368000000001</c:v>
                </c:pt>
                <c:pt idx="555">
                  <c:v>22.207180999999999</c:v>
                </c:pt>
                <c:pt idx="556">
                  <c:v>22.208082000000001</c:v>
                </c:pt>
                <c:pt idx="557">
                  <c:v>22.207464999999999</c:v>
                </c:pt>
                <c:pt idx="558">
                  <c:v>22.200125</c:v>
                </c:pt>
                <c:pt idx="559">
                  <c:v>22.217806</c:v>
                </c:pt>
                <c:pt idx="560">
                  <c:v>22.201162</c:v>
                </c:pt>
                <c:pt idx="561">
                  <c:v>22.209071000000002</c:v>
                </c:pt>
                <c:pt idx="562">
                  <c:v>22.200284</c:v>
                </c:pt>
                <c:pt idx="563">
                  <c:v>22.210977</c:v>
                </c:pt>
                <c:pt idx="564">
                  <c:v>22.214414000000001</c:v>
                </c:pt>
                <c:pt idx="565">
                  <c:v>22.207516999999999</c:v>
                </c:pt>
                <c:pt idx="566">
                  <c:v>22.220502</c:v>
                </c:pt>
                <c:pt idx="567">
                  <c:v>22.196876</c:v>
                </c:pt>
                <c:pt idx="568">
                  <c:v>22.207388999999999</c:v>
                </c:pt>
                <c:pt idx="569">
                  <c:v>22.212129999999998</c:v>
                </c:pt>
                <c:pt idx="570">
                  <c:v>22.211117000000002</c:v>
                </c:pt>
                <c:pt idx="571">
                  <c:v>22.205276000000001</c:v>
                </c:pt>
                <c:pt idx="572">
                  <c:v>22.216092</c:v>
                </c:pt>
                <c:pt idx="573">
                  <c:v>22.210909000000001</c:v>
                </c:pt>
                <c:pt idx="574">
                  <c:v>22.207844000000001</c:v>
                </c:pt>
                <c:pt idx="575">
                  <c:v>22.194236</c:v>
                </c:pt>
                <c:pt idx="576">
                  <c:v>22.209983999999999</c:v>
                </c:pt>
                <c:pt idx="577">
                  <c:v>22.215693999999999</c:v>
                </c:pt>
                <c:pt idx="578">
                  <c:v>22.217288</c:v>
                </c:pt>
                <c:pt idx="579">
                  <c:v>22.211400000000001</c:v>
                </c:pt>
                <c:pt idx="580">
                  <c:v>22.214904000000001</c:v>
                </c:pt>
                <c:pt idx="581">
                  <c:v>22.227937000000001</c:v>
                </c:pt>
                <c:pt idx="582">
                  <c:v>22.205822000000001</c:v>
                </c:pt>
                <c:pt idx="583">
                  <c:v>22.209136000000001</c:v>
                </c:pt>
                <c:pt idx="584">
                  <c:v>22.210474999999999</c:v>
                </c:pt>
                <c:pt idx="585">
                  <c:v>22.203721999999999</c:v>
                </c:pt>
                <c:pt idx="586">
                  <c:v>22.199009</c:v>
                </c:pt>
                <c:pt idx="587">
                  <c:v>22.208697000000001</c:v>
                </c:pt>
                <c:pt idx="588">
                  <c:v>22.197199000000001</c:v>
                </c:pt>
                <c:pt idx="589">
                  <c:v>22.209247000000001</c:v>
                </c:pt>
                <c:pt idx="590">
                  <c:v>22.199862</c:v>
                </c:pt>
                <c:pt idx="591">
                  <c:v>22.208186999999999</c:v>
                </c:pt>
                <c:pt idx="592">
                  <c:v>22.203187</c:v>
                </c:pt>
                <c:pt idx="593">
                  <c:v>22.206453</c:v>
                </c:pt>
                <c:pt idx="594">
                  <c:v>22.210894</c:v>
                </c:pt>
                <c:pt idx="595">
                  <c:v>22.205770999999999</c:v>
                </c:pt>
                <c:pt idx="596">
                  <c:v>22.21819</c:v>
                </c:pt>
                <c:pt idx="597">
                  <c:v>22.217863000000001</c:v>
                </c:pt>
                <c:pt idx="598">
                  <c:v>22.208545999999998</c:v>
                </c:pt>
                <c:pt idx="599">
                  <c:v>22.211357</c:v>
                </c:pt>
                <c:pt idx="600">
                  <c:v>22.201521</c:v>
                </c:pt>
                <c:pt idx="601">
                  <c:v>22.202297999999999</c:v>
                </c:pt>
                <c:pt idx="602">
                  <c:v>22.212389000000002</c:v>
                </c:pt>
                <c:pt idx="603">
                  <c:v>22.204543000000001</c:v>
                </c:pt>
                <c:pt idx="604">
                  <c:v>22.207039000000002</c:v>
                </c:pt>
                <c:pt idx="605">
                  <c:v>22.201692999999999</c:v>
                </c:pt>
                <c:pt idx="606">
                  <c:v>22.211345000000001</c:v>
                </c:pt>
                <c:pt idx="607">
                  <c:v>22.215530999999999</c:v>
                </c:pt>
                <c:pt idx="608">
                  <c:v>22.206748000000001</c:v>
                </c:pt>
                <c:pt idx="609">
                  <c:v>22.208634</c:v>
                </c:pt>
                <c:pt idx="610">
                  <c:v>22.198419000000001</c:v>
                </c:pt>
                <c:pt idx="611">
                  <c:v>22.215176</c:v>
                </c:pt>
                <c:pt idx="612">
                  <c:v>22.210799000000002</c:v>
                </c:pt>
                <c:pt idx="613">
                  <c:v>22.201146000000001</c:v>
                </c:pt>
                <c:pt idx="614">
                  <c:v>22.202586</c:v>
                </c:pt>
                <c:pt idx="615">
                  <c:v>22.201936</c:v>
                </c:pt>
                <c:pt idx="616">
                  <c:v>22.221993000000001</c:v>
                </c:pt>
                <c:pt idx="617">
                  <c:v>22.207014999999998</c:v>
                </c:pt>
                <c:pt idx="618">
                  <c:v>22.205715999999999</c:v>
                </c:pt>
                <c:pt idx="619">
                  <c:v>22.21227</c:v>
                </c:pt>
                <c:pt idx="620">
                  <c:v>22.201181999999999</c:v>
                </c:pt>
                <c:pt idx="621">
                  <c:v>22.210204999999998</c:v>
                </c:pt>
                <c:pt idx="622">
                  <c:v>22.198874</c:v>
                </c:pt>
                <c:pt idx="623">
                  <c:v>22.213785000000001</c:v>
                </c:pt>
                <c:pt idx="624">
                  <c:v>22.211165999999999</c:v>
                </c:pt>
                <c:pt idx="625">
                  <c:v>22.207453999999998</c:v>
                </c:pt>
                <c:pt idx="626">
                  <c:v>22.209019999999999</c:v>
                </c:pt>
                <c:pt idx="627">
                  <c:v>22.213442000000001</c:v>
                </c:pt>
                <c:pt idx="628">
                  <c:v>22.203510999999999</c:v>
                </c:pt>
                <c:pt idx="629">
                  <c:v>22.213466</c:v>
                </c:pt>
                <c:pt idx="630">
                  <c:v>22.203108</c:v>
                </c:pt>
                <c:pt idx="631">
                  <c:v>22.206161999999999</c:v>
                </c:pt>
                <c:pt idx="632">
                  <c:v>22.212102000000002</c:v>
                </c:pt>
                <c:pt idx="633">
                  <c:v>22.215758999999998</c:v>
                </c:pt>
                <c:pt idx="634">
                  <c:v>22.211134000000001</c:v>
                </c:pt>
                <c:pt idx="635">
                  <c:v>22.214697999999999</c:v>
                </c:pt>
                <c:pt idx="636">
                  <c:v>22.210726999999999</c:v>
                </c:pt>
                <c:pt idx="637">
                  <c:v>22.207127</c:v>
                </c:pt>
                <c:pt idx="638">
                  <c:v>22.220123999999998</c:v>
                </c:pt>
                <c:pt idx="639">
                  <c:v>22.208064</c:v>
                </c:pt>
                <c:pt idx="640">
                  <c:v>22.214953000000001</c:v>
                </c:pt>
                <c:pt idx="641">
                  <c:v>22.210851000000002</c:v>
                </c:pt>
                <c:pt idx="642">
                  <c:v>22.211372999999998</c:v>
                </c:pt>
                <c:pt idx="643">
                  <c:v>22.211568</c:v>
                </c:pt>
                <c:pt idx="644">
                  <c:v>22.212178000000002</c:v>
                </c:pt>
                <c:pt idx="645">
                  <c:v>22.203462999999999</c:v>
                </c:pt>
                <c:pt idx="646">
                  <c:v>22.207090999999998</c:v>
                </c:pt>
                <c:pt idx="647">
                  <c:v>22.201357999999999</c:v>
                </c:pt>
                <c:pt idx="648">
                  <c:v>22.208822000000001</c:v>
                </c:pt>
                <c:pt idx="649">
                  <c:v>22.212883999999999</c:v>
                </c:pt>
                <c:pt idx="650">
                  <c:v>22.222429000000002</c:v>
                </c:pt>
                <c:pt idx="651">
                  <c:v>22.226977000000002</c:v>
                </c:pt>
                <c:pt idx="652">
                  <c:v>22.213335000000001</c:v>
                </c:pt>
                <c:pt idx="653">
                  <c:v>22.216269</c:v>
                </c:pt>
                <c:pt idx="654">
                  <c:v>22.213849</c:v>
                </c:pt>
                <c:pt idx="655">
                  <c:v>22.21538</c:v>
                </c:pt>
                <c:pt idx="656">
                  <c:v>22.201167000000002</c:v>
                </c:pt>
                <c:pt idx="657">
                  <c:v>22.198623000000001</c:v>
                </c:pt>
                <c:pt idx="658">
                  <c:v>22.203627000000001</c:v>
                </c:pt>
                <c:pt idx="659">
                  <c:v>22.218509999999998</c:v>
                </c:pt>
                <c:pt idx="660">
                  <c:v>22.218565000000002</c:v>
                </c:pt>
                <c:pt idx="661">
                  <c:v>22.212824000000001</c:v>
                </c:pt>
                <c:pt idx="662">
                  <c:v>22.198771000000001</c:v>
                </c:pt>
                <c:pt idx="663">
                  <c:v>22.198771000000001</c:v>
                </c:pt>
                <c:pt idx="664">
                  <c:v>22.210452</c:v>
                </c:pt>
                <c:pt idx="665">
                  <c:v>22.203603000000001</c:v>
                </c:pt>
                <c:pt idx="666">
                  <c:v>22.204915</c:v>
                </c:pt>
                <c:pt idx="667">
                  <c:v>22.215368000000002</c:v>
                </c:pt>
                <c:pt idx="668">
                  <c:v>22.207654000000002</c:v>
                </c:pt>
                <c:pt idx="669">
                  <c:v>22.203420000000001</c:v>
                </c:pt>
                <c:pt idx="670">
                  <c:v>22.200302000000001</c:v>
                </c:pt>
                <c:pt idx="671">
                  <c:v>22.206520999999999</c:v>
                </c:pt>
                <c:pt idx="672">
                  <c:v>22.21969</c:v>
                </c:pt>
                <c:pt idx="673">
                  <c:v>22.218154999999999</c:v>
                </c:pt>
                <c:pt idx="674">
                  <c:v>22.205169999999999</c:v>
                </c:pt>
                <c:pt idx="675">
                  <c:v>22.201682000000002</c:v>
                </c:pt>
                <c:pt idx="676">
                  <c:v>22.205625000000001</c:v>
                </c:pt>
                <c:pt idx="677">
                  <c:v>22.209906</c:v>
                </c:pt>
                <c:pt idx="678">
                  <c:v>22.213522000000001</c:v>
                </c:pt>
                <c:pt idx="679">
                  <c:v>22.220922000000002</c:v>
                </c:pt>
                <c:pt idx="680">
                  <c:v>22.214934</c:v>
                </c:pt>
                <c:pt idx="681">
                  <c:v>22.205904</c:v>
                </c:pt>
                <c:pt idx="682">
                  <c:v>22.207633999999999</c:v>
                </c:pt>
                <c:pt idx="683">
                  <c:v>22.217880000000001</c:v>
                </c:pt>
                <c:pt idx="684">
                  <c:v>22.213557999999999</c:v>
                </c:pt>
                <c:pt idx="685">
                  <c:v>22.214466999999999</c:v>
                </c:pt>
                <c:pt idx="686">
                  <c:v>22.221599000000001</c:v>
                </c:pt>
                <c:pt idx="687">
                  <c:v>22.216441</c:v>
                </c:pt>
                <c:pt idx="688">
                  <c:v>22.222066000000002</c:v>
                </c:pt>
                <c:pt idx="689">
                  <c:v>22.212510000000002</c:v>
                </c:pt>
                <c:pt idx="690">
                  <c:v>22.208020999999999</c:v>
                </c:pt>
                <c:pt idx="691">
                  <c:v>22.205767999999999</c:v>
                </c:pt>
                <c:pt idx="692">
                  <c:v>22.212457000000001</c:v>
                </c:pt>
                <c:pt idx="693">
                  <c:v>22.219912999999998</c:v>
                </c:pt>
                <c:pt idx="694">
                  <c:v>22.216066000000001</c:v>
                </c:pt>
                <c:pt idx="695">
                  <c:v>22.213363000000001</c:v>
                </c:pt>
                <c:pt idx="696">
                  <c:v>22.226555000000001</c:v>
                </c:pt>
                <c:pt idx="697">
                  <c:v>22.214319</c:v>
                </c:pt>
                <c:pt idx="698">
                  <c:v>22.22071</c:v>
                </c:pt>
                <c:pt idx="699">
                  <c:v>22.217489</c:v>
                </c:pt>
                <c:pt idx="700">
                  <c:v>22.220419</c:v>
                </c:pt>
                <c:pt idx="701">
                  <c:v>22.206669000000002</c:v>
                </c:pt>
                <c:pt idx="702">
                  <c:v>22.218813000000001</c:v>
                </c:pt>
                <c:pt idx="703">
                  <c:v>22.209783000000002</c:v>
                </c:pt>
                <c:pt idx="704">
                  <c:v>22.212219000000001</c:v>
                </c:pt>
                <c:pt idx="705">
                  <c:v>22.204895</c:v>
                </c:pt>
                <c:pt idx="706">
                  <c:v>22.225681999999999</c:v>
                </c:pt>
                <c:pt idx="707">
                  <c:v>22.224402000000001</c:v>
                </c:pt>
                <c:pt idx="708">
                  <c:v>22.205413</c:v>
                </c:pt>
                <c:pt idx="709">
                  <c:v>22.211039</c:v>
                </c:pt>
                <c:pt idx="710">
                  <c:v>22.208614000000001</c:v>
                </c:pt>
                <c:pt idx="711">
                  <c:v>22.200839999999999</c:v>
                </c:pt>
                <c:pt idx="712">
                  <c:v>22.205760000000001</c:v>
                </c:pt>
                <c:pt idx="713">
                  <c:v>22.212841000000001</c:v>
                </c:pt>
                <c:pt idx="714">
                  <c:v>22.206948000000001</c:v>
                </c:pt>
                <c:pt idx="715">
                  <c:v>22.213920999999999</c:v>
                </c:pt>
                <c:pt idx="716">
                  <c:v>22.212681</c:v>
                </c:pt>
                <c:pt idx="717">
                  <c:v>22.214542999999999</c:v>
                </c:pt>
                <c:pt idx="718">
                  <c:v>22.211010000000002</c:v>
                </c:pt>
                <c:pt idx="719">
                  <c:v>22.211389</c:v>
                </c:pt>
                <c:pt idx="720">
                  <c:v>22.207849</c:v>
                </c:pt>
                <c:pt idx="721">
                  <c:v>22.213961000000001</c:v>
                </c:pt>
                <c:pt idx="722">
                  <c:v>22.209823</c:v>
                </c:pt>
                <c:pt idx="723">
                  <c:v>22.199513</c:v>
                </c:pt>
                <c:pt idx="724">
                  <c:v>22.221273</c:v>
                </c:pt>
                <c:pt idx="725">
                  <c:v>22.211839999999999</c:v>
                </c:pt>
                <c:pt idx="726">
                  <c:v>22.204552</c:v>
                </c:pt>
                <c:pt idx="727">
                  <c:v>22.211867999999999</c:v>
                </c:pt>
                <c:pt idx="728">
                  <c:v>22.211772</c:v>
                </c:pt>
                <c:pt idx="729">
                  <c:v>22.204113</c:v>
                </c:pt>
                <c:pt idx="730">
                  <c:v>22.203123999999999</c:v>
                </c:pt>
                <c:pt idx="731">
                  <c:v>22.201909000000001</c:v>
                </c:pt>
                <c:pt idx="732">
                  <c:v>22.224385999999999</c:v>
                </c:pt>
                <c:pt idx="733">
                  <c:v>22.221682999999999</c:v>
                </c:pt>
                <c:pt idx="734">
                  <c:v>22.207688999999998</c:v>
                </c:pt>
                <c:pt idx="735">
                  <c:v>22.215990000000001</c:v>
                </c:pt>
                <c:pt idx="736">
                  <c:v>22.216417</c:v>
                </c:pt>
                <c:pt idx="737">
                  <c:v>22.210540000000002</c:v>
                </c:pt>
                <c:pt idx="738">
                  <c:v>22.209627000000001</c:v>
                </c:pt>
                <c:pt idx="739">
                  <c:v>22.222026</c:v>
                </c:pt>
                <c:pt idx="740">
                  <c:v>22.187101999999999</c:v>
                </c:pt>
                <c:pt idx="741">
                  <c:v>22.204208999999999</c:v>
                </c:pt>
                <c:pt idx="742">
                  <c:v>22.220882</c:v>
                </c:pt>
                <c:pt idx="743">
                  <c:v>22.221395999999999</c:v>
                </c:pt>
                <c:pt idx="744">
                  <c:v>22.205428999999999</c:v>
                </c:pt>
                <c:pt idx="745">
                  <c:v>22.209917999999998</c:v>
                </c:pt>
                <c:pt idx="746">
                  <c:v>22.213232000000001</c:v>
                </c:pt>
                <c:pt idx="747">
                  <c:v>22.225227</c:v>
                </c:pt>
                <c:pt idx="748">
                  <c:v>22.215662999999999</c:v>
                </c:pt>
                <c:pt idx="749">
                  <c:v>22.203005000000001</c:v>
                </c:pt>
                <c:pt idx="750">
                  <c:v>22.208359000000002</c:v>
                </c:pt>
                <c:pt idx="751">
                  <c:v>22.200265999999999</c:v>
                </c:pt>
                <c:pt idx="752">
                  <c:v>22.226758</c:v>
                </c:pt>
                <c:pt idx="753">
                  <c:v>22.218083</c:v>
                </c:pt>
                <c:pt idx="754">
                  <c:v>22.226419</c:v>
                </c:pt>
                <c:pt idx="755">
                  <c:v>22.19783</c:v>
                </c:pt>
                <c:pt idx="756">
                  <c:v>22.210985999999998</c:v>
                </c:pt>
                <c:pt idx="757">
                  <c:v>22.201972999999999</c:v>
                </c:pt>
                <c:pt idx="758">
                  <c:v>22.202210999999998</c:v>
                </c:pt>
                <c:pt idx="759">
                  <c:v>22.206130999999999</c:v>
                </c:pt>
                <c:pt idx="760">
                  <c:v>22.203232</c:v>
                </c:pt>
                <c:pt idx="761">
                  <c:v>22.215232</c:v>
                </c:pt>
                <c:pt idx="762">
                  <c:v>22.208638000000001</c:v>
                </c:pt>
                <c:pt idx="763">
                  <c:v>22.210329000000002</c:v>
                </c:pt>
                <c:pt idx="764">
                  <c:v>22.207909000000001</c:v>
                </c:pt>
                <c:pt idx="765">
                  <c:v>22.204967</c:v>
                </c:pt>
                <c:pt idx="766">
                  <c:v>22.223891999999999</c:v>
                </c:pt>
                <c:pt idx="767">
                  <c:v>22.203236</c:v>
                </c:pt>
                <c:pt idx="768">
                  <c:v>22.218859999999999</c:v>
                </c:pt>
                <c:pt idx="769">
                  <c:v>22.207191000000002</c:v>
                </c:pt>
                <c:pt idx="770">
                  <c:v>22.210939</c:v>
                </c:pt>
                <c:pt idx="771">
                  <c:v>22.211691999999999</c:v>
                </c:pt>
                <c:pt idx="772">
                  <c:v>22.213844999999999</c:v>
                </c:pt>
                <c:pt idx="773">
                  <c:v>22.210305000000002</c:v>
                </c:pt>
                <c:pt idx="774">
                  <c:v>22.202857000000002</c:v>
                </c:pt>
                <c:pt idx="775">
                  <c:v>22.214359000000002</c:v>
                </c:pt>
                <c:pt idx="776">
                  <c:v>22.222465</c:v>
                </c:pt>
                <c:pt idx="777">
                  <c:v>22.222293000000001</c:v>
                </c:pt>
                <c:pt idx="778">
                  <c:v>22.216453000000001</c:v>
                </c:pt>
                <c:pt idx="779">
                  <c:v>22.219080000000002</c:v>
                </c:pt>
                <c:pt idx="780">
                  <c:v>22.224968000000001</c:v>
                </c:pt>
                <c:pt idx="781">
                  <c:v>22.219322999999999</c:v>
                </c:pt>
                <c:pt idx="782">
                  <c:v>22.198181000000002</c:v>
                </c:pt>
                <c:pt idx="783">
                  <c:v>22.210899000000001</c:v>
                </c:pt>
                <c:pt idx="784">
                  <c:v>22.209416000000001</c:v>
                </c:pt>
                <c:pt idx="785">
                  <c:v>22.203088999999999</c:v>
                </c:pt>
                <c:pt idx="786">
                  <c:v>22.206765000000001</c:v>
                </c:pt>
                <c:pt idx="787">
                  <c:v>22.214590999999999</c:v>
                </c:pt>
                <c:pt idx="788">
                  <c:v>22.207820999999999</c:v>
                </c:pt>
                <c:pt idx="789">
                  <c:v>22.211265000000001</c:v>
                </c:pt>
                <c:pt idx="790">
                  <c:v>22.205022</c:v>
                </c:pt>
                <c:pt idx="791">
                  <c:v>22.199449000000001</c:v>
                </c:pt>
                <c:pt idx="792">
                  <c:v>22.220355000000001</c:v>
                </c:pt>
                <c:pt idx="793">
                  <c:v>22.215447000000001</c:v>
                </c:pt>
                <c:pt idx="794">
                  <c:v>22.208829000000001</c:v>
                </c:pt>
                <c:pt idx="795">
                  <c:v>22.229409</c:v>
                </c:pt>
                <c:pt idx="796">
                  <c:v>22.211237000000001</c:v>
                </c:pt>
                <c:pt idx="797">
                  <c:v>22.214877000000001</c:v>
                </c:pt>
                <c:pt idx="798">
                  <c:v>22.195709000000001</c:v>
                </c:pt>
                <c:pt idx="799">
                  <c:v>22.211082000000001</c:v>
                </c:pt>
                <c:pt idx="800">
                  <c:v>22.204447999999999</c:v>
                </c:pt>
                <c:pt idx="801">
                  <c:v>22.216975000000001</c:v>
                </c:pt>
                <c:pt idx="802">
                  <c:v>22.218772000000001</c:v>
                </c:pt>
                <c:pt idx="803">
                  <c:v>22.211752000000001</c:v>
                </c:pt>
                <c:pt idx="804">
                  <c:v>22.216093000000001</c:v>
                </c:pt>
                <c:pt idx="805">
                  <c:v>22.220184</c:v>
                </c:pt>
                <c:pt idx="806">
                  <c:v>22.203973000000001</c:v>
                </c:pt>
                <c:pt idx="807">
                  <c:v>22.203797999999999</c:v>
                </c:pt>
                <c:pt idx="808">
                  <c:v>22.205515999999999</c:v>
                </c:pt>
                <c:pt idx="809">
                  <c:v>22.21575</c:v>
                </c:pt>
                <c:pt idx="810">
                  <c:v>22.207781000000001</c:v>
                </c:pt>
                <c:pt idx="811">
                  <c:v>22.220718000000002</c:v>
                </c:pt>
                <c:pt idx="812">
                  <c:v>22.210104999999999</c:v>
                </c:pt>
                <c:pt idx="813">
                  <c:v>22.212807999999999</c:v>
                </c:pt>
                <c:pt idx="814">
                  <c:v>22.219477999999999</c:v>
                </c:pt>
                <c:pt idx="815">
                  <c:v>22.209228</c:v>
                </c:pt>
                <c:pt idx="816">
                  <c:v>22.216141</c:v>
                </c:pt>
                <c:pt idx="817">
                  <c:v>22.213573</c:v>
                </c:pt>
                <c:pt idx="818">
                  <c:v>22.208036</c:v>
                </c:pt>
                <c:pt idx="819">
                  <c:v>22.210699000000002</c:v>
                </c:pt>
                <c:pt idx="820">
                  <c:v>22.220327000000001</c:v>
                </c:pt>
                <c:pt idx="821">
                  <c:v>22.221578999999998</c:v>
                </c:pt>
                <c:pt idx="822">
                  <c:v>22.216443999999999</c:v>
                </c:pt>
                <c:pt idx="823">
                  <c:v>22.225373999999999</c:v>
                </c:pt>
                <c:pt idx="824">
                  <c:v>22.200659999999999</c:v>
                </c:pt>
                <c:pt idx="825">
                  <c:v>22.201597</c:v>
                </c:pt>
                <c:pt idx="826">
                  <c:v>22.223420999999998</c:v>
                </c:pt>
                <c:pt idx="827">
                  <c:v>22.209049</c:v>
                </c:pt>
                <c:pt idx="828">
                  <c:v>22.207051</c:v>
                </c:pt>
                <c:pt idx="829">
                  <c:v>22.207253999999999</c:v>
                </c:pt>
                <c:pt idx="830">
                  <c:v>22.215423000000001</c:v>
                </c:pt>
                <c:pt idx="831">
                  <c:v>22.215132000000001</c:v>
                </c:pt>
                <c:pt idx="832">
                  <c:v>22.212696000000001</c:v>
                </c:pt>
                <c:pt idx="833">
                  <c:v>22.206962999999998</c:v>
                </c:pt>
                <c:pt idx="834">
                  <c:v>22.211137000000001</c:v>
                </c:pt>
                <c:pt idx="835">
                  <c:v>22.210882000000002</c:v>
                </c:pt>
                <c:pt idx="836">
                  <c:v>22.211002000000001</c:v>
                </c:pt>
                <c:pt idx="837">
                  <c:v>22.207936</c:v>
                </c:pt>
                <c:pt idx="838">
                  <c:v>22.214582</c:v>
                </c:pt>
                <c:pt idx="839">
                  <c:v>22.209264000000001</c:v>
                </c:pt>
                <c:pt idx="840">
                  <c:v>22.199356000000002</c:v>
                </c:pt>
                <c:pt idx="841">
                  <c:v>22.213799999999999</c:v>
                </c:pt>
                <c:pt idx="842">
                  <c:v>22.214718000000001</c:v>
                </c:pt>
                <c:pt idx="843">
                  <c:v>22.215067999999999</c:v>
                </c:pt>
                <c:pt idx="844">
                  <c:v>22.208434</c:v>
                </c:pt>
                <c:pt idx="845">
                  <c:v>22.222141000000001</c:v>
                </c:pt>
                <c:pt idx="846">
                  <c:v>22.215434999999999</c:v>
                </c:pt>
                <c:pt idx="847">
                  <c:v>22.218098000000001</c:v>
                </c:pt>
                <c:pt idx="848">
                  <c:v>22.208534</c:v>
                </c:pt>
                <c:pt idx="849">
                  <c:v>22.213569</c:v>
                </c:pt>
                <c:pt idx="850">
                  <c:v>22.223635999999999</c:v>
                </c:pt>
                <c:pt idx="851">
                  <c:v>22.206636</c:v>
                </c:pt>
                <c:pt idx="852">
                  <c:v>22.203885</c:v>
                </c:pt>
                <c:pt idx="853">
                  <c:v>22.212222000000001</c:v>
                </c:pt>
                <c:pt idx="854">
                  <c:v>22.210443999999999</c:v>
                </c:pt>
                <c:pt idx="855">
                  <c:v>22.208351</c:v>
                </c:pt>
                <c:pt idx="856">
                  <c:v>22.208027999999999</c:v>
                </c:pt>
                <c:pt idx="857">
                  <c:v>22.223420999999998</c:v>
                </c:pt>
                <c:pt idx="858">
                  <c:v>22.203606000000001</c:v>
                </c:pt>
                <c:pt idx="859">
                  <c:v>22.211846999999999</c:v>
                </c:pt>
                <c:pt idx="860">
                  <c:v>22.218672999999999</c:v>
                </c:pt>
                <c:pt idx="861">
                  <c:v>22.209938000000001</c:v>
                </c:pt>
                <c:pt idx="862">
                  <c:v>22.212617000000002</c:v>
                </c:pt>
                <c:pt idx="863">
                  <c:v>22.223117999999999</c:v>
                </c:pt>
                <c:pt idx="864">
                  <c:v>22.217883</c:v>
                </c:pt>
                <c:pt idx="865">
                  <c:v>22.214888999999999</c:v>
                </c:pt>
                <c:pt idx="866">
                  <c:v>22.201661000000001</c:v>
                </c:pt>
                <c:pt idx="867">
                  <c:v>22.210643000000001</c:v>
                </c:pt>
                <c:pt idx="868">
                  <c:v>22.210839</c:v>
                </c:pt>
                <c:pt idx="869">
                  <c:v>22.200213999999999</c:v>
                </c:pt>
                <c:pt idx="870">
                  <c:v>22.211811999999998</c:v>
                </c:pt>
                <c:pt idx="871">
                  <c:v>22.197606</c:v>
                </c:pt>
                <c:pt idx="872">
                  <c:v>22.199628000000001</c:v>
                </c:pt>
                <c:pt idx="873">
                  <c:v>22.218501</c:v>
                </c:pt>
                <c:pt idx="874">
                  <c:v>22.210934000000002</c:v>
                </c:pt>
                <c:pt idx="875">
                  <c:v>22.202570000000001</c:v>
                </c:pt>
                <c:pt idx="876">
                  <c:v>22.213305999999999</c:v>
                </c:pt>
                <c:pt idx="877">
                  <c:v>22.216329000000002</c:v>
                </c:pt>
                <c:pt idx="878">
                  <c:v>22.215838000000002</c:v>
                </c:pt>
                <c:pt idx="879">
                  <c:v>22.212185999999999</c:v>
                </c:pt>
                <c:pt idx="880">
                  <c:v>22.221340000000001</c:v>
                </c:pt>
                <c:pt idx="881">
                  <c:v>22.20928</c:v>
                </c:pt>
                <c:pt idx="882">
                  <c:v>22.201055</c:v>
                </c:pt>
                <c:pt idx="883">
                  <c:v>22.214016000000001</c:v>
                </c:pt>
                <c:pt idx="884">
                  <c:v>22.207514</c:v>
                </c:pt>
                <c:pt idx="885">
                  <c:v>22.218581</c:v>
                </c:pt>
                <c:pt idx="886">
                  <c:v>22.204536000000001</c:v>
                </c:pt>
                <c:pt idx="887">
                  <c:v>22.215236999999998</c:v>
                </c:pt>
                <c:pt idx="888">
                  <c:v>22.223046</c:v>
                </c:pt>
                <c:pt idx="889">
                  <c:v>22.214634</c:v>
                </c:pt>
                <c:pt idx="890">
                  <c:v>22.209854</c:v>
                </c:pt>
                <c:pt idx="891">
                  <c:v>22.222477000000001</c:v>
                </c:pt>
                <c:pt idx="892">
                  <c:v>22.203825999999999</c:v>
                </c:pt>
                <c:pt idx="893">
                  <c:v>22.201855999999999</c:v>
                </c:pt>
                <c:pt idx="894">
                  <c:v>22.214514999999999</c:v>
                </c:pt>
                <c:pt idx="895">
                  <c:v>22.206520999999999</c:v>
                </c:pt>
                <c:pt idx="896">
                  <c:v>22.196808999999998</c:v>
                </c:pt>
                <c:pt idx="897">
                  <c:v>22.2103</c:v>
                </c:pt>
                <c:pt idx="898">
                  <c:v>22.210985999999998</c:v>
                </c:pt>
                <c:pt idx="899">
                  <c:v>22.216152999999998</c:v>
                </c:pt>
                <c:pt idx="900">
                  <c:v>22.210863</c:v>
                </c:pt>
                <c:pt idx="901">
                  <c:v>22.202549999999999</c:v>
                </c:pt>
                <c:pt idx="902">
                  <c:v>22.212565000000001</c:v>
                </c:pt>
                <c:pt idx="903">
                  <c:v>22.218078999999999</c:v>
                </c:pt>
                <c:pt idx="904">
                  <c:v>22.221001000000001</c:v>
                </c:pt>
                <c:pt idx="905">
                  <c:v>22.209351999999999</c:v>
                </c:pt>
                <c:pt idx="906">
                  <c:v>22.210384000000001</c:v>
                </c:pt>
                <c:pt idx="907">
                  <c:v>22.208597999999999</c:v>
                </c:pt>
                <c:pt idx="908">
                  <c:v>22.215149</c:v>
                </c:pt>
                <c:pt idx="909">
                  <c:v>22.208355000000001</c:v>
                </c:pt>
                <c:pt idx="910">
                  <c:v>22.211983</c:v>
                </c:pt>
                <c:pt idx="911">
                  <c:v>22.212522</c:v>
                </c:pt>
                <c:pt idx="912">
                  <c:v>22.209695</c:v>
                </c:pt>
                <c:pt idx="913">
                  <c:v>22.216608000000001</c:v>
                </c:pt>
                <c:pt idx="914">
                  <c:v>22.212071000000002</c:v>
                </c:pt>
                <c:pt idx="915">
                  <c:v>22.222802999999999</c:v>
                </c:pt>
                <c:pt idx="916">
                  <c:v>22.215610999999999</c:v>
                </c:pt>
                <c:pt idx="917">
                  <c:v>22.205656000000001</c:v>
                </c:pt>
                <c:pt idx="918">
                  <c:v>22.221404</c:v>
                </c:pt>
                <c:pt idx="919">
                  <c:v>22.219518000000001</c:v>
                </c:pt>
                <c:pt idx="920">
                  <c:v>22.216073999999999</c:v>
                </c:pt>
                <c:pt idx="921">
                  <c:v>22.211409</c:v>
                </c:pt>
                <c:pt idx="922">
                  <c:v>22.208259000000002</c:v>
                </c:pt>
                <c:pt idx="923">
                  <c:v>22.204145</c:v>
                </c:pt>
                <c:pt idx="924">
                  <c:v>22.213311000000001</c:v>
                </c:pt>
                <c:pt idx="925">
                  <c:v>22.213673</c:v>
                </c:pt>
                <c:pt idx="926">
                  <c:v>22.209717999999999</c:v>
                </c:pt>
                <c:pt idx="927">
                  <c:v>22.208746000000001</c:v>
                </c:pt>
                <c:pt idx="928">
                  <c:v>22.211376999999999</c:v>
                </c:pt>
                <c:pt idx="929">
                  <c:v>22.215586999999999</c:v>
                </c:pt>
                <c:pt idx="930">
                  <c:v>22.213114999999998</c:v>
                </c:pt>
                <c:pt idx="931">
                  <c:v>22.205544</c:v>
                </c:pt>
                <c:pt idx="932">
                  <c:v>22.218031</c:v>
                </c:pt>
                <c:pt idx="933">
                  <c:v>22.205324999999998</c:v>
                </c:pt>
                <c:pt idx="934">
                  <c:v>22.210743000000001</c:v>
                </c:pt>
                <c:pt idx="935">
                  <c:v>22.210571999999999</c:v>
                </c:pt>
                <c:pt idx="936">
                  <c:v>22.210245</c:v>
                </c:pt>
                <c:pt idx="937">
                  <c:v>22.213156000000001</c:v>
                </c:pt>
                <c:pt idx="938">
                  <c:v>22.212653</c:v>
                </c:pt>
                <c:pt idx="939">
                  <c:v>22.213857000000001</c:v>
                </c:pt>
                <c:pt idx="940">
                  <c:v>22.216108999999999</c:v>
                </c:pt>
                <c:pt idx="941">
                  <c:v>22.220224000000002</c:v>
                </c:pt>
                <c:pt idx="942">
                  <c:v>22.221575000000001</c:v>
                </c:pt>
                <c:pt idx="943">
                  <c:v>22.217828000000001</c:v>
                </c:pt>
                <c:pt idx="944">
                  <c:v>22.211728000000001</c:v>
                </c:pt>
                <c:pt idx="945">
                  <c:v>22.223389999999998</c:v>
                </c:pt>
                <c:pt idx="946">
                  <c:v>22.196662</c:v>
                </c:pt>
                <c:pt idx="947">
                  <c:v>22.213736999999998</c:v>
                </c:pt>
                <c:pt idx="948">
                  <c:v>22.219618000000001</c:v>
                </c:pt>
                <c:pt idx="949">
                  <c:v>22.213166999999999</c:v>
                </c:pt>
                <c:pt idx="950">
                  <c:v>22.204415999999998</c:v>
                </c:pt>
                <c:pt idx="951">
                  <c:v>22.202762</c:v>
                </c:pt>
                <c:pt idx="952">
                  <c:v>22.209408</c:v>
                </c:pt>
                <c:pt idx="953">
                  <c:v>22.220846000000002</c:v>
                </c:pt>
                <c:pt idx="954">
                  <c:v>22.218306999999999</c:v>
                </c:pt>
                <c:pt idx="955">
                  <c:v>22.213778000000001</c:v>
                </c:pt>
                <c:pt idx="956">
                  <c:v>22.209993999999998</c:v>
                </c:pt>
                <c:pt idx="957">
                  <c:v>22.215662999999999</c:v>
                </c:pt>
                <c:pt idx="958">
                  <c:v>22.215786999999999</c:v>
                </c:pt>
                <c:pt idx="959">
                  <c:v>22.198819</c:v>
                </c:pt>
                <c:pt idx="960">
                  <c:v>22.19781</c:v>
                </c:pt>
                <c:pt idx="961">
                  <c:v>22.204077999999999</c:v>
                </c:pt>
                <c:pt idx="962">
                  <c:v>22.212295000000001</c:v>
                </c:pt>
                <c:pt idx="963">
                  <c:v>22.205589</c:v>
                </c:pt>
                <c:pt idx="964">
                  <c:v>22.211369999999999</c:v>
                </c:pt>
                <c:pt idx="965">
                  <c:v>22.221751000000001</c:v>
                </c:pt>
                <c:pt idx="966">
                  <c:v>22.213882000000002</c:v>
                </c:pt>
                <c:pt idx="967">
                  <c:v>22.212295000000001</c:v>
                </c:pt>
                <c:pt idx="968">
                  <c:v>22.209579999999999</c:v>
                </c:pt>
                <c:pt idx="969">
                  <c:v>22.222617</c:v>
                </c:pt>
                <c:pt idx="970">
                  <c:v>22.220838000000001</c:v>
                </c:pt>
                <c:pt idx="971">
                  <c:v>22.211552999999999</c:v>
                </c:pt>
                <c:pt idx="972">
                  <c:v>22.211856000000001</c:v>
                </c:pt>
                <c:pt idx="973">
                  <c:v>22.205565</c:v>
                </c:pt>
                <c:pt idx="974">
                  <c:v>22.217397999999999</c:v>
                </c:pt>
                <c:pt idx="975">
                  <c:v>22.214998000000001</c:v>
                </c:pt>
                <c:pt idx="976">
                  <c:v>22.214172999999999</c:v>
                </c:pt>
                <c:pt idx="977">
                  <c:v>22.20834</c:v>
                </c:pt>
                <c:pt idx="978">
                  <c:v>22.216373000000001</c:v>
                </c:pt>
                <c:pt idx="979">
                  <c:v>22.221253000000001</c:v>
                </c:pt>
                <c:pt idx="980">
                  <c:v>22.198070000000001</c:v>
                </c:pt>
                <c:pt idx="981">
                  <c:v>22.217258000000001</c:v>
                </c:pt>
                <c:pt idx="982">
                  <c:v>22.220571</c:v>
                </c:pt>
                <c:pt idx="983">
                  <c:v>22.217665</c:v>
                </c:pt>
                <c:pt idx="984">
                  <c:v>22.213830000000002</c:v>
                </c:pt>
                <c:pt idx="985">
                  <c:v>22.213865999999999</c:v>
                </c:pt>
                <c:pt idx="986">
                  <c:v>22.224941000000001</c:v>
                </c:pt>
                <c:pt idx="987">
                  <c:v>22.20598</c:v>
                </c:pt>
                <c:pt idx="988">
                  <c:v>22.203329</c:v>
                </c:pt>
                <c:pt idx="989">
                  <c:v>22.233241</c:v>
                </c:pt>
                <c:pt idx="990">
                  <c:v>22.208801999999999</c:v>
                </c:pt>
                <c:pt idx="991">
                  <c:v>22.208866</c:v>
                </c:pt>
                <c:pt idx="992">
                  <c:v>22.210740000000001</c:v>
                </c:pt>
                <c:pt idx="993">
                  <c:v>22.218869000000002</c:v>
                </c:pt>
                <c:pt idx="994">
                  <c:v>22.209620000000001</c:v>
                </c:pt>
                <c:pt idx="995">
                  <c:v>22.224774</c:v>
                </c:pt>
                <c:pt idx="996">
                  <c:v>22.205677000000001</c:v>
                </c:pt>
                <c:pt idx="997">
                  <c:v>22.223091</c:v>
                </c:pt>
                <c:pt idx="998">
                  <c:v>22.205126</c:v>
                </c:pt>
                <c:pt idx="999">
                  <c:v>22.209851</c:v>
                </c:pt>
                <c:pt idx="1000">
                  <c:v>22.223967999999999</c:v>
                </c:pt>
                <c:pt idx="1001">
                  <c:v>22.207989000000001</c:v>
                </c:pt>
                <c:pt idx="1002">
                  <c:v>22.206637000000001</c:v>
                </c:pt>
                <c:pt idx="1003">
                  <c:v>22.215033999999999</c:v>
                </c:pt>
                <c:pt idx="1004">
                  <c:v>22.20946</c:v>
                </c:pt>
                <c:pt idx="1005">
                  <c:v>22.215181000000001</c:v>
                </c:pt>
                <c:pt idx="1006">
                  <c:v>22.217506</c:v>
                </c:pt>
                <c:pt idx="1007">
                  <c:v>22.218820999999998</c:v>
                </c:pt>
                <c:pt idx="1008">
                  <c:v>22.215608</c:v>
                </c:pt>
                <c:pt idx="1009">
                  <c:v>22.211055000000002</c:v>
                </c:pt>
                <c:pt idx="1010">
                  <c:v>22.211334000000001</c:v>
                </c:pt>
                <c:pt idx="1011">
                  <c:v>22.204046000000002</c:v>
                </c:pt>
                <c:pt idx="1012">
                  <c:v>22.222190000000001</c:v>
                </c:pt>
                <c:pt idx="1013">
                  <c:v>22.210557000000001</c:v>
                </c:pt>
                <c:pt idx="1014">
                  <c:v>22.215951</c:v>
                </c:pt>
                <c:pt idx="1015">
                  <c:v>22.212565999999999</c:v>
                </c:pt>
                <c:pt idx="1016">
                  <c:v>22.216836000000001</c:v>
                </c:pt>
                <c:pt idx="1017">
                  <c:v>22.209133000000001</c:v>
                </c:pt>
                <c:pt idx="1018">
                  <c:v>22.21725</c:v>
                </c:pt>
                <c:pt idx="1019">
                  <c:v>22.208587000000001</c:v>
                </c:pt>
                <c:pt idx="1020">
                  <c:v>22.212150999999999</c:v>
                </c:pt>
                <c:pt idx="1021">
                  <c:v>22.215938999999999</c:v>
                </c:pt>
                <c:pt idx="1022">
                  <c:v>22.211860000000001</c:v>
                </c:pt>
                <c:pt idx="1023">
                  <c:v>22.219052999999999</c:v>
                </c:pt>
                <c:pt idx="1024">
                  <c:v>22.223243</c:v>
                </c:pt>
                <c:pt idx="1025">
                  <c:v>22.213272</c:v>
                </c:pt>
                <c:pt idx="1026">
                  <c:v>22.219663000000001</c:v>
                </c:pt>
                <c:pt idx="1027">
                  <c:v>22.203375999999999</c:v>
                </c:pt>
                <c:pt idx="1028">
                  <c:v>22.207359</c:v>
                </c:pt>
                <c:pt idx="1029">
                  <c:v>22.216099</c:v>
                </c:pt>
                <c:pt idx="1030">
                  <c:v>22.212821000000002</c:v>
                </c:pt>
                <c:pt idx="1031">
                  <c:v>22.205266000000002</c:v>
                </c:pt>
                <c:pt idx="1032">
                  <c:v>22.220261000000001</c:v>
                </c:pt>
                <c:pt idx="1033">
                  <c:v>22.201352</c:v>
                </c:pt>
                <c:pt idx="1034">
                  <c:v>22.202211999999999</c:v>
                </c:pt>
                <c:pt idx="1035">
                  <c:v>22.218156</c:v>
                </c:pt>
                <c:pt idx="1036">
                  <c:v>22.205047</c:v>
                </c:pt>
                <c:pt idx="1037">
                  <c:v>22.205390000000001</c:v>
                </c:pt>
                <c:pt idx="1038">
                  <c:v>22.223267</c:v>
                </c:pt>
                <c:pt idx="1039">
                  <c:v>22.200422</c:v>
                </c:pt>
                <c:pt idx="1040">
                  <c:v>22.212741999999999</c:v>
                </c:pt>
                <c:pt idx="1041">
                  <c:v>22.210234</c:v>
                </c:pt>
                <c:pt idx="1042">
                  <c:v>22.204014999999998</c:v>
                </c:pt>
                <c:pt idx="1043">
                  <c:v>22.215783999999999</c:v>
                </c:pt>
                <c:pt idx="1044">
                  <c:v>22.204540999999999</c:v>
                </c:pt>
                <c:pt idx="1045">
                  <c:v>22.210868000000001</c:v>
                </c:pt>
                <c:pt idx="1046">
                  <c:v>22.215202000000001</c:v>
                </c:pt>
                <c:pt idx="1047">
                  <c:v>22.207495000000002</c:v>
                </c:pt>
                <c:pt idx="1048">
                  <c:v>22.215297</c:v>
                </c:pt>
                <c:pt idx="1049">
                  <c:v>22.219315999999999</c:v>
                </c:pt>
                <c:pt idx="1050">
                  <c:v>22.214739000000002</c:v>
                </c:pt>
                <c:pt idx="1051">
                  <c:v>22.210418000000001</c:v>
                </c:pt>
                <c:pt idx="1052">
                  <c:v>22.217473999999999</c:v>
                </c:pt>
                <c:pt idx="1053">
                  <c:v>22.219654999999999</c:v>
                </c:pt>
                <c:pt idx="1054">
                  <c:v>22.202822999999999</c:v>
                </c:pt>
                <c:pt idx="1055">
                  <c:v>22.205207000000001</c:v>
                </c:pt>
                <c:pt idx="1056">
                  <c:v>22.202881999999999</c:v>
                </c:pt>
                <c:pt idx="1057">
                  <c:v>22.216721</c:v>
                </c:pt>
                <c:pt idx="1058">
                  <c:v>22.228536999999999</c:v>
                </c:pt>
                <c:pt idx="1059">
                  <c:v>22.219746000000001</c:v>
                </c:pt>
                <c:pt idx="1060">
                  <c:v>22.213412000000002</c:v>
                </c:pt>
                <c:pt idx="1061">
                  <c:v>22.208492</c:v>
                </c:pt>
                <c:pt idx="1062">
                  <c:v>22.206154999999999</c:v>
                </c:pt>
                <c:pt idx="1063">
                  <c:v>22.217182999999999</c:v>
                </c:pt>
                <c:pt idx="1064">
                  <c:v>22.223617000000001</c:v>
                </c:pt>
                <c:pt idx="1065">
                  <c:v>22.220177</c:v>
                </c:pt>
                <c:pt idx="1066">
                  <c:v>22.206302999999998</c:v>
                </c:pt>
                <c:pt idx="1067">
                  <c:v>22.217573999999999</c:v>
                </c:pt>
                <c:pt idx="1068">
                  <c:v>22.205924</c:v>
                </c:pt>
                <c:pt idx="1069">
                  <c:v>22.214722999999999</c:v>
                </c:pt>
                <c:pt idx="1070">
                  <c:v>22.21576</c:v>
                </c:pt>
                <c:pt idx="1071">
                  <c:v>22.208057</c:v>
                </c:pt>
                <c:pt idx="1072">
                  <c:v>22.200060000000001</c:v>
                </c:pt>
                <c:pt idx="1073">
                  <c:v>22.214141000000001</c:v>
                </c:pt>
                <c:pt idx="1074">
                  <c:v>22.213837999999999</c:v>
                </c:pt>
                <c:pt idx="1075">
                  <c:v>22.220983</c:v>
                </c:pt>
                <c:pt idx="1076">
                  <c:v>22.220082000000001</c:v>
                </c:pt>
                <c:pt idx="1077">
                  <c:v>22.213778999999999</c:v>
                </c:pt>
                <c:pt idx="1078">
                  <c:v>22.197700000000001</c:v>
                </c:pt>
                <c:pt idx="1079">
                  <c:v>22.211780999999998</c:v>
                </c:pt>
                <c:pt idx="1080">
                  <c:v>22.220479999999998</c:v>
                </c:pt>
                <c:pt idx="1081">
                  <c:v>22.201595000000001</c:v>
                </c:pt>
                <c:pt idx="1082">
                  <c:v>22.202335999999999</c:v>
                </c:pt>
                <c:pt idx="1083">
                  <c:v>22.210121999999998</c:v>
                </c:pt>
                <c:pt idx="1084">
                  <c:v>22.201846</c:v>
                </c:pt>
                <c:pt idx="1085">
                  <c:v>22.221744000000001</c:v>
                </c:pt>
                <c:pt idx="1086">
                  <c:v>22.209353</c:v>
                </c:pt>
                <c:pt idx="1087">
                  <c:v>22.211255000000001</c:v>
                </c:pt>
                <c:pt idx="1088">
                  <c:v>22.199497000000001</c:v>
                </c:pt>
                <c:pt idx="1089">
                  <c:v>22.215161999999999</c:v>
                </c:pt>
                <c:pt idx="1090">
                  <c:v>22.213774000000001</c:v>
                </c:pt>
                <c:pt idx="1091">
                  <c:v>22.206410999999999</c:v>
                </c:pt>
                <c:pt idx="1092">
                  <c:v>22.201056000000001</c:v>
                </c:pt>
                <c:pt idx="1093">
                  <c:v>22.206095999999999</c:v>
                </c:pt>
                <c:pt idx="1094">
                  <c:v>22.200984999999999</c:v>
                </c:pt>
                <c:pt idx="1095">
                  <c:v>22.211586</c:v>
                </c:pt>
                <c:pt idx="1096">
                  <c:v>22.210903999999999</c:v>
                </c:pt>
                <c:pt idx="1097">
                  <c:v>22.205195</c:v>
                </c:pt>
                <c:pt idx="1098">
                  <c:v>22.202483999999998</c:v>
                </c:pt>
                <c:pt idx="1099">
                  <c:v>22.206534000000001</c:v>
                </c:pt>
                <c:pt idx="1100">
                  <c:v>22.216405999999999</c:v>
                </c:pt>
                <c:pt idx="1101">
                  <c:v>22.213056999999999</c:v>
                </c:pt>
                <c:pt idx="1102">
                  <c:v>22.207643000000001</c:v>
                </c:pt>
                <c:pt idx="1103">
                  <c:v>22.206924999999998</c:v>
                </c:pt>
                <c:pt idx="1104">
                  <c:v>22.217167</c:v>
                </c:pt>
                <c:pt idx="1105">
                  <c:v>22.197818999999999</c:v>
                </c:pt>
                <c:pt idx="1106">
                  <c:v>22.199349999999999</c:v>
                </c:pt>
                <c:pt idx="1107">
                  <c:v>22.210912</c:v>
                </c:pt>
                <c:pt idx="1108">
                  <c:v>22.217303000000001</c:v>
                </c:pt>
                <c:pt idx="1109">
                  <c:v>22.211373999999999</c:v>
                </c:pt>
                <c:pt idx="1110">
                  <c:v>22.215453</c:v>
                </c:pt>
                <c:pt idx="1111">
                  <c:v>22.211877000000001</c:v>
                </c:pt>
                <c:pt idx="1112">
                  <c:v>22.211593000000001</c:v>
                </c:pt>
                <c:pt idx="1113">
                  <c:v>22.213507</c:v>
                </c:pt>
                <c:pt idx="1114">
                  <c:v>22.224322999999998</c:v>
                </c:pt>
                <c:pt idx="1115">
                  <c:v>22.210186</c:v>
                </c:pt>
                <c:pt idx="1116">
                  <c:v>22.215320999999999</c:v>
                </c:pt>
                <c:pt idx="1117">
                  <c:v>22.201665999999999</c:v>
                </c:pt>
                <c:pt idx="1118">
                  <c:v>22.214870999999999</c:v>
                </c:pt>
                <c:pt idx="1119">
                  <c:v>22.210494000000001</c:v>
                </c:pt>
                <c:pt idx="1120">
                  <c:v>22.215053999999999</c:v>
                </c:pt>
                <c:pt idx="1121">
                  <c:v>22.205573999999999</c:v>
                </c:pt>
                <c:pt idx="1122">
                  <c:v>22.212167999999998</c:v>
                </c:pt>
                <c:pt idx="1123">
                  <c:v>22.219117000000001</c:v>
                </c:pt>
                <c:pt idx="1124">
                  <c:v>22.210258</c:v>
                </c:pt>
                <c:pt idx="1125">
                  <c:v>22.215938999999999</c:v>
                </c:pt>
                <c:pt idx="1126">
                  <c:v>22.210875999999999</c:v>
                </c:pt>
                <c:pt idx="1127">
                  <c:v>22.210353999999999</c:v>
                </c:pt>
                <c:pt idx="1128">
                  <c:v>22.211853000000001</c:v>
                </c:pt>
                <c:pt idx="1129">
                  <c:v>22.217582</c:v>
                </c:pt>
                <c:pt idx="1130">
                  <c:v>22.204816000000001</c:v>
                </c:pt>
                <c:pt idx="1131">
                  <c:v>22.212095999999999</c:v>
                </c:pt>
                <c:pt idx="1132">
                  <c:v>22.212339</c:v>
                </c:pt>
                <c:pt idx="1133">
                  <c:v>22.205325999999999</c:v>
                </c:pt>
                <c:pt idx="1134">
                  <c:v>22.210667999999998</c:v>
                </c:pt>
                <c:pt idx="1135">
                  <c:v>22.220113000000001</c:v>
                </c:pt>
                <c:pt idx="1136">
                  <c:v>22.209879000000001</c:v>
                </c:pt>
                <c:pt idx="1137">
                  <c:v>22.212311</c:v>
                </c:pt>
                <c:pt idx="1138">
                  <c:v>22.214029</c:v>
                </c:pt>
                <c:pt idx="1139">
                  <c:v>22.229106999999999</c:v>
                </c:pt>
                <c:pt idx="1140">
                  <c:v>22.211047000000001</c:v>
                </c:pt>
                <c:pt idx="1141">
                  <c:v>22.213021000000001</c:v>
                </c:pt>
                <c:pt idx="1142">
                  <c:v>22.195630000000001</c:v>
                </c:pt>
                <c:pt idx="1143">
                  <c:v>22.215261999999999</c:v>
                </c:pt>
                <c:pt idx="1144">
                  <c:v>22.209735999999999</c:v>
                </c:pt>
                <c:pt idx="1145">
                  <c:v>22.208113000000001</c:v>
                </c:pt>
                <c:pt idx="1146">
                  <c:v>22.212593999999999</c:v>
                </c:pt>
                <c:pt idx="1147">
                  <c:v>22.198564999999999</c:v>
                </c:pt>
                <c:pt idx="1148">
                  <c:v>22.215114</c:v>
                </c:pt>
                <c:pt idx="1149">
                  <c:v>22.213874000000001</c:v>
                </c:pt>
                <c:pt idx="1150">
                  <c:v>22.218458999999999</c:v>
                </c:pt>
                <c:pt idx="1151">
                  <c:v>22.210103</c:v>
                </c:pt>
                <c:pt idx="1152">
                  <c:v>22.20909</c:v>
                </c:pt>
                <c:pt idx="1153">
                  <c:v>22.211562000000001</c:v>
                </c:pt>
                <c:pt idx="1154">
                  <c:v>22.197949999999999</c:v>
                </c:pt>
                <c:pt idx="1155">
                  <c:v>22.193277999999999</c:v>
                </c:pt>
                <c:pt idx="1156">
                  <c:v>22.210525000000001</c:v>
                </c:pt>
                <c:pt idx="1157">
                  <c:v>22.220172999999999</c:v>
                </c:pt>
                <c:pt idx="1158">
                  <c:v>22.210253999999999</c:v>
                </c:pt>
                <c:pt idx="1159">
                  <c:v>22.211936000000001</c:v>
                </c:pt>
                <c:pt idx="1160">
                  <c:v>22.21735</c:v>
                </c:pt>
                <c:pt idx="1161">
                  <c:v>22.210464999999999</c:v>
                </c:pt>
                <c:pt idx="1162">
                  <c:v>22.216027</c:v>
                </c:pt>
                <c:pt idx="1163">
                  <c:v>22.211853000000001</c:v>
                </c:pt>
                <c:pt idx="1164">
                  <c:v>22.205876</c:v>
                </c:pt>
                <c:pt idx="1165">
                  <c:v>22.204270000000001</c:v>
                </c:pt>
                <c:pt idx="1166">
                  <c:v>22.214431999999999</c:v>
                </c:pt>
                <c:pt idx="1167">
                  <c:v>22.217455000000001</c:v>
                </c:pt>
                <c:pt idx="1168">
                  <c:v>22.214859000000001</c:v>
                </c:pt>
                <c:pt idx="1169">
                  <c:v>22.222769</c:v>
                </c:pt>
                <c:pt idx="1170">
                  <c:v>22.208017000000002</c:v>
                </c:pt>
                <c:pt idx="1171">
                  <c:v>22.220101</c:v>
                </c:pt>
                <c:pt idx="1172">
                  <c:v>22.212263</c:v>
                </c:pt>
                <c:pt idx="1173">
                  <c:v>22.211521999999999</c:v>
                </c:pt>
                <c:pt idx="1174">
                  <c:v>22.215755999999999</c:v>
                </c:pt>
                <c:pt idx="1175">
                  <c:v>22.199681000000002</c:v>
                </c:pt>
                <c:pt idx="1176">
                  <c:v>22.208770999999999</c:v>
                </c:pt>
                <c:pt idx="1177">
                  <c:v>22.204377000000001</c:v>
                </c:pt>
                <c:pt idx="1178">
                  <c:v>22.203659999999999</c:v>
                </c:pt>
                <c:pt idx="1179">
                  <c:v>22.208977999999998</c:v>
                </c:pt>
                <c:pt idx="1180">
                  <c:v>22.204449</c:v>
                </c:pt>
                <c:pt idx="1181">
                  <c:v>22.210557000000001</c:v>
                </c:pt>
                <c:pt idx="1182">
                  <c:v>22.217054999999998</c:v>
                </c:pt>
                <c:pt idx="1183">
                  <c:v>22.206626</c:v>
                </c:pt>
                <c:pt idx="1184">
                  <c:v>22.205373999999999</c:v>
                </c:pt>
                <c:pt idx="1185">
                  <c:v>22.214594999999999</c:v>
                </c:pt>
                <c:pt idx="1186">
                  <c:v>22.215122000000001</c:v>
                </c:pt>
                <c:pt idx="1187">
                  <c:v>22.213415000000001</c:v>
                </c:pt>
                <c:pt idx="1188">
                  <c:v>22.214594999999999</c:v>
                </c:pt>
                <c:pt idx="1189">
                  <c:v>22.217293999999999</c:v>
                </c:pt>
                <c:pt idx="1190">
                  <c:v>22.213284000000002</c:v>
                </c:pt>
                <c:pt idx="1191">
                  <c:v>22.216895000000001</c:v>
                </c:pt>
                <c:pt idx="1192">
                  <c:v>22.21855</c:v>
                </c:pt>
                <c:pt idx="1193">
                  <c:v>22.220655000000001</c:v>
                </c:pt>
                <c:pt idx="1194">
                  <c:v>22.211286000000001</c:v>
                </c:pt>
                <c:pt idx="1195">
                  <c:v>22.212993000000001</c:v>
                </c:pt>
                <c:pt idx="1196">
                  <c:v>22.208777999999999</c:v>
                </c:pt>
                <c:pt idx="1197">
                  <c:v>22.205102</c:v>
                </c:pt>
                <c:pt idx="1198">
                  <c:v>22.211015</c:v>
                </c:pt>
                <c:pt idx="1199">
                  <c:v>22.213242999999999</c:v>
                </c:pt>
                <c:pt idx="1200">
                  <c:v>22.208838</c:v>
                </c:pt>
                <c:pt idx="1201">
                  <c:v>22.218295000000001</c:v>
                </c:pt>
                <c:pt idx="1202">
                  <c:v>22.216336999999999</c:v>
                </c:pt>
                <c:pt idx="1203">
                  <c:v>22.219290999999998</c:v>
                </c:pt>
                <c:pt idx="1204">
                  <c:v>22.225000999999999</c:v>
                </c:pt>
                <c:pt idx="1205">
                  <c:v>22.204919</c:v>
                </c:pt>
                <c:pt idx="1206">
                  <c:v>22.209077000000001</c:v>
                </c:pt>
                <c:pt idx="1207">
                  <c:v>22.217293999999999</c:v>
                </c:pt>
                <c:pt idx="1208">
                  <c:v>22.220958</c:v>
                </c:pt>
                <c:pt idx="1209">
                  <c:v>22.218035</c:v>
                </c:pt>
                <c:pt idx="1210">
                  <c:v>22.217063</c:v>
                </c:pt>
                <c:pt idx="1211">
                  <c:v>22.207944999999999</c:v>
                </c:pt>
                <c:pt idx="1212">
                  <c:v>22.208079999999999</c:v>
                </c:pt>
                <c:pt idx="1213">
                  <c:v>22.210975000000001</c:v>
                </c:pt>
                <c:pt idx="1214">
                  <c:v>22.200848000000001</c:v>
                </c:pt>
                <c:pt idx="1215">
                  <c:v>22.213163000000002</c:v>
                </c:pt>
                <c:pt idx="1216">
                  <c:v>22.203914000000001</c:v>
                </c:pt>
                <c:pt idx="1217">
                  <c:v>22.205397000000001</c:v>
                </c:pt>
                <c:pt idx="1218">
                  <c:v>22.201577</c:v>
                </c:pt>
                <c:pt idx="1219">
                  <c:v>22.220829999999999</c:v>
                </c:pt>
                <c:pt idx="1220">
                  <c:v>22.216156999999999</c:v>
                </c:pt>
                <c:pt idx="1221">
                  <c:v>22.22128</c:v>
                </c:pt>
                <c:pt idx="1222">
                  <c:v>22.215185000000002</c:v>
                </c:pt>
                <c:pt idx="1223">
                  <c:v>22.221838000000002</c:v>
                </c:pt>
                <c:pt idx="1224">
                  <c:v>22.189903999999999</c:v>
                </c:pt>
                <c:pt idx="1225">
                  <c:v>22.207940000000001</c:v>
                </c:pt>
                <c:pt idx="1226">
                  <c:v>22.206368999999999</c:v>
                </c:pt>
                <c:pt idx="1227">
                  <c:v>22.211285</c:v>
                </c:pt>
                <c:pt idx="1228">
                  <c:v>22.222080999999999</c:v>
                </c:pt>
                <c:pt idx="1229">
                  <c:v>22.211831</c:v>
                </c:pt>
                <c:pt idx="1230">
                  <c:v>22.215619</c:v>
                </c:pt>
                <c:pt idx="1231">
                  <c:v>22.213051</c:v>
                </c:pt>
                <c:pt idx="1232">
                  <c:v>22.214136</c:v>
                </c:pt>
                <c:pt idx="1233">
                  <c:v>22.204639</c:v>
                </c:pt>
                <c:pt idx="1234">
                  <c:v>22.200476999999999</c:v>
                </c:pt>
                <c:pt idx="1235">
                  <c:v>22.199798999999999</c:v>
                </c:pt>
                <c:pt idx="1236">
                  <c:v>22.214279000000001</c:v>
                </c:pt>
                <c:pt idx="1237">
                  <c:v>22.213349999999998</c:v>
                </c:pt>
                <c:pt idx="1238">
                  <c:v>22.200879</c:v>
                </c:pt>
                <c:pt idx="1239">
                  <c:v>22.214694000000001</c:v>
                </c:pt>
                <c:pt idx="1240">
                  <c:v>22.209821999999999</c:v>
                </c:pt>
                <c:pt idx="1241">
                  <c:v>22.216456000000001</c:v>
                </c:pt>
                <c:pt idx="1242">
                  <c:v>22.206453</c:v>
                </c:pt>
                <c:pt idx="1243">
                  <c:v>22.221554999999999</c:v>
                </c:pt>
                <c:pt idx="1244">
                  <c:v>22.211209</c:v>
                </c:pt>
                <c:pt idx="1245">
                  <c:v>22.216208000000002</c:v>
                </c:pt>
                <c:pt idx="1246">
                  <c:v>22.212085999999999</c:v>
                </c:pt>
                <c:pt idx="1247">
                  <c:v>22.205902999999999</c:v>
                </c:pt>
                <c:pt idx="1248">
                  <c:v>22.227737999999999</c:v>
                </c:pt>
                <c:pt idx="1249">
                  <c:v>22.230644999999999</c:v>
                </c:pt>
                <c:pt idx="1250">
                  <c:v>22.218971</c:v>
                </c:pt>
                <c:pt idx="1251">
                  <c:v>22.215478999999998</c:v>
                </c:pt>
                <c:pt idx="1252">
                  <c:v>22.220191</c:v>
                </c:pt>
                <c:pt idx="1253">
                  <c:v>22.217939000000001</c:v>
                </c:pt>
                <c:pt idx="1254">
                  <c:v>22.215515</c:v>
                </c:pt>
                <c:pt idx="1255">
                  <c:v>22.210806000000002</c:v>
                </c:pt>
                <c:pt idx="1256">
                  <c:v>22.215236000000001</c:v>
                </c:pt>
                <c:pt idx="1257">
                  <c:v>22.224336999999998</c:v>
                </c:pt>
                <c:pt idx="1258">
                  <c:v>22.219042999999999</c:v>
                </c:pt>
                <c:pt idx="1259">
                  <c:v>22.207356999999998</c:v>
                </c:pt>
                <c:pt idx="1260">
                  <c:v>22.208015</c:v>
                </c:pt>
                <c:pt idx="1261">
                  <c:v>22.216619000000001</c:v>
                </c:pt>
                <c:pt idx="1262">
                  <c:v>22.214402</c:v>
                </c:pt>
                <c:pt idx="1263">
                  <c:v>22.212503999999999</c:v>
                </c:pt>
                <c:pt idx="1264">
                  <c:v>22.199109</c:v>
                </c:pt>
                <c:pt idx="1265">
                  <c:v>22.213101999999999</c:v>
                </c:pt>
                <c:pt idx="1266">
                  <c:v>22.220656999999999</c:v>
                </c:pt>
                <c:pt idx="1267">
                  <c:v>22.210363000000001</c:v>
                </c:pt>
                <c:pt idx="1268">
                  <c:v>22.212468000000001</c:v>
                </c:pt>
                <c:pt idx="1269">
                  <c:v>22.21433</c:v>
                </c:pt>
                <c:pt idx="1270">
                  <c:v>22.212758999999998</c:v>
                </c:pt>
                <c:pt idx="1271">
                  <c:v>22.208912000000002</c:v>
                </c:pt>
                <c:pt idx="1272">
                  <c:v>22.214912000000002</c:v>
                </c:pt>
                <c:pt idx="1273">
                  <c:v>22.210992999999998</c:v>
                </c:pt>
                <c:pt idx="1274">
                  <c:v>22.209907999999999</c:v>
                </c:pt>
                <c:pt idx="1275">
                  <c:v>22.21069</c:v>
                </c:pt>
                <c:pt idx="1276">
                  <c:v>22.213856</c:v>
                </c:pt>
                <c:pt idx="1277">
                  <c:v>22.210477999999998</c:v>
                </c:pt>
                <c:pt idx="1278">
                  <c:v>22.209350000000001</c:v>
                </c:pt>
                <c:pt idx="1279">
                  <c:v>22.205479</c:v>
                </c:pt>
                <c:pt idx="1280">
                  <c:v>22.219864000000001</c:v>
                </c:pt>
                <c:pt idx="1281">
                  <c:v>22.213401000000001</c:v>
                </c:pt>
                <c:pt idx="1282">
                  <c:v>22.213170000000002</c:v>
                </c:pt>
                <c:pt idx="1283">
                  <c:v>22.215517999999999</c:v>
                </c:pt>
                <c:pt idx="1284">
                  <c:v>22.222418999999999</c:v>
                </c:pt>
                <c:pt idx="1285">
                  <c:v>22.210892999999999</c:v>
                </c:pt>
                <c:pt idx="1286">
                  <c:v>22.213484999999999</c:v>
                </c:pt>
                <c:pt idx="1287">
                  <c:v>22.219497</c:v>
                </c:pt>
                <c:pt idx="1288">
                  <c:v>22.212962000000001</c:v>
                </c:pt>
                <c:pt idx="1289">
                  <c:v>22.210235000000001</c:v>
                </c:pt>
                <c:pt idx="1290">
                  <c:v>22.218997999999999</c:v>
                </c:pt>
                <c:pt idx="1291">
                  <c:v>22.21116</c:v>
                </c:pt>
                <c:pt idx="1292">
                  <c:v>22.213473</c:v>
                </c:pt>
                <c:pt idx="1293">
                  <c:v>22.218958000000001</c:v>
                </c:pt>
                <c:pt idx="1294">
                  <c:v>22.217462999999999</c:v>
                </c:pt>
                <c:pt idx="1295">
                  <c:v>22.214943999999999</c:v>
                </c:pt>
                <c:pt idx="1296">
                  <c:v>22.216674000000001</c:v>
                </c:pt>
                <c:pt idx="1297">
                  <c:v>22.211725999999999</c:v>
                </c:pt>
                <c:pt idx="1298">
                  <c:v>22.222355</c:v>
                </c:pt>
                <c:pt idx="1299">
                  <c:v>22.221561000000001</c:v>
                </c:pt>
                <c:pt idx="1300">
                  <c:v>22.221170999999998</c:v>
                </c:pt>
                <c:pt idx="1301">
                  <c:v>22.214162000000002</c:v>
                </c:pt>
                <c:pt idx="1302">
                  <c:v>22.214732000000001</c:v>
                </c:pt>
                <c:pt idx="1303">
                  <c:v>22.214880000000001</c:v>
                </c:pt>
                <c:pt idx="1304">
                  <c:v>22.218040999999999</c:v>
                </c:pt>
                <c:pt idx="1305">
                  <c:v>22.202998999999998</c:v>
                </c:pt>
                <c:pt idx="1306">
                  <c:v>22.202114000000002</c:v>
                </c:pt>
                <c:pt idx="1307">
                  <c:v>22.211410999999998</c:v>
                </c:pt>
                <c:pt idx="1308">
                  <c:v>22.226659999999999</c:v>
                </c:pt>
                <c:pt idx="1309">
                  <c:v>22.214648</c:v>
                </c:pt>
                <c:pt idx="1310">
                  <c:v>22.218212000000001</c:v>
                </c:pt>
                <c:pt idx="1311">
                  <c:v>22.224384000000001</c:v>
                </c:pt>
                <c:pt idx="1312">
                  <c:v>22.213819000000001</c:v>
                </c:pt>
                <c:pt idx="1313">
                  <c:v>22.215959999999999</c:v>
                </c:pt>
                <c:pt idx="1314">
                  <c:v>22.209035</c:v>
                </c:pt>
                <c:pt idx="1315">
                  <c:v>22.210103</c:v>
                </c:pt>
                <c:pt idx="1316">
                  <c:v>22.213332999999999</c:v>
                </c:pt>
                <c:pt idx="1317">
                  <c:v>22.213683</c:v>
                </c:pt>
                <c:pt idx="1318">
                  <c:v>22.219595000000002</c:v>
                </c:pt>
                <c:pt idx="1319">
                  <c:v>22.219097000000001</c:v>
                </c:pt>
                <c:pt idx="1320">
                  <c:v>22.205832999999998</c:v>
                </c:pt>
                <c:pt idx="1321">
                  <c:v>22.210433999999999</c:v>
                </c:pt>
                <c:pt idx="1322">
                  <c:v>22.209633</c:v>
                </c:pt>
                <c:pt idx="1323">
                  <c:v>22.214146</c:v>
                </c:pt>
                <c:pt idx="1324">
                  <c:v>22.220537</c:v>
                </c:pt>
                <c:pt idx="1325">
                  <c:v>22.208535999999999</c:v>
                </c:pt>
                <c:pt idx="1326">
                  <c:v>22.208046</c:v>
                </c:pt>
                <c:pt idx="1327">
                  <c:v>22.217797999999998</c:v>
                </c:pt>
                <c:pt idx="1328">
                  <c:v>22.199127000000001</c:v>
                </c:pt>
                <c:pt idx="1329">
                  <c:v>22.222697</c:v>
                </c:pt>
                <c:pt idx="1330">
                  <c:v>22.206693999999999</c:v>
                </c:pt>
                <c:pt idx="1331">
                  <c:v>22.207108999999999</c:v>
                </c:pt>
                <c:pt idx="1332">
                  <c:v>22.216833000000001</c:v>
                </c:pt>
                <c:pt idx="1333">
                  <c:v>22.217841</c:v>
                </c:pt>
                <c:pt idx="1334">
                  <c:v>22.225180999999999</c:v>
                </c:pt>
                <c:pt idx="1335">
                  <c:v>22.210697</c:v>
                </c:pt>
                <c:pt idx="1336">
                  <c:v>22.21818</c:v>
                </c:pt>
                <c:pt idx="1337">
                  <c:v>22.216138999999998</c:v>
                </c:pt>
                <c:pt idx="1338">
                  <c:v>22.217789</c:v>
                </c:pt>
                <c:pt idx="1339">
                  <c:v>22.210329999999999</c:v>
                </c:pt>
                <c:pt idx="1340">
                  <c:v>22.208528000000001</c:v>
                </c:pt>
                <c:pt idx="1341">
                  <c:v>22.216916000000001</c:v>
                </c:pt>
                <c:pt idx="1342">
                  <c:v>22.217610000000001</c:v>
                </c:pt>
                <c:pt idx="1343">
                  <c:v>22.208320000000001</c:v>
                </c:pt>
                <c:pt idx="1344">
                  <c:v>22.212717999999999</c:v>
                </c:pt>
                <c:pt idx="1345">
                  <c:v>22.223327000000001</c:v>
                </c:pt>
                <c:pt idx="1346">
                  <c:v>22.210768000000002</c:v>
                </c:pt>
                <c:pt idx="1347">
                  <c:v>22.221927000000001</c:v>
                </c:pt>
                <c:pt idx="1348">
                  <c:v>22.220604000000002</c:v>
                </c:pt>
                <c:pt idx="1349">
                  <c:v>22.213857999999998</c:v>
                </c:pt>
                <c:pt idx="1350">
                  <c:v>22.233934999999999</c:v>
                </c:pt>
                <c:pt idx="1351">
                  <c:v>22.217569999999998</c:v>
                </c:pt>
                <c:pt idx="1352">
                  <c:v>22.218115999999998</c:v>
                </c:pt>
                <c:pt idx="1353">
                  <c:v>22.217676999999998</c:v>
                </c:pt>
                <c:pt idx="1354">
                  <c:v>22.208220000000001</c:v>
                </c:pt>
                <c:pt idx="1355">
                  <c:v>22.201307</c:v>
                </c:pt>
                <c:pt idx="1356">
                  <c:v>22.194215</c:v>
                </c:pt>
                <c:pt idx="1357">
                  <c:v>22.216229999999999</c:v>
                </c:pt>
                <c:pt idx="1358">
                  <c:v>22.214137000000001</c:v>
                </c:pt>
                <c:pt idx="1359">
                  <c:v>22.213152000000001</c:v>
                </c:pt>
                <c:pt idx="1360">
                  <c:v>22.214870999999999</c:v>
                </c:pt>
                <c:pt idx="1361">
                  <c:v>22.222912000000001</c:v>
                </c:pt>
                <c:pt idx="1362">
                  <c:v>22.214041000000002</c:v>
                </c:pt>
                <c:pt idx="1363">
                  <c:v>22.209472000000002</c:v>
                </c:pt>
                <c:pt idx="1364">
                  <c:v>22.220707000000001</c:v>
                </c:pt>
                <c:pt idx="1365">
                  <c:v>22.202048999999999</c:v>
                </c:pt>
                <c:pt idx="1366">
                  <c:v>22.218395000000001</c:v>
                </c:pt>
                <c:pt idx="1367">
                  <c:v>22.212626</c:v>
                </c:pt>
                <c:pt idx="1368">
                  <c:v>22.214623</c:v>
                </c:pt>
                <c:pt idx="1369">
                  <c:v>22.214044999999999</c:v>
                </c:pt>
                <c:pt idx="1370">
                  <c:v>22.210671999999999</c:v>
                </c:pt>
                <c:pt idx="1371">
                  <c:v>22.216684000000001</c:v>
                </c:pt>
                <c:pt idx="1372">
                  <c:v>22.201091000000002</c:v>
                </c:pt>
                <c:pt idx="1373">
                  <c:v>22.202905000000001</c:v>
                </c:pt>
                <c:pt idx="1374">
                  <c:v>22.213179</c:v>
                </c:pt>
                <c:pt idx="1375">
                  <c:v>22.202383000000001</c:v>
                </c:pt>
                <c:pt idx="1376">
                  <c:v>22.226638999999999</c:v>
                </c:pt>
                <c:pt idx="1377">
                  <c:v>22.206143000000001</c:v>
                </c:pt>
                <c:pt idx="1378">
                  <c:v>22.207979999999999</c:v>
                </c:pt>
                <c:pt idx="1379">
                  <c:v>22.209723</c:v>
                </c:pt>
                <c:pt idx="1380">
                  <c:v>22.210763</c:v>
                </c:pt>
                <c:pt idx="1381">
                  <c:v>22.232379000000002</c:v>
                </c:pt>
                <c:pt idx="1382">
                  <c:v>22.220486999999999</c:v>
                </c:pt>
                <c:pt idx="1383">
                  <c:v>22.217137999999998</c:v>
                </c:pt>
                <c:pt idx="1384">
                  <c:v>22.214825000000001</c:v>
                </c:pt>
                <c:pt idx="1385">
                  <c:v>22.220071999999998</c:v>
                </c:pt>
                <c:pt idx="1386">
                  <c:v>22.205416</c:v>
                </c:pt>
                <c:pt idx="1387">
                  <c:v>22.221822</c:v>
                </c:pt>
                <c:pt idx="1388">
                  <c:v>22.215343000000001</c:v>
                </c:pt>
                <c:pt idx="1389">
                  <c:v>22.202589</c:v>
                </c:pt>
                <c:pt idx="1390">
                  <c:v>22.209913</c:v>
                </c:pt>
                <c:pt idx="1391">
                  <c:v>22.208258000000001</c:v>
                </c:pt>
                <c:pt idx="1392">
                  <c:v>22.204926</c:v>
                </c:pt>
                <c:pt idx="1393">
                  <c:v>22.216168</c:v>
                </c:pt>
                <c:pt idx="1394">
                  <c:v>22.212551999999999</c:v>
                </c:pt>
                <c:pt idx="1395">
                  <c:v>22.217486999999998</c:v>
                </c:pt>
                <c:pt idx="1396">
                  <c:v>22.211870000000001</c:v>
                </c:pt>
                <c:pt idx="1397">
                  <c:v>22.208711999999998</c:v>
                </c:pt>
                <c:pt idx="1398">
                  <c:v>22.207608</c:v>
                </c:pt>
                <c:pt idx="1399">
                  <c:v>22.215174999999999</c:v>
                </c:pt>
                <c:pt idx="1400">
                  <c:v>22.222701000000001</c:v>
                </c:pt>
                <c:pt idx="1401">
                  <c:v>22.218532</c:v>
                </c:pt>
                <c:pt idx="1402">
                  <c:v>22.212543</c:v>
                </c:pt>
                <c:pt idx="1403">
                  <c:v>22.233277999999999</c:v>
                </c:pt>
                <c:pt idx="1404">
                  <c:v>22.209365999999999</c:v>
                </c:pt>
                <c:pt idx="1405">
                  <c:v>22.219232999999999</c:v>
                </c:pt>
                <c:pt idx="1406">
                  <c:v>22.212378999999999</c:v>
                </c:pt>
                <c:pt idx="1407">
                  <c:v>22.221357000000001</c:v>
                </c:pt>
                <c:pt idx="1408">
                  <c:v>22.214189000000001</c:v>
                </c:pt>
                <c:pt idx="1409">
                  <c:v>22.215392999999999</c:v>
                </c:pt>
                <c:pt idx="1410">
                  <c:v>22.215779999999999</c:v>
                </c:pt>
                <c:pt idx="1411">
                  <c:v>22.215216999999999</c:v>
                </c:pt>
                <c:pt idx="1412">
                  <c:v>22.221716000000001</c:v>
                </c:pt>
                <c:pt idx="1413">
                  <c:v>22.211373999999999</c:v>
                </c:pt>
                <c:pt idx="1414">
                  <c:v>22.213718</c:v>
                </c:pt>
                <c:pt idx="1415">
                  <c:v>22.204712000000001</c:v>
                </c:pt>
                <c:pt idx="1416">
                  <c:v>22.228026</c:v>
                </c:pt>
                <c:pt idx="1417">
                  <c:v>22.209379999999999</c:v>
                </c:pt>
                <c:pt idx="1418">
                  <c:v>22.212848000000001</c:v>
                </c:pt>
                <c:pt idx="1419">
                  <c:v>22.229776000000001</c:v>
                </c:pt>
                <c:pt idx="1420">
                  <c:v>22.214627</c:v>
                </c:pt>
                <c:pt idx="1421">
                  <c:v>22.210312999999999</c:v>
                </c:pt>
                <c:pt idx="1422">
                  <c:v>22.213498000000001</c:v>
                </c:pt>
                <c:pt idx="1423">
                  <c:v>22.211624</c:v>
                </c:pt>
                <c:pt idx="1424">
                  <c:v>22.200281</c:v>
                </c:pt>
                <c:pt idx="1425">
                  <c:v>22.21951</c:v>
                </c:pt>
                <c:pt idx="1426">
                  <c:v>22.216671000000002</c:v>
                </c:pt>
                <c:pt idx="1427">
                  <c:v>22.218325</c:v>
                </c:pt>
                <c:pt idx="1428">
                  <c:v>22.208382</c:v>
                </c:pt>
                <c:pt idx="1429">
                  <c:v>22.208732999999999</c:v>
                </c:pt>
                <c:pt idx="1430">
                  <c:v>22.218285000000002</c:v>
                </c:pt>
                <c:pt idx="1431">
                  <c:v>22.211093000000002</c:v>
                </c:pt>
                <c:pt idx="1432">
                  <c:v>22.202860000000001</c:v>
                </c:pt>
                <c:pt idx="1433">
                  <c:v>22.210757999999998</c:v>
                </c:pt>
                <c:pt idx="1434">
                  <c:v>22.213094000000002</c:v>
                </c:pt>
                <c:pt idx="1435">
                  <c:v>22.206524000000002</c:v>
                </c:pt>
                <c:pt idx="1436">
                  <c:v>22.21293</c:v>
                </c:pt>
                <c:pt idx="1437">
                  <c:v>22.216677000000001</c:v>
                </c:pt>
                <c:pt idx="1438">
                  <c:v>22.217264</c:v>
                </c:pt>
                <c:pt idx="1439">
                  <c:v>22.204740999999999</c:v>
                </c:pt>
                <c:pt idx="1440">
                  <c:v>22.211734</c:v>
                </c:pt>
                <c:pt idx="1441">
                  <c:v>22.219678999999999</c:v>
                </c:pt>
                <c:pt idx="1442">
                  <c:v>22.217858</c:v>
                </c:pt>
                <c:pt idx="1443">
                  <c:v>22.214811000000001</c:v>
                </c:pt>
                <c:pt idx="1444">
                  <c:v>22.214421000000002</c:v>
                </c:pt>
                <c:pt idx="1445">
                  <c:v>22.207211999999998</c:v>
                </c:pt>
                <c:pt idx="1446">
                  <c:v>22.210597</c:v>
                </c:pt>
                <c:pt idx="1447">
                  <c:v>22.210366</c:v>
                </c:pt>
                <c:pt idx="1448">
                  <c:v>22.221668000000001</c:v>
                </c:pt>
                <c:pt idx="1449">
                  <c:v>22.207474999999999</c:v>
                </c:pt>
                <c:pt idx="1450">
                  <c:v>22.204712000000001</c:v>
                </c:pt>
                <c:pt idx="1451">
                  <c:v>22.226388</c:v>
                </c:pt>
                <c:pt idx="1452">
                  <c:v>22.204695999999998</c:v>
                </c:pt>
                <c:pt idx="1453">
                  <c:v>22.208691000000002</c:v>
                </c:pt>
                <c:pt idx="1454">
                  <c:v>22.215907000000001</c:v>
                </c:pt>
                <c:pt idx="1455">
                  <c:v>22.203806</c:v>
                </c:pt>
                <c:pt idx="1456">
                  <c:v>22.225163999999999</c:v>
                </c:pt>
                <c:pt idx="1457">
                  <c:v>22.211023000000001</c:v>
                </c:pt>
                <c:pt idx="1458">
                  <c:v>22.215938000000001</c:v>
                </c:pt>
                <c:pt idx="1459">
                  <c:v>22.206928000000001</c:v>
                </c:pt>
                <c:pt idx="1460">
                  <c:v>22.211848</c:v>
                </c:pt>
                <c:pt idx="1461">
                  <c:v>22.213194999999999</c:v>
                </c:pt>
                <c:pt idx="1462">
                  <c:v>22.218449</c:v>
                </c:pt>
                <c:pt idx="1463">
                  <c:v>22.218394</c:v>
                </c:pt>
                <c:pt idx="1464">
                  <c:v>22.220921000000001</c:v>
                </c:pt>
                <c:pt idx="1465">
                  <c:v>22.220673999999999</c:v>
                </c:pt>
                <c:pt idx="1466">
                  <c:v>22.224557000000001</c:v>
                </c:pt>
                <c:pt idx="1467">
                  <c:v>22.209669999999999</c:v>
                </c:pt>
                <c:pt idx="1468">
                  <c:v>22.218166</c:v>
                </c:pt>
                <c:pt idx="1469">
                  <c:v>22.220023000000001</c:v>
                </c:pt>
                <c:pt idx="1470">
                  <c:v>22.213497</c:v>
                </c:pt>
                <c:pt idx="1471">
                  <c:v>22.214326</c:v>
                </c:pt>
                <c:pt idx="1472">
                  <c:v>22.221150999999999</c:v>
                </c:pt>
                <c:pt idx="1473">
                  <c:v>22.210864999999998</c:v>
                </c:pt>
                <c:pt idx="1474">
                  <c:v>22.211575</c:v>
                </c:pt>
                <c:pt idx="1475">
                  <c:v>22.220541000000001</c:v>
                </c:pt>
                <c:pt idx="1476">
                  <c:v>22.215620999999999</c:v>
                </c:pt>
                <c:pt idx="1477">
                  <c:v>22.214880000000001</c:v>
                </c:pt>
                <c:pt idx="1478">
                  <c:v>22.21848</c:v>
                </c:pt>
                <c:pt idx="1479">
                  <c:v>22.214061999999998</c:v>
                </c:pt>
                <c:pt idx="1480">
                  <c:v>22.211555000000001</c:v>
                </c:pt>
                <c:pt idx="1481">
                  <c:v>22.217383000000002</c:v>
                </c:pt>
                <c:pt idx="1482">
                  <c:v>22.205734</c:v>
                </c:pt>
                <c:pt idx="1483">
                  <c:v>22.204588999999999</c:v>
                </c:pt>
                <c:pt idx="1484">
                  <c:v>22.224921999999999</c:v>
                </c:pt>
                <c:pt idx="1485">
                  <c:v>22.220369000000002</c:v>
                </c:pt>
                <c:pt idx="1486">
                  <c:v>22.217610000000001</c:v>
                </c:pt>
                <c:pt idx="1487">
                  <c:v>22.214648</c:v>
                </c:pt>
                <c:pt idx="1488">
                  <c:v>22.218774</c:v>
                </c:pt>
                <c:pt idx="1489">
                  <c:v>22.210273999999998</c:v>
                </c:pt>
                <c:pt idx="1490">
                  <c:v>22.208316</c:v>
                </c:pt>
                <c:pt idx="1491">
                  <c:v>22.216640999999999</c:v>
                </c:pt>
                <c:pt idx="1492">
                  <c:v>22.209313000000002</c:v>
                </c:pt>
                <c:pt idx="1493">
                  <c:v>22.221081999999999</c:v>
                </c:pt>
                <c:pt idx="1494">
                  <c:v>22.225922000000001</c:v>
                </c:pt>
                <c:pt idx="1495">
                  <c:v>22.215112999999999</c:v>
                </c:pt>
                <c:pt idx="1496">
                  <c:v>22.222352999999998</c:v>
                </c:pt>
                <c:pt idx="1497">
                  <c:v>22.214005</c:v>
                </c:pt>
                <c:pt idx="1498">
                  <c:v>22.227879000000001</c:v>
                </c:pt>
                <c:pt idx="1499">
                  <c:v>22.214997</c:v>
                </c:pt>
                <c:pt idx="1500">
                  <c:v>22.222158</c:v>
                </c:pt>
                <c:pt idx="1501">
                  <c:v>22.218988</c:v>
                </c:pt>
                <c:pt idx="1502">
                  <c:v>22.224394</c:v>
                </c:pt>
                <c:pt idx="1503">
                  <c:v>22.217428999999999</c:v>
                </c:pt>
                <c:pt idx="1504">
                  <c:v>22.218122999999999</c:v>
                </c:pt>
                <c:pt idx="1505">
                  <c:v>22.224181999999999</c:v>
                </c:pt>
                <c:pt idx="1506">
                  <c:v>22.219155000000001</c:v>
                </c:pt>
                <c:pt idx="1507">
                  <c:v>22.217963000000001</c:v>
                </c:pt>
                <c:pt idx="1508">
                  <c:v>22.212011</c:v>
                </c:pt>
                <c:pt idx="1509">
                  <c:v>22.218266</c:v>
                </c:pt>
                <c:pt idx="1510">
                  <c:v>22.220079999999999</c:v>
                </c:pt>
                <c:pt idx="1511">
                  <c:v>22.215734000000001</c:v>
                </c:pt>
                <c:pt idx="1512">
                  <c:v>22.212883000000001</c:v>
                </c:pt>
                <c:pt idx="1513">
                  <c:v>22.218616999999998</c:v>
                </c:pt>
                <c:pt idx="1514">
                  <c:v>22.212648000000002</c:v>
                </c:pt>
                <c:pt idx="1515">
                  <c:v>22.228615000000001</c:v>
                </c:pt>
                <c:pt idx="1516">
                  <c:v>22.213273000000001</c:v>
                </c:pt>
                <c:pt idx="1517">
                  <c:v>22.220130999999999</c:v>
                </c:pt>
                <c:pt idx="1518">
                  <c:v>22.206543</c:v>
                </c:pt>
                <c:pt idx="1519">
                  <c:v>22.214967999999999</c:v>
                </c:pt>
                <c:pt idx="1520">
                  <c:v>22.212129000000001</c:v>
                </c:pt>
                <c:pt idx="1521">
                  <c:v>22.211725999999999</c:v>
                </c:pt>
                <c:pt idx="1522">
                  <c:v>22.217155999999999</c:v>
                </c:pt>
                <c:pt idx="1523">
                  <c:v>22.225078</c:v>
                </c:pt>
                <c:pt idx="1524">
                  <c:v>22.212371999999998</c:v>
                </c:pt>
                <c:pt idx="1525">
                  <c:v>22.210166999999998</c:v>
                </c:pt>
                <c:pt idx="1526">
                  <c:v>22.226378</c:v>
                </c:pt>
                <c:pt idx="1527">
                  <c:v>22.221968</c:v>
                </c:pt>
                <c:pt idx="1528">
                  <c:v>22.210920999999999</c:v>
                </c:pt>
                <c:pt idx="1529">
                  <c:v>22.212695</c:v>
                </c:pt>
                <c:pt idx="1530">
                  <c:v>22.217379000000001</c:v>
                </c:pt>
                <c:pt idx="1531">
                  <c:v>22.213787</c:v>
                </c:pt>
                <c:pt idx="1532">
                  <c:v>22.221294</c:v>
                </c:pt>
                <c:pt idx="1533">
                  <c:v>22.215768000000001</c:v>
                </c:pt>
                <c:pt idx="1534">
                  <c:v>22.225344</c:v>
                </c:pt>
                <c:pt idx="1535">
                  <c:v>22.223606</c:v>
                </c:pt>
                <c:pt idx="1536">
                  <c:v>22.225626999999999</c:v>
                </c:pt>
                <c:pt idx="1537">
                  <c:v>22.211262999999999</c:v>
                </c:pt>
                <c:pt idx="1538">
                  <c:v>22.213865999999999</c:v>
                </c:pt>
                <c:pt idx="1539">
                  <c:v>22.211821</c:v>
                </c:pt>
                <c:pt idx="1540">
                  <c:v>22.21912</c:v>
                </c:pt>
                <c:pt idx="1541">
                  <c:v>22.225061</c:v>
                </c:pt>
                <c:pt idx="1542">
                  <c:v>22.221177999999998</c:v>
                </c:pt>
                <c:pt idx="1543">
                  <c:v>22.214466999999999</c:v>
                </c:pt>
                <c:pt idx="1544">
                  <c:v>22.216356999999999</c:v>
                </c:pt>
                <c:pt idx="1545">
                  <c:v>22.208503</c:v>
                </c:pt>
                <c:pt idx="1546">
                  <c:v>22.224239000000001</c:v>
                </c:pt>
                <c:pt idx="1547">
                  <c:v>22.217776000000001</c:v>
                </c:pt>
                <c:pt idx="1548">
                  <c:v>22.219868999999999</c:v>
                </c:pt>
                <c:pt idx="1549">
                  <c:v>22.216093999999998</c:v>
                </c:pt>
                <c:pt idx="1550">
                  <c:v>22.211872</c:v>
                </c:pt>
                <c:pt idx="1551">
                  <c:v>22.210070000000002</c:v>
                </c:pt>
                <c:pt idx="1552">
                  <c:v>22.224696999999999</c:v>
                </c:pt>
                <c:pt idx="1553">
                  <c:v>22.20879</c:v>
                </c:pt>
                <c:pt idx="1554">
                  <c:v>22.215347999999999</c:v>
                </c:pt>
                <c:pt idx="1555">
                  <c:v>22.224509000000001</c:v>
                </c:pt>
                <c:pt idx="1556">
                  <c:v>22.216843000000001</c:v>
                </c:pt>
                <c:pt idx="1557">
                  <c:v>22.227563</c:v>
                </c:pt>
                <c:pt idx="1558">
                  <c:v>22.207238</c:v>
                </c:pt>
                <c:pt idx="1559">
                  <c:v>22.209378999999998</c:v>
                </c:pt>
                <c:pt idx="1560">
                  <c:v>22.221878</c:v>
                </c:pt>
                <c:pt idx="1561">
                  <c:v>22.194811000000001</c:v>
                </c:pt>
                <c:pt idx="1562">
                  <c:v>22.221985</c:v>
                </c:pt>
                <c:pt idx="1563">
                  <c:v>22.210495000000002</c:v>
                </c:pt>
                <c:pt idx="1564">
                  <c:v>22.221972999999998</c:v>
                </c:pt>
                <c:pt idx="1565">
                  <c:v>22.219804</c:v>
                </c:pt>
                <c:pt idx="1566">
                  <c:v>22.224305000000001</c:v>
                </c:pt>
                <c:pt idx="1567">
                  <c:v>22.226980000000001</c:v>
                </c:pt>
                <c:pt idx="1568">
                  <c:v>22.22092</c:v>
                </c:pt>
                <c:pt idx="1569">
                  <c:v>22.206305</c:v>
                </c:pt>
                <c:pt idx="1570">
                  <c:v>22.222535000000001</c:v>
                </c:pt>
                <c:pt idx="1571">
                  <c:v>22.226645000000001</c:v>
                </c:pt>
                <c:pt idx="1572">
                  <c:v>22.230699000000001</c:v>
                </c:pt>
                <c:pt idx="1573">
                  <c:v>22.208915999999999</c:v>
                </c:pt>
                <c:pt idx="1574">
                  <c:v>22.208656000000001</c:v>
                </c:pt>
                <c:pt idx="1575">
                  <c:v>22.206842000000002</c:v>
                </c:pt>
                <c:pt idx="1576">
                  <c:v>22.212623000000001</c:v>
                </c:pt>
                <c:pt idx="1577">
                  <c:v>22.21228</c:v>
                </c:pt>
                <c:pt idx="1578">
                  <c:v>22.210239000000001</c:v>
                </c:pt>
                <c:pt idx="1579">
                  <c:v>22.216401999999999</c:v>
                </c:pt>
                <c:pt idx="1580">
                  <c:v>22.211558</c:v>
                </c:pt>
                <c:pt idx="1581">
                  <c:v>22.206997000000001</c:v>
                </c:pt>
                <c:pt idx="1582">
                  <c:v>22.227305999999999</c:v>
                </c:pt>
                <c:pt idx="1583">
                  <c:v>22.213408000000001</c:v>
                </c:pt>
                <c:pt idx="1584">
                  <c:v>22.22589</c:v>
                </c:pt>
                <c:pt idx="1585">
                  <c:v>22.214957999999999</c:v>
                </c:pt>
                <c:pt idx="1586">
                  <c:v>22.216380999999998</c:v>
                </c:pt>
                <c:pt idx="1587">
                  <c:v>22.238555999999999</c:v>
                </c:pt>
                <c:pt idx="1588">
                  <c:v>22.205649000000001</c:v>
                </c:pt>
                <c:pt idx="1589">
                  <c:v>22.216194000000002</c:v>
                </c:pt>
                <c:pt idx="1590">
                  <c:v>22.215866999999999</c:v>
                </c:pt>
                <c:pt idx="1591">
                  <c:v>22.228560999999999</c:v>
                </c:pt>
                <c:pt idx="1592">
                  <c:v>22.223071000000001</c:v>
                </c:pt>
                <c:pt idx="1593">
                  <c:v>22.217397999999999</c:v>
                </c:pt>
                <c:pt idx="1594">
                  <c:v>22.217030999999999</c:v>
                </c:pt>
                <c:pt idx="1595">
                  <c:v>22.221008999999999</c:v>
                </c:pt>
                <c:pt idx="1596">
                  <c:v>22.212478000000001</c:v>
                </c:pt>
                <c:pt idx="1597">
                  <c:v>22.211102</c:v>
                </c:pt>
                <c:pt idx="1598">
                  <c:v>22.208435000000001</c:v>
                </c:pt>
                <c:pt idx="1599">
                  <c:v>22.229050000000001</c:v>
                </c:pt>
                <c:pt idx="1600">
                  <c:v>22.210998</c:v>
                </c:pt>
                <c:pt idx="1601">
                  <c:v>22.226834</c:v>
                </c:pt>
                <c:pt idx="1602">
                  <c:v>22.213785000000001</c:v>
                </c:pt>
                <c:pt idx="1603">
                  <c:v>22.218202000000002</c:v>
                </c:pt>
                <c:pt idx="1604">
                  <c:v>22.217324999999999</c:v>
                </c:pt>
                <c:pt idx="1605">
                  <c:v>22.204239999999999</c:v>
                </c:pt>
                <c:pt idx="1606">
                  <c:v>22.215641999999999</c:v>
                </c:pt>
                <c:pt idx="1607">
                  <c:v>22.224253000000001</c:v>
                </c:pt>
                <c:pt idx="1608">
                  <c:v>22.206074000000001</c:v>
                </c:pt>
                <c:pt idx="1609">
                  <c:v>22.205261</c:v>
                </c:pt>
                <c:pt idx="1610">
                  <c:v>22.215358999999999</c:v>
                </c:pt>
                <c:pt idx="1611">
                  <c:v>22.222390999999998</c:v>
                </c:pt>
                <c:pt idx="1612">
                  <c:v>22.206690999999999</c:v>
                </c:pt>
                <c:pt idx="1613">
                  <c:v>22.219624</c:v>
                </c:pt>
                <c:pt idx="1614">
                  <c:v>22.210215000000002</c:v>
                </c:pt>
                <c:pt idx="1615">
                  <c:v>22.209474</c:v>
                </c:pt>
                <c:pt idx="1616">
                  <c:v>22.213460000000001</c:v>
                </c:pt>
                <c:pt idx="1617">
                  <c:v>22.209968</c:v>
                </c:pt>
                <c:pt idx="1618">
                  <c:v>22.214158000000001</c:v>
                </c:pt>
                <c:pt idx="1619">
                  <c:v>22.209765000000001</c:v>
                </c:pt>
                <c:pt idx="1620">
                  <c:v>22.220676000000001</c:v>
                </c:pt>
                <c:pt idx="1621">
                  <c:v>22.223866000000001</c:v>
                </c:pt>
                <c:pt idx="1622">
                  <c:v>22.219141</c:v>
                </c:pt>
                <c:pt idx="1623">
                  <c:v>22.207491999999998</c:v>
                </c:pt>
                <c:pt idx="1624">
                  <c:v>22.202587999999999</c:v>
                </c:pt>
                <c:pt idx="1625">
                  <c:v>22.201332000000001</c:v>
                </c:pt>
                <c:pt idx="1626">
                  <c:v>22.227812</c:v>
                </c:pt>
                <c:pt idx="1627">
                  <c:v>22.221481000000001</c:v>
                </c:pt>
                <c:pt idx="1628">
                  <c:v>22.207813999999999</c:v>
                </c:pt>
                <c:pt idx="1629">
                  <c:v>22.211963999999998</c:v>
                </c:pt>
                <c:pt idx="1630">
                  <c:v>22.219092</c:v>
                </c:pt>
                <c:pt idx="1631">
                  <c:v>22.221831000000002</c:v>
                </c:pt>
                <c:pt idx="1632">
                  <c:v>22.209771</c:v>
                </c:pt>
                <c:pt idx="1633">
                  <c:v>22.215285000000002</c:v>
                </c:pt>
                <c:pt idx="1634">
                  <c:v>22.216775999999999</c:v>
                </c:pt>
                <c:pt idx="1635">
                  <c:v>22.218761000000001</c:v>
                </c:pt>
                <c:pt idx="1636">
                  <c:v>22.220759000000001</c:v>
                </c:pt>
                <c:pt idx="1637">
                  <c:v>22.218430000000001</c:v>
                </c:pt>
                <c:pt idx="1638">
                  <c:v>22.205736000000002</c:v>
                </c:pt>
                <c:pt idx="1639">
                  <c:v>22.211174</c:v>
                </c:pt>
                <c:pt idx="1640">
                  <c:v>22.218513999999999</c:v>
                </c:pt>
                <c:pt idx="1641">
                  <c:v>22.216078</c:v>
                </c:pt>
                <c:pt idx="1642">
                  <c:v>22.229998999999999</c:v>
                </c:pt>
                <c:pt idx="1643">
                  <c:v>22.213190999999998</c:v>
                </c:pt>
                <c:pt idx="1644">
                  <c:v>22.210695000000001</c:v>
                </c:pt>
                <c:pt idx="1645">
                  <c:v>22.209053000000001</c:v>
                </c:pt>
                <c:pt idx="1646">
                  <c:v>22.22616</c:v>
                </c:pt>
                <c:pt idx="1647">
                  <c:v>22.208829000000001</c:v>
                </c:pt>
                <c:pt idx="1648">
                  <c:v>22.211285</c:v>
                </c:pt>
                <c:pt idx="1649">
                  <c:v>22.224322000000001</c:v>
                </c:pt>
                <c:pt idx="1650">
                  <c:v>22.217189000000001</c:v>
                </c:pt>
                <c:pt idx="1651">
                  <c:v>22.219218000000001</c:v>
                </c:pt>
                <c:pt idx="1652">
                  <c:v>22.219875999999999</c:v>
                </c:pt>
                <c:pt idx="1653">
                  <c:v>22.211855</c:v>
                </c:pt>
                <c:pt idx="1654">
                  <c:v>22.224377</c:v>
                </c:pt>
                <c:pt idx="1655">
                  <c:v>22.214676999999998</c:v>
                </c:pt>
                <c:pt idx="1656">
                  <c:v>22.217464</c:v>
                </c:pt>
                <c:pt idx="1657">
                  <c:v>22.211476000000001</c:v>
                </c:pt>
                <c:pt idx="1658">
                  <c:v>22.215347000000001</c:v>
                </c:pt>
                <c:pt idx="1659">
                  <c:v>22.213445</c:v>
                </c:pt>
                <c:pt idx="1660">
                  <c:v>22.208932000000001</c:v>
                </c:pt>
                <c:pt idx="1661">
                  <c:v>22.214151000000001</c:v>
                </c:pt>
                <c:pt idx="1662">
                  <c:v>22.224995</c:v>
                </c:pt>
                <c:pt idx="1663">
                  <c:v>22.214454</c:v>
                </c:pt>
                <c:pt idx="1664">
                  <c:v>22.228463000000001</c:v>
                </c:pt>
                <c:pt idx="1665">
                  <c:v>22.219939</c:v>
                </c:pt>
                <c:pt idx="1666">
                  <c:v>22.215948999999998</c:v>
                </c:pt>
                <c:pt idx="1667">
                  <c:v>22.210411000000001</c:v>
                </c:pt>
                <c:pt idx="1668">
                  <c:v>22.199698000000001</c:v>
                </c:pt>
                <c:pt idx="1669">
                  <c:v>22.222055999999998</c:v>
                </c:pt>
                <c:pt idx="1670">
                  <c:v>22.209482000000001</c:v>
                </c:pt>
                <c:pt idx="1671">
                  <c:v>22.221281999999999</c:v>
                </c:pt>
                <c:pt idx="1672">
                  <c:v>22.210405999999999</c:v>
                </c:pt>
                <c:pt idx="1673">
                  <c:v>22.209043000000001</c:v>
                </c:pt>
                <c:pt idx="1674">
                  <c:v>22.209700999999999</c:v>
                </c:pt>
                <c:pt idx="1675">
                  <c:v>22.214189999999999</c:v>
                </c:pt>
                <c:pt idx="1676">
                  <c:v>22.207823000000001</c:v>
                </c:pt>
                <c:pt idx="1677">
                  <c:v>22.219201000000002</c:v>
                </c:pt>
                <c:pt idx="1678">
                  <c:v>22.220866999999998</c:v>
                </c:pt>
                <c:pt idx="1679">
                  <c:v>22.235810000000001</c:v>
                </c:pt>
                <c:pt idx="1680">
                  <c:v>22.212530999999998</c:v>
                </c:pt>
                <c:pt idx="1681">
                  <c:v>22.213052999999999</c:v>
                </c:pt>
                <c:pt idx="1682">
                  <c:v>22.219165</c:v>
                </c:pt>
                <c:pt idx="1683">
                  <c:v>22.223956999999999</c:v>
                </c:pt>
                <c:pt idx="1684">
                  <c:v>22.206275999999999</c:v>
                </c:pt>
                <c:pt idx="1685">
                  <c:v>22.206989</c:v>
                </c:pt>
                <c:pt idx="1686">
                  <c:v>22.222321999999998</c:v>
                </c:pt>
                <c:pt idx="1687">
                  <c:v>22.220680000000002</c:v>
                </c:pt>
                <c:pt idx="1688">
                  <c:v>22.215776000000002</c:v>
                </c:pt>
                <c:pt idx="1689">
                  <c:v>22.210083000000001</c:v>
                </c:pt>
                <c:pt idx="1690">
                  <c:v>22.219743000000001</c:v>
                </c:pt>
                <c:pt idx="1691">
                  <c:v>22.211247</c:v>
                </c:pt>
                <c:pt idx="1692">
                  <c:v>22.228899999999999</c:v>
                </c:pt>
                <c:pt idx="1693">
                  <c:v>22.223693000000001</c:v>
                </c:pt>
                <c:pt idx="1694">
                  <c:v>22.218837000000001</c:v>
                </c:pt>
                <c:pt idx="1695">
                  <c:v>22.217051999999999</c:v>
                </c:pt>
                <c:pt idx="1696">
                  <c:v>22.212985</c:v>
                </c:pt>
                <c:pt idx="1697">
                  <c:v>22.211131000000002</c:v>
                </c:pt>
                <c:pt idx="1698">
                  <c:v>22.220161000000001</c:v>
                </c:pt>
                <c:pt idx="1699">
                  <c:v>22.218036000000001</c:v>
                </c:pt>
                <c:pt idx="1700">
                  <c:v>22.206997000000001</c:v>
                </c:pt>
                <c:pt idx="1701">
                  <c:v>22.221233000000002</c:v>
                </c:pt>
                <c:pt idx="1702">
                  <c:v>22.220292000000001</c:v>
                </c:pt>
                <c:pt idx="1703">
                  <c:v>22.211238000000002</c:v>
                </c:pt>
                <c:pt idx="1704">
                  <c:v>22.216436999999999</c:v>
                </c:pt>
                <c:pt idx="1705">
                  <c:v>22.222142000000002</c:v>
                </c:pt>
                <c:pt idx="1706">
                  <c:v>22.215312000000001</c:v>
                </c:pt>
                <c:pt idx="1707">
                  <c:v>22.219266999999999</c:v>
                </c:pt>
                <c:pt idx="1708">
                  <c:v>22.220483000000002</c:v>
                </c:pt>
                <c:pt idx="1709">
                  <c:v>22.213270999999999</c:v>
                </c:pt>
                <c:pt idx="1710">
                  <c:v>22.212644999999998</c:v>
                </c:pt>
                <c:pt idx="1711">
                  <c:v>22.216232999999999</c:v>
                </c:pt>
                <c:pt idx="1712">
                  <c:v>22.220579000000001</c:v>
                </c:pt>
                <c:pt idx="1713">
                  <c:v>22.223122</c:v>
                </c:pt>
                <c:pt idx="1714">
                  <c:v>22.220419</c:v>
                </c:pt>
                <c:pt idx="1715">
                  <c:v>22.223828000000001</c:v>
                </c:pt>
                <c:pt idx="1716">
                  <c:v>22.220542999999999</c:v>
                </c:pt>
                <c:pt idx="1717">
                  <c:v>22.203023999999999</c:v>
                </c:pt>
                <c:pt idx="1718">
                  <c:v>22.211911000000001</c:v>
                </c:pt>
                <c:pt idx="1719">
                  <c:v>22.209623000000001</c:v>
                </c:pt>
                <c:pt idx="1720">
                  <c:v>22.207833000000001</c:v>
                </c:pt>
                <c:pt idx="1721">
                  <c:v>22.218346</c:v>
                </c:pt>
                <c:pt idx="1722">
                  <c:v>22.213697</c:v>
                </c:pt>
                <c:pt idx="1723">
                  <c:v>22.220597999999999</c:v>
                </c:pt>
                <c:pt idx="1724">
                  <c:v>22.220399</c:v>
                </c:pt>
                <c:pt idx="1725">
                  <c:v>22.225266000000001</c:v>
                </c:pt>
                <c:pt idx="1726">
                  <c:v>22.233176</c:v>
                </c:pt>
                <c:pt idx="1727">
                  <c:v>22.210647000000002</c:v>
                </c:pt>
                <c:pt idx="1728">
                  <c:v>22.214321999999999</c:v>
                </c:pt>
                <c:pt idx="1729">
                  <c:v>22.229631999999999</c:v>
                </c:pt>
                <c:pt idx="1730">
                  <c:v>22.207149999999999</c:v>
                </c:pt>
                <c:pt idx="1731">
                  <c:v>22.210267999999999</c:v>
                </c:pt>
                <c:pt idx="1732">
                  <c:v>22.221474000000001</c:v>
                </c:pt>
                <c:pt idx="1733">
                  <c:v>22.215070999999998</c:v>
                </c:pt>
                <c:pt idx="1734">
                  <c:v>22.219328999999998</c:v>
                </c:pt>
                <c:pt idx="1735">
                  <c:v>22.212105999999999</c:v>
                </c:pt>
                <c:pt idx="1736">
                  <c:v>22.213619999999999</c:v>
                </c:pt>
                <c:pt idx="1737">
                  <c:v>22.207808</c:v>
                </c:pt>
                <c:pt idx="1738">
                  <c:v>22.205235999999999</c:v>
                </c:pt>
                <c:pt idx="1739">
                  <c:v>22.218233000000001</c:v>
                </c:pt>
                <c:pt idx="1740">
                  <c:v>22.218866999999999</c:v>
                </c:pt>
                <c:pt idx="1741">
                  <c:v>22.207616000000002</c:v>
                </c:pt>
                <c:pt idx="1742">
                  <c:v>22.226261999999998</c:v>
                </c:pt>
                <c:pt idx="1743">
                  <c:v>22.219774999999998</c:v>
                </c:pt>
                <c:pt idx="1744">
                  <c:v>22.217535000000002</c:v>
                </c:pt>
                <c:pt idx="1745">
                  <c:v>22.220589</c:v>
                </c:pt>
                <c:pt idx="1746">
                  <c:v>22.219141</c:v>
                </c:pt>
                <c:pt idx="1747">
                  <c:v>22.226074000000001</c:v>
                </c:pt>
                <c:pt idx="1748">
                  <c:v>22.210837000000001</c:v>
                </c:pt>
                <c:pt idx="1749">
                  <c:v>22.208157</c:v>
                </c:pt>
                <c:pt idx="1750">
                  <c:v>22.209581</c:v>
                </c:pt>
                <c:pt idx="1751">
                  <c:v>22.202033</c:v>
                </c:pt>
                <c:pt idx="1752">
                  <c:v>22.218527000000002</c:v>
                </c:pt>
                <c:pt idx="1753">
                  <c:v>22.2315</c:v>
                </c:pt>
                <c:pt idx="1754">
                  <c:v>22.226140999999998</c:v>
                </c:pt>
                <c:pt idx="1755">
                  <c:v>22.215896000000001</c:v>
                </c:pt>
                <c:pt idx="1756">
                  <c:v>22.217295</c:v>
                </c:pt>
                <c:pt idx="1757">
                  <c:v>22.229752999999999</c:v>
                </c:pt>
                <c:pt idx="1758">
                  <c:v>22.21564</c:v>
                </c:pt>
                <c:pt idx="1759">
                  <c:v>22.221464999999998</c:v>
                </c:pt>
                <c:pt idx="1760">
                  <c:v>22.204768000000001</c:v>
                </c:pt>
                <c:pt idx="1761">
                  <c:v>22.204744000000002</c:v>
                </c:pt>
                <c:pt idx="1762">
                  <c:v>22.203962000000001</c:v>
                </c:pt>
                <c:pt idx="1763">
                  <c:v>22.217058999999999</c:v>
                </c:pt>
                <c:pt idx="1764">
                  <c:v>22.233058</c:v>
                </c:pt>
                <c:pt idx="1765">
                  <c:v>22.223322</c:v>
                </c:pt>
                <c:pt idx="1766">
                  <c:v>22.216142000000001</c:v>
                </c:pt>
                <c:pt idx="1767">
                  <c:v>22.217749000000001</c:v>
                </c:pt>
                <c:pt idx="1768">
                  <c:v>22.21424</c:v>
                </c:pt>
                <c:pt idx="1769">
                  <c:v>22.229258000000002</c:v>
                </c:pt>
                <c:pt idx="1770">
                  <c:v>22.214120999999999</c:v>
                </c:pt>
                <c:pt idx="1771">
                  <c:v>22.215064999999999</c:v>
                </c:pt>
                <c:pt idx="1772">
                  <c:v>22.217054999999998</c:v>
                </c:pt>
                <c:pt idx="1773">
                  <c:v>22.216221000000001</c:v>
                </c:pt>
                <c:pt idx="1774">
                  <c:v>22.201522000000001</c:v>
                </c:pt>
                <c:pt idx="1775">
                  <c:v>22.221627999999999</c:v>
                </c:pt>
                <c:pt idx="1776">
                  <c:v>22.212485999999998</c:v>
                </c:pt>
                <c:pt idx="1777">
                  <c:v>22.216806999999999</c:v>
                </c:pt>
                <c:pt idx="1778">
                  <c:v>22.219868999999999</c:v>
                </c:pt>
                <c:pt idx="1779">
                  <c:v>22.215503999999999</c:v>
                </c:pt>
                <c:pt idx="1780">
                  <c:v>22.209538999999999</c:v>
                </c:pt>
                <c:pt idx="1781">
                  <c:v>22.218143000000001</c:v>
                </c:pt>
                <c:pt idx="1782">
                  <c:v>22.207514</c:v>
                </c:pt>
                <c:pt idx="1783">
                  <c:v>22.214538999999998</c:v>
                </c:pt>
                <c:pt idx="1784">
                  <c:v>22.213896999999999</c:v>
                </c:pt>
                <c:pt idx="1785">
                  <c:v>22.212237999999999</c:v>
                </c:pt>
                <c:pt idx="1786">
                  <c:v>22.226455000000001</c:v>
                </c:pt>
                <c:pt idx="1787">
                  <c:v>22.223409</c:v>
                </c:pt>
                <c:pt idx="1788">
                  <c:v>22.209475000000001</c:v>
                </c:pt>
                <c:pt idx="1789">
                  <c:v>22.208829000000001</c:v>
                </c:pt>
                <c:pt idx="1790">
                  <c:v>22.209862000000001</c:v>
                </c:pt>
                <c:pt idx="1791">
                  <c:v>22.225792999999999</c:v>
                </c:pt>
                <c:pt idx="1792">
                  <c:v>22.216723000000002</c:v>
                </c:pt>
                <c:pt idx="1793">
                  <c:v>22.215084999999998</c:v>
                </c:pt>
                <c:pt idx="1794">
                  <c:v>22.217480999999999</c:v>
                </c:pt>
                <c:pt idx="1795">
                  <c:v>22.219757000000001</c:v>
                </c:pt>
                <c:pt idx="1796">
                  <c:v>22.218999</c:v>
                </c:pt>
                <c:pt idx="1797">
                  <c:v>22.215104</c:v>
                </c:pt>
                <c:pt idx="1798">
                  <c:v>22.216235999999999</c:v>
                </c:pt>
                <c:pt idx="1799">
                  <c:v>22.211962</c:v>
                </c:pt>
                <c:pt idx="1800">
                  <c:v>22.211731</c:v>
                </c:pt>
                <c:pt idx="1801">
                  <c:v>22.22531</c:v>
                </c:pt>
                <c:pt idx="1802">
                  <c:v>22.220845000000001</c:v>
                </c:pt>
                <c:pt idx="1803">
                  <c:v>22.229859000000001</c:v>
                </c:pt>
                <c:pt idx="1804">
                  <c:v>22.216491999999999</c:v>
                </c:pt>
                <c:pt idx="1805">
                  <c:v>22.220697000000001</c:v>
                </c:pt>
                <c:pt idx="1806">
                  <c:v>22.219923999999999</c:v>
                </c:pt>
                <c:pt idx="1807">
                  <c:v>22.214625000000002</c:v>
                </c:pt>
                <c:pt idx="1808">
                  <c:v>22.202749000000001</c:v>
                </c:pt>
                <c:pt idx="1809">
                  <c:v>22.216813999999999</c:v>
                </c:pt>
                <c:pt idx="1810">
                  <c:v>22.223803</c:v>
                </c:pt>
                <c:pt idx="1811">
                  <c:v>22.217068999999999</c:v>
                </c:pt>
                <c:pt idx="1812">
                  <c:v>22.228304000000001</c:v>
                </c:pt>
                <c:pt idx="1813">
                  <c:v>22.225795999999999</c:v>
                </c:pt>
              </c:numCache>
            </c:numRef>
          </c:yVal>
          <c:smooth val="0"/>
        </c:ser>
        <c:ser>
          <c:idx val="2"/>
          <c:order val="1"/>
          <c:tx>
            <c:v>TC2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chemeClr val="accent6">
                  <a:lumMod val="60000"/>
                  <a:lumOff val="40000"/>
                </a:schemeClr>
              </a:solidFill>
              <a:ln w="9525"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</c:marker>
          <c:xVal>
            <c:numRef>
              <c:f>Sheet1!$N$4:$N$1817</c:f>
              <c:numCache>
                <c:formatCode>h:mm:ss</c:formatCode>
                <c:ptCount val="1814"/>
                <c:pt idx="0">
                  <c:v>0.37952546296296297</c:v>
                </c:pt>
                <c:pt idx="1">
                  <c:v>0.3797106481481482</c:v>
                </c:pt>
                <c:pt idx="2">
                  <c:v>0.37972222222222224</c:v>
                </c:pt>
                <c:pt idx="3">
                  <c:v>0.37973379629629633</c:v>
                </c:pt>
                <c:pt idx="4">
                  <c:v>0.37974537037037037</c:v>
                </c:pt>
                <c:pt idx="5">
                  <c:v>0.37975694444444441</c:v>
                </c:pt>
                <c:pt idx="6">
                  <c:v>0.37976851851851851</c:v>
                </c:pt>
                <c:pt idx="7">
                  <c:v>0.37978009259259254</c:v>
                </c:pt>
                <c:pt idx="8">
                  <c:v>0.37979166666666669</c:v>
                </c:pt>
                <c:pt idx="9">
                  <c:v>0.37980324074074073</c:v>
                </c:pt>
                <c:pt idx="10">
                  <c:v>0.37981481481481483</c:v>
                </c:pt>
                <c:pt idx="11">
                  <c:v>0.37982638888888887</c:v>
                </c:pt>
                <c:pt idx="12">
                  <c:v>0.37983796296296296</c:v>
                </c:pt>
                <c:pt idx="13">
                  <c:v>0.379849537037037</c:v>
                </c:pt>
                <c:pt idx="14">
                  <c:v>0.37986111111111115</c:v>
                </c:pt>
                <c:pt idx="15">
                  <c:v>0.37987268518518519</c:v>
                </c:pt>
                <c:pt idx="16">
                  <c:v>0.37988425925925928</c:v>
                </c:pt>
                <c:pt idx="17">
                  <c:v>0.37989583333333332</c:v>
                </c:pt>
                <c:pt idx="18">
                  <c:v>0.37990740740740742</c:v>
                </c:pt>
                <c:pt idx="19">
                  <c:v>0.37991898148148145</c:v>
                </c:pt>
                <c:pt idx="20">
                  <c:v>0.3799305555555556</c:v>
                </c:pt>
                <c:pt idx="21">
                  <c:v>0.37994212962962964</c:v>
                </c:pt>
                <c:pt idx="22">
                  <c:v>0.37995370370370374</c:v>
                </c:pt>
                <c:pt idx="23">
                  <c:v>0.37996527777777778</c:v>
                </c:pt>
                <c:pt idx="24">
                  <c:v>0.37997685185185182</c:v>
                </c:pt>
                <c:pt idx="25">
                  <c:v>0.37998842592592591</c:v>
                </c:pt>
                <c:pt idx="26">
                  <c:v>0.37999999999999995</c:v>
                </c:pt>
                <c:pt idx="27">
                  <c:v>0.3800115740740741</c:v>
                </c:pt>
                <c:pt idx="28">
                  <c:v>0.38002314814814814</c:v>
                </c:pt>
                <c:pt idx="29">
                  <c:v>0.38003472222222223</c:v>
                </c:pt>
                <c:pt idx="30">
                  <c:v>0.38004629629629627</c:v>
                </c:pt>
                <c:pt idx="31">
                  <c:v>0.38005787037037037</c:v>
                </c:pt>
                <c:pt idx="32">
                  <c:v>0.3800694444444444</c:v>
                </c:pt>
                <c:pt idx="33">
                  <c:v>0.38008101851851855</c:v>
                </c:pt>
                <c:pt idx="34">
                  <c:v>0.38009259259259259</c:v>
                </c:pt>
                <c:pt idx="35">
                  <c:v>0.38010416666666669</c:v>
                </c:pt>
                <c:pt idx="36">
                  <c:v>0.38011574074074073</c:v>
                </c:pt>
                <c:pt idx="37">
                  <c:v>0.38012731481481482</c:v>
                </c:pt>
                <c:pt idx="38">
                  <c:v>0.38013888888888886</c:v>
                </c:pt>
                <c:pt idx="39">
                  <c:v>0.38015046296296301</c:v>
                </c:pt>
                <c:pt idx="40">
                  <c:v>0.38016203703703705</c:v>
                </c:pt>
                <c:pt idx="41">
                  <c:v>0.38017361111111114</c:v>
                </c:pt>
                <c:pt idx="42">
                  <c:v>0.38018518518518518</c:v>
                </c:pt>
                <c:pt idx="43">
                  <c:v>0.38019675925925928</c:v>
                </c:pt>
                <c:pt idx="44">
                  <c:v>0.38020833333333331</c:v>
                </c:pt>
                <c:pt idx="45">
                  <c:v>0.38021990740740735</c:v>
                </c:pt>
                <c:pt idx="46">
                  <c:v>0.3802314814814815</c:v>
                </c:pt>
                <c:pt idx="47">
                  <c:v>0.38024305555555554</c:v>
                </c:pt>
                <c:pt idx="48">
                  <c:v>0.38025462962962964</c:v>
                </c:pt>
                <c:pt idx="49">
                  <c:v>0.38026620370370368</c:v>
                </c:pt>
                <c:pt idx="50">
                  <c:v>0.38027777777777777</c:v>
                </c:pt>
                <c:pt idx="51">
                  <c:v>0.38028935185185181</c:v>
                </c:pt>
                <c:pt idx="52">
                  <c:v>0.38030092592592596</c:v>
                </c:pt>
                <c:pt idx="53">
                  <c:v>0.3803125</c:v>
                </c:pt>
                <c:pt idx="54">
                  <c:v>0.38032407407407409</c:v>
                </c:pt>
                <c:pt idx="55">
                  <c:v>0.38033564814814813</c:v>
                </c:pt>
                <c:pt idx="56">
                  <c:v>0.38034722222222223</c:v>
                </c:pt>
                <c:pt idx="57">
                  <c:v>0.38035879629629626</c:v>
                </c:pt>
                <c:pt idx="58">
                  <c:v>0.38037037037037041</c:v>
                </c:pt>
                <c:pt idx="59">
                  <c:v>0.38038194444444445</c:v>
                </c:pt>
                <c:pt idx="60">
                  <c:v>0.38039351851851855</c:v>
                </c:pt>
                <c:pt idx="61">
                  <c:v>0.38040509259259259</c:v>
                </c:pt>
                <c:pt idx="62">
                  <c:v>0.38041666666666668</c:v>
                </c:pt>
                <c:pt idx="63">
                  <c:v>0.38042824074074072</c:v>
                </c:pt>
                <c:pt idx="64">
                  <c:v>0.38043981481481487</c:v>
                </c:pt>
                <c:pt idx="65">
                  <c:v>0.38045138888888891</c:v>
                </c:pt>
                <c:pt idx="66">
                  <c:v>0.38046296296296295</c:v>
                </c:pt>
                <c:pt idx="67">
                  <c:v>0.38047453703703704</c:v>
                </c:pt>
                <c:pt idx="68">
                  <c:v>0.38048611111111108</c:v>
                </c:pt>
                <c:pt idx="69">
                  <c:v>0.38049768518518517</c:v>
                </c:pt>
                <c:pt idx="70">
                  <c:v>0.38050925925925921</c:v>
                </c:pt>
                <c:pt idx="71">
                  <c:v>0.38052083333333336</c:v>
                </c:pt>
                <c:pt idx="72">
                  <c:v>0.3805324074074074</c:v>
                </c:pt>
                <c:pt idx="73">
                  <c:v>0.3805439814814815</c:v>
                </c:pt>
                <c:pt idx="74">
                  <c:v>0.38055555555555554</c:v>
                </c:pt>
                <c:pt idx="75">
                  <c:v>0.38056712962962963</c:v>
                </c:pt>
                <c:pt idx="76">
                  <c:v>0.38057870370370367</c:v>
                </c:pt>
                <c:pt idx="77">
                  <c:v>0.38059027777777782</c:v>
                </c:pt>
                <c:pt idx="78">
                  <c:v>0.38060185185185186</c:v>
                </c:pt>
                <c:pt idx="79">
                  <c:v>0.38061342592592595</c:v>
                </c:pt>
                <c:pt idx="80">
                  <c:v>0.38062499999999999</c:v>
                </c:pt>
                <c:pt idx="81">
                  <c:v>0.38063657407407409</c:v>
                </c:pt>
                <c:pt idx="82">
                  <c:v>0.38064814814814812</c:v>
                </c:pt>
                <c:pt idx="83">
                  <c:v>0.38065972222222227</c:v>
                </c:pt>
                <c:pt idx="84">
                  <c:v>0.38067129629629631</c:v>
                </c:pt>
                <c:pt idx="85">
                  <c:v>0.38068287037037035</c:v>
                </c:pt>
                <c:pt idx="86">
                  <c:v>0.38069444444444445</c:v>
                </c:pt>
                <c:pt idx="87">
                  <c:v>0.38070601851851849</c:v>
                </c:pt>
                <c:pt idx="88">
                  <c:v>0.38071759259259258</c:v>
                </c:pt>
                <c:pt idx="89">
                  <c:v>0.38072916666666662</c:v>
                </c:pt>
                <c:pt idx="90">
                  <c:v>0.38074074074074077</c:v>
                </c:pt>
                <c:pt idx="91">
                  <c:v>0.38075231481481481</c:v>
                </c:pt>
                <c:pt idx="92">
                  <c:v>0.3807638888888889</c:v>
                </c:pt>
                <c:pt idx="93">
                  <c:v>0.38077546296296294</c:v>
                </c:pt>
                <c:pt idx="94">
                  <c:v>0.38078703703703703</c:v>
                </c:pt>
                <c:pt idx="95">
                  <c:v>0.38079861111111107</c:v>
                </c:pt>
                <c:pt idx="96">
                  <c:v>0.38081018518518522</c:v>
                </c:pt>
                <c:pt idx="97">
                  <c:v>0.38082175925925926</c:v>
                </c:pt>
                <c:pt idx="98">
                  <c:v>0.38083333333333336</c:v>
                </c:pt>
                <c:pt idx="99">
                  <c:v>0.3808449074074074</c:v>
                </c:pt>
                <c:pt idx="100">
                  <c:v>0.38085648148148149</c:v>
                </c:pt>
                <c:pt idx="101">
                  <c:v>0.38086805555555553</c:v>
                </c:pt>
                <c:pt idx="102">
                  <c:v>0.38087962962962968</c:v>
                </c:pt>
                <c:pt idx="103">
                  <c:v>0.38089120370370372</c:v>
                </c:pt>
                <c:pt idx="104">
                  <c:v>0.38090277777777781</c:v>
                </c:pt>
                <c:pt idx="105">
                  <c:v>0.38091435185185185</c:v>
                </c:pt>
                <c:pt idx="106">
                  <c:v>0.38092592592592589</c:v>
                </c:pt>
                <c:pt idx="107">
                  <c:v>0.38093749999999998</c:v>
                </c:pt>
                <c:pt idx="108">
                  <c:v>0.38094907407407402</c:v>
                </c:pt>
                <c:pt idx="109">
                  <c:v>0.38096064814814817</c:v>
                </c:pt>
                <c:pt idx="110">
                  <c:v>0.38097222222222221</c:v>
                </c:pt>
                <c:pt idx="111">
                  <c:v>0.38098379629629631</c:v>
                </c:pt>
                <c:pt idx="112">
                  <c:v>0.38099537037037035</c:v>
                </c:pt>
                <c:pt idx="113">
                  <c:v>0.38100694444444444</c:v>
                </c:pt>
                <c:pt idx="114">
                  <c:v>0.38101851851851848</c:v>
                </c:pt>
                <c:pt idx="115">
                  <c:v>0.38103009259259263</c:v>
                </c:pt>
                <c:pt idx="116">
                  <c:v>0.38104166666666667</c:v>
                </c:pt>
                <c:pt idx="117">
                  <c:v>0.38105324074074076</c:v>
                </c:pt>
                <c:pt idx="118">
                  <c:v>0.3810648148148148</c:v>
                </c:pt>
                <c:pt idx="119">
                  <c:v>0.3810763888888889</c:v>
                </c:pt>
                <c:pt idx="120">
                  <c:v>0.38108796296296293</c:v>
                </c:pt>
                <c:pt idx="121">
                  <c:v>0.38109953703703708</c:v>
                </c:pt>
                <c:pt idx="122">
                  <c:v>0.38111111111111112</c:v>
                </c:pt>
                <c:pt idx="123">
                  <c:v>0.38112268518518522</c:v>
                </c:pt>
                <c:pt idx="124">
                  <c:v>0.38113425925925926</c:v>
                </c:pt>
                <c:pt idx="125">
                  <c:v>0.38114583333333335</c:v>
                </c:pt>
                <c:pt idx="126">
                  <c:v>0.38115740740740739</c:v>
                </c:pt>
                <c:pt idx="127">
                  <c:v>0.38116898148148143</c:v>
                </c:pt>
                <c:pt idx="128">
                  <c:v>0.38118055555555558</c:v>
                </c:pt>
                <c:pt idx="129">
                  <c:v>0.38119212962962962</c:v>
                </c:pt>
                <c:pt idx="130">
                  <c:v>0.38120370370370371</c:v>
                </c:pt>
                <c:pt idx="131">
                  <c:v>0.38121527777777775</c:v>
                </c:pt>
                <c:pt idx="132">
                  <c:v>0.38122685185185184</c:v>
                </c:pt>
                <c:pt idx="133">
                  <c:v>0.38123842592592588</c:v>
                </c:pt>
                <c:pt idx="134">
                  <c:v>0.38125000000000003</c:v>
                </c:pt>
                <c:pt idx="135">
                  <c:v>0.38126157407407407</c:v>
                </c:pt>
                <c:pt idx="136">
                  <c:v>0.38127314814814817</c:v>
                </c:pt>
                <c:pt idx="137">
                  <c:v>0.38128472222222221</c:v>
                </c:pt>
                <c:pt idx="138">
                  <c:v>0.3812962962962963</c:v>
                </c:pt>
                <c:pt idx="139">
                  <c:v>0.38130787037037034</c:v>
                </c:pt>
                <c:pt idx="140">
                  <c:v>0.38130787037037034</c:v>
                </c:pt>
                <c:pt idx="141">
                  <c:v>0.38131944444444449</c:v>
                </c:pt>
                <c:pt idx="142">
                  <c:v>0.38133101851851853</c:v>
                </c:pt>
                <c:pt idx="143">
                  <c:v>0.38134259259259262</c:v>
                </c:pt>
                <c:pt idx="144">
                  <c:v>0.38135416666666666</c:v>
                </c:pt>
                <c:pt idx="145">
                  <c:v>0.38136574074074076</c:v>
                </c:pt>
                <c:pt idx="146">
                  <c:v>0.38137731481481479</c:v>
                </c:pt>
                <c:pt idx="147">
                  <c:v>0.38138888888888883</c:v>
                </c:pt>
                <c:pt idx="148">
                  <c:v>0.38140046296296298</c:v>
                </c:pt>
                <c:pt idx="149">
                  <c:v>0.38141203703703702</c:v>
                </c:pt>
                <c:pt idx="150">
                  <c:v>0.38142361111111112</c:v>
                </c:pt>
                <c:pt idx="151">
                  <c:v>0.38143518518518515</c:v>
                </c:pt>
                <c:pt idx="152">
                  <c:v>0.38144675925925925</c:v>
                </c:pt>
                <c:pt idx="153">
                  <c:v>0.38145833333333329</c:v>
                </c:pt>
                <c:pt idx="154">
                  <c:v>0.38146990740740744</c:v>
                </c:pt>
                <c:pt idx="155">
                  <c:v>0.38148148148148148</c:v>
                </c:pt>
                <c:pt idx="156">
                  <c:v>0.38149305555555557</c:v>
                </c:pt>
                <c:pt idx="157">
                  <c:v>0.38150462962962961</c:v>
                </c:pt>
                <c:pt idx="158">
                  <c:v>0.3815162037037037</c:v>
                </c:pt>
                <c:pt idx="159">
                  <c:v>0.38152777777777774</c:v>
                </c:pt>
                <c:pt idx="160">
                  <c:v>0.38153935185185189</c:v>
                </c:pt>
                <c:pt idx="161">
                  <c:v>0.38155092592592593</c:v>
                </c:pt>
                <c:pt idx="162">
                  <c:v>0.38156250000000003</c:v>
                </c:pt>
                <c:pt idx="163">
                  <c:v>0.38157407407407407</c:v>
                </c:pt>
                <c:pt idx="164">
                  <c:v>0.38158564814814816</c:v>
                </c:pt>
                <c:pt idx="165">
                  <c:v>0.3815972222222222</c:v>
                </c:pt>
                <c:pt idx="166">
                  <c:v>0.38160879629629635</c:v>
                </c:pt>
                <c:pt idx="167">
                  <c:v>0.38162037037037039</c:v>
                </c:pt>
                <c:pt idx="168">
                  <c:v>0.38163194444444448</c:v>
                </c:pt>
                <c:pt idx="169">
                  <c:v>0.38164351851851852</c:v>
                </c:pt>
                <c:pt idx="170">
                  <c:v>0.38165509259259256</c:v>
                </c:pt>
                <c:pt idx="171">
                  <c:v>0.38166666666666665</c:v>
                </c:pt>
                <c:pt idx="172">
                  <c:v>0.38167824074074069</c:v>
                </c:pt>
                <c:pt idx="173">
                  <c:v>0.38168981481481484</c:v>
                </c:pt>
                <c:pt idx="174">
                  <c:v>0.38170138888888888</c:v>
                </c:pt>
                <c:pt idx="175">
                  <c:v>0.38171296296296298</c:v>
                </c:pt>
                <c:pt idx="176">
                  <c:v>0.38172453703703701</c:v>
                </c:pt>
                <c:pt idx="177">
                  <c:v>0.38173611111111111</c:v>
                </c:pt>
                <c:pt idx="178">
                  <c:v>0.38174768518518515</c:v>
                </c:pt>
                <c:pt idx="179">
                  <c:v>0.3817592592592593</c:v>
                </c:pt>
                <c:pt idx="180">
                  <c:v>0.38177083333333334</c:v>
                </c:pt>
                <c:pt idx="181">
                  <c:v>0.38178240740740743</c:v>
                </c:pt>
                <c:pt idx="182">
                  <c:v>0.38179398148148147</c:v>
                </c:pt>
                <c:pt idx="183">
                  <c:v>0.38180555555555556</c:v>
                </c:pt>
                <c:pt idx="184">
                  <c:v>0.3818171296296296</c:v>
                </c:pt>
                <c:pt idx="185">
                  <c:v>0.38182870370370375</c:v>
                </c:pt>
                <c:pt idx="186">
                  <c:v>0.38184027777777779</c:v>
                </c:pt>
                <c:pt idx="187">
                  <c:v>0.38185185185185189</c:v>
                </c:pt>
                <c:pt idx="188">
                  <c:v>0.38186342592592593</c:v>
                </c:pt>
                <c:pt idx="189">
                  <c:v>0.38187499999999996</c:v>
                </c:pt>
                <c:pt idx="190">
                  <c:v>0.38188657407407406</c:v>
                </c:pt>
                <c:pt idx="191">
                  <c:v>0.3818981481481481</c:v>
                </c:pt>
                <c:pt idx="192">
                  <c:v>0.38190972222222225</c:v>
                </c:pt>
                <c:pt idx="193">
                  <c:v>0.38192129629629629</c:v>
                </c:pt>
                <c:pt idx="194">
                  <c:v>0.38193287037037038</c:v>
                </c:pt>
                <c:pt idx="195">
                  <c:v>0.38194444444444442</c:v>
                </c:pt>
                <c:pt idx="196">
                  <c:v>0.38195601851851851</c:v>
                </c:pt>
                <c:pt idx="197">
                  <c:v>0.38196759259259255</c:v>
                </c:pt>
                <c:pt idx="198">
                  <c:v>0.3819791666666667</c:v>
                </c:pt>
                <c:pt idx="199">
                  <c:v>0.38199074074074074</c:v>
                </c:pt>
                <c:pt idx="200">
                  <c:v>0.38200231481481484</c:v>
                </c:pt>
                <c:pt idx="201">
                  <c:v>0.38201388888888888</c:v>
                </c:pt>
                <c:pt idx="202">
                  <c:v>0.38202546296296297</c:v>
                </c:pt>
                <c:pt idx="203">
                  <c:v>0.38203703703703701</c:v>
                </c:pt>
                <c:pt idx="204">
                  <c:v>0.38204861111111116</c:v>
                </c:pt>
                <c:pt idx="205">
                  <c:v>0.3820601851851852</c:v>
                </c:pt>
                <c:pt idx="206">
                  <c:v>0.38207175925925929</c:v>
                </c:pt>
                <c:pt idx="207">
                  <c:v>0.38208333333333333</c:v>
                </c:pt>
                <c:pt idx="208">
                  <c:v>0.38209490740740742</c:v>
                </c:pt>
                <c:pt idx="209">
                  <c:v>0.38210648148148146</c:v>
                </c:pt>
                <c:pt idx="210">
                  <c:v>0.3821180555555555</c:v>
                </c:pt>
                <c:pt idx="211">
                  <c:v>0.38212962962962965</c:v>
                </c:pt>
                <c:pt idx="212">
                  <c:v>0.38214120370370369</c:v>
                </c:pt>
                <c:pt idx="213">
                  <c:v>0.38215277777777779</c:v>
                </c:pt>
                <c:pt idx="214">
                  <c:v>0.38216435185185182</c:v>
                </c:pt>
                <c:pt idx="215">
                  <c:v>0.38217592592592592</c:v>
                </c:pt>
                <c:pt idx="216">
                  <c:v>0.38218749999999996</c:v>
                </c:pt>
                <c:pt idx="217">
                  <c:v>0.38219907407407411</c:v>
                </c:pt>
                <c:pt idx="218">
                  <c:v>0.38221064814814815</c:v>
                </c:pt>
                <c:pt idx="219">
                  <c:v>0.38222222222222224</c:v>
                </c:pt>
                <c:pt idx="220">
                  <c:v>0.38223379629629628</c:v>
                </c:pt>
                <c:pt idx="221">
                  <c:v>0.38224537037037037</c:v>
                </c:pt>
                <c:pt idx="222">
                  <c:v>0.38225694444444441</c:v>
                </c:pt>
                <c:pt idx="223">
                  <c:v>0.38226851851851856</c:v>
                </c:pt>
                <c:pt idx="224">
                  <c:v>0.3822800925925926</c:v>
                </c:pt>
                <c:pt idx="225">
                  <c:v>0.3822916666666667</c:v>
                </c:pt>
                <c:pt idx="226">
                  <c:v>0.38230324074074074</c:v>
                </c:pt>
                <c:pt idx="227">
                  <c:v>0.38231481481481483</c:v>
                </c:pt>
                <c:pt idx="228">
                  <c:v>0.38232638888888887</c:v>
                </c:pt>
                <c:pt idx="229">
                  <c:v>0.38233796296296302</c:v>
                </c:pt>
                <c:pt idx="230">
                  <c:v>0.38234953703703706</c:v>
                </c:pt>
                <c:pt idx="231">
                  <c:v>0.3823611111111111</c:v>
                </c:pt>
                <c:pt idx="232">
                  <c:v>0.38237268518518519</c:v>
                </c:pt>
                <c:pt idx="233">
                  <c:v>0.38238425925925923</c:v>
                </c:pt>
                <c:pt idx="234">
                  <c:v>0.38239583333333332</c:v>
                </c:pt>
                <c:pt idx="235">
                  <c:v>0.38240740740740736</c:v>
                </c:pt>
                <c:pt idx="236">
                  <c:v>0.38241898148148151</c:v>
                </c:pt>
                <c:pt idx="237">
                  <c:v>0.38243055555555555</c:v>
                </c:pt>
                <c:pt idx="238">
                  <c:v>0.38244212962962965</c:v>
                </c:pt>
                <c:pt idx="239">
                  <c:v>0.38245370370370368</c:v>
                </c:pt>
                <c:pt idx="240">
                  <c:v>0.38246527777777778</c:v>
                </c:pt>
                <c:pt idx="241">
                  <c:v>0.38247685185185182</c:v>
                </c:pt>
                <c:pt idx="242">
                  <c:v>0.38248842592592597</c:v>
                </c:pt>
                <c:pt idx="243">
                  <c:v>0.38250000000000001</c:v>
                </c:pt>
                <c:pt idx="244">
                  <c:v>0.3825115740740741</c:v>
                </c:pt>
                <c:pt idx="245">
                  <c:v>0.38252314814814814</c:v>
                </c:pt>
                <c:pt idx="246">
                  <c:v>0.38253472222222223</c:v>
                </c:pt>
                <c:pt idx="247">
                  <c:v>0.38254629629629627</c:v>
                </c:pt>
                <c:pt idx="248">
                  <c:v>0.38255787037037042</c:v>
                </c:pt>
                <c:pt idx="249">
                  <c:v>0.38256944444444446</c:v>
                </c:pt>
                <c:pt idx="250">
                  <c:v>0.3825810185185185</c:v>
                </c:pt>
                <c:pt idx="251">
                  <c:v>0.3825925925925926</c:v>
                </c:pt>
                <c:pt idx="252">
                  <c:v>0.38260416666666663</c:v>
                </c:pt>
                <c:pt idx="253">
                  <c:v>0.38261574074074073</c:v>
                </c:pt>
                <c:pt idx="254">
                  <c:v>0.38262731481481477</c:v>
                </c:pt>
                <c:pt idx="255">
                  <c:v>0.38263888888888892</c:v>
                </c:pt>
                <c:pt idx="256">
                  <c:v>0.38265046296296296</c:v>
                </c:pt>
                <c:pt idx="257">
                  <c:v>0.38266203703703705</c:v>
                </c:pt>
                <c:pt idx="258">
                  <c:v>0.38267361111111109</c:v>
                </c:pt>
                <c:pt idx="259">
                  <c:v>0.38268518518518518</c:v>
                </c:pt>
                <c:pt idx="260">
                  <c:v>0.38269675925925922</c:v>
                </c:pt>
                <c:pt idx="261">
                  <c:v>0.38270833333333337</c:v>
                </c:pt>
                <c:pt idx="262">
                  <c:v>0.38271990740740741</c:v>
                </c:pt>
                <c:pt idx="263">
                  <c:v>0.38273148148148151</c:v>
                </c:pt>
                <c:pt idx="264">
                  <c:v>0.38274305555555554</c:v>
                </c:pt>
                <c:pt idx="265">
                  <c:v>0.38275462962962964</c:v>
                </c:pt>
                <c:pt idx="266">
                  <c:v>0.38276620370370368</c:v>
                </c:pt>
                <c:pt idx="267">
                  <c:v>0.38277777777777783</c:v>
                </c:pt>
                <c:pt idx="268">
                  <c:v>0.38278935185185187</c:v>
                </c:pt>
                <c:pt idx="269">
                  <c:v>0.38280092592592596</c:v>
                </c:pt>
                <c:pt idx="270">
                  <c:v>0.3828125</c:v>
                </c:pt>
                <c:pt idx="271">
                  <c:v>0.38282407407407404</c:v>
                </c:pt>
                <c:pt idx="272">
                  <c:v>0.38283564814814813</c:v>
                </c:pt>
                <c:pt idx="273">
                  <c:v>0.38284722222222217</c:v>
                </c:pt>
                <c:pt idx="274">
                  <c:v>0.38285879629629632</c:v>
                </c:pt>
                <c:pt idx="275">
                  <c:v>0.38287037037037036</c:v>
                </c:pt>
                <c:pt idx="276">
                  <c:v>0.38288194444444446</c:v>
                </c:pt>
                <c:pt idx="277">
                  <c:v>0.38289351851851849</c:v>
                </c:pt>
                <c:pt idx="278">
                  <c:v>0.38290509259259259</c:v>
                </c:pt>
                <c:pt idx="279">
                  <c:v>0.38291666666666663</c:v>
                </c:pt>
                <c:pt idx="280">
                  <c:v>0.38292824074074078</c:v>
                </c:pt>
                <c:pt idx="281">
                  <c:v>0.38293981481481482</c:v>
                </c:pt>
                <c:pt idx="282">
                  <c:v>0.38295138888888891</c:v>
                </c:pt>
                <c:pt idx="283">
                  <c:v>0.38296296296296295</c:v>
                </c:pt>
                <c:pt idx="284">
                  <c:v>0.38297453703703704</c:v>
                </c:pt>
                <c:pt idx="285">
                  <c:v>0.38298611111111108</c:v>
                </c:pt>
                <c:pt idx="286">
                  <c:v>0.38299768518518523</c:v>
                </c:pt>
                <c:pt idx="287">
                  <c:v>0.38300925925925927</c:v>
                </c:pt>
                <c:pt idx="288">
                  <c:v>0.38302083333333337</c:v>
                </c:pt>
                <c:pt idx="289">
                  <c:v>0.3830324074074074</c:v>
                </c:pt>
                <c:pt idx="290">
                  <c:v>0.3830439814814815</c:v>
                </c:pt>
                <c:pt idx="291">
                  <c:v>0.38305555555555554</c:v>
                </c:pt>
                <c:pt idx="292">
                  <c:v>0.38306712962962958</c:v>
                </c:pt>
                <c:pt idx="293">
                  <c:v>0.38307870370370373</c:v>
                </c:pt>
                <c:pt idx="294">
                  <c:v>0.38309027777777777</c:v>
                </c:pt>
                <c:pt idx="295">
                  <c:v>0.38310185185185186</c:v>
                </c:pt>
                <c:pt idx="296">
                  <c:v>0.3831134259259259</c:v>
                </c:pt>
                <c:pt idx="297">
                  <c:v>0.38312499999999999</c:v>
                </c:pt>
                <c:pt idx="298">
                  <c:v>0.38313657407407403</c:v>
                </c:pt>
                <c:pt idx="299">
                  <c:v>0.38314814814814818</c:v>
                </c:pt>
                <c:pt idx="300">
                  <c:v>0.38315972222222222</c:v>
                </c:pt>
                <c:pt idx="301">
                  <c:v>0.38317129629629632</c:v>
                </c:pt>
                <c:pt idx="302">
                  <c:v>0.38318287037037035</c:v>
                </c:pt>
                <c:pt idx="303">
                  <c:v>0.38319444444444445</c:v>
                </c:pt>
                <c:pt idx="304">
                  <c:v>0.38320601851851849</c:v>
                </c:pt>
                <c:pt idx="305">
                  <c:v>0.38321759259259264</c:v>
                </c:pt>
                <c:pt idx="306">
                  <c:v>0.38322916666666668</c:v>
                </c:pt>
                <c:pt idx="307">
                  <c:v>0.38324074074074077</c:v>
                </c:pt>
                <c:pt idx="308">
                  <c:v>0.38325231481481481</c:v>
                </c:pt>
                <c:pt idx="309">
                  <c:v>0.3832638888888889</c:v>
                </c:pt>
                <c:pt idx="310">
                  <c:v>0.38327546296296294</c:v>
                </c:pt>
                <c:pt idx="311">
                  <c:v>0.38328703703703698</c:v>
                </c:pt>
                <c:pt idx="312">
                  <c:v>0.38329861111111113</c:v>
                </c:pt>
                <c:pt idx="313">
                  <c:v>0.38331018518518517</c:v>
                </c:pt>
                <c:pt idx="314">
                  <c:v>0.38332175925925926</c:v>
                </c:pt>
                <c:pt idx="315">
                  <c:v>0.3833333333333333</c:v>
                </c:pt>
                <c:pt idx="316">
                  <c:v>0.3833449074074074</c:v>
                </c:pt>
                <c:pt idx="317">
                  <c:v>0.38335648148148144</c:v>
                </c:pt>
                <c:pt idx="318">
                  <c:v>0.38336805555555559</c:v>
                </c:pt>
                <c:pt idx="319">
                  <c:v>0.38337962962962963</c:v>
                </c:pt>
                <c:pt idx="320">
                  <c:v>0.38339120370370372</c:v>
                </c:pt>
                <c:pt idx="321">
                  <c:v>0.38340277777777776</c:v>
                </c:pt>
                <c:pt idx="322">
                  <c:v>0.38341435185185185</c:v>
                </c:pt>
                <c:pt idx="323">
                  <c:v>0.38342592592592589</c:v>
                </c:pt>
                <c:pt idx="324">
                  <c:v>0.38343750000000004</c:v>
                </c:pt>
                <c:pt idx="325">
                  <c:v>0.38344907407407408</c:v>
                </c:pt>
                <c:pt idx="326">
                  <c:v>0.38346064814814818</c:v>
                </c:pt>
                <c:pt idx="327">
                  <c:v>0.38347222222222221</c:v>
                </c:pt>
                <c:pt idx="328">
                  <c:v>0.38348379629629631</c:v>
                </c:pt>
                <c:pt idx="329">
                  <c:v>0.38349537037037035</c:v>
                </c:pt>
                <c:pt idx="330">
                  <c:v>0.3835069444444445</c:v>
                </c:pt>
                <c:pt idx="331">
                  <c:v>0.38351851851851854</c:v>
                </c:pt>
                <c:pt idx="332">
                  <c:v>0.38353009259259258</c:v>
                </c:pt>
                <c:pt idx="333">
                  <c:v>0.38354166666666667</c:v>
                </c:pt>
                <c:pt idx="334">
                  <c:v>0.38355324074074071</c:v>
                </c:pt>
                <c:pt idx="335">
                  <c:v>0.3835648148148148</c:v>
                </c:pt>
                <c:pt idx="336">
                  <c:v>0.38357638888888884</c:v>
                </c:pt>
                <c:pt idx="337">
                  <c:v>0.38358796296296299</c:v>
                </c:pt>
                <c:pt idx="338">
                  <c:v>0.38359953703703703</c:v>
                </c:pt>
                <c:pt idx="339">
                  <c:v>0.38361111111111112</c:v>
                </c:pt>
                <c:pt idx="340">
                  <c:v>0.38362268518518516</c:v>
                </c:pt>
                <c:pt idx="341">
                  <c:v>0.38363425925925926</c:v>
                </c:pt>
                <c:pt idx="342">
                  <c:v>0.3836458333333333</c:v>
                </c:pt>
                <c:pt idx="343">
                  <c:v>0.38365740740740745</c:v>
                </c:pt>
                <c:pt idx="344">
                  <c:v>0.38366898148148149</c:v>
                </c:pt>
                <c:pt idx="345">
                  <c:v>0.38368055555555558</c:v>
                </c:pt>
                <c:pt idx="346">
                  <c:v>0.38369212962962962</c:v>
                </c:pt>
                <c:pt idx="347">
                  <c:v>0.38370370370370371</c:v>
                </c:pt>
                <c:pt idx="348">
                  <c:v>0.38371527777777775</c:v>
                </c:pt>
                <c:pt idx="349">
                  <c:v>0.3837268518518519</c:v>
                </c:pt>
                <c:pt idx="350">
                  <c:v>0.38373842592592594</c:v>
                </c:pt>
                <c:pt idx="351">
                  <c:v>0.38375000000000004</c:v>
                </c:pt>
                <c:pt idx="352">
                  <c:v>0.38376157407407407</c:v>
                </c:pt>
                <c:pt idx="353">
                  <c:v>0.38377314814814811</c:v>
                </c:pt>
                <c:pt idx="354">
                  <c:v>0.38378472222222221</c:v>
                </c:pt>
                <c:pt idx="355">
                  <c:v>0.38379629629629625</c:v>
                </c:pt>
                <c:pt idx="356">
                  <c:v>0.3838078703703704</c:v>
                </c:pt>
                <c:pt idx="357">
                  <c:v>0.38381944444444444</c:v>
                </c:pt>
                <c:pt idx="358">
                  <c:v>0.38383101851851853</c:v>
                </c:pt>
                <c:pt idx="359">
                  <c:v>0.38384259259259257</c:v>
                </c:pt>
                <c:pt idx="360">
                  <c:v>0.38385416666666666</c:v>
                </c:pt>
                <c:pt idx="361">
                  <c:v>0.3838657407407407</c:v>
                </c:pt>
                <c:pt idx="362">
                  <c:v>0.38387731481481485</c:v>
                </c:pt>
                <c:pt idx="363">
                  <c:v>0.38388888888888889</c:v>
                </c:pt>
                <c:pt idx="364">
                  <c:v>0.38390046296296299</c:v>
                </c:pt>
                <c:pt idx="365">
                  <c:v>0.38391203703703702</c:v>
                </c:pt>
                <c:pt idx="366">
                  <c:v>0.38392361111111112</c:v>
                </c:pt>
                <c:pt idx="367">
                  <c:v>0.38393518518518516</c:v>
                </c:pt>
                <c:pt idx="368">
                  <c:v>0.38394675925925931</c:v>
                </c:pt>
                <c:pt idx="369">
                  <c:v>0.38395833333333335</c:v>
                </c:pt>
                <c:pt idx="370">
                  <c:v>0.38396990740740744</c:v>
                </c:pt>
                <c:pt idx="371">
                  <c:v>0.38398148148148148</c:v>
                </c:pt>
                <c:pt idx="372">
                  <c:v>0.38399305555555552</c:v>
                </c:pt>
                <c:pt idx="373">
                  <c:v>0.38400462962962961</c:v>
                </c:pt>
                <c:pt idx="374">
                  <c:v>0.38401620370370365</c:v>
                </c:pt>
                <c:pt idx="375">
                  <c:v>0.3840277777777778</c:v>
                </c:pt>
                <c:pt idx="376">
                  <c:v>0.38403935185185184</c:v>
                </c:pt>
                <c:pt idx="377">
                  <c:v>0.38405092592592593</c:v>
                </c:pt>
                <c:pt idx="378">
                  <c:v>0.38406249999999997</c:v>
                </c:pt>
                <c:pt idx="379">
                  <c:v>0.38407407407407407</c:v>
                </c:pt>
                <c:pt idx="380">
                  <c:v>0.38408564814814811</c:v>
                </c:pt>
                <c:pt idx="381">
                  <c:v>0.38409722222222226</c:v>
                </c:pt>
                <c:pt idx="382">
                  <c:v>0.3841087962962963</c:v>
                </c:pt>
                <c:pt idx="383">
                  <c:v>0.38412037037037039</c:v>
                </c:pt>
                <c:pt idx="384">
                  <c:v>0.38413194444444443</c:v>
                </c:pt>
                <c:pt idx="385">
                  <c:v>0.38414351851851852</c:v>
                </c:pt>
                <c:pt idx="386">
                  <c:v>0.38415509259259256</c:v>
                </c:pt>
                <c:pt idx="387">
                  <c:v>0.38416666666666671</c:v>
                </c:pt>
                <c:pt idx="388">
                  <c:v>0.38417824074074075</c:v>
                </c:pt>
                <c:pt idx="389">
                  <c:v>0.38418981481481485</c:v>
                </c:pt>
                <c:pt idx="390">
                  <c:v>0.38420138888888888</c:v>
                </c:pt>
                <c:pt idx="391">
                  <c:v>0.38421296296296298</c:v>
                </c:pt>
                <c:pt idx="392">
                  <c:v>0.38422453703703702</c:v>
                </c:pt>
                <c:pt idx="393">
                  <c:v>0.38423611111111117</c:v>
                </c:pt>
                <c:pt idx="394">
                  <c:v>0.38424768518518521</c:v>
                </c:pt>
                <c:pt idx="395">
                  <c:v>0.38425925925925924</c:v>
                </c:pt>
                <c:pt idx="396">
                  <c:v>0.38427083333333334</c:v>
                </c:pt>
                <c:pt idx="397">
                  <c:v>0.38428240740740738</c:v>
                </c:pt>
                <c:pt idx="398">
                  <c:v>0.38429398148148147</c:v>
                </c:pt>
                <c:pt idx="399">
                  <c:v>0.38430555555555551</c:v>
                </c:pt>
                <c:pt idx="400">
                  <c:v>0.38431712962962966</c:v>
                </c:pt>
                <c:pt idx="401">
                  <c:v>0.3843287037037037</c:v>
                </c:pt>
                <c:pt idx="402">
                  <c:v>0.38434027777777779</c:v>
                </c:pt>
                <c:pt idx="403">
                  <c:v>0.38435185185185183</c:v>
                </c:pt>
                <c:pt idx="404">
                  <c:v>0.38436342592592593</c:v>
                </c:pt>
                <c:pt idx="405">
                  <c:v>0.38437499999999997</c:v>
                </c:pt>
                <c:pt idx="406">
                  <c:v>0.38438657407407412</c:v>
                </c:pt>
                <c:pt idx="407">
                  <c:v>0.38439814814814816</c:v>
                </c:pt>
                <c:pt idx="408">
                  <c:v>0.38440972222222225</c:v>
                </c:pt>
                <c:pt idx="409">
                  <c:v>0.38442129629629629</c:v>
                </c:pt>
                <c:pt idx="410">
                  <c:v>0.38443287037037038</c:v>
                </c:pt>
                <c:pt idx="411">
                  <c:v>0.38444444444444442</c:v>
                </c:pt>
                <c:pt idx="412">
                  <c:v>0.38445601851851857</c:v>
                </c:pt>
                <c:pt idx="413">
                  <c:v>0.38446759259259261</c:v>
                </c:pt>
                <c:pt idx="414">
                  <c:v>0.38447916666666665</c:v>
                </c:pt>
                <c:pt idx="415">
                  <c:v>0.38449074074074074</c:v>
                </c:pt>
                <c:pt idx="416">
                  <c:v>0.38450231481481478</c:v>
                </c:pt>
                <c:pt idx="417">
                  <c:v>0.38451388888888888</c:v>
                </c:pt>
                <c:pt idx="418">
                  <c:v>0.38452546296296292</c:v>
                </c:pt>
                <c:pt idx="419">
                  <c:v>0.38453703703703707</c:v>
                </c:pt>
                <c:pt idx="420">
                  <c:v>0.3845486111111111</c:v>
                </c:pt>
                <c:pt idx="421">
                  <c:v>0.3845601851851852</c:v>
                </c:pt>
                <c:pt idx="422">
                  <c:v>0.38457175925925924</c:v>
                </c:pt>
                <c:pt idx="423">
                  <c:v>0.38458333333333333</c:v>
                </c:pt>
                <c:pt idx="424">
                  <c:v>0.38459490740740737</c:v>
                </c:pt>
                <c:pt idx="425">
                  <c:v>0.38460648148148152</c:v>
                </c:pt>
                <c:pt idx="426">
                  <c:v>0.38461805555555556</c:v>
                </c:pt>
                <c:pt idx="427">
                  <c:v>0.38462962962962965</c:v>
                </c:pt>
                <c:pt idx="428">
                  <c:v>0.38464120370370369</c:v>
                </c:pt>
                <c:pt idx="429">
                  <c:v>0.38465277777777779</c:v>
                </c:pt>
                <c:pt idx="430">
                  <c:v>0.38466435185185183</c:v>
                </c:pt>
                <c:pt idx="431">
                  <c:v>0.38467592592592598</c:v>
                </c:pt>
                <c:pt idx="432">
                  <c:v>0.38468750000000002</c:v>
                </c:pt>
                <c:pt idx="433">
                  <c:v>0.38469907407407411</c:v>
                </c:pt>
                <c:pt idx="434">
                  <c:v>0.38471064814814815</c:v>
                </c:pt>
                <c:pt idx="435">
                  <c:v>0.38472222222222219</c:v>
                </c:pt>
                <c:pt idx="436">
                  <c:v>0.38473379629629628</c:v>
                </c:pt>
                <c:pt idx="437">
                  <c:v>0.38474537037037032</c:v>
                </c:pt>
                <c:pt idx="438">
                  <c:v>0.38475694444444447</c:v>
                </c:pt>
                <c:pt idx="439">
                  <c:v>0.38476851851851851</c:v>
                </c:pt>
                <c:pt idx="440">
                  <c:v>0.3847800925925926</c:v>
                </c:pt>
                <c:pt idx="441">
                  <c:v>0.38479166666666664</c:v>
                </c:pt>
                <c:pt idx="442">
                  <c:v>0.38480324074074074</c:v>
                </c:pt>
                <c:pt idx="443">
                  <c:v>0.38481481481481478</c:v>
                </c:pt>
                <c:pt idx="444">
                  <c:v>0.38482638888888893</c:v>
                </c:pt>
                <c:pt idx="445">
                  <c:v>0.38483796296296297</c:v>
                </c:pt>
                <c:pt idx="446">
                  <c:v>0.38484953703703706</c:v>
                </c:pt>
                <c:pt idx="447">
                  <c:v>0.3848611111111111</c:v>
                </c:pt>
                <c:pt idx="448">
                  <c:v>0.38487268518518519</c:v>
                </c:pt>
                <c:pt idx="449">
                  <c:v>0.38488425925925923</c:v>
                </c:pt>
                <c:pt idx="450">
                  <c:v>0.38489583333333338</c:v>
                </c:pt>
                <c:pt idx="451">
                  <c:v>0.38490740740740742</c:v>
                </c:pt>
                <c:pt idx="452">
                  <c:v>0.38491898148148151</c:v>
                </c:pt>
                <c:pt idx="453">
                  <c:v>0.38493055555555555</c:v>
                </c:pt>
                <c:pt idx="454">
                  <c:v>0.38494212962962965</c:v>
                </c:pt>
                <c:pt idx="455">
                  <c:v>0.38495370370370369</c:v>
                </c:pt>
                <c:pt idx="456">
                  <c:v>0.38496527777777773</c:v>
                </c:pt>
                <c:pt idx="457">
                  <c:v>0.38497685185185188</c:v>
                </c:pt>
                <c:pt idx="458">
                  <c:v>0.38498842592592591</c:v>
                </c:pt>
                <c:pt idx="459">
                  <c:v>0.38500000000000001</c:v>
                </c:pt>
                <c:pt idx="460">
                  <c:v>0.38501157407407405</c:v>
                </c:pt>
                <c:pt idx="461">
                  <c:v>0.38502314814814814</c:v>
                </c:pt>
                <c:pt idx="462">
                  <c:v>0.38503472222222218</c:v>
                </c:pt>
                <c:pt idx="463">
                  <c:v>0.38504629629629633</c:v>
                </c:pt>
                <c:pt idx="464">
                  <c:v>0.38505787037037037</c:v>
                </c:pt>
                <c:pt idx="465">
                  <c:v>0.38506944444444446</c:v>
                </c:pt>
                <c:pt idx="466">
                  <c:v>0.3850810185185185</c:v>
                </c:pt>
                <c:pt idx="467">
                  <c:v>0.3850925925925926</c:v>
                </c:pt>
                <c:pt idx="468">
                  <c:v>0.38510416666666664</c:v>
                </c:pt>
                <c:pt idx="469">
                  <c:v>0.38511574074074079</c:v>
                </c:pt>
                <c:pt idx="470">
                  <c:v>0.38512731481481483</c:v>
                </c:pt>
                <c:pt idx="471">
                  <c:v>0.38513888888888892</c:v>
                </c:pt>
                <c:pt idx="472">
                  <c:v>0.38515046296296296</c:v>
                </c:pt>
                <c:pt idx="473">
                  <c:v>0.38516203703703705</c:v>
                </c:pt>
                <c:pt idx="474">
                  <c:v>0.38517361111111109</c:v>
                </c:pt>
                <c:pt idx="475">
                  <c:v>0.38518518518518513</c:v>
                </c:pt>
                <c:pt idx="476">
                  <c:v>0.38519675925925928</c:v>
                </c:pt>
                <c:pt idx="477">
                  <c:v>0.38520833333333332</c:v>
                </c:pt>
                <c:pt idx="478">
                  <c:v>0.38521990740740741</c:v>
                </c:pt>
                <c:pt idx="479">
                  <c:v>0.38523148148148145</c:v>
                </c:pt>
                <c:pt idx="480">
                  <c:v>0.38524305555555555</c:v>
                </c:pt>
                <c:pt idx="481">
                  <c:v>0.38525462962962959</c:v>
                </c:pt>
                <c:pt idx="482">
                  <c:v>0.38526620370370374</c:v>
                </c:pt>
                <c:pt idx="483">
                  <c:v>0.38527777777777777</c:v>
                </c:pt>
                <c:pt idx="484">
                  <c:v>0.38528935185185187</c:v>
                </c:pt>
                <c:pt idx="485">
                  <c:v>0.38530092592592591</c:v>
                </c:pt>
                <c:pt idx="486">
                  <c:v>0.3853125</c:v>
                </c:pt>
                <c:pt idx="487">
                  <c:v>0.38532407407407404</c:v>
                </c:pt>
                <c:pt idx="488">
                  <c:v>0.38533564814814819</c:v>
                </c:pt>
                <c:pt idx="489">
                  <c:v>0.38534722222222223</c:v>
                </c:pt>
                <c:pt idx="490">
                  <c:v>0.38535879629629632</c:v>
                </c:pt>
                <c:pt idx="491">
                  <c:v>0.38537037037037036</c:v>
                </c:pt>
                <c:pt idx="492">
                  <c:v>0.38538194444444446</c:v>
                </c:pt>
                <c:pt idx="493">
                  <c:v>0.3853935185185185</c:v>
                </c:pt>
                <c:pt idx="494">
                  <c:v>0.38540509259259265</c:v>
                </c:pt>
                <c:pt idx="495">
                  <c:v>0.38541666666666669</c:v>
                </c:pt>
                <c:pt idx="496">
                  <c:v>0.38542824074074072</c:v>
                </c:pt>
                <c:pt idx="497">
                  <c:v>0.38543981481481482</c:v>
                </c:pt>
                <c:pt idx="498">
                  <c:v>0.38545138888888886</c:v>
                </c:pt>
                <c:pt idx="499">
                  <c:v>0.38546296296296295</c:v>
                </c:pt>
                <c:pt idx="500">
                  <c:v>0.38547453703703699</c:v>
                </c:pt>
                <c:pt idx="501">
                  <c:v>0.38548611111111114</c:v>
                </c:pt>
                <c:pt idx="502">
                  <c:v>0.38549768518518518</c:v>
                </c:pt>
                <c:pt idx="503">
                  <c:v>0.38550925925925927</c:v>
                </c:pt>
                <c:pt idx="504">
                  <c:v>0.38552083333333331</c:v>
                </c:pt>
                <c:pt idx="505">
                  <c:v>0.38553240740740741</c:v>
                </c:pt>
                <c:pt idx="506">
                  <c:v>0.38554398148148145</c:v>
                </c:pt>
                <c:pt idx="507">
                  <c:v>0.3855555555555556</c:v>
                </c:pt>
                <c:pt idx="508">
                  <c:v>0.38556712962962963</c:v>
                </c:pt>
                <c:pt idx="509">
                  <c:v>0.38557870370370373</c:v>
                </c:pt>
                <c:pt idx="510">
                  <c:v>0.38559027777777777</c:v>
                </c:pt>
                <c:pt idx="511">
                  <c:v>0.38560185185185186</c:v>
                </c:pt>
                <c:pt idx="512">
                  <c:v>0.3856134259259259</c:v>
                </c:pt>
                <c:pt idx="513">
                  <c:v>0.38562500000000005</c:v>
                </c:pt>
                <c:pt idx="514">
                  <c:v>0.38563657407407409</c:v>
                </c:pt>
                <c:pt idx="515">
                  <c:v>0.38564814814814818</c:v>
                </c:pt>
                <c:pt idx="516">
                  <c:v>0.38565972222222222</c:v>
                </c:pt>
                <c:pt idx="517">
                  <c:v>0.38567129629629626</c:v>
                </c:pt>
                <c:pt idx="518">
                  <c:v>0.38568287037037036</c:v>
                </c:pt>
                <c:pt idx="519">
                  <c:v>0.3856944444444444</c:v>
                </c:pt>
                <c:pt idx="520">
                  <c:v>0.38570601851851855</c:v>
                </c:pt>
                <c:pt idx="521">
                  <c:v>0.38571759259259258</c:v>
                </c:pt>
                <c:pt idx="522">
                  <c:v>0.38572916666666668</c:v>
                </c:pt>
                <c:pt idx="523">
                  <c:v>0.38574074074074072</c:v>
                </c:pt>
                <c:pt idx="524">
                  <c:v>0.38575231481481481</c:v>
                </c:pt>
                <c:pt idx="525">
                  <c:v>0.38576388888888885</c:v>
                </c:pt>
                <c:pt idx="526">
                  <c:v>0.385775462962963</c:v>
                </c:pt>
                <c:pt idx="527">
                  <c:v>0.38578703703703704</c:v>
                </c:pt>
                <c:pt idx="528">
                  <c:v>0.38579861111111113</c:v>
                </c:pt>
                <c:pt idx="529">
                  <c:v>0.38581018518518517</c:v>
                </c:pt>
                <c:pt idx="530">
                  <c:v>0.38582175925925927</c:v>
                </c:pt>
                <c:pt idx="531">
                  <c:v>0.38583333333333331</c:v>
                </c:pt>
                <c:pt idx="532">
                  <c:v>0.38584490740740746</c:v>
                </c:pt>
                <c:pt idx="533">
                  <c:v>0.38585648148148149</c:v>
                </c:pt>
                <c:pt idx="534">
                  <c:v>0.38586805555555559</c:v>
                </c:pt>
                <c:pt idx="535">
                  <c:v>0.38587962962962963</c:v>
                </c:pt>
                <c:pt idx="536">
                  <c:v>0.38589120370370367</c:v>
                </c:pt>
                <c:pt idx="537">
                  <c:v>0.38590277777777776</c:v>
                </c:pt>
                <c:pt idx="538">
                  <c:v>0.3859143518518518</c:v>
                </c:pt>
                <c:pt idx="539">
                  <c:v>0.38592592592592595</c:v>
                </c:pt>
                <c:pt idx="540">
                  <c:v>0.38593749999999999</c:v>
                </c:pt>
                <c:pt idx="541">
                  <c:v>0.38594907407407408</c:v>
                </c:pt>
                <c:pt idx="542">
                  <c:v>0.38596064814814812</c:v>
                </c:pt>
                <c:pt idx="543">
                  <c:v>0.38597222222222222</c:v>
                </c:pt>
                <c:pt idx="544">
                  <c:v>0.38598379629629626</c:v>
                </c:pt>
                <c:pt idx="545">
                  <c:v>0.38599537037037041</c:v>
                </c:pt>
                <c:pt idx="546">
                  <c:v>0.38600694444444444</c:v>
                </c:pt>
                <c:pt idx="547">
                  <c:v>0.38601851851851854</c:v>
                </c:pt>
                <c:pt idx="548">
                  <c:v>0.38603009259259258</c:v>
                </c:pt>
                <c:pt idx="549">
                  <c:v>0.38604166666666667</c:v>
                </c:pt>
                <c:pt idx="550">
                  <c:v>0.38605324074074071</c:v>
                </c:pt>
                <c:pt idx="551">
                  <c:v>0.38606481481481486</c:v>
                </c:pt>
                <c:pt idx="552">
                  <c:v>0.3860763888888889</c:v>
                </c:pt>
                <c:pt idx="553">
                  <c:v>0.38608796296296299</c:v>
                </c:pt>
                <c:pt idx="554">
                  <c:v>0.38609953703703703</c:v>
                </c:pt>
                <c:pt idx="555">
                  <c:v>0.38611111111111113</c:v>
                </c:pt>
                <c:pt idx="556">
                  <c:v>0.38612268518518517</c:v>
                </c:pt>
                <c:pt idx="557">
                  <c:v>0.38613425925925932</c:v>
                </c:pt>
                <c:pt idx="558">
                  <c:v>0.38614583333333335</c:v>
                </c:pt>
                <c:pt idx="559">
                  <c:v>0.38615740740740739</c:v>
                </c:pt>
                <c:pt idx="560">
                  <c:v>0.38616898148148149</c:v>
                </c:pt>
                <c:pt idx="561">
                  <c:v>0.38618055555555553</c:v>
                </c:pt>
                <c:pt idx="562">
                  <c:v>0.38619212962962962</c:v>
                </c:pt>
                <c:pt idx="563">
                  <c:v>0.38620370370370366</c:v>
                </c:pt>
                <c:pt idx="564">
                  <c:v>0.38621527777777781</c:v>
                </c:pt>
                <c:pt idx="565">
                  <c:v>0.38622685185185185</c:v>
                </c:pt>
                <c:pt idx="566">
                  <c:v>0.38623842592592594</c:v>
                </c:pt>
                <c:pt idx="567">
                  <c:v>0.38624999999999998</c:v>
                </c:pt>
                <c:pt idx="568">
                  <c:v>0.38626157407407408</c:v>
                </c:pt>
                <c:pt idx="569">
                  <c:v>0.38627314814814812</c:v>
                </c:pt>
                <c:pt idx="570">
                  <c:v>0.38628472222222227</c:v>
                </c:pt>
                <c:pt idx="571">
                  <c:v>0.3862962962962963</c:v>
                </c:pt>
                <c:pt idx="572">
                  <c:v>0.3863078703703704</c:v>
                </c:pt>
                <c:pt idx="573">
                  <c:v>0.38631944444444444</c:v>
                </c:pt>
                <c:pt idx="574">
                  <c:v>0.38633101851851853</c:v>
                </c:pt>
                <c:pt idx="575">
                  <c:v>0.38634259259259257</c:v>
                </c:pt>
                <c:pt idx="576">
                  <c:v>0.38635416666666672</c:v>
                </c:pt>
                <c:pt idx="577">
                  <c:v>0.38636574074074076</c:v>
                </c:pt>
                <c:pt idx="578">
                  <c:v>0.3863773148148148</c:v>
                </c:pt>
                <c:pt idx="579">
                  <c:v>0.38638888888888889</c:v>
                </c:pt>
                <c:pt idx="580">
                  <c:v>0.38640046296296293</c:v>
                </c:pt>
                <c:pt idx="581">
                  <c:v>0.38641203703703703</c:v>
                </c:pt>
                <c:pt idx="582">
                  <c:v>0.38642361111111106</c:v>
                </c:pt>
                <c:pt idx="583">
                  <c:v>0.38643518518518521</c:v>
                </c:pt>
                <c:pt idx="584">
                  <c:v>0.38644675925925925</c:v>
                </c:pt>
                <c:pt idx="585">
                  <c:v>0.38645833333333335</c:v>
                </c:pt>
                <c:pt idx="586">
                  <c:v>0.38646990740740739</c:v>
                </c:pt>
                <c:pt idx="587">
                  <c:v>0.38648148148148148</c:v>
                </c:pt>
                <c:pt idx="588">
                  <c:v>0.38649305555555552</c:v>
                </c:pt>
                <c:pt idx="589">
                  <c:v>0.38650462962962967</c:v>
                </c:pt>
                <c:pt idx="590">
                  <c:v>0.38651620370370371</c:v>
                </c:pt>
                <c:pt idx="591">
                  <c:v>0.3865277777777778</c:v>
                </c:pt>
                <c:pt idx="592">
                  <c:v>0.38653935185185184</c:v>
                </c:pt>
                <c:pt idx="593">
                  <c:v>0.38655092592592594</c:v>
                </c:pt>
                <c:pt idx="594">
                  <c:v>0.38656249999999998</c:v>
                </c:pt>
                <c:pt idx="595">
                  <c:v>0.38657407407407413</c:v>
                </c:pt>
                <c:pt idx="596">
                  <c:v>0.38658564814814816</c:v>
                </c:pt>
                <c:pt idx="597">
                  <c:v>0.3865972222222222</c:v>
                </c:pt>
                <c:pt idx="598">
                  <c:v>0.3866087962962963</c:v>
                </c:pt>
                <c:pt idx="599">
                  <c:v>0.38662037037037034</c:v>
                </c:pt>
                <c:pt idx="600">
                  <c:v>0.38663194444444443</c:v>
                </c:pt>
                <c:pt idx="601">
                  <c:v>0.38664351851851847</c:v>
                </c:pt>
                <c:pt idx="602">
                  <c:v>0.38665509259259262</c:v>
                </c:pt>
                <c:pt idx="603">
                  <c:v>0.38666666666666666</c:v>
                </c:pt>
                <c:pt idx="604">
                  <c:v>0.38667824074074075</c:v>
                </c:pt>
                <c:pt idx="605">
                  <c:v>0.38668981481481479</c:v>
                </c:pt>
                <c:pt idx="606">
                  <c:v>0.38670138888888889</c:v>
                </c:pt>
                <c:pt idx="607">
                  <c:v>0.38671296296296293</c:v>
                </c:pt>
                <c:pt idx="608">
                  <c:v>0.38672453703703707</c:v>
                </c:pt>
                <c:pt idx="609">
                  <c:v>0.38673611111111111</c:v>
                </c:pt>
                <c:pt idx="610">
                  <c:v>0.38674768518518521</c:v>
                </c:pt>
                <c:pt idx="611">
                  <c:v>0.38675925925925925</c:v>
                </c:pt>
                <c:pt idx="612">
                  <c:v>0.38677083333333334</c:v>
                </c:pt>
                <c:pt idx="613">
                  <c:v>0.38678240740740738</c:v>
                </c:pt>
                <c:pt idx="614">
                  <c:v>0.38679398148148153</c:v>
                </c:pt>
                <c:pt idx="615">
                  <c:v>0.38680555555555557</c:v>
                </c:pt>
                <c:pt idx="616">
                  <c:v>0.38681712962962966</c:v>
                </c:pt>
                <c:pt idx="617">
                  <c:v>0.3868287037037037</c:v>
                </c:pt>
                <c:pt idx="618">
                  <c:v>0.3868402777777778</c:v>
                </c:pt>
                <c:pt idx="619">
                  <c:v>0.38685185185185184</c:v>
                </c:pt>
                <c:pt idx="620">
                  <c:v>0.38686342592592587</c:v>
                </c:pt>
                <c:pt idx="621">
                  <c:v>0.38687500000000002</c:v>
                </c:pt>
                <c:pt idx="622">
                  <c:v>0.38688657407407406</c:v>
                </c:pt>
                <c:pt idx="623">
                  <c:v>0.38689814814814816</c:v>
                </c:pt>
                <c:pt idx="624">
                  <c:v>0.3869097222222222</c:v>
                </c:pt>
                <c:pt idx="625">
                  <c:v>0.38692129629629629</c:v>
                </c:pt>
                <c:pt idx="626">
                  <c:v>0.38693287037037033</c:v>
                </c:pt>
                <c:pt idx="627">
                  <c:v>0.38694444444444448</c:v>
                </c:pt>
                <c:pt idx="628">
                  <c:v>0.38695601851851852</c:v>
                </c:pt>
                <c:pt idx="629">
                  <c:v>0.38696759259259261</c:v>
                </c:pt>
                <c:pt idx="630">
                  <c:v>0.38697916666666665</c:v>
                </c:pt>
                <c:pt idx="631">
                  <c:v>0.38699074074074075</c:v>
                </c:pt>
                <c:pt idx="632">
                  <c:v>0.38700231481481479</c:v>
                </c:pt>
                <c:pt idx="633">
                  <c:v>0.38701388888888894</c:v>
                </c:pt>
                <c:pt idx="634">
                  <c:v>0.38702546296296297</c:v>
                </c:pt>
                <c:pt idx="635">
                  <c:v>0.38703703703703707</c:v>
                </c:pt>
                <c:pt idx="636">
                  <c:v>0.38704861111111111</c:v>
                </c:pt>
                <c:pt idx="637">
                  <c:v>0.3870601851851852</c:v>
                </c:pt>
                <c:pt idx="638">
                  <c:v>0.38707175925925924</c:v>
                </c:pt>
                <c:pt idx="639">
                  <c:v>0.38708333333333328</c:v>
                </c:pt>
                <c:pt idx="640">
                  <c:v>0.38709490740740743</c:v>
                </c:pt>
                <c:pt idx="641">
                  <c:v>0.38710648148148147</c:v>
                </c:pt>
                <c:pt idx="642">
                  <c:v>0.38711805555555556</c:v>
                </c:pt>
                <c:pt idx="643">
                  <c:v>0.3871296296296296</c:v>
                </c:pt>
                <c:pt idx="644">
                  <c:v>0.3871412037037037</c:v>
                </c:pt>
                <c:pt idx="645">
                  <c:v>0.38715277777777773</c:v>
                </c:pt>
                <c:pt idx="646">
                  <c:v>0.38716435185185188</c:v>
                </c:pt>
                <c:pt idx="647">
                  <c:v>0.38717592592592592</c:v>
                </c:pt>
                <c:pt idx="648">
                  <c:v>0.38718750000000002</c:v>
                </c:pt>
                <c:pt idx="649">
                  <c:v>0.38719907407407406</c:v>
                </c:pt>
                <c:pt idx="650">
                  <c:v>0.38721064814814815</c:v>
                </c:pt>
                <c:pt idx="651">
                  <c:v>0.38722222222222219</c:v>
                </c:pt>
                <c:pt idx="652">
                  <c:v>0.38723379629629634</c:v>
                </c:pt>
                <c:pt idx="653">
                  <c:v>0.38724537037037038</c:v>
                </c:pt>
                <c:pt idx="654">
                  <c:v>0.38725694444444447</c:v>
                </c:pt>
                <c:pt idx="655">
                  <c:v>0.38726851851851851</c:v>
                </c:pt>
                <c:pt idx="656">
                  <c:v>0.38728009259259261</c:v>
                </c:pt>
                <c:pt idx="657">
                  <c:v>0.38729166666666665</c:v>
                </c:pt>
                <c:pt idx="658">
                  <c:v>0.38730324074074068</c:v>
                </c:pt>
                <c:pt idx="659">
                  <c:v>0.38731481481481483</c:v>
                </c:pt>
                <c:pt idx="660">
                  <c:v>0.38732638888888887</c:v>
                </c:pt>
                <c:pt idx="661">
                  <c:v>0.38733796296296297</c:v>
                </c:pt>
                <c:pt idx="662">
                  <c:v>0.38734953703703701</c:v>
                </c:pt>
                <c:pt idx="663">
                  <c:v>0.3873611111111111</c:v>
                </c:pt>
                <c:pt idx="664">
                  <c:v>0.38737268518518514</c:v>
                </c:pt>
                <c:pt idx="665">
                  <c:v>0.38738425925925929</c:v>
                </c:pt>
                <c:pt idx="666">
                  <c:v>0.38739583333333333</c:v>
                </c:pt>
                <c:pt idx="667">
                  <c:v>0.38740740740740742</c:v>
                </c:pt>
                <c:pt idx="668">
                  <c:v>0.38741898148148146</c:v>
                </c:pt>
                <c:pt idx="669">
                  <c:v>0.38743055555555556</c:v>
                </c:pt>
                <c:pt idx="670">
                  <c:v>0.38744212962962959</c:v>
                </c:pt>
                <c:pt idx="671">
                  <c:v>0.38745370370370374</c:v>
                </c:pt>
                <c:pt idx="672">
                  <c:v>0.38746527777777778</c:v>
                </c:pt>
                <c:pt idx="673">
                  <c:v>0.38747685185185188</c:v>
                </c:pt>
                <c:pt idx="674">
                  <c:v>0.38748842592592592</c:v>
                </c:pt>
                <c:pt idx="675">
                  <c:v>0.38750000000000001</c:v>
                </c:pt>
                <c:pt idx="676">
                  <c:v>0.38751157407407405</c:v>
                </c:pt>
                <c:pt idx="677">
                  <c:v>0.3875231481481482</c:v>
                </c:pt>
                <c:pt idx="678">
                  <c:v>0.38753472222222224</c:v>
                </c:pt>
                <c:pt idx="679">
                  <c:v>0.38754629629629633</c:v>
                </c:pt>
                <c:pt idx="680">
                  <c:v>0.38755787037037037</c:v>
                </c:pt>
                <c:pt idx="681">
                  <c:v>0.38756944444444441</c:v>
                </c:pt>
                <c:pt idx="682">
                  <c:v>0.38758101851851851</c:v>
                </c:pt>
                <c:pt idx="683">
                  <c:v>0.38759259259259254</c:v>
                </c:pt>
                <c:pt idx="684">
                  <c:v>0.38760416666666669</c:v>
                </c:pt>
                <c:pt idx="685">
                  <c:v>0.38761574074074073</c:v>
                </c:pt>
                <c:pt idx="686">
                  <c:v>0.38762731481481483</c:v>
                </c:pt>
                <c:pt idx="687">
                  <c:v>0.38763888888888887</c:v>
                </c:pt>
                <c:pt idx="688">
                  <c:v>0.38765046296296296</c:v>
                </c:pt>
                <c:pt idx="689">
                  <c:v>0.387662037037037</c:v>
                </c:pt>
                <c:pt idx="690">
                  <c:v>0.38767361111111115</c:v>
                </c:pt>
                <c:pt idx="691">
                  <c:v>0.38768518518518519</c:v>
                </c:pt>
                <c:pt idx="692">
                  <c:v>0.38769675925925928</c:v>
                </c:pt>
                <c:pt idx="693">
                  <c:v>0.38770833333333332</c:v>
                </c:pt>
                <c:pt idx="694">
                  <c:v>0.38771990740740742</c:v>
                </c:pt>
                <c:pt idx="695">
                  <c:v>0.38773148148148145</c:v>
                </c:pt>
                <c:pt idx="696">
                  <c:v>0.3877430555555556</c:v>
                </c:pt>
                <c:pt idx="697">
                  <c:v>0.38775462962962964</c:v>
                </c:pt>
                <c:pt idx="698">
                  <c:v>0.38776620370370374</c:v>
                </c:pt>
                <c:pt idx="699">
                  <c:v>0.38777777777777778</c:v>
                </c:pt>
                <c:pt idx="700">
                  <c:v>0.38778935185185182</c:v>
                </c:pt>
                <c:pt idx="701">
                  <c:v>0.38780092592592591</c:v>
                </c:pt>
                <c:pt idx="702">
                  <c:v>0.38781249999999995</c:v>
                </c:pt>
                <c:pt idx="703">
                  <c:v>0.3878240740740741</c:v>
                </c:pt>
                <c:pt idx="704">
                  <c:v>0.38783564814814814</c:v>
                </c:pt>
                <c:pt idx="705">
                  <c:v>0.38784722222222223</c:v>
                </c:pt>
                <c:pt idx="706">
                  <c:v>0.38785879629629627</c:v>
                </c:pt>
                <c:pt idx="707">
                  <c:v>0.38787037037037037</c:v>
                </c:pt>
                <c:pt idx="708">
                  <c:v>0.3878819444444444</c:v>
                </c:pt>
                <c:pt idx="709">
                  <c:v>0.38789351851851855</c:v>
                </c:pt>
                <c:pt idx="710">
                  <c:v>0.38790509259259259</c:v>
                </c:pt>
                <c:pt idx="711">
                  <c:v>0.38791666666666669</c:v>
                </c:pt>
                <c:pt idx="712">
                  <c:v>0.38792824074074073</c:v>
                </c:pt>
                <c:pt idx="713">
                  <c:v>0.38793981481481482</c:v>
                </c:pt>
                <c:pt idx="714">
                  <c:v>0.38795138888888886</c:v>
                </c:pt>
                <c:pt idx="715">
                  <c:v>0.38796296296296301</c:v>
                </c:pt>
                <c:pt idx="716">
                  <c:v>0.38797453703703705</c:v>
                </c:pt>
                <c:pt idx="717">
                  <c:v>0.38798611111111114</c:v>
                </c:pt>
                <c:pt idx="718">
                  <c:v>0.38799768518518518</c:v>
                </c:pt>
                <c:pt idx="719">
                  <c:v>0.38800925925925928</c:v>
                </c:pt>
                <c:pt idx="720">
                  <c:v>0.38802083333333331</c:v>
                </c:pt>
                <c:pt idx="721">
                  <c:v>0.38803240740740735</c:v>
                </c:pt>
                <c:pt idx="722">
                  <c:v>0.3880439814814815</c:v>
                </c:pt>
                <c:pt idx="723">
                  <c:v>0.38805555555555554</c:v>
                </c:pt>
                <c:pt idx="724">
                  <c:v>0.38806712962962964</c:v>
                </c:pt>
                <c:pt idx="725">
                  <c:v>0.38807870370370368</c:v>
                </c:pt>
                <c:pt idx="726">
                  <c:v>0.38809027777777777</c:v>
                </c:pt>
                <c:pt idx="727">
                  <c:v>0.38810185185185181</c:v>
                </c:pt>
                <c:pt idx="728">
                  <c:v>0.38811342592592596</c:v>
                </c:pt>
                <c:pt idx="729">
                  <c:v>0.388125</c:v>
                </c:pt>
                <c:pt idx="730">
                  <c:v>0.38813657407407409</c:v>
                </c:pt>
                <c:pt idx="731">
                  <c:v>0.38814814814814813</c:v>
                </c:pt>
                <c:pt idx="732">
                  <c:v>0.38815972222222223</c:v>
                </c:pt>
                <c:pt idx="733">
                  <c:v>0.38817129629629626</c:v>
                </c:pt>
                <c:pt idx="734">
                  <c:v>0.38818287037037041</c:v>
                </c:pt>
                <c:pt idx="735">
                  <c:v>0.38819444444444445</c:v>
                </c:pt>
                <c:pt idx="736">
                  <c:v>0.38820601851851855</c:v>
                </c:pt>
                <c:pt idx="737">
                  <c:v>0.38821759259259259</c:v>
                </c:pt>
                <c:pt idx="738">
                  <c:v>0.38822916666666668</c:v>
                </c:pt>
                <c:pt idx="739">
                  <c:v>0.38824074074074072</c:v>
                </c:pt>
                <c:pt idx="740">
                  <c:v>0.38825231481481487</c:v>
                </c:pt>
                <c:pt idx="741">
                  <c:v>0.38826388888888891</c:v>
                </c:pt>
                <c:pt idx="742">
                  <c:v>0.38827546296296295</c:v>
                </c:pt>
                <c:pt idx="743">
                  <c:v>0.38828703703703704</c:v>
                </c:pt>
                <c:pt idx="744">
                  <c:v>0.38829861111111108</c:v>
                </c:pt>
                <c:pt idx="745">
                  <c:v>0.38831018518518517</c:v>
                </c:pt>
                <c:pt idx="746">
                  <c:v>0.38832175925925921</c:v>
                </c:pt>
                <c:pt idx="747">
                  <c:v>0.38833333333333336</c:v>
                </c:pt>
                <c:pt idx="748">
                  <c:v>0.3883449074074074</c:v>
                </c:pt>
                <c:pt idx="749">
                  <c:v>0.3883564814814815</c:v>
                </c:pt>
                <c:pt idx="750">
                  <c:v>0.38836805555555554</c:v>
                </c:pt>
                <c:pt idx="751">
                  <c:v>0.38837962962962963</c:v>
                </c:pt>
                <c:pt idx="752">
                  <c:v>0.38839120370370367</c:v>
                </c:pt>
                <c:pt idx="753">
                  <c:v>0.38840277777777782</c:v>
                </c:pt>
                <c:pt idx="754">
                  <c:v>0.38841435185185186</c:v>
                </c:pt>
                <c:pt idx="755">
                  <c:v>0.38842592592592595</c:v>
                </c:pt>
                <c:pt idx="756">
                  <c:v>0.38843749999999999</c:v>
                </c:pt>
                <c:pt idx="757">
                  <c:v>0.38844907407407409</c:v>
                </c:pt>
                <c:pt idx="758">
                  <c:v>0.38846064814814812</c:v>
                </c:pt>
                <c:pt idx="759">
                  <c:v>0.38847222222222227</c:v>
                </c:pt>
                <c:pt idx="760">
                  <c:v>0.38848379629629631</c:v>
                </c:pt>
                <c:pt idx="761">
                  <c:v>0.38849537037037035</c:v>
                </c:pt>
                <c:pt idx="762">
                  <c:v>0.38850694444444445</c:v>
                </c:pt>
                <c:pt idx="763">
                  <c:v>0.38851851851851849</c:v>
                </c:pt>
                <c:pt idx="764">
                  <c:v>0.38853009259259258</c:v>
                </c:pt>
                <c:pt idx="765">
                  <c:v>0.38854166666666662</c:v>
                </c:pt>
                <c:pt idx="766">
                  <c:v>0.38855324074074077</c:v>
                </c:pt>
                <c:pt idx="767">
                  <c:v>0.38856481481481481</c:v>
                </c:pt>
                <c:pt idx="768">
                  <c:v>0.3885763888888889</c:v>
                </c:pt>
                <c:pt idx="769">
                  <c:v>0.38858796296296294</c:v>
                </c:pt>
                <c:pt idx="770">
                  <c:v>0.38859953703703703</c:v>
                </c:pt>
                <c:pt idx="771">
                  <c:v>0.38861111111111107</c:v>
                </c:pt>
                <c:pt idx="772">
                  <c:v>0.38862268518518522</c:v>
                </c:pt>
                <c:pt idx="773">
                  <c:v>0.38863425925925926</c:v>
                </c:pt>
                <c:pt idx="774">
                  <c:v>0.38864583333333336</c:v>
                </c:pt>
                <c:pt idx="775">
                  <c:v>0.3886574074074074</c:v>
                </c:pt>
                <c:pt idx="776">
                  <c:v>0.38866898148148149</c:v>
                </c:pt>
                <c:pt idx="777">
                  <c:v>0.38868055555555553</c:v>
                </c:pt>
                <c:pt idx="778">
                  <c:v>0.38869212962962968</c:v>
                </c:pt>
                <c:pt idx="779">
                  <c:v>0.38870370370370372</c:v>
                </c:pt>
                <c:pt idx="780">
                  <c:v>0.38871527777777781</c:v>
                </c:pt>
                <c:pt idx="781">
                  <c:v>0.38872685185185185</c:v>
                </c:pt>
                <c:pt idx="782">
                  <c:v>0.38873842592592595</c:v>
                </c:pt>
                <c:pt idx="783">
                  <c:v>0.38874999999999998</c:v>
                </c:pt>
                <c:pt idx="784">
                  <c:v>0.38876157407407402</c:v>
                </c:pt>
                <c:pt idx="785">
                  <c:v>0.38877314814814817</c:v>
                </c:pt>
                <c:pt idx="786">
                  <c:v>0.38878472222222221</c:v>
                </c:pt>
                <c:pt idx="787">
                  <c:v>0.38879629629629631</c:v>
                </c:pt>
                <c:pt idx="788">
                  <c:v>0.38880787037037035</c:v>
                </c:pt>
                <c:pt idx="789">
                  <c:v>0.38881944444444444</c:v>
                </c:pt>
                <c:pt idx="790">
                  <c:v>0.38883101851851848</c:v>
                </c:pt>
                <c:pt idx="791">
                  <c:v>0.38884259259259263</c:v>
                </c:pt>
                <c:pt idx="792">
                  <c:v>0.38885416666666667</c:v>
                </c:pt>
                <c:pt idx="793">
                  <c:v>0.38886574074074076</c:v>
                </c:pt>
                <c:pt idx="794">
                  <c:v>0.3888773148148148</c:v>
                </c:pt>
                <c:pt idx="795">
                  <c:v>0.3888888888888889</c:v>
                </c:pt>
                <c:pt idx="796">
                  <c:v>0.38890046296296293</c:v>
                </c:pt>
                <c:pt idx="797">
                  <c:v>0.38891203703703708</c:v>
                </c:pt>
                <c:pt idx="798">
                  <c:v>0.38892361111111112</c:v>
                </c:pt>
                <c:pt idx="799">
                  <c:v>0.38893518518518522</c:v>
                </c:pt>
                <c:pt idx="800">
                  <c:v>0.38894675925925926</c:v>
                </c:pt>
                <c:pt idx="801">
                  <c:v>0.38895833333333335</c:v>
                </c:pt>
                <c:pt idx="802">
                  <c:v>0.38896990740740739</c:v>
                </c:pt>
                <c:pt idx="803">
                  <c:v>0.38898148148148143</c:v>
                </c:pt>
                <c:pt idx="804">
                  <c:v>0.38899305555555558</c:v>
                </c:pt>
                <c:pt idx="805">
                  <c:v>0.38900462962962962</c:v>
                </c:pt>
                <c:pt idx="806">
                  <c:v>0.38901620370370371</c:v>
                </c:pt>
                <c:pt idx="807">
                  <c:v>0.38902777777777775</c:v>
                </c:pt>
                <c:pt idx="808">
                  <c:v>0.38903935185185184</c:v>
                </c:pt>
                <c:pt idx="809">
                  <c:v>0.38905092592592588</c:v>
                </c:pt>
                <c:pt idx="810">
                  <c:v>0.38906250000000003</c:v>
                </c:pt>
                <c:pt idx="811">
                  <c:v>0.38907407407407407</c:v>
                </c:pt>
                <c:pt idx="812">
                  <c:v>0.38908564814814817</c:v>
                </c:pt>
                <c:pt idx="813">
                  <c:v>0.38909722222222221</c:v>
                </c:pt>
                <c:pt idx="814">
                  <c:v>0.3891087962962963</c:v>
                </c:pt>
                <c:pt idx="815">
                  <c:v>0.38912037037037034</c:v>
                </c:pt>
                <c:pt idx="816">
                  <c:v>0.38913194444444449</c:v>
                </c:pt>
                <c:pt idx="817">
                  <c:v>0.38914351851851853</c:v>
                </c:pt>
                <c:pt idx="818">
                  <c:v>0.38915509259259262</c:v>
                </c:pt>
                <c:pt idx="819">
                  <c:v>0.38916666666666666</c:v>
                </c:pt>
                <c:pt idx="820">
                  <c:v>0.38917824074074076</c:v>
                </c:pt>
                <c:pt idx="821">
                  <c:v>0.38918981481481479</c:v>
                </c:pt>
                <c:pt idx="822">
                  <c:v>0.38920138888888883</c:v>
                </c:pt>
                <c:pt idx="823">
                  <c:v>0.38921296296296298</c:v>
                </c:pt>
                <c:pt idx="824">
                  <c:v>0.38922453703703702</c:v>
                </c:pt>
                <c:pt idx="825">
                  <c:v>0.38923611111111112</c:v>
                </c:pt>
                <c:pt idx="826">
                  <c:v>0.38924768518518515</c:v>
                </c:pt>
                <c:pt idx="827">
                  <c:v>0.38925925925925925</c:v>
                </c:pt>
                <c:pt idx="828">
                  <c:v>0.38927083333333329</c:v>
                </c:pt>
                <c:pt idx="829">
                  <c:v>0.38928240740740744</c:v>
                </c:pt>
                <c:pt idx="830">
                  <c:v>0.38929398148148148</c:v>
                </c:pt>
                <c:pt idx="831">
                  <c:v>0.38930555555555557</c:v>
                </c:pt>
                <c:pt idx="832">
                  <c:v>0.38931712962962961</c:v>
                </c:pt>
                <c:pt idx="833">
                  <c:v>0.3893287037037037</c:v>
                </c:pt>
                <c:pt idx="834">
                  <c:v>0.38934027777777774</c:v>
                </c:pt>
                <c:pt idx="835">
                  <c:v>0.38935185185185189</c:v>
                </c:pt>
                <c:pt idx="836">
                  <c:v>0.38936342592592593</c:v>
                </c:pt>
                <c:pt idx="837">
                  <c:v>0.38937500000000003</c:v>
                </c:pt>
                <c:pt idx="838">
                  <c:v>0.38938657407407407</c:v>
                </c:pt>
                <c:pt idx="839">
                  <c:v>0.38939814814814816</c:v>
                </c:pt>
                <c:pt idx="840">
                  <c:v>0.3894097222222222</c:v>
                </c:pt>
                <c:pt idx="841">
                  <c:v>0.38942129629629635</c:v>
                </c:pt>
                <c:pt idx="842">
                  <c:v>0.38943287037037039</c:v>
                </c:pt>
                <c:pt idx="843">
                  <c:v>0.38944444444444448</c:v>
                </c:pt>
                <c:pt idx="844">
                  <c:v>0.38945601851851852</c:v>
                </c:pt>
                <c:pt idx="845">
                  <c:v>0.38946759259259256</c:v>
                </c:pt>
                <c:pt idx="846">
                  <c:v>0.38947916666666665</c:v>
                </c:pt>
                <c:pt idx="847">
                  <c:v>0.38949074074074069</c:v>
                </c:pt>
                <c:pt idx="848">
                  <c:v>0.38950231481481484</c:v>
                </c:pt>
                <c:pt idx="849">
                  <c:v>0.38951388888888888</c:v>
                </c:pt>
                <c:pt idx="850">
                  <c:v>0.38952546296296298</c:v>
                </c:pt>
                <c:pt idx="851">
                  <c:v>0.38953703703703701</c:v>
                </c:pt>
                <c:pt idx="852">
                  <c:v>0.38954861111111111</c:v>
                </c:pt>
                <c:pt idx="853">
                  <c:v>0.38956018518518515</c:v>
                </c:pt>
                <c:pt idx="854">
                  <c:v>0.3895717592592593</c:v>
                </c:pt>
                <c:pt idx="855">
                  <c:v>0.38958333333333334</c:v>
                </c:pt>
                <c:pt idx="856">
                  <c:v>0.38959490740740743</c:v>
                </c:pt>
                <c:pt idx="857">
                  <c:v>0.38960648148148147</c:v>
                </c:pt>
                <c:pt idx="858">
                  <c:v>0.38961805555555556</c:v>
                </c:pt>
                <c:pt idx="859">
                  <c:v>0.3896296296296296</c:v>
                </c:pt>
                <c:pt idx="860">
                  <c:v>0.38964120370370375</c:v>
                </c:pt>
                <c:pt idx="861">
                  <c:v>0.38965277777777779</c:v>
                </c:pt>
                <c:pt idx="862">
                  <c:v>0.38966435185185189</c:v>
                </c:pt>
                <c:pt idx="863">
                  <c:v>0.38967592592592593</c:v>
                </c:pt>
                <c:pt idx="864">
                  <c:v>0.38968749999999996</c:v>
                </c:pt>
                <c:pt idx="865">
                  <c:v>0.38969907407407406</c:v>
                </c:pt>
                <c:pt idx="866">
                  <c:v>0.3897106481481481</c:v>
                </c:pt>
                <c:pt idx="867">
                  <c:v>0.38972222222222225</c:v>
                </c:pt>
                <c:pt idx="868">
                  <c:v>0.38973379629629629</c:v>
                </c:pt>
                <c:pt idx="869">
                  <c:v>0.38974537037037038</c:v>
                </c:pt>
                <c:pt idx="870">
                  <c:v>0.38975694444444442</c:v>
                </c:pt>
                <c:pt idx="871">
                  <c:v>0.38976851851851851</c:v>
                </c:pt>
                <c:pt idx="872">
                  <c:v>0.38978009259259255</c:v>
                </c:pt>
                <c:pt idx="873">
                  <c:v>0.3897916666666667</c:v>
                </c:pt>
                <c:pt idx="874">
                  <c:v>0.38980324074074074</c:v>
                </c:pt>
                <c:pt idx="875">
                  <c:v>0.38981481481481484</c:v>
                </c:pt>
                <c:pt idx="876">
                  <c:v>0.38982638888888888</c:v>
                </c:pt>
                <c:pt idx="877">
                  <c:v>0.38983796296296297</c:v>
                </c:pt>
                <c:pt idx="878">
                  <c:v>0.38984953703703701</c:v>
                </c:pt>
                <c:pt idx="879">
                  <c:v>0.38986111111111116</c:v>
                </c:pt>
                <c:pt idx="880">
                  <c:v>0.3898726851851852</c:v>
                </c:pt>
                <c:pt idx="881">
                  <c:v>0.38988425925925929</c:v>
                </c:pt>
                <c:pt idx="882">
                  <c:v>0.38989583333333333</c:v>
                </c:pt>
                <c:pt idx="883">
                  <c:v>0.38990740740740737</c:v>
                </c:pt>
                <c:pt idx="884">
                  <c:v>0.38991898148148146</c:v>
                </c:pt>
                <c:pt idx="885">
                  <c:v>0.3899305555555555</c:v>
                </c:pt>
                <c:pt idx="886">
                  <c:v>0.38994212962962965</c:v>
                </c:pt>
                <c:pt idx="887">
                  <c:v>0.38995370370370369</c:v>
                </c:pt>
                <c:pt idx="888">
                  <c:v>0.38996527777777779</c:v>
                </c:pt>
                <c:pt idx="889">
                  <c:v>0.38997685185185182</c:v>
                </c:pt>
                <c:pt idx="890">
                  <c:v>0.38998842592592592</c:v>
                </c:pt>
                <c:pt idx="891">
                  <c:v>0.38999999999999996</c:v>
                </c:pt>
                <c:pt idx="892">
                  <c:v>0.39001157407407411</c:v>
                </c:pt>
                <c:pt idx="893">
                  <c:v>0.39002314814814815</c:v>
                </c:pt>
                <c:pt idx="894">
                  <c:v>0.39003472222222224</c:v>
                </c:pt>
                <c:pt idx="895">
                  <c:v>0.39004629629629628</c:v>
                </c:pt>
                <c:pt idx="896">
                  <c:v>0.39005787037037037</c:v>
                </c:pt>
                <c:pt idx="897">
                  <c:v>0.39006944444444441</c:v>
                </c:pt>
                <c:pt idx="898">
                  <c:v>0.39008101851851856</c:v>
                </c:pt>
                <c:pt idx="899">
                  <c:v>0.3900925925925926</c:v>
                </c:pt>
                <c:pt idx="900">
                  <c:v>0.3901041666666667</c:v>
                </c:pt>
                <c:pt idx="901">
                  <c:v>0.39011574074074074</c:v>
                </c:pt>
                <c:pt idx="902">
                  <c:v>0.39012731481481483</c:v>
                </c:pt>
                <c:pt idx="903">
                  <c:v>0.39013888888888887</c:v>
                </c:pt>
                <c:pt idx="904">
                  <c:v>0.39015046296296302</c:v>
                </c:pt>
                <c:pt idx="905">
                  <c:v>0.39016203703703706</c:v>
                </c:pt>
                <c:pt idx="906">
                  <c:v>0.3901736111111111</c:v>
                </c:pt>
                <c:pt idx="907">
                  <c:v>0.39018518518518519</c:v>
                </c:pt>
                <c:pt idx="908">
                  <c:v>0.39019675925925923</c:v>
                </c:pt>
                <c:pt idx="909">
                  <c:v>0.39020833333333332</c:v>
                </c:pt>
                <c:pt idx="910">
                  <c:v>0.39021990740740736</c:v>
                </c:pt>
                <c:pt idx="911">
                  <c:v>0.39023148148148151</c:v>
                </c:pt>
                <c:pt idx="912">
                  <c:v>0.39024305555555555</c:v>
                </c:pt>
                <c:pt idx="913">
                  <c:v>0.39025462962962965</c:v>
                </c:pt>
                <c:pt idx="914">
                  <c:v>0.39026620370370368</c:v>
                </c:pt>
                <c:pt idx="915">
                  <c:v>0.39027777777777778</c:v>
                </c:pt>
                <c:pt idx="916">
                  <c:v>0.39028935185185182</c:v>
                </c:pt>
                <c:pt idx="917">
                  <c:v>0.39030092592592597</c:v>
                </c:pt>
                <c:pt idx="918">
                  <c:v>0.39031250000000001</c:v>
                </c:pt>
                <c:pt idx="919">
                  <c:v>0.3903240740740741</c:v>
                </c:pt>
                <c:pt idx="920">
                  <c:v>0.39033564814814814</c:v>
                </c:pt>
                <c:pt idx="921">
                  <c:v>0.39034722222222223</c:v>
                </c:pt>
                <c:pt idx="922">
                  <c:v>0.39035879629629627</c:v>
                </c:pt>
                <c:pt idx="923">
                  <c:v>0.39037037037037042</c:v>
                </c:pt>
                <c:pt idx="924">
                  <c:v>0.39038194444444446</c:v>
                </c:pt>
                <c:pt idx="925">
                  <c:v>0.3903935185185185</c:v>
                </c:pt>
                <c:pt idx="926">
                  <c:v>0.3904050925925926</c:v>
                </c:pt>
                <c:pt idx="927">
                  <c:v>0.39041666666666663</c:v>
                </c:pt>
                <c:pt idx="928">
                  <c:v>0.39042824074074073</c:v>
                </c:pt>
                <c:pt idx="929">
                  <c:v>0.39043981481481477</c:v>
                </c:pt>
                <c:pt idx="930">
                  <c:v>0.39045138888888892</c:v>
                </c:pt>
                <c:pt idx="931">
                  <c:v>0.39046296296296296</c:v>
                </c:pt>
                <c:pt idx="932">
                  <c:v>0.39047453703703705</c:v>
                </c:pt>
                <c:pt idx="933">
                  <c:v>0.39048611111111109</c:v>
                </c:pt>
                <c:pt idx="934">
                  <c:v>0.39049768518518518</c:v>
                </c:pt>
                <c:pt idx="935">
                  <c:v>0.39050925925925922</c:v>
                </c:pt>
                <c:pt idx="936">
                  <c:v>0.39052083333333337</c:v>
                </c:pt>
                <c:pt idx="937">
                  <c:v>0.39053240740740741</c:v>
                </c:pt>
                <c:pt idx="938">
                  <c:v>0.39054398148148151</c:v>
                </c:pt>
                <c:pt idx="939">
                  <c:v>0.39055555555555554</c:v>
                </c:pt>
                <c:pt idx="940">
                  <c:v>0.39056712962962964</c:v>
                </c:pt>
                <c:pt idx="941">
                  <c:v>0.39057870370370368</c:v>
                </c:pt>
                <c:pt idx="942">
                  <c:v>0.39059027777777783</c:v>
                </c:pt>
                <c:pt idx="943">
                  <c:v>0.39060185185185187</c:v>
                </c:pt>
                <c:pt idx="944">
                  <c:v>0.39061342592592596</c:v>
                </c:pt>
                <c:pt idx="945">
                  <c:v>0.390625</c:v>
                </c:pt>
                <c:pt idx="946">
                  <c:v>0.39063657407407404</c:v>
                </c:pt>
                <c:pt idx="947">
                  <c:v>0.39064814814814813</c:v>
                </c:pt>
                <c:pt idx="948">
                  <c:v>0.39065972222222217</c:v>
                </c:pt>
                <c:pt idx="949">
                  <c:v>0.39067129629629632</c:v>
                </c:pt>
                <c:pt idx="950">
                  <c:v>0.39068287037037036</c:v>
                </c:pt>
                <c:pt idx="951">
                  <c:v>0.39069444444444446</c:v>
                </c:pt>
                <c:pt idx="952">
                  <c:v>0.39070601851851849</c:v>
                </c:pt>
                <c:pt idx="953">
                  <c:v>0.39071759259259259</c:v>
                </c:pt>
                <c:pt idx="954">
                  <c:v>0.39072916666666663</c:v>
                </c:pt>
                <c:pt idx="955">
                  <c:v>0.39074074074074078</c:v>
                </c:pt>
                <c:pt idx="956">
                  <c:v>0.39075231481481482</c:v>
                </c:pt>
                <c:pt idx="957">
                  <c:v>0.39076388888888891</c:v>
                </c:pt>
                <c:pt idx="958">
                  <c:v>0.39077546296296295</c:v>
                </c:pt>
                <c:pt idx="959">
                  <c:v>0.39078703703703704</c:v>
                </c:pt>
                <c:pt idx="960">
                  <c:v>0.39079861111111108</c:v>
                </c:pt>
                <c:pt idx="961">
                  <c:v>0.39081018518518523</c:v>
                </c:pt>
                <c:pt idx="962">
                  <c:v>0.39082175925925927</c:v>
                </c:pt>
                <c:pt idx="963">
                  <c:v>0.39083333333333337</c:v>
                </c:pt>
                <c:pt idx="964">
                  <c:v>0.3908449074074074</c:v>
                </c:pt>
                <c:pt idx="965">
                  <c:v>0.3908564814814815</c:v>
                </c:pt>
                <c:pt idx="966">
                  <c:v>0.39086805555555554</c:v>
                </c:pt>
                <c:pt idx="967">
                  <c:v>0.39087962962962958</c:v>
                </c:pt>
                <c:pt idx="968">
                  <c:v>0.39089120370370373</c:v>
                </c:pt>
                <c:pt idx="969">
                  <c:v>0.39090277777777777</c:v>
                </c:pt>
                <c:pt idx="970">
                  <c:v>0.39091435185185186</c:v>
                </c:pt>
                <c:pt idx="971">
                  <c:v>0.3909259259259259</c:v>
                </c:pt>
                <c:pt idx="972">
                  <c:v>0.39093749999999999</c:v>
                </c:pt>
                <c:pt idx="973">
                  <c:v>0.39094907407407403</c:v>
                </c:pt>
                <c:pt idx="974">
                  <c:v>0.39096064814814818</c:v>
                </c:pt>
                <c:pt idx="975">
                  <c:v>0.39097222222222222</c:v>
                </c:pt>
                <c:pt idx="976">
                  <c:v>0.39098379629629632</c:v>
                </c:pt>
                <c:pt idx="977">
                  <c:v>0.39099537037037035</c:v>
                </c:pt>
                <c:pt idx="978">
                  <c:v>0.39100694444444445</c:v>
                </c:pt>
                <c:pt idx="979">
                  <c:v>0.39101851851851849</c:v>
                </c:pt>
                <c:pt idx="980">
                  <c:v>0.39103009259259264</c:v>
                </c:pt>
                <c:pt idx="981">
                  <c:v>0.39104166666666668</c:v>
                </c:pt>
                <c:pt idx="982">
                  <c:v>0.39105324074074077</c:v>
                </c:pt>
                <c:pt idx="983">
                  <c:v>0.39106481481481481</c:v>
                </c:pt>
                <c:pt idx="984">
                  <c:v>0.3910763888888889</c:v>
                </c:pt>
                <c:pt idx="985">
                  <c:v>0.39108796296296294</c:v>
                </c:pt>
                <c:pt idx="986">
                  <c:v>0.39109953703703698</c:v>
                </c:pt>
                <c:pt idx="987">
                  <c:v>0.39111111111111113</c:v>
                </c:pt>
                <c:pt idx="988">
                  <c:v>0.39112268518518517</c:v>
                </c:pt>
                <c:pt idx="989">
                  <c:v>0.39113425925925926</c:v>
                </c:pt>
                <c:pt idx="990">
                  <c:v>0.3911458333333333</c:v>
                </c:pt>
                <c:pt idx="991">
                  <c:v>0.3911574074074074</c:v>
                </c:pt>
                <c:pt idx="992">
                  <c:v>0.39116898148148144</c:v>
                </c:pt>
                <c:pt idx="993">
                  <c:v>0.39118055555555559</c:v>
                </c:pt>
                <c:pt idx="994">
                  <c:v>0.39119212962962963</c:v>
                </c:pt>
                <c:pt idx="995">
                  <c:v>0.39120370370370372</c:v>
                </c:pt>
                <c:pt idx="996">
                  <c:v>0.39121527777777776</c:v>
                </c:pt>
                <c:pt idx="997">
                  <c:v>0.39122685185185185</c:v>
                </c:pt>
                <c:pt idx="998">
                  <c:v>0.39123842592592589</c:v>
                </c:pt>
                <c:pt idx="999">
                  <c:v>0.39125000000000004</c:v>
                </c:pt>
                <c:pt idx="1000">
                  <c:v>0.39126157407407408</c:v>
                </c:pt>
                <c:pt idx="1001">
                  <c:v>0.39127314814814818</c:v>
                </c:pt>
                <c:pt idx="1002">
                  <c:v>0.39128472222222221</c:v>
                </c:pt>
                <c:pt idx="1003">
                  <c:v>0.39129629629629631</c:v>
                </c:pt>
                <c:pt idx="1004">
                  <c:v>0.39130787037037035</c:v>
                </c:pt>
                <c:pt idx="1005">
                  <c:v>0.3913194444444445</c:v>
                </c:pt>
                <c:pt idx="1006">
                  <c:v>0.39133101851851854</c:v>
                </c:pt>
                <c:pt idx="1007">
                  <c:v>0.39134259259259263</c:v>
                </c:pt>
                <c:pt idx="1008">
                  <c:v>0.39135416666666667</c:v>
                </c:pt>
                <c:pt idx="1009">
                  <c:v>0.39136574074074071</c:v>
                </c:pt>
                <c:pt idx="1010">
                  <c:v>0.3913773148148148</c:v>
                </c:pt>
                <c:pt idx="1011">
                  <c:v>0.39138888888888884</c:v>
                </c:pt>
                <c:pt idx="1012">
                  <c:v>0.39140046296296299</c:v>
                </c:pt>
                <c:pt idx="1013">
                  <c:v>0.39141203703703703</c:v>
                </c:pt>
                <c:pt idx="1014">
                  <c:v>0.39142361111111112</c:v>
                </c:pt>
                <c:pt idx="1015">
                  <c:v>0.39143518518518516</c:v>
                </c:pt>
                <c:pt idx="1016">
                  <c:v>0.39144675925925926</c:v>
                </c:pt>
                <c:pt idx="1017">
                  <c:v>0.3914583333333333</c:v>
                </c:pt>
                <c:pt idx="1018">
                  <c:v>0.39146990740740745</c:v>
                </c:pt>
                <c:pt idx="1019">
                  <c:v>0.39148148148148149</c:v>
                </c:pt>
                <c:pt idx="1020">
                  <c:v>0.39149305555555558</c:v>
                </c:pt>
                <c:pt idx="1021">
                  <c:v>0.39150462962962962</c:v>
                </c:pt>
                <c:pt idx="1022">
                  <c:v>0.39151620370370371</c:v>
                </c:pt>
                <c:pt idx="1023">
                  <c:v>0.39152777777777775</c:v>
                </c:pt>
                <c:pt idx="1024">
                  <c:v>0.3915393518518519</c:v>
                </c:pt>
                <c:pt idx="1025">
                  <c:v>0.39155092592592594</c:v>
                </c:pt>
                <c:pt idx="1026">
                  <c:v>0.39156250000000004</c:v>
                </c:pt>
                <c:pt idx="1027">
                  <c:v>0.39157407407407407</c:v>
                </c:pt>
                <c:pt idx="1028">
                  <c:v>0.39158564814814811</c:v>
                </c:pt>
                <c:pt idx="1029">
                  <c:v>0.39159722222222221</c:v>
                </c:pt>
                <c:pt idx="1030">
                  <c:v>0.39160879629629625</c:v>
                </c:pt>
                <c:pt idx="1031">
                  <c:v>0.3916203703703704</c:v>
                </c:pt>
                <c:pt idx="1032">
                  <c:v>0.39163194444444444</c:v>
                </c:pt>
                <c:pt idx="1033">
                  <c:v>0.39164351851851853</c:v>
                </c:pt>
                <c:pt idx="1034">
                  <c:v>0.39165509259259257</c:v>
                </c:pt>
                <c:pt idx="1035">
                  <c:v>0.39166666666666666</c:v>
                </c:pt>
                <c:pt idx="1036">
                  <c:v>0.3916782407407407</c:v>
                </c:pt>
                <c:pt idx="1037">
                  <c:v>0.39168981481481485</c:v>
                </c:pt>
                <c:pt idx="1038">
                  <c:v>0.39170138888888889</c:v>
                </c:pt>
                <c:pt idx="1039">
                  <c:v>0.39171296296296299</c:v>
                </c:pt>
                <c:pt idx="1040">
                  <c:v>0.39172453703703702</c:v>
                </c:pt>
                <c:pt idx="1041">
                  <c:v>0.39173611111111112</c:v>
                </c:pt>
                <c:pt idx="1042">
                  <c:v>0.39174768518518516</c:v>
                </c:pt>
                <c:pt idx="1043">
                  <c:v>0.39175925925925931</c:v>
                </c:pt>
                <c:pt idx="1044">
                  <c:v>0.39177083333333335</c:v>
                </c:pt>
                <c:pt idx="1045">
                  <c:v>0.39178240740740744</c:v>
                </c:pt>
                <c:pt idx="1046">
                  <c:v>0.39179398148148148</c:v>
                </c:pt>
                <c:pt idx="1047">
                  <c:v>0.39180555555555552</c:v>
                </c:pt>
                <c:pt idx="1048">
                  <c:v>0.39181712962962961</c:v>
                </c:pt>
                <c:pt idx="1049">
                  <c:v>0.39182870370370365</c:v>
                </c:pt>
                <c:pt idx="1050">
                  <c:v>0.3918402777777778</c:v>
                </c:pt>
                <c:pt idx="1051">
                  <c:v>0.39185185185185184</c:v>
                </c:pt>
                <c:pt idx="1052">
                  <c:v>0.39186342592592593</c:v>
                </c:pt>
                <c:pt idx="1053">
                  <c:v>0.39187499999999997</c:v>
                </c:pt>
                <c:pt idx="1054">
                  <c:v>0.39188657407407407</c:v>
                </c:pt>
                <c:pt idx="1055">
                  <c:v>0.39189814814814811</c:v>
                </c:pt>
                <c:pt idx="1056">
                  <c:v>0.39190972222222226</c:v>
                </c:pt>
                <c:pt idx="1057">
                  <c:v>0.3919212962962963</c:v>
                </c:pt>
                <c:pt idx="1058">
                  <c:v>0.39193287037037039</c:v>
                </c:pt>
                <c:pt idx="1059">
                  <c:v>0.39194444444444443</c:v>
                </c:pt>
                <c:pt idx="1060">
                  <c:v>0.39195601851851852</c:v>
                </c:pt>
                <c:pt idx="1061">
                  <c:v>0.39196759259259256</c:v>
                </c:pt>
                <c:pt idx="1062">
                  <c:v>0.39197916666666671</c:v>
                </c:pt>
                <c:pt idx="1063">
                  <c:v>0.39199074074074075</c:v>
                </c:pt>
                <c:pt idx="1064">
                  <c:v>0.39200231481481485</c:v>
                </c:pt>
                <c:pt idx="1065">
                  <c:v>0.39201388888888888</c:v>
                </c:pt>
                <c:pt idx="1066">
                  <c:v>0.39202546296296298</c:v>
                </c:pt>
                <c:pt idx="1067">
                  <c:v>0.39203703703703702</c:v>
                </c:pt>
                <c:pt idx="1068">
                  <c:v>0.39204861111111117</c:v>
                </c:pt>
                <c:pt idx="1069">
                  <c:v>0.39206018518518521</c:v>
                </c:pt>
                <c:pt idx="1070">
                  <c:v>0.39207175925925924</c:v>
                </c:pt>
                <c:pt idx="1071">
                  <c:v>0.39208333333333334</c:v>
                </c:pt>
                <c:pt idx="1072">
                  <c:v>0.39209490740740738</c:v>
                </c:pt>
                <c:pt idx="1073">
                  <c:v>0.39210648148148147</c:v>
                </c:pt>
                <c:pt idx="1074">
                  <c:v>0.39211805555555551</c:v>
                </c:pt>
                <c:pt idx="1075">
                  <c:v>0.39212962962962966</c:v>
                </c:pt>
                <c:pt idx="1076">
                  <c:v>0.3921412037037037</c:v>
                </c:pt>
                <c:pt idx="1077">
                  <c:v>0.39215277777777779</c:v>
                </c:pt>
                <c:pt idx="1078">
                  <c:v>0.39216435185185183</c:v>
                </c:pt>
                <c:pt idx="1079">
                  <c:v>0.39217592592592593</c:v>
                </c:pt>
                <c:pt idx="1080">
                  <c:v>0.39218749999999997</c:v>
                </c:pt>
                <c:pt idx="1081">
                  <c:v>0.39219907407407412</c:v>
                </c:pt>
                <c:pt idx="1082">
                  <c:v>0.39221064814814816</c:v>
                </c:pt>
                <c:pt idx="1083">
                  <c:v>0.39222222222222225</c:v>
                </c:pt>
                <c:pt idx="1084">
                  <c:v>0.39223379629629629</c:v>
                </c:pt>
                <c:pt idx="1085">
                  <c:v>0.39224537037037038</c:v>
                </c:pt>
                <c:pt idx="1086">
                  <c:v>0.39225694444444442</c:v>
                </c:pt>
                <c:pt idx="1087">
                  <c:v>0.39226851851851857</c:v>
                </c:pt>
                <c:pt idx="1088">
                  <c:v>0.39228009259259261</c:v>
                </c:pt>
                <c:pt idx="1089">
                  <c:v>0.39229166666666665</c:v>
                </c:pt>
                <c:pt idx="1090">
                  <c:v>0.39230324074074074</c:v>
                </c:pt>
                <c:pt idx="1091">
                  <c:v>0.39231481481481478</c:v>
                </c:pt>
                <c:pt idx="1092">
                  <c:v>0.39232638888888888</c:v>
                </c:pt>
                <c:pt idx="1093">
                  <c:v>0.39233796296296292</c:v>
                </c:pt>
                <c:pt idx="1094">
                  <c:v>0.39234953703703707</c:v>
                </c:pt>
                <c:pt idx="1095">
                  <c:v>0.3923611111111111</c:v>
                </c:pt>
                <c:pt idx="1096">
                  <c:v>0.3923726851851852</c:v>
                </c:pt>
                <c:pt idx="1097">
                  <c:v>0.39238425925925924</c:v>
                </c:pt>
                <c:pt idx="1098">
                  <c:v>0.39239583333333333</c:v>
                </c:pt>
                <c:pt idx="1099">
                  <c:v>0.39240740740740737</c:v>
                </c:pt>
                <c:pt idx="1100">
                  <c:v>0.39241898148148152</c:v>
                </c:pt>
                <c:pt idx="1101">
                  <c:v>0.39243055555555556</c:v>
                </c:pt>
                <c:pt idx="1102">
                  <c:v>0.39244212962962965</c:v>
                </c:pt>
                <c:pt idx="1103">
                  <c:v>0.39245370370370369</c:v>
                </c:pt>
                <c:pt idx="1104">
                  <c:v>0.39246527777777779</c:v>
                </c:pt>
                <c:pt idx="1105">
                  <c:v>0.39247685185185183</c:v>
                </c:pt>
                <c:pt idx="1106">
                  <c:v>0.39248842592592598</c:v>
                </c:pt>
                <c:pt idx="1107">
                  <c:v>0.39250000000000002</c:v>
                </c:pt>
                <c:pt idx="1108">
                  <c:v>0.39251157407407405</c:v>
                </c:pt>
                <c:pt idx="1109">
                  <c:v>0.39252314814814815</c:v>
                </c:pt>
                <c:pt idx="1110">
                  <c:v>0.39253472222222219</c:v>
                </c:pt>
                <c:pt idx="1111">
                  <c:v>0.39254629629629628</c:v>
                </c:pt>
                <c:pt idx="1112">
                  <c:v>0.39255787037037032</c:v>
                </c:pt>
                <c:pt idx="1113">
                  <c:v>0.39256944444444447</c:v>
                </c:pt>
                <c:pt idx="1114">
                  <c:v>0.39258101851851851</c:v>
                </c:pt>
                <c:pt idx="1115">
                  <c:v>0.3925925925925926</c:v>
                </c:pt>
                <c:pt idx="1116">
                  <c:v>0.39260416666666664</c:v>
                </c:pt>
                <c:pt idx="1117">
                  <c:v>0.39261574074074074</c:v>
                </c:pt>
                <c:pt idx="1118">
                  <c:v>0.39262731481481478</c:v>
                </c:pt>
                <c:pt idx="1119">
                  <c:v>0.39263888888888893</c:v>
                </c:pt>
                <c:pt idx="1120">
                  <c:v>0.39265046296296297</c:v>
                </c:pt>
                <c:pt idx="1121">
                  <c:v>0.39266203703703706</c:v>
                </c:pt>
                <c:pt idx="1122">
                  <c:v>0.3926736111111111</c:v>
                </c:pt>
                <c:pt idx="1123">
                  <c:v>0.39268518518518519</c:v>
                </c:pt>
                <c:pt idx="1124">
                  <c:v>0.39269675925925923</c:v>
                </c:pt>
                <c:pt idx="1125">
                  <c:v>0.39270833333333338</c:v>
                </c:pt>
                <c:pt idx="1126">
                  <c:v>0.39271990740740742</c:v>
                </c:pt>
                <c:pt idx="1127">
                  <c:v>0.39273148148148151</c:v>
                </c:pt>
                <c:pt idx="1128">
                  <c:v>0.39274305555555555</c:v>
                </c:pt>
                <c:pt idx="1129">
                  <c:v>0.39275462962962965</c:v>
                </c:pt>
                <c:pt idx="1130">
                  <c:v>0.39276620370370369</c:v>
                </c:pt>
                <c:pt idx="1131">
                  <c:v>0.39277777777777773</c:v>
                </c:pt>
                <c:pt idx="1132">
                  <c:v>0.39278935185185188</c:v>
                </c:pt>
                <c:pt idx="1133">
                  <c:v>0.39280092592592591</c:v>
                </c:pt>
                <c:pt idx="1134">
                  <c:v>0.39281250000000001</c:v>
                </c:pt>
                <c:pt idx="1135">
                  <c:v>0.39282407407407405</c:v>
                </c:pt>
                <c:pt idx="1136">
                  <c:v>0.39283564814814814</c:v>
                </c:pt>
                <c:pt idx="1137">
                  <c:v>0.39284722222222218</c:v>
                </c:pt>
                <c:pt idx="1138">
                  <c:v>0.39285879629629633</c:v>
                </c:pt>
                <c:pt idx="1139">
                  <c:v>0.39287037037037037</c:v>
                </c:pt>
                <c:pt idx="1140">
                  <c:v>0.39288194444444446</c:v>
                </c:pt>
                <c:pt idx="1141">
                  <c:v>0.3928935185185185</c:v>
                </c:pt>
                <c:pt idx="1142">
                  <c:v>0.3929050925925926</c:v>
                </c:pt>
                <c:pt idx="1143">
                  <c:v>0.39291666666666664</c:v>
                </c:pt>
                <c:pt idx="1144">
                  <c:v>0.39292824074074079</c:v>
                </c:pt>
                <c:pt idx="1145">
                  <c:v>0.39293981481481483</c:v>
                </c:pt>
                <c:pt idx="1146">
                  <c:v>0.39295138888888892</c:v>
                </c:pt>
                <c:pt idx="1147">
                  <c:v>0.39296296296296296</c:v>
                </c:pt>
                <c:pt idx="1148">
                  <c:v>0.39297453703703705</c:v>
                </c:pt>
                <c:pt idx="1149">
                  <c:v>0.39298611111111109</c:v>
                </c:pt>
                <c:pt idx="1150">
                  <c:v>0.39299768518518513</c:v>
                </c:pt>
                <c:pt idx="1151">
                  <c:v>0.39300925925925928</c:v>
                </c:pt>
                <c:pt idx="1152">
                  <c:v>0.39302083333333332</c:v>
                </c:pt>
                <c:pt idx="1153">
                  <c:v>0.39303240740740741</c:v>
                </c:pt>
                <c:pt idx="1154">
                  <c:v>0.39304398148148145</c:v>
                </c:pt>
                <c:pt idx="1155">
                  <c:v>0.39305555555555555</c:v>
                </c:pt>
                <c:pt idx="1156">
                  <c:v>0.39306712962962959</c:v>
                </c:pt>
                <c:pt idx="1157">
                  <c:v>0.39307870370370374</c:v>
                </c:pt>
                <c:pt idx="1158">
                  <c:v>0.39309027777777777</c:v>
                </c:pt>
                <c:pt idx="1159">
                  <c:v>0.39310185185185187</c:v>
                </c:pt>
                <c:pt idx="1160">
                  <c:v>0.39311342592592591</c:v>
                </c:pt>
                <c:pt idx="1161">
                  <c:v>0.393125</c:v>
                </c:pt>
                <c:pt idx="1162">
                  <c:v>0.39313657407407404</c:v>
                </c:pt>
                <c:pt idx="1163">
                  <c:v>0.39314814814814819</c:v>
                </c:pt>
                <c:pt idx="1164">
                  <c:v>0.39315972222222223</c:v>
                </c:pt>
                <c:pt idx="1165">
                  <c:v>0.39317129629629632</c:v>
                </c:pt>
                <c:pt idx="1166">
                  <c:v>0.39318287037037036</c:v>
                </c:pt>
                <c:pt idx="1167">
                  <c:v>0.39319444444444446</c:v>
                </c:pt>
                <c:pt idx="1168">
                  <c:v>0.3932060185185185</c:v>
                </c:pt>
                <c:pt idx="1169">
                  <c:v>0.39321759259259265</c:v>
                </c:pt>
                <c:pt idx="1170">
                  <c:v>0.39322916666666669</c:v>
                </c:pt>
                <c:pt idx="1171">
                  <c:v>0.39324074074074072</c:v>
                </c:pt>
                <c:pt idx="1172">
                  <c:v>0.39325231481481482</c:v>
                </c:pt>
                <c:pt idx="1173">
                  <c:v>0.39326388888888886</c:v>
                </c:pt>
                <c:pt idx="1174">
                  <c:v>0.39327546296296295</c:v>
                </c:pt>
                <c:pt idx="1175">
                  <c:v>0.39328703703703699</c:v>
                </c:pt>
                <c:pt idx="1176">
                  <c:v>0.39329861111111114</c:v>
                </c:pt>
                <c:pt idx="1177">
                  <c:v>0.39331018518518518</c:v>
                </c:pt>
                <c:pt idx="1178">
                  <c:v>0.39332175925925927</c:v>
                </c:pt>
                <c:pt idx="1179">
                  <c:v>0.39333333333333331</c:v>
                </c:pt>
                <c:pt idx="1180">
                  <c:v>0.39334490740740741</c:v>
                </c:pt>
                <c:pt idx="1181">
                  <c:v>0.39335648148148145</c:v>
                </c:pt>
                <c:pt idx="1182">
                  <c:v>0.3933680555555556</c:v>
                </c:pt>
                <c:pt idx="1183">
                  <c:v>0.39337962962962963</c:v>
                </c:pt>
                <c:pt idx="1184">
                  <c:v>0.39339120370370373</c:v>
                </c:pt>
                <c:pt idx="1185">
                  <c:v>0.39340277777777777</c:v>
                </c:pt>
                <c:pt idx="1186">
                  <c:v>0.39341435185185186</c:v>
                </c:pt>
                <c:pt idx="1187">
                  <c:v>0.3934259259259259</c:v>
                </c:pt>
                <c:pt idx="1188">
                  <c:v>0.39343750000000005</c:v>
                </c:pt>
                <c:pt idx="1189">
                  <c:v>0.39344907407407409</c:v>
                </c:pt>
                <c:pt idx="1190">
                  <c:v>0.39346064814814818</c:v>
                </c:pt>
                <c:pt idx="1191">
                  <c:v>0.39347222222222222</c:v>
                </c:pt>
                <c:pt idx="1192">
                  <c:v>0.39348379629629626</c:v>
                </c:pt>
                <c:pt idx="1193">
                  <c:v>0.39349537037037036</c:v>
                </c:pt>
                <c:pt idx="1194">
                  <c:v>0.3935069444444444</c:v>
                </c:pt>
                <c:pt idx="1195">
                  <c:v>0.39351851851851855</c:v>
                </c:pt>
                <c:pt idx="1196">
                  <c:v>0.39353009259259258</c:v>
                </c:pt>
                <c:pt idx="1197">
                  <c:v>0.39354166666666668</c:v>
                </c:pt>
                <c:pt idx="1198">
                  <c:v>0.39355324074074072</c:v>
                </c:pt>
                <c:pt idx="1199">
                  <c:v>0.39356481481481481</c:v>
                </c:pt>
                <c:pt idx="1200">
                  <c:v>0.39357638888888885</c:v>
                </c:pt>
                <c:pt idx="1201">
                  <c:v>0.393587962962963</c:v>
                </c:pt>
                <c:pt idx="1202">
                  <c:v>0.39359953703703704</c:v>
                </c:pt>
                <c:pt idx="1203">
                  <c:v>0.39361111111111113</c:v>
                </c:pt>
                <c:pt idx="1204">
                  <c:v>0.39362268518518517</c:v>
                </c:pt>
                <c:pt idx="1205">
                  <c:v>0.39363425925925927</c:v>
                </c:pt>
                <c:pt idx="1206">
                  <c:v>0.39364583333333331</c:v>
                </c:pt>
                <c:pt idx="1207">
                  <c:v>0.39365740740740746</c:v>
                </c:pt>
                <c:pt idx="1208">
                  <c:v>0.39366898148148149</c:v>
                </c:pt>
                <c:pt idx="1209">
                  <c:v>0.39368055555555559</c:v>
                </c:pt>
                <c:pt idx="1210">
                  <c:v>0.39369212962962963</c:v>
                </c:pt>
                <c:pt idx="1211">
                  <c:v>0.39370370370370367</c:v>
                </c:pt>
                <c:pt idx="1212">
                  <c:v>0.39371527777777776</c:v>
                </c:pt>
                <c:pt idx="1213">
                  <c:v>0.3937268518518518</c:v>
                </c:pt>
                <c:pt idx="1214">
                  <c:v>0.39373842592592595</c:v>
                </c:pt>
                <c:pt idx="1215">
                  <c:v>0.39374999999999999</c:v>
                </c:pt>
                <c:pt idx="1216">
                  <c:v>0.39376157407407408</c:v>
                </c:pt>
                <c:pt idx="1217">
                  <c:v>0.39377314814814812</c:v>
                </c:pt>
                <c:pt idx="1218">
                  <c:v>0.39378472222222222</c:v>
                </c:pt>
                <c:pt idx="1219">
                  <c:v>0.39379629629629626</c:v>
                </c:pt>
                <c:pt idx="1220">
                  <c:v>0.39380787037037041</c:v>
                </c:pt>
                <c:pt idx="1221">
                  <c:v>0.39381944444444444</c:v>
                </c:pt>
                <c:pt idx="1222">
                  <c:v>0.39383101851851854</c:v>
                </c:pt>
                <c:pt idx="1223">
                  <c:v>0.39384259259259258</c:v>
                </c:pt>
                <c:pt idx="1224">
                  <c:v>0.39385416666666667</c:v>
                </c:pt>
                <c:pt idx="1225">
                  <c:v>0.39386574074074071</c:v>
                </c:pt>
                <c:pt idx="1226">
                  <c:v>0.39387731481481486</c:v>
                </c:pt>
                <c:pt idx="1227">
                  <c:v>0.3938888888888889</c:v>
                </c:pt>
                <c:pt idx="1228">
                  <c:v>0.39390046296296299</c:v>
                </c:pt>
                <c:pt idx="1229">
                  <c:v>0.39391203703703703</c:v>
                </c:pt>
                <c:pt idx="1230">
                  <c:v>0.39392361111111113</c:v>
                </c:pt>
                <c:pt idx="1231">
                  <c:v>0.39393518518518517</c:v>
                </c:pt>
                <c:pt idx="1232">
                  <c:v>0.39394675925925932</c:v>
                </c:pt>
                <c:pt idx="1233">
                  <c:v>0.39395833333333335</c:v>
                </c:pt>
                <c:pt idx="1234">
                  <c:v>0.39396990740740739</c:v>
                </c:pt>
                <c:pt idx="1235">
                  <c:v>0.39398148148148149</c:v>
                </c:pt>
                <c:pt idx="1236">
                  <c:v>0.39399305555555553</c:v>
                </c:pt>
                <c:pt idx="1237">
                  <c:v>0.39400462962962962</c:v>
                </c:pt>
                <c:pt idx="1238">
                  <c:v>0.39401620370370366</c:v>
                </c:pt>
                <c:pt idx="1239">
                  <c:v>0.39402777777777781</c:v>
                </c:pt>
                <c:pt idx="1240">
                  <c:v>0.39403935185185185</c:v>
                </c:pt>
                <c:pt idx="1241">
                  <c:v>0.39405092592592594</c:v>
                </c:pt>
                <c:pt idx="1242">
                  <c:v>0.39406249999999998</c:v>
                </c:pt>
                <c:pt idx="1243">
                  <c:v>0.39407407407407408</c:v>
                </c:pt>
                <c:pt idx="1244">
                  <c:v>0.39408564814814812</c:v>
                </c:pt>
                <c:pt idx="1245">
                  <c:v>0.39409722222222227</c:v>
                </c:pt>
                <c:pt idx="1246">
                  <c:v>0.3941087962962963</c:v>
                </c:pt>
                <c:pt idx="1247">
                  <c:v>0.3941203703703704</c:v>
                </c:pt>
                <c:pt idx="1248">
                  <c:v>0.39413194444444444</c:v>
                </c:pt>
                <c:pt idx="1249">
                  <c:v>0.39414351851851853</c:v>
                </c:pt>
                <c:pt idx="1250">
                  <c:v>0.39415509259259257</c:v>
                </c:pt>
                <c:pt idx="1251">
                  <c:v>0.39416666666666672</c:v>
                </c:pt>
                <c:pt idx="1252">
                  <c:v>0.39417824074074076</c:v>
                </c:pt>
                <c:pt idx="1253">
                  <c:v>0.3941898148148148</c:v>
                </c:pt>
                <c:pt idx="1254">
                  <c:v>0.39420138888888889</c:v>
                </c:pt>
                <c:pt idx="1255">
                  <c:v>0.39421296296296293</c:v>
                </c:pt>
                <c:pt idx="1256">
                  <c:v>0.39422453703703703</c:v>
                </c:pt>
                <c:pt idx="1257">
                  <c:v>0.39423611111111106</c:v>
                </c:pt>
                <c:pt idx="1258">
                  <c:v>0.39424768518518521</c:v>
                </c:pt>
                <c:pt idx="1259">
                  <c:v>0.39425925925925925</c:v>
                </c:pt>
                <c:pt idx="1260">
                  <c:v>0.39427083333333335</c:v>
                </c:pt>
                <c:pt idx="1261">
                  <c:v>0.39428240740740739</c:v>
                </c:pt>
                <c:pt idx="1262">
                  <c:v>0.39429398148148148</c:v>
                </c:pt>
                <c:pt idx="1263">
                  <c:v>0.39430555555555552</c:v>
                </c:pt>
                <c:pt idx="1264">
                  <c:v>0.39431712962962967</c:v>
                </c:pt>
                <c:pt idx="1265">
                  <c:v>0.39432870370370371</c:v>
                </c:pt>
                <c:pt idx="1266">
                  <c:v>0.3943402777777778</c:v>
                </c:pt>
                <c:pt idx="1267">
                  <c:v>0.39435185185185184</c:v>
                </c:pt>
                <c:pt idx="1268">
                  <c:v>0.39436342592592594</c:v>
                </c:pt>
                <c:pt idx="1269">
                  <c:v>0.39437499999999998</c:v>
                </c:pt>
                <c:pt idx="1270">
                  <c:v>0.39438657407407413</c:v>
                </c:pt>
                <c:pt idx="1271">
                  <c:v>0.39439814814814816</c:v>
                </c:pt>
                <c:pt idx="1272">
                  <c:v>0.3944097222222222</c:v>
                </c:pt>
                <c:pt idx="1273">
                  <c:v>0.3944212962962963</c:v>
                </c:pt>
                <c:pt idx="1274">
                  <c:v>0.39443287037037034</c:v>
                </c:pt>
                <c:pt idx="1275">
                  <c:v>0.39444444444444443</c:v>
                </c:pt>
                <c:pt idx="1276">
                  <c:v>0.39445601851851847</c:v>
                </c:pt>
                <c:pt idx="1277">
                  <c:v>0.39446759259259262</c:v>
                </c:pt>
                <c:pt idx="1278">
                  <c:v>0.39447916666666666</c:v>
                </c:pt>
                <c:pt idx="1279">
                  <c:v>0.39449074074074075</c:v>
                </c:pt>
                <c:pt idx="1280">
                  <c:v>0.39450231481481479</c:v>
                </c:pt>
                <c:pt idx="1281">
                  <c:v>0.39451388888888889</c:v>
                </c:pt>
                <c:pt idx="1282">
                  <c:v>0.39452546296296293</c:v>
                </c:pt>
                <c:pt idx="1283">
                  <c:v>0.39453703703703707</c:v>
                </c:pt>
                <c:pt idx="1284">
                  <c:v>0.39454861111111111</c:v>
                </c:pt>
                <c:pt idx="1285">
                  <c:v>0.39456018518518521</c:v>
                </c:pt>
                <c:pt idx="1286">
                  <c:v>0.39457175925925925</c:v>
                </c:pt>
                <c:pt idx="1287">
                  <c:v>0.39458333333333334</c:v>
                </c:pt>
                <c:pt idx="1288">
                  <c:v>0.39459490740740738</c:v>
                </c:pt>
                <c:pt idx="1289">
                  <c:v>0.39460648148148153</c:v>
                </c:pt>
                <c:pt idx="1290">
                  <c:v>0.39461805555555557</c:v>
                </c:pt>
                <c:pt idx="1291">
                  <c:v>0.39462962962962966</c:v>
                </c:pt>
                <c:pt idx="1292">
                  <c:v>0.3946412037037037</c:v>
                </c:pt>
                <c:pt idx="1293">
                  <c:v>0.3946527777777778</c:v>
                </c:pt>
                <c:pt idx="1294">
                  <c:v>0.39466435185185184</c:v>
                </c:pt>
                <c:pt idx="1295">
                  <c:v>0.39467592592592587</c:v>
                </c:pt>
                <c:pt idx="1296">
                  <c:v>0.39468750000000002</c:v>
                </c:pt>
                <c:pt idx="1297">
                  <c:v>0.39469907407407406</c:v>
                </c:pt>
                <c:pt idx="1298">
                  <c:v>0.39471064814814816</c:v>
                </c:pt>
                <c:pt idx="1299">
                  <c:v>0.3947222222222222</c:v>
                </c:pt>
                <c:pt idx="1300">
                  <c:v>0.39473379629629629</c:v>
                </c:pt>
                <c:pt idx="1301">
                  <c:v>0.39474537037037033</c:v>
                </c:pt>
                <c:pt idx="1302">
                  <c:v>0.39475694444444448</c:v>
                </c:pt>
                <c:pt idx="1303">
                  <c:v>0.39476851851851852</c:v>
                </c:pt>
                <c:pt idx="1304">
                  <c:v>0.39478009259259261</c:v>
                </c:pt>
                <c:pt idx="1305">
                  <c:v>0.39479166666666665</c:v>
                </c:pt>
                <c:pt idx="1306">
                  <c:v>0.39480324074074075</c:v>
                </c:pt>
                <c:pt idx="1307">
                  <c:v>0.39481481481481479</c:v>
                </c:pt>
                <c:pt idx="1308">
                  <c:v>0.39482638888888894</c:v>
                </c:pt>
                <c:pt idx="1309">
                  <c:v>0.39483796296296297</c:v>
                </c:pt>
                <c:pt idx="1310">
                  <c:v>0.39484953703703707</c:v>
                </c:pt>
                <c:pt idx="1311">
                  <c:v>0.39486111111111111</c:v>
                </c:pt>
                <c:pt idx="1312">
                  <c:v>0.3948726851851852</c:v>
                </c:pt>
                <c:pt idx="1313">
                  <c:v>0.39488425925925924</c:v>
                </c:pt>
                <c:pt idx="1314">
                  <c:v>0.39489583333333328</c:v>
                </c:pt>
                <c:pt idx="1315">
                  <c:v>0.39490740740740743</c:v>
                </c:pt>
                <c:pt idx="1316">
                  <c:v>0.39491898148148147</c:v>
                </c:pt>
                <c:pt idx="1317">
                  <c:v>0.39493055555555556</c:v>
                </c:pt>
                <c:pt idx="1318">
                  <c:v>0.3949421296296296</c:v>
                </c:pt>
                <c:pt idx="1319">
                  <c:v>0.3949537037037037</c:v>
                </c:pt>
                <c:pt idx="1320">
                  <c:v>0.39496527777777773</c:v>
                </c:pt>
                <c:pt idx="1321">
                  <c:v>0.39497685185185188</c:v>
                </c:pt>
                <c:pt idx="1322">
                  <c:v>0.39498842592592592</c:v>
                </c:pt>
                <c:pt idx="1323">
                  <c:v>0.39500000000000002</c:v>
                </c:pt>
                <c:pt idx="1324">
                  <c:v>0.39501157407407406</c:v>
                </c:pt>
                <c:pt idx="1325">
                  <c:v>0.39502314814814815</c:v>
                </c:pt>
                <c:pt idx="1326">
                  <c:v>0.39503472222222219</c:v>
                </c:pt>
                <c:pt idx="1327">
                  <c:v>0.39504629629629634</c:v>
                </c:pt>
                <c:pt idx="1328">
                  <c:v>0.39505787037037038</c:v>
                </c:pt>
                <c:pt idx="1329">
                  <c:v>0.39506944444444447</c:v>
                </c:pt>
                <c:pt idx="1330">
                  <c:v>0.39508101851851851</c:v>
                </c:pt>
                <c:pt idx="1331">
                  <c:v>0.39509259259259261</c:v>
                </c:pt>
                <c:pt idx="1332">
                  <c:v>0.39510416666666665</c:v>
                </c:pt>
                <c:pt idx="1333">
                  <c:v>0.39511574074074068</c:v>
                </c:pt>
                <c:pt idx="1334">
                  <c:v>0.39512731481481483</c:v>
                </c:pt>
                <c:pt idx="1335">
                  <c:v>0.39513888888888887</c:v>
                </c:pt>
                <c:pt idx="1336">
                  <c:v>0.39515046296296297</c:v>
                </c:pt>
                <c:pt idx="1337">
                  <c:v>0.39516203703703701</c:v>
                </c:pt>
                <c:pt idx="1338">
                  <c:v>0.3951736111111111</c:v>
                </c:pt>
                <c:pt idx="1339">
                  <c:v>0.39518518518518514</c:v>
                </c:pt>
                <c:pt idx="1340">
                  <c:v>0.39519675925925929</c:v>
                </c:pt>
                <c:pt idx="1341">
                  <c:v>0.39520833333333333</c:v>
                </c:pt>
                <c:pt idx="1342">
                  <c:v>0.39521990740740742</c:v>
                </c:pt>
                <c:pt idx="1343">
                  <c:v>0.39523148148148146</c:v>
                </c:pt>
                <c:pt idx="1344">
                  <c:v>0.39524305555555556</c:v>
                </c:pt>
                <c:pt idx="1345">
                  <c:v>0.39525462962962959</c:v>
                </c:pt>
                <c:pt idx="1346">
                  <c:v>0.39526620370370374</c:v>
                </c:pt>
                <c:pt idx="1347">
                  <c:v>0.39527777777777778</c:v>
                </c:pt>
                <c:pt idx="1348">
                  <c:v>0.39528935185185188</c:v>
                </c:pt>
                <c:pt idx="1349">
                  <c:v>0.39530092592592592</c:v>
                </c:pt>
                <c:pt idx="1350">
                  <c:v>0.39531250000000001</c:v>
                </c:pt>
                <c:pt idx="1351">
                  <c:v>0.39532407407407405</c:v>
                </c:pt>
                <c:pt idx="1352">
                  <c:v>0.3953356481481482</c:v>
                </c:pt>
                <c:pt idx="1353">
                  <c:v>0.39534722222222224</c:v>
                </c:pt>
                <c:pt idx="1354">
                  <c:v>0.39535879629629633</c:v>
                </c:pt>
                <c:pt idx="1355">
                  <c:v>0.39537037037037037</c:v>
                </c:pt>
                <c:pt idx="1356">
                  <c:v>0.39538194444444441</c:v>
                </c:pt>
                <c:pt idx="1357">
                  <c:v>0.39539351851851851</c:v>
                </c:pt>
                <c:pt idx="1358">
                  <c:v>0.39540509259259254</c:v>
                </c:pt>
                <c:pt idx="1359">
                  <c:v>0.39541666666666669</c:v>
                </c:pt>
                <c:pt idx="1360">
                  <c:v>0.39542824074074073</c:v>
                </c:pt>
                <c:pt idx="1361">
                  <c:v>0.39543981481481483</c:v>
                </c:pt>
                <c:pt idx="1362">
                  <c:v>0.39545138888888887</c:v>
                </c:pt>
                <c:pt idx="1363">
                  <c:v>0.39546296296296296</c:v>
                </c:pt>
                <c:pt idx="1364">
                  <c:v>0.395474537037037</c:v>
                </c:pt>
                <c:pt idx="1365">
                  <c:v>0.39548611111111115</c:v>
                </c:pt>
                <c:pt idx="1366">
                  <c:v>0.39549768518518519</c:v>
                </c:pt>
                <c:pt idx="1367">
                  <c:v>0.39550925925925928</c:v>
                </c:pt>
                <c:pt idx="1368">
                  <c:v>0.39552083333333332</c:v>
                </c:pt>
                <c:pt idx="1369">
                  <c:v>0.39553240740740742</c:v>
                </c:pt>
                <c:pt idx="1370">
                  <c:v>0.39554398148148145</c:v>
                </c:pt>
                <c:pt idx="1371">
                  <c:v>0.3955555555555556</c:v>
                </c:pt>
                <c:pt idx="1372">
                  <c:v>0.39556712962962964</c:v>
                </c:pt>
                <c:pt idx="1373">
                  <c:v>0.39557870370370374</c:v>
                </c:pt>
                <c:pt idx="1374">
                  <c:v>0.39559027777777778</c:v>
                </c:pt>
                <c:pt idx="1375">
                  <c:v>0.39560185185185182</c:v>
                </c:pt>
                <c:pt idx="1376">
                  <c:v>0.39561342592592591</c:v>
                </c:pt>
                <c:pt idx="1377">
                  <c:v>0.39562499999999995</c:v>
                </c:pt>
                <c:pt idx="1378">
                  <c:v>0.3956365740740741</c:v>
                </c:pt>
                <c:pt idx="1379">
                  <c:v>0.39564814814814814</c:v>
                </c:pt>
                <c:pt idx="1380">
                  <c:v>0.39565972222222223</c:v>
                </c:pt>
                <c:pt idx="1381">
                  <c:v>0.39567129629629627</c:v>
                </c:pt>
                <c:pt idx="1382">
                  <c:v>0.39568287037037037</c:v>
                </c:pt>
                <c:pt idx="1383">
                  <c:v>0.3956944444444444</c:v>
                </c:pt>
                <c:pt idx="1384">
                  <c:v>0.39570601851851855</c:v>
                </c:pt>
                <c:pt idx="1385">
                  <c:v>0.39571759259259259</c:v>
                </c:pt>
                <c:pt idx="1386">
                  <c:v>0.39572916666666669</c:v>
                </c:pt>
                <c:pt idx="1387">
                  <c:v>0.39574074074074073</c:v>
                </c:pt>
                <c:pt idx="1388">
                  <c:v>0.39575231481481482</c:v>
                </c:pt>
                <c:pt idx="1389">
                  <c:v>0.39576388888888886</c:v>
                </c:pt>
                <c:pt idx="1390">
                  <c:v>0.39577546296296301</c:v>
                </c:pt>
                <c:pt idx="1391">
                  <c:v>0.39578703703703705</c:v>
                </c:pt>
                <c:pt idx="1392">
                  <c:v>0.39579861111111114</c:v>
                </c:pt>
                <c:pt idx="1393">
                  <c:v>0.39581018518518518</c:v>
                </c:pt>
                <c:pt idx="1394">
                  <c:v>0.39582175925925928</c:v>
                </c:pt>
                <c:pt idx="1395">
                  <c:v>0.39583333333333331</c:v>
                </c:pt>
                <c:pt idx="1396">
                  <c:v>0.39584490740740735</c:v>
                </c:pt>
                <c:pt idx="1397">
                  <c:v>0.3958564814814815</c:v>
                </c:pt>
                <c:pt idx="1398">
                  <c:v>0.39586805555555554</c:v>
                </c:pt>
                <c:pt idx="1399">
                  <c:v>0.39587962962962964</c:v>
                </c:pt>
                <c:pt idx="1400">
                  <c:v>0.39589120370370368</c:v>
                </c:pt>
                <c:pt idx="1401">
                  <c:v>0.39590277777777777</c:v>
                </c:pt>
                <c:pt idx="1402">
                  <c:v>0.39591435185185181</c:v>
                </c:pt>
                <c:pt idx="1403">
                  <c:v>0.39592592592592596</c:v>
                </c:pt>
                <c:pt idx="1404">
                  <c:v>0.3959375</c:v>
                </c:pt>
                <c:pt idx="1405">
                  <c:v>0.39594907407407409</c:v>
                </c:pt>
                <c:pt idx="1406">
                  <c:v>0.39596064814814813</c:v>
                </c:pt>
                <c:pt idx="1407">
                  <c:v>0.39597222222222223</c:v>
                </c:pt>
                <c:pt idx="1408">
                  <c:v>0.39598379629629626</c:v>
                </c:pt>
                <c:pt idx="1409">
                  <c:v>0.39599537037037041</c:v>
                </c:pt>
                <c:pt idx="1410">
                  <c:v>0.39600694444444445</c:v>
                </c:pt>
                <c:pt idx="1411">
                  <c:v>0.39601851851851855</c:v>
                </c:pt>
                <c:pt idx="1412">
                  <c:v>0.39603009259259259</c:v>
                </c:pt>
                <c:pt idx="1413">
                  <c:v>0.39604166666666668</c:v>
                </c:pt>
                <c:pt idx="1414">
                  <c:v>0.39605324074074072</c:v>
                </c:pt>
                <c:pt idx="1415">
                  <c:v>0.39606481481481487</c:v>
                </c:pt>
                <c:pt idx="1416">
                  <c:v>0.39607638888888891</c:v>
                </c:pt>
                <c:pt idx="1417">
                  <c:v>0.39608796296296295</c:v>
                </c:pt>
                <c:pt idx="1418">
                  <c:v>0.39609953703703704</c:v>
                </c:pt>
                <c:pt idx="1419">
                  <c:v>0.39611111111111108</c:v>
                </c:pt>
                <c:pt idx="1420">
                  <c:v>0.39612268518518517</c:v>
                </c:pt>
                <c:pt idx="1421">
                  <c:v>0.39613425925925921</c:v>
                </c:pt>
                <c:pt idx="1422">
                  <c:v>0.39614583333333336</c:v>
                </c:pt>
                <c:pt idx="1423">
                  <c:v>0.3961574074074074</c:v>
                </c:pt>
                <c:pt idx="1424">
                  <c:v>0.3961689814814815</c:v>
                </c:pt>
                <c:pt idx="1425">
                  <c:v>0.39618055555555554</c:v>
                </c:pt>
                <c:pt idx="1426">
                  <c:v>0.39619212962962963</c:v>
                </c:pt>
                <c:pt idx="1427">
                  <c:v>0.39620370370370367</c:v>
                </c:pt>
                <c:pt idx="1428">
                  <c:v>0.39621527777777782</c:v>
                </c:pt>
                <c:pt idx="1429">
                  <c:v>0.39622685185185186</c:v>
                </c:pt>
                <c:pt idx="1430">
                  <c:v>0.39623842592592595</c:v>
                </c:pt>
                <c:pt idx="1431">
                  <c:v>0.39624999999999999</c:v>
                </c:pt>
                <c:pt idx="1432">
                  <c:v>0.39626157407407409</c:v>
                </c:pt>
                <c:pt idx="1433">
                  <c:v>0.39627314814814812</c:v>
                </c:pt>
                <c:pt idx="1434">
                  <c:v>0.39628472222222227</c:v>
                </c:pt>
                <c:pt idx="1435">
                  <c:v>0.39629629629629631</c:v>
                </c:pt>
                <c:pt idx="1436">
                  <c:v>0.39630787037037035</c:v>
                </c:pt>
                <c:pt idx="1437">
                  <c:v>0.39631944444444445</c:v>
                </c:pt>
                <c:pt idx="1438">
                  <c:v>0.39633101851851849</c:v>
                </c:pt>
                <c:pt idx="1439">
                  <c:v>0.39634259259259258</c:v>
                </c:pt>
                <c:pt idx="1440">
                  <c:v>0.39635416666666662</c:v>
                </c:pt>
                <c:pt idx="1441">
                  <c:v>0.39636574074074077</c:v>
                </c:pt>
                <c:pt idx="1442">
                  <c:v>0.39637731481481481</c:v>
                </c:pt>
                <c:pt idx="1443">
                  <c:v>0.3963888888888889</c:v>
                </c:pt>
                <c:pt idx="1444">
                  <c:v>0.39640046296296294</c:v>
                </c:pt>
                <c:pt idx="1445">
                  <c:v>0.39641203703703703</c:v>
                </c:pt>
                <c:pt idx="1446">
                  <c:v>0.39642361111111107</c:v>
                </c:pt>
                <c:pt idx="1447">
                  <c:v>0.39643518518518522</c:v>
                </c:pt>
                <c:pt idx="1448">
                  <c:v>0.39644675925925926</c:v>
                </c:pt>
                <c:pt idx="1449">
                  <c:v>0.39645833333333336</c:v>
                </c:pt>
                <c:pt idx="1450">
                  <c:v>0.3964699074074074</c:v>
                </c:pt>
                <c:pt idx="1451">
                  <c:v>0.39648148148148149</c:v>
                </c:pt>
                <c:pt idx="1452">
                  <c:v>0.39649305555555553</c:v>
                </c:pt>
                <c:pt idx="1453">
                  <c:v>0.39650462962962968</c:v>
                </c:pt>
                <c:pt idx="1454">
                  <c:v>0.39651620370370372</c:v>
                </c:pt>
                <c:pt idx="1455">
                  <c:v>0.39652777777777781</c:v>
                </c:pt>
                <c:pt idx="1456">
                  <c:v>0.39653935185185185</c:v>
                </c:pt>
                <c:pt idx="1457">
                  <c:v>0.39655092592592595</c:v>
                </c:pt>
                <c:pt idx="1458">
                  <c:v>0.39656249999999998</c:v>
                </c:pt>
                <c:pt idx="1459">
                  <c:v>0.39657407407407402</c:v>
                </c:pt>
                <c:pt idx="1460">
                  <c:v>0.39658564814814817</c:v>
                </c:pt>
                <c:pt idx="1461">
                  <c:v>0.39659722222222221</c:v>
                </c:pt>
                <c:pt idx="1462">
                  <c:v>0.39660879629629631</c:v>
                </c:pt>
                <c:pt idx="1463">
                  <c:v>0.39662037037037035</c:v>
                </c:pt>
                <c:pt idx="1464">
                  <c:v>0.39663194444444444</c:v>
                </c:pt>
                <c:pt idx="1465">
                  <c:v>0.39664351851851848</c:v>
                </c:pt>
                <c:pt idx="1466">
                  <c:v>0.39665509259259263</c:v>
                </c:pt>
                <c:pt idx="1467">
                  <c:v>0.39666666666666667</c:v>
                </c:pt>
                <c:pt idx="1468">
                  <c:v>0.39667824074074076</c:v>
                </c:pt>
                <c:pt idx="1469">
                  <c:v>0.3966898148148148</c:v>
                </c:pt>
                <c:pt idx="1470">
                  <c:v>0.3967013888888889</c:v>
                </c:pt>
                <c:pt idx="1471">
                  <c:v>0.39671296296296293</c:v>
                </c:pt>
                <c:pt idx="1472">
                  <c:v>0.39672453703703708</c:v>
                </c:pt>
                <c:pt idx="1473">
                  <c:v>0.39673611111111112</c:v>
                </c:pt>
                <c:pt idx="1474">
                  <c:v>0.39674768518518522</c:v>
                </c:pt>
                <c:pt idx="1475">
                  <c:v>0.39675925925925926</c:v>
                </c:pt>
                <c:pt idx="1476">
                  <c:v>0.39677083333333335</c:v>
                </c:pt>
                <c:pt idx="1477">
                  <c:v>0.39678240740740739</c:v>
                </c:pt>
                <c:pt idx="1478">
                  <c:v>0.39679398148148143</c:v>
                </c:pt>
                <c:pt idx="1479">
                  <c:v>0.39680555555555558</c:v>
                </c:pt>
                <c:pt idx="1480">
                  <c:v>0.39681712962962962</c:v>
                </c:pt>
                <c:pt idx="1481">
                  <c:v>0.39682870370370371</c:v>
                </c:pt>
                <c:pt idx="1482">
                  <c:v>0.39684027777777775</c:v>
                </c:pt>
                <c:pt idx="1483">
                  <c:v>0.39685185185185184</c:v>
                </c:pt>
                <c:pt idx="1484">
                  <c:v>0.39686342592592588</c:v>
                </c:pt>
                <c:pt idx="1485">
                  <c:v>0.39687500000000003</c:v>
                </c:pt>
                <c:pt idx="1486">
                  <c:v>0.39688657407407407</c:v>
                </c:pt>
                <c:pt idx="1487">
                  <c:v>0.39689814814814817</c:v>
                </c:pt>
                <c:pt idx="1488">
                  <c:v>0.39690972222222221</c:v>
                </c:pt>
                <c:pt idx="1489">
                  <c:v>0.3969212962962963</c:v>
                </c:pt>
                <c:pt idx="1490">
                  <c:v>0.39693287037037034</c:v>
                </c:pt>
                <c:pt idx="1491">
                  <c:v>0.39694444444444449</c:v>
                </c:pt>
                <c:pt idx="1492">
                  <c:v>0.39695601851851853</c:v>
                </c:pt>
                <c:pt idx="1493">
                  <c:v>0.39696759259259262</c:v>
                </c:pt>
                <c:pt idx="1494">
                  <c:v>0.39697916666666666</c:v>
                </c:pt>
                <c:pt idx="1495">
                  <c:v>0.39699074074074076</c:v>
                </c:pt>
                <c:pt idx="1496">
                  <c:v>0.39700231481481479</c:v>
                </c:pt>
                <c:pt idx="1497">
                  <c:v>0.39701388888888883</c:v>
                </c:pt>
                <c:pt idx="1498">
                  <c:v>0.39702546296296298</c:v>
                </c:pt>
                <c:pt idx="1499">
                  <c:v>0.39703703703703702</c:v>
                </c:pt>
                <c:pt idx="1500">
                  <c:v>0.39704861111111112</c:v>
                </c:pt>
                <c:pt idx="1501">
                  <c:v>0.39706018518518515</c:v>
                </c:pt>
                <c:pt idx="1502">
                  <c:v>0.39707175925925925</c:v>
                </c:pt>
                <c:pt idx="1503">
                  <c:v>0.39708333333333329</c:v>
                </c:pt>
                <c:pt idx="1504">
                  <c:v>0.39709490740740744</c:v>
                </c:pt>
                <c:pt idx="1505">
                  <c:v>0.39710648148148148</c:v>
                </c:pt>
                <c:pt idx="1506">
                  <c:v>0.39711805555555557</c:v>
                </c:pt>
                <c:pt idx="1507">
                  <c:v>0.39712962962962961</c:v>
                </c:pt>
                <c:pt idx="1508">
                  <c:v>0.3971412037037037</c:v>
                </c:pt>
                <c:pt idx="1509">
                  <c:v>0.39715277777777774</c:v>
                </c:pt>
                <c:pt idx="1510">
                  <c:v>0.39716435185185189</c:v>
                </c:pt>
                <c:pt idx="1511">
                  <c:v>0.39717592592592593</c:v>
                </c:pt>
                <c:pt idx="1512">
                  <c:v>0.39718750000000003</c:v>
                </c:pt>
                <c:pt idx="1513">
                  <c:v>0.39719907407407407</c:v>
                </c:pt>
                <c:pt idx="1514">
                  <c:v>0.39721064814814816</c:v>
                </c:pt>
                <c:pt idx="1515">
                  <c:v>0.3972222222222222</c:v>
                </c:pt>
                <c:pt idx="1516">
                  <c:v>0.39723379629629635</c:v>
                </c:pt>
                <c:pt idx="1517">
                  <c:v>0.39724537037037039</c:v>
                </c:pt>
                <c:pt idx="1518">
                  <c:v>0.39725694444444443</c:v>
                </c:pt>
                <c:pt idx="1519">
                  <c:v>0.39726851851851852</c:v>
                </c:pt>
                <c:pt idx="1520">
                  <c:v>0.39728009259259256</c:v>
                </c:pt>
                <c:pt idx="1521">
                  <c:v>0.39729166666666665</c:v>
                </c:pt>
                <c:pt idx="1522">
                  <c:v>0.39730324074074069</c:v>
                </c:pt>
                <c:pt idx="1523">
                  <c:v>0.39731481481481484</c:v>
                </c:pt>
                <c:pt idx="1524">
                  <c:v>0.39732638888888888</c:v>
                </c:pt>
                <c:pt idx="1525">
                  <c:v>0.39733796296296298</c:v>
                </c:pt>
                <c:pt idx="1526">
                  <c:v>0.39734953703703701</c:v>
                </c:pt>
                <c:pt idx="1527">
                  <c:v>0.39736111111111111</c:v>
                </c:pt>
                <c:pt idx="1528">
                  <c:v>0.39737268518518515</c:v>
                </c:pt>
                <c:pt idx="1529">
                  <c:v>0.3973842592592593</c:v>
                </c:pt>
                <c:pt idx="1530">
                  <c:v>0.39739583333333334</c:v>
                </c:pt>
                <c:pt idx="1531">
                  <c:v>0.39740740740740743</c:v>
                </c:pt>
                <c:pt idx="1532">
                  <c:v>0.39741898148148147</c:v>
                </c:pt>
                <c:pt idx="1533">
                  <c:v>0.39743055555555556</c:v>
                </c:pt>
                <c:pt idx="1534">
                  <c:v>0.3974421296296296</c:v>
                </c:pt>
                <c:pt idx="1535">
                  <c:v>0.39745370370370375</c:v>
                </c:pt>
                <c:pt idx="1536">
                  <c:v>0.39746527777777779</c:v>
                </c:pt>
                <c:pt idx="1537">
                  <c:v>0.39747685185185189</c:v>
                </c:pt>
                <c:pt idx="1538">
                  <c:v>0.39748842592592593</c:v>
                </c:pt>
                <c:pt idx="1539">
                  <c:v>0.39749999999999996</c:v>
                </c:pt>
                <c:pt idx="1540">
                  <c:v>0.39751157407407406</c:v>
                </c:pt>
                <c:pt idx="1541">
                  <c:v>0.3975231481481481</c:v>
                </c:pt>
                <c:pt idx="1542">
                  <c:v>0.39753472222222225</c:v>
                </c:pt>
                <c:pt idx="1543">
                  <c:v>0.39754629629629629</c:v>
                </c:pt>
                <c:pt idx="1544">
                  <c:v>0.39755787037037038</c:v>
                </c:pt>
                <c:pt idx="1545">
                  <c:v>0.39756944444444442</c:v>
                </c:pt>
                <c:pt idx="1546">
                  <c:v>0.39758101851851851</c:v>
                </c:pt>
                <c:pt idx="1547">
                  <c:v>0.39759259259259255</c:v>
                </c:pt>
                <c:pt idx="1548">
                  <c:v>0.3976041666666667</c:v>
                </c:pt>
                <c:pt idx="1549">
                  <c:v>0.39761574074074074</c:v>
                </c:pt>
                <c:pt idx="1550">
                  <c:v>0.39762731481481484</c:v>
                </c:pt>
                <c:pt idx="1551">
                  <c:v>0.39763888888888888</c:v>
                </c:pt>
                <c:pt idx="1552">
                  <c:v>0.39765046296296297</c:v>
                </c:pt>
                <c:pt idx="1553">
                  <c:v>0.39766203703703701</c:v>
                </c:pt>
                <c:pt idx="1554">
                  <c:v>0.39767361111111116</c:v>
                </c:pt>
                <c:pt idx="1555">
                  <c:v>0.3976851851851852</c:v>
                </c:pt>
                <c:pt idx="1556">
                  <c:v>0.39769675925925929</c:v>
                </c:pt>
                <c:pt idx="1557">
                  <c:v>0.39770833333333333</c:v>
                </c:pt>
                <c:pt idx="1558">
                  <c:v>0.39771990740740742</c:v>
                </c:pt>
                <c:pt idx="1559">
                  <c:v>0.39773148148148146</c:v>
                </c:pt>
                <c:pt idx="1560">
                  <c:v>0.3977430555555555</c:v>
                </c:pt>
                <c:pt idx="1561">
                  <c:v>0.39775462962962965</c:v>
                </c:pt>
                <c:pt idx="1562">
                  <c:v>0.39776620370370369</c:v>
                </c:pt>
                <c:pt idx="1563">
                  <c:v>0.39777777777777779</c:v>
                </c:pt>
                <c:pt idx="1564">
                  <c:v>0.39778935185185182</c:v>
                </c:pt>
                <c:pt idx="1565">
                  <c:v>0.39780092592592592</c:v>
                </c:pt>
                <c:pt idx="1566">
                  <c:v>0.39781249999999996</c:v>
                </c:pt>
                <c:pt idx="1567">
                  <c:v>0.39782407407407411</c:v>
                </c:pt>
                <c:pt idx="1568">
                  <c:v>0.39783564814814815</c:v>
                </c:pt>
                <c:pt idx="1569">
                  <c:v>0.39784722222222224</c:v>
                </c:pt>
                <c:pt idx="1570">
                  <c:v>0.39785879629629628</c:v>
                </c:pt>
                <c:pt idx="1571">
                  <c:v>0.39787037037037037</c:v>
                </c:pt>
                <c:pt idx="1572">
                  <c:v>0.39788194444444441</c:v>
                </c:pt>
                <c:pt idx="1573">
                  <c:v>0.39789351851851856</c:v>
                </c:pt>
                <c:pt idx="1574">
                  <c:v>0.3979050925925926</c:v>
                </c:pt>
                <c:pt idx="1575">
                  <c:v>0.3979166666666667</c:v>
                </c:pt>
                <c:pt idx="1576">
                  <c:v>0.39792824074074074</c:v>
                </c:pt>
                <c:pt idx="1577">
                  <c:v>0.39793981481481483</c:v>
                </c:pt>
                <c:pt idx="1578">
                  <c:v>0.39795138888888887</c:v>
                </c:pt>
                <c:pt idx="1579">
                  <c:v>0.39796296296296302</c:v>
                </c:pt>
                <c:pt idx="1580">
                  <c:v>0.39797453703703706</c:v>
                </c:pt>
                <c:pt idx="1581">
                  <c:v>0.3979861111111111</c:v>
                </c:pt>
                <c:pt idx="1582">
                  <c:v>0.39799768518518519</c:v>
                </c:pt>
                <c:pt idx="1583">
                  <c:v>0.39800925925925923</c:v>
                </c:pt>
                <c:pt idx="1584">
                  <c:v>0.39802083333333332</c:v>
                </c:pt>
                <c:pt idx="1585">
                  <c:v>0.39803240740740736</c:v>
                </c:pt>
                <c:pt idx="1586">
                  <c:v>0.39804398148148151</c:v>
                </c:pt>
                <c:pt idx="1587">
                  <c:v>0.39805555555555555</c:v>
                </c:pt>
                <c:pt idx="1588">
                  <c:v>0.39806712962962965</c:v>
                </c:pt>
                <c:pt idx="1589">
                  <c:v>0.39807870370370368</c:v>
                </c:pt>
                <c:pt idx="1590">
                  <c:v>0.39809027777777778</c:v>
                </c:pt>
                <c:pt idx="1591">
                  <c:v>0.39810185185185182</c:v>
                </c:pt>
                <c:pt idx="1592">
                  <c:v>0.39811342592592597</c:v>
                </c:pt>
                <c:pt idx="1593">
                  <c:v>0.39812500000000001</c:v>
                </c:pt>
                <c:pt idx="1594">
                  <c:v>0.3981365740740741</c:v>
                </c:pt>
                <c:pt idx="1595">
                  <c:v>0.39814814814814814</c:v>
                </c:pt>
                <c:pt idx="1596">
                  <c:v>0.39815972222222223</c:v>
                </c:pt>
                <c:pt idx="1597">
                  <c:v>0.39817129629629627</c:v>
                </c:pt>
                <c:pt idx="1598">
                  <c:v>0.39818287037037042</c:v>
                </c:pt>
                <c:pt idx="1599">
                  <c:v>0.39819444444444446</c:v>
                </c:pt>
                <c:pt idx="1600">
                  <c:v>0.3982060185185185</c:v>
                </c:pt>
                <c:pt idx="1601">
                  <c:v>0.3982175925925926</c:v>
                </c:pt>
                <c:pt idx="1602">
                  <c:v>0.39822916666666663</c:v>
                </c:pt>
                <c:pt idx="1603">
                  <c:v>0.39824074074074073</c:v>
                </c:pt>
                <c:pt idx="1604">
                  <c:v>0.39825231481481477</c:v>
                </c:pt>
                <c:pt idx="1605">
                  <c:v>0.39826388888888892</c:v>
                </c:pt>
                <c:pt idx="1606">
                  <c:v>0.39827546296296296</c:v>
                </c:pt>
                <c:pt idx="1607">
                  <c:v>0.39828703703703705</c:v>
                </c:pt>
                <c:pt idx="1608">
                  <c:v>0.39829861111111109</c:v>
                </c:pt>
                <c:pt idx="1609">
                  <c:v>0.39831018518518518</c:v>
                </c:pt>
                <c:pt idx="1610">
                  <c:v>0.39832175925925922</c:v>
                </c:pt>
                <c:pt idx="1611">
                  <c:v>0.39833333333333337</c:v>
                </c:pt>
                <c:pt idx="1612">
                  <c:v>0.39834490740740741</c:v>
                </c:pt>
                <c:pt idx="1613">
                  <c:v>0.39835648148148151</c:v>
                </c:pt>
                <c:pt idx="1614">
                  <c:v>0.39836805555555554</c:v>
                </c:pt>
                <c:pt idx="1615">
                  <c:v>0.39837962962962964</c:v>
                </c:pt>
                <c:pt idx="1616">
                  <c:v>0.39839120370370368</c:v>
                </c:pt>
                <c:pt idx="1617">
                  <c:v>0.39840277777777783</c:v>
                </c:pt>
                <c:pt idx="1618">
                  <c:v>0.39841435185185187</c:v>
                </c:pt>
                <c:pt idx="1619">
                  <c:v>0.39842592592592596</c:v>
                </c:pt>
                <c:pt idx="1620">
                  <c:v>0.3984375</c:v>
                </c:pt>
                <c:pt idx="1621">
                  <c:v>0.39844907407407404</c:v>
                </c:pt>
                <c:pt idx="1622">
                  <c:v>0.39846064814814813</c:v>
                </c:pt>
                <c:pt idx="1623">
                  <c:v>0.39847222222222217</c:v>
                </c:pt>
                <c:pt idx="1624">
                  <c:v>0.39848379629629632</c:v>
                </c:pt>
                <c:pt idx="1625">
                  <c:v>0.39849537037037036</c:v>
                </c:pt>
                <c:pt idx="1626">
                  <c:v>0.39850694444444446</c:v>
                </c:pt>
                <c:pt idx="1627">
                  <c:v>0.39851851851851849</c:v>
                </c:pt>
                <c:pt idx="1628">
                  <c:v>0.39853009259259259</c:v>
                </c:pt>
                <c:pt idx="1629">
                  <c:v>0.39854166666666663</c:v>
                </c:pt>
                <c:pt idx="1630">
                  <c:v>0.39855324074074078</c:v>
                </c:pt>
                <c:pt idx="1631">
                  <c:v>0.39856481481481482</c:v>
                </c:pt>
                <c:pt idx="1632">
                  <c:v>0.39857638888888891</c:v>
                </c:pt>
                <c:pt idx="1633">
                  <c:v>0.39858796296296295</c:v>
                </c:pt>
                <c:pt idx="1634">
                  <c:v>0.39859953703703704</c:v>
                </c:pt>
                <c:pt idx="1635">
                  <c:v>0.39861111111111108</c:v>
                </c:pt>
                <c:pt idx="1636">
                  <c:v>0.39862268518518523</c:v>
                </c:pt>
                <c:pt idx="1637">
                  <c:v>0.39863425925925927</c:v>
                </c:pt>
                <c:pt idx="1638">
                  <c:v>0.39864583333333337</c:v>
                </c:pt>
                <c:pt idx="1639">
                  <c:v>0.3986574074074074</c:v>
                </c:pt>
                <c:pt idx="1640">
                  <c:v>0.3986689814814815</c:v>
                </c:pt>
                <c:pt idx="1641">
                  <c:v>0.39868055555555554</c:v>
                </c:pt>
                <c:pt idx="1642">
                  <c:v>0.39869212962962958</c:v>
                </c:pt>
                <c:pt idx="1643">
                  <c:v>0.39870370370370373</c:v>
                </c:pt>
                <c:pt idx="1644">
                  <c:v>0.39871527777777777</c:v>
                </c:pt>
                <c:pt idx="1645">
                  <c:v>0.39872685185185186</c:v>
                </c:pt>
                <c:pt idx="1646">
                  <c:v>0.3987384259259259</c:v>
                </c:pt>
                <c:pt idx="1647">
                  <c:v>0.39874999999999999</c:v>
                </c:pt>
                <c:pt idx="1648">
                  <c:v>0.39876157407407403</c:v>
                </c:pt>
                <c:pt idx="1649">
                  <c:v>0.39877314814814818</c:v>
                </c:pt>
                <c:pt idx="1650">
                  <c:v>0.39878472222222222</c:v>
                </c:pt>
                <c:pt idx="1651">
                  <c:v>0.39879629629629632</c:v>
                </c:pt>
                <c:pt idx="1652">
                  <c:v>0.39880787037037035</c:v>
                </c:pt>
                <c:pt idx="1653">
                  <c:v>0.39881944444444445</c:v>
                </c:pt>
                <c:pt idx="1654">
                  <c:v>0.39883101851851849</c:v>
                </c:pt>
                <c:pt idx="1655">
                  <c:v>0.39884259259259264</c:v>
                </c:pt>
                <c:pt idx="1656">
                  <c:v>0.39885416666666668</c:v>
                </c:pt>
                <c:pt idx="1657">
                  <c:v>0.39886574074074077</c:v>
                </c:pt>
                <c:pt idx="1658">
                  <c:v>0.39887731481481481</c:v>
                </c:pt>
                <c:pt idx="1659">
                  <c:v>0.3988888888888889</c:v>
                </c:pt>
                <c:pt idx="1660">
                  <c:v>0.39890046296296294</c:v>
                </c:pt>
                <c:pt idx="1661">
                  <c:v>0.39891203703703698</c:v>
                </c:pt>
                <c:pt idx="1662">
                  <c:v>0.39892361111111113</c:v>
                </c:pt>
                <c:pt idx="1663">
                  <c:v>0.39893518518518517</c:v>
                </c:pt>
                <c:pt idx="1664">
                  <c:v>0.39894675925925926</c:v>
                </c:pt>
                <c:pt idx="1665">
                  <c:v>0.3989583333333333</c:v>
                </c:pt>
                <c:pt idx="1666">
                  <c:v>0.3989699074074074</c:v>
                </c:pt>
                <c:pt idx="1667">
                  <c:v>0.39898148148148144</c:v>
                </c:pt>
                <c:pt idx="1668">
                  <c:v>0.39899305555555559</c:v>
                </c:pt>
                <c:pt idx="1669">
                  <c:v>0.39900462962962963</c:v>
                </c:pt>
                <c:pt idx="1670">
                  <c:v>0.39901620370370372</c:v>
                </c:pt>
                <c:pt idx="1671">
                  <c:v>0.39902777777777776</c:v>
                </c:pt>
                <c:pt idx="1672">
                  <c:v>0.39903935185185185</c:v>
                </c:pt>
                <c:pt idx="1673">
                  <c:v>0.39905092592592589</c:v>
                </c:pt>
                <c:pt idx="1674">
                  <c:v>0.39906250000000004</c:v>
                </c:pt>
                <c:pt idx="1675">
                  <c:v>0.39907407407407408</c:v>
                </c:pt>
                <c:pt idx="1676">
                  <c:v>0.39908564814814818</c:v>
                </c:pt>
                <c:pt idx="1677">
                  <c:v>0.39909722222222221</c:v>
                </c:pt>
                <c:pt idx="1678">
                  <c:v>0.39910879629629631</c:v>
                </c:pt>
                <c:pt idx="1679">
                  <c:v>0.39912037037037035</c:v>
                </c:pt>
                <c:pt idx="1680">
                  <c:v>0.3991319444444445</c:v>
                </c:pt>
                <c:pt idx="1681">
                  <c:v>0.39914351851851854</c:v>
                </c:pt>
                <c:pt idx="1682">
                  <c:v>0.39915509259259258</c:v>
                </c:pt>
                <c:pt idx="1683">
                  <c:v>0.39916666666666667</c:v>
                </c:pt>
                <c:pt idx="1684">
                  <c:v>0.39917824074074071</c:v>
                </c:pt>
                <c:pt idx="1685">
                  <c:v>0.3991898148148148</c:v>
                </c:pt>
                <c:pt idx="1686">
                  <c:v>0.39920138888888884</c:v>
                </c:pt>
                <c:pt idx="1687">
                  <c:v>0.39921296296296299</c:v>
                </c:pt>
                <c:pt idx="1688">
                  <c:v>0.39922453703703703</c:v>
                </c:pt>
                <c:pt idx="1689">
                  <c:v>0.39923611111111112</c:v>
                </c:pt>
                <c:pt idx="1690">
                  <c:v>0.39924768518518516</c:v>
                </c:pt>
                <c:pt idx="1691">
                  <c:v>0.39925925925925926</c:v>
                </c:pt>
                <c:pt idx="1692">
                  <c:v>0.3992708333333333</c:v>
                </c:pt>
                <c:pt idx="1693">
                  <c:v>0.39928240740740745</c:v>
                </c:pt>
                <c:pt idx="1694">
                  <c:v>0.39929398148148149</c:v>
                </c:pt>
                <c:pt idx="1695">
                  <c:v>0.39930555555555558</c:v>
                </c:pt>
                <c:pt idx="1696">
                  <c:v>0.39931712962962962</c:v>
                </c:pt>
                <c:pt idx="1697">
                  <c:v>0.39932870370370371</c:v>
                </c:pt>
                <c:pt idx="1698">
                  <c:v>0.39934027777777775</c:v>
                </c:pt>
                <c:pt idx="1699">
                  <c:v>0.3993518518518519</c:v>
                </c:pt>
                <c:pt idx="1700">
                  <c:v>0.39936342592592594</c:v>
                </c:pt>
                <c:pt idx="1701">
                  <c:v>0.39937500000000004</c:v>
                </c:pt>
                <c:pt idx="1702">
                  <c:v>0.39938657407407407</c:v>
                </c:pt>
                <c:pt idx="1703">
                  <c:v>0.39939814814814811</c:v>
                </c:pt>
                <c:pt idx="1704">
                  <c:v>0.39940972222222221</c:v>
                </c:pt>
                <c:pt idx="1705">
                  <c:v>0.39942129629629625</c:v>
                </c:pt>
                <c:pt idx="1706">
                  <c:v>0.3994328703703704</c:v>
                </c:pt>
                <c:pt idx="1707">
                  <c:v>0.39944444444444444</c:v>
                </c:pt>
                <c:pt idx="1708">
                  <c:v>0.39945601851851853</c:v>
                </c:pt>
                <c:pt idx="1709">
                  <c:v>0.39946759259259257</c:v>
                </c:pt>
                <c:pt idx="1710">
                  <c:v>0.39947916666666666</c:v>
                </c:pt>
                <c:pt idx="1711">
                  <c:v>0.3994907407407407</c:v>
                </c:pt>
                <c:pt idx="1712">
                  <c:v>0.39950231481481485</c:v>
                </c:pt>
                <c:pt idx="1713">
                  <c:v>0.39951388888888889</c:v>
                </c:pt>
                <c:pt idx="1714">
                  <c:v>0.39952546296296299</c:v>
                </c:pt>
                <c:pt idx="1715">
                  <c:v>0.39953703703703702</c:v>
                </c:pt>
                <c:pt idx="1716">
                  <c:v>0.39954861111111112</c:v>
                </c:pt>
                <c:pt idx="1717">
                  <c:v>0.39956018518518516</c:v>
                </c:pt>
                <c:pt idx="1718">
                  <c:v>0.39957175925925931</c:v>
                </c:pt>
                <c:pt idx="1719">
                  <c:v>0.39958333333333335</c:v>
                </c:pt>
                <c:pt idx="1720">
                  <c:v>0.39959490740740744</c:v>
                </c:pt>
                <c:pt idx="1721">
                  <c:v>0.39960648148148148</c:v>
                </c:pt>
                <c:pt idx="1722">
                  <c:v>0.39961805555555557</c:v>
                </c:pt>
                <c:pt idx="1723">
                  <c:v>0.39962962962962961</c:v>
                </c:pt>
                <c:pt idx="1724">
                  <c:v>0.39964120370370365</c:v>
                </c:pt>
                <c:pt idx="1725">
                  <c:v>0.3996527777777778</c:v>
                </c:pt>
                <c:pt idx="1726">
                  <c:v>0.39966435185185184</c:v>
                </c:pt>
                <c:pt idx="1727">
                  <c:v>0.39967592592592593</c:v>
                </c:pt>
                <c:pt idx="1728">
                  <c:v>0.39968749999999997</c:v>
                </c:pt>
                <c:pt idx="1729">
                  <c:v>0.39969907407407407</c:v>
                </c:pt>
                <c:pt idx="1730">
                  <c:v>0.39971064814814811</c:v>
                </c:pt>
                <c:pt idx="1731">
                  <c:v>0.39972222222222226</c:v>
                </c:pt>
                <c:pt idx="1732">
                  <c:v>0.3997337962962963</c:v>
                </c:pt>
                <c:pt idx="1733">
                  <c:v>0.39974537037037039</c:v>
                </c:pt>
                <c:pt idx="1734">
                  <c:v>0.39975694444444443</c:v>
                </c:pt>
                <c:pt idx="1735">
                  <c:v>0.39976851851851852</c:v>
                </c:pt>
                <c:pt idx="1736">
                  <c:v>0.39978009259259256</c:v>
                </c:pt>
                <c:pt idx="1737">
                  <c:v>0.39979166666666671</c:v>
                </c:pt>
                <c:pt idx="1738">
                  <c:v>0.39980324074074075</c:v>
                </c:pt>
                <c:pt idx="1739">
                  <c:v>0.39981481481481485</c:v>
                </c:pt>
                <c:pt idx="1740">
                  <c:v>0.39982638888888888</c:v>
                </c:pt>
                <c:pt idx="1741">
                  <c:v>0.39983796296296298</c:v>
                </c:pt>
                <c:pt idx="1742">
                  <c:v>0.39984953703703702</c:v>
                </c:pt>
                <c:pt idx="1743">
                  <c:v>0.39986111111111106</c:v>
                </c:pt>
                <c:pt idx="1744">
                  <c:v>0.39987268518518521</c:v>
                </c:pt>
                <c:pt idx="1745">
                  <c:v>0.39988425925925924</c:v>
                </c:pt>
                <c:pt idx="1746">
                  <c:v>0.39989583333333334</c:v>
                </c:pt>
                <c:pt idx="1747">
                  <c:v>0.39990740740740738</c:v>
                </c:pt>
                <c:pt idx="1748">
                  <c:v>0.39991898148148147</c:v>
                </c:pt>
                <c:pt idx="1749">
                  <c:v>0.39993055555555551</c:v>
                </c:pt>
                <c:pt idx="1750">
                  <c:v>0.39994212962962966</c:v>
                </c:pt>
                <c:pt idx="1751">
                  <c:v>0.3999537037037037</c:v>
                </c:pt>
                <c:pt idx="1752">
                  <c:v>0.39996527777777779</c:v>
                </c:pt>
                <c:pt idx="1753">
                  <c:v>0.39997685185185183</c:v>
                </c:pt>
                <c:pt idx="1754">
                  <c:v>0.39998842592592593</c:v>
                </c:pt>
                <c:pt idx="1755">
                  <c:v>0.39999999999999997</c:v>
                </c:pt>
                <c:pt idx="1756">
                  <c:v>0.40001157407407412</c:v>
                </c:pt>
                <c:pt idx="1757">
                  <c:v>0.40002314814814816</c:v>
                </c:pt>
                <c:pt idx="1758">
                  <c:v>0.40003472222222225</c:v>
                </c:pt>
                <c:pt idx="1759">
                  <c:v>0.40004629629629629</c:v>
                </c:pt>
                <c:pt idx="1760">
                  <c:v>0.40005787037037038</c:v>
                </c:pt>
                <c:pt idx="1761">
                  <c:v>0.40006944444444442</c:v>
                </c:pt>
                <c:pt idx="1762">
                  <c:v>0.40008101851851857</c:v>
                </c:pt>
                <c:pt idx="1763">
                  <c:v>0.40009259259259261</c:v>
                </c:pt>
                <c:pt idx="1764">
                  <c:v>0.40010416666666665</c:v>
                </c:pt>
                <c:pt idx="1765">
                  <c:v>0.40011574074074074</c:v>
                </c:pt>
                <c:pt idx="1766">
                  <c:v>0.40012731481481478</c:v>
                </c:pt>
                <c:pt idx="1767">
                  <c:v>0.40013888888888888</c:v>
                </c:pt>
                <c:pt idx="1768">
                  <c:v>0.40015046296296292</c:v>
                </c:pt>
                <c:pt idx="1769">
                  <c:v>0.40016203703703707</c:v>
                </c:pt>
                <c:pt idx="1770">
                  <c:v>0.4001736111111111</c:v>
                </c:pt>
                <c:pt idx="1771">
                  <c:v>0.4001851851851852</c:v>
                </c:pt>
                <c:pt idx="1772">
                  <c:v>0.40019675925925924</c:v>
                </c:pt>
                <c:pt idx="1773">
                  <c:v>0.40020833333333333</c:v>
                </c:pt>
                <c:pt idx="1774">
                  <c:v>0.40021990740740737</c:v>
                </c:pt>
                <c:pt idx="1775">
                  <c:v>0.40023148148148152</c:v>
                </c:pt>
                <c:pt idx="1776">
                  <c:v>0.40024305555555556</c:v>
                </c:pt>
                <c:pt idx="1777">
                  <c:v>0.40025462962962965</c:v>
                </c:pt>
                <c:pt idx="1778">
                  <c:v>0.40026620370370369</c:v>
                </c:pt>
                <c:pt idx="1779">
                  <c:v>0.40027777777777779</c:v>
                </c:pt>
                <c:pt idx="1780">
                  <c:v>0.40028935185185183</c:v>
                </c:pt>
                <c:pt idx="1781">
                  <c:v>0.40030092592592598</c:v>
                </c:pt>
                <c:pt idx="1782">
                  <c:v>0.40031250000000002</c:v>
                </c:pt>
                <c:pt idx="1783">
                  <c:v>0.40032407407407411</c:v>
                </c:pt>
                <c:pt idx="1784">
                  <c:v>0.40033564814814815</c:v>
                </c:pt>
                <c:pt idx="1785">
                  <c:v>0.40034722222222219</c:v>
                </c:pt>
                <c:pt idx="1786">
                  <c:v>0.40035879629629628</c:v>
                </c:pt>
                <c:pt idx="1787">
                  <c:v>0.40037037037037032</c:v>
                </c:pt>
                <c:pt idx="1788">
                  <c:v>0.40038194444444447</c:v>
                </c:pt>
                <c:pt idx="1789">
                  <c:v>0.40039351851851851</c:v>
                </c:pt>
                <c:pt idx="1790">
                  <c:v>0.4004050925925926</c:v>
                </c:pt>
                <c:pt idx="1791">
                  <c:v>0.40041666666666664</c:v>
                </c:pt>
                <c:pt idx="1792">
                  <c:v>0.40042824074074074</c:v>
                </c:pt>
                <c:pt idx="1793">
                  <c:v>0.40043981481481478</c:v>
                </c:pt>
                <c:pt idx="1794">
                  <c:v>0.40045138888888893</c:v>
                </c:pt>
                <c:pt idx="1795">
                  <c:v>0.40046296296296297</c:v>
                </c:pt>
                <c:pt idx="1796">
                  <c:v>0.40047453703703706</c:v>
                </c:pt>
                <c:pt idx="1797">
                  <c:v>0.4004861111111111</c:v>
                </c:pt>
                <c:pt idx="1798">
                  <c:v>0.40049768518518519</c:v>
                </c:pt>
                <c:pt idx="1799">
                  <c:v>0.40050925925925923</c:v>
                </c:pt>
                <c:pt idx="1800">
                  <c:v>0.40052083333333338</c:v>
                </c:pt>
                <c:pt idx="1801">
                  <c:v>0.40053240740740742</c:v>
                </c:pt>
                <c:pt idx="1802">
                  <c:v>0.40054398148148151</c:v>
                </c:pt>
                <c:pt idx="1803">
                  <c:v>0.40055555555555555</c:v>
                </c:pt>
                <c:pt idx="1804">
                  <c:v>0.40056712962962965</c:v>
                </c:pt>
                <c:pt idx="1805">
                  <c:v>0.40057870370370369</c:v>
                </c:pt>
                <c:pt idx="1806">
                  <c:v>0.40059027777777773</c:v>
                </c:pt>
                <c:pt idx="1807">
                  <c:v>0.40060185185185188</c:v>
                </c:pt>
                <c:pt idx="1808">
                  <c:v>0.40061342592592591</c:v>
                </c:pt>
                <c:pt idx="1809">
                  <c:v>0.40062500000000001</c:v>
                </c:pt>
                <c:pt idx="1810">
                  <c:v>0.40063657407407405</c:v>
                </c:pt>
                <c:pt idx="1811">
                  <c:v>0.40064814814814814</c:v>
                </c:pt>
                <c:pt idx="1812">
                  <c:v>0.40065972222222218</c:v>
                </c:pt>
                <c:pt idx="1813">
                  <c:v>0.40067129629629633</c:v>
                </c:pt>
              </c:numCache>
            </c:numRef>
          </c:xVal>
          <c:yVal>
            <c:numRef>
              <c:f>Sheet1!$E$4:$E$1817</c:f>
              <c:numCache>
                <c:formatCode>General</c:formatCode>
                <c:ptCount val="1814"/>
                <c:pt idx="0">
                  <c:v>22.203453</c:v>
                </c:pt>
                <c:pt idx="1">
                  <c:v>22.198022999999999</c:v>
                </c:pt>
                <c:pt idx="2">
                  <c:v>22.186413000000002</c:v>
                </c:pt>
                <c:pt idx="3">
                  <c:v>22.214683999999998</c:v>
                </c:pt>
                <c:pt idx="4">
                  <c:v>22.211345999999999</c:v>
                </c:pt>
                <c:pt idx="5">
                  <c:v>22.204644999999999</c:v>
                </c:pt>
                <c:pt idx="6">
                  <c:v>22.207574999999999</c:v>
                </c:pt>
                <c:pt idx="7">
                  <c:v>22.212406999999999</c:v>
                </c:pt>
                <c:pt idx="8">
                  <c:v>22.192288999999999</c:v>
                </c:pt>
                <c:pt idx="9">
                  <c:v>22.197022</c:v>
                </c:pt>
                <c:pt idx="10">
                  <c:v>22.208217000000001</c:v>
                </c:pt>
                <c:pt idx="11">
                  <c:v>22.203728000000002</c:v>
                </c:pt>
                <c:pt idx="12">
                  <c:v>22.198671999999998</c:v>
                </c:pt>
                <c:pt idx="13">
                  <c:v>22.203301</c:v>
                </c:pt>
                <c:pt idx="14">
                  <c:v>22.226300999999999</c:v>
                </c:pt>
                <c:pt idx="15">
                  <c:v>22.193449000000001</c:v>
                </c:pt>
                <c:pt idx="16">
                  <c:v>22.201128000000001</c:v>
                </c:pt>
                <c:pt idx="17">
                  <c:v>22.206498</c:v>
                </c:pt>
                <c:pt idx="18">
                  <c:v>22.191794000000002</c:v>
                </c:pt>
                <c:pt idx="19">
                  <c:v>22.200267</c:v>
                </c:pt>
                <c:pt idx="20">
                  <c:v>22.196200000000001</c:v>
                </c:pt>
                <c:pt idx="21">
                  <c:v>22.195295000000002</c:v>
                </c:pt>
                <c:pt idx="22">
                  <c:v>22.183744000000001</c:v>
                </c:pt>
                <c:pt idx="23">
                  <c:v>22.212174999999998</c:v>
                </c:pt>
                <c:pt idx="24">
                  <c:v>22.197033000000001</c:v>
                </c:pt>
                <c:pt idx="25">
                  <c:v>22.200185999999999</c:v>
                </c:pt>
                <c:pt idx="26">
                  <c:v>22.208738</c:v>
                </c:pt>
                <c:pt idx="27">
                  <c:v>22.213920000000002</c:v>
                </c:pt>
                <c:pt idx="28">
                  <c:v>22.213949</c:v>
                </c:pt>
                <c:pt idx="29">
                  <c:v>22.193754999999999</c:v>
                </c:pt>
                <c:pt idx="30">
                  <c:v>22.203427000000001</c:v>
                </c:pt>
                <c:pt idx="31">
                  <c:v>22.198665999999999</c:v>
                </c:pt>
                <c:pt idx="32">
                  <c:v>22.203438999999999</c:v>
                </c:pt>
                <c:pt idx="33">
                  <c:v>22.195684</c:v>
                </c:pt>
                <c:pt idx="34">
                  <c:v>22.204785999999999</c:v>
                </c:pt>
                <c:pt idx="35">
                  <c:v>22.208326</c:v>
                </c:pt>
                <c:pt idx="36">
                  <c:v>22.209235</c:v>
                </c:pt>
                <c:pt idx="37">
                  <c:v>22.192589999999999</c:v>
                </c:pt>
                <c:pt idx="38">
                  <c:v>22.200986</c:v>
                </c:pt>
                <c:pt idx="39">
                  <c:v>22.221928999999999</c:v>
                </c:pt>
                <c:pt idx="40">
                  <c:v>22.202541</c:v>
                </c:pt>
                <c:pt idx="41">
                  <c:v>22.192646</c:v>
                </c:pt>
                <c:pt idx="42">
                  <c:v>22.202963</c:v>
                </c:pt>
                <c:pt idx="43">
                  <c:v>22.219950999999998</c:v>
                </c:pt>
                <c:pt idx="44">
                  <c:v>22.207667000000001</c:v>
                </c:pt>
                <c:pt idx="45">
                  <c:v>22.212064999999999</c:v>
                </c:pt>
                <c:pt idx="46">
                  <c:v>22.196874999999999</c:v>
                </c:pt>
                <c:pt idx="47">
                  <c:v>22.204235000000001</c:v>
                </c:pt>
                <c:pt idx="48">
                  <c:v>22.202349000000002</c:v>
                </c:pt>
                <c:pt idx="49">
                  <c:v>22.19632</c:v>
                </c:pt>
                <c:pt idx="50">
                  <c:v>22.204075</c:v>
                </c:pt>
                <c:pt idx="51">
                  <c:v>22.196037</c:v>
                </c:pt>
                <c:pt idx="52">
                  <c:v>22.203157999999998</c:v>
                </c:pt>
                <c:pt idx="53">
                  <c:v>22.206330999999999</c:v>
                </c:pt>
                <c:pt idx="54">
                  <c:v>22.192077999999999</c:v>
                </c:pt>
                <c:pt idx="55">
                  <c:v>22.188402</c:v>
                </c:pt>
                <c:pt idx="56">
                  <c:v>22.20523</c:v>
                </c:pt>
                <c:pt idx="57">
                  <c:v>22.202978000000002</c:v>
                </c:pt>
                <c:pt idx="58">
                  <c:v>22.193397000000001</c:v>
                </c:pt>
                <c:pt idx="59">
                  <c:v>22.197849999999999</c:v>
                </c:pt>
                <c:pt idx="60">
                  <c:v>22.184070999999999</c:v>
                </c:pt>
                <c:pt idx="61">
                  <c:v>22.204830999999999</c:v>
                </c:pt>
                <c:pt idx="62">
                  <c:v>22.201338</c:v>
                </c:pt>
                <c:pt idx="63">
                  <c:v>22.20928</c:v>
                </c:pt>
                <c:pt idx="64">
                  <c:v>22.189153999999998</c:v>
                </c:pt>
                <c:pt idx="65">
                  <c:v>22.200509</c:v>
                </c:pt>
                <c:pt idx="66">
                  <c:v>22.206568999999998</c:v>
                </c:pt>
                <c:pt idx="67">
                  <c:v>22.205189000000001</c:v>
                </c:pt>
                <c:pt idx="68">
                  <c:v>22.204798</c:v>
                </c:pt>
                <c:pt idx="69">
                  <c:v>22.201525</c:v>
                </c:pt>
                <c:pt idx="70">
                  <c:v>22.185262000000002</c:v>
                </c:pt>
                <c:pt idx="71">
                  <c:v>22.211189000000001</c:v>
                </c:pt>
                <c:pt idx="72">
                  <c:v>22.204467000000001</c:v>
                </c:pt>
                <c:pt idx="73">
                  <c:v>22.200144999999999</c:v>
                </c:pt>
                <c:pt idx="74">
                  <c:v>22.191844</c:v>
                </c:pt>
                <c:pt idx="75">
                  <c:v>22.198598</c:v>
                </c:pt>
                <c:pt idx="76">
                  <c:v>22.201599999999999</c:v>
                </c:pt>
                <c:pt idx="77">
                  <c:v>22.188419</c:v>
                </c:pt>
                <c:pt idx="78">
                  <c:v>22.203617000000001</c:v>
                </c:pt>
                <c:pt idx="79">
                  <c:v>22.210968999999999</c:v>
                </c:pt>
                <c:pt idx="80">
                  <c:v>22.226213999999999</c:v>
                </c:pt>
                <c:pt idx="81">
                  <c:v>22.206406999999999</c:v>
                </c:pt>
                <c:pt idx="82">
                  <c:v>22.200275000000001</c:v>
                </c:pt>
                <c:pt idx="83">
                  <c:v>22.214939000000001</c:v>
                </c:pt>
                <c:pt idx="84">
                  <c:v>22.209306000000002</c:v>
                </c:pt>
                <c:pt idx="85">
                  <c:v>22.190754999999999</c:v>
                </c:pt>
                <c:pt idx="86">
                  <c:v>22.205323</c:v>
                </c:pt>
                <c:pt idx="87">
                  <c:v>22.208033</c:v>
                </c:pt>
                <c:pt idx="88">
                  <c:v>22.207091999999999</c:v>
                </c:pt>
                <c:pt idx="89">
                  <c:v>22.217741</c:v>
                </c:pt>
                <c:pt idx="90">
                  <c:v>22.211984000000001</c:v>
                </c:pt>
                <c:pt idx="91">
                  <c:v>22.190722000000001</c:v>
                </c:pt>
                <c:pt idx="92">
                  <c:v>22.202451</c:v>
                </c:pt>
                <c:pt idx="93">
                  <c:v>22.207937000000001</c:v>
                </c:pt>
                <c:pt idx="94">
                  <c:v>22.207746</c:v>
                </c:pt>
                <c:pt idx="95">
                  <c:v>22.204491999999998</c:v>
                </c:pt>
                <c:pt idx="96">
                  <c:v>22.209651000000001</c:v>
                </c:pt>
                <c:pt idx="97">
                  <c:v>22.196518000000001</c:v>
                </c:pt>
                <c:pt idx="98">
                  <c:v>22.206700000000001</c:v>
                </c:pt>
                <c:pt idx="99">
                  <c:v>22.204191999999999</c:v>
                </c:pt>
                <c:pt idx="100">
                  <c:v>22.205874999999999</c:v>
                </c:pt>
                <c:pt idx="101">
                  <c:v>22.204861999999999</c:v>
                </c:pt>
                <c:pt idx="102">
                  <c:v>22.214908999999999</c:v>
                </c:pt>
                <c:pt idx="103">
                  <c:v>22.199622999999999</c:v>
                </c:pt>
                <c:pt idx="104">
                  <c:v>22.202006999999998</c:v>
                </c:pt>
                <c:pt idx="105">
                  <c:v>22.209976999999999</c:v>
                </c:pt>
                <c:pt idx="106">
                  <c:v>22.202963</c:v>
                </c:pt>
                <c:pt idx="107">
                  <c:v>22.203158999999999</c:v>
                </c:pt>
                <c:pt idx="108">
                  <c:v>22.197139</c:v>
                </c:pt>
                <c:pt idx="109">
                  <c:v>22.208075000000001</c:v>
                </c:pt>
                <c:pt idx="110">
                  <c:v>22.204032000000002</c:v>
                </c:pt>
                <c:pt idx="111">
                  <c:v>22.209047000000002</c:v>
                </c:pt>
                <c:pt idx="112">
                  <c:v>22.213826999999998</c:v>
                </c:pt>
                <c:pt idx="113">
                  <c:v>22.205407000000001</c:v>
                </c:pt>
                <c:pt idx="114">
                  <c:v>22.209309999999999</c:v>
                </c:pt>
                <c:pt idx="115">
                  <c:v>22.205615000000002</c:v>
                </c:pt>
                <c:pt idx="116">
                  <c:v>22.204737000000002</c:v>
                </c:pt>
                <c:pt idx="117">
                  <c:v>22.206495</c:v>
                </c:pt>
                <c:pt idx="118">
                  <c:v>22.203126000000001</c:v>
                </c:pt>
                <c:pt idx="119">
                  <c:v>22.216645</c:v>
                </c:pt>
                <c:pt idx="120">
                  <c:v>22.202978999999999</c:v>
                </c:pt>
                <c:pt idx="121">
                  <c:v>22.201591000000001</c:v>
                </c:pt>
                <c:pt idx="122">
                  <c:v>22.201491000000001</c:v>
                </c:pt>
                <c:pt idx="123">
                  <c:v>22.205908999999998</c:v>
                </c:pt>
                <c:pt idx="124">
                  <c:v>22.205577999999999</c:v>
                </c:pt>
                <c:pt idx="125">
                  <c:v>22.197158000000002</c:v>
                </c:pt>
                <c:pt idx="126">
                  <c:v>22.205275</c:v>
                </c:pt>
                <c:pt idx="127">
                  <c:v>22.204445</c:v>
                </c:pt>
                <c:pt idx="128">
                  <c:v>22.213137</c:v>
                </c:pt>
                <c:pt idx="129">
                  <c:v>22.211359000000002</c:v>
                </c:pt>
                <c:pt idx="130">
                  <c:v>22.206522</c:v>
                </c:pt>
                <c:pt idx="131">
                  <c:v>22.209651999999998</c:v>
                </c:pt>
                <c:pt idx="132">
                  <c:v>22.212617999999999</c:v>
                </c:pt>
                <c:pt idx="133">
                  <c:v>22.194728999999999</c:v>
                </c:pt>
                <c:pt idx="134">
                  <c:v>22.199804</c:v>
                </c:pt>
                <c:pt idx="135">
                  <c:v>22.206091000000001</c:v>
                </c:pt>
                <c:pt idx="136">
                  <c:v>22.217255000000002</c:v>
                </c:pt>
                <c:pt idx="137">
                  <c:v>22.200517999999999</c:v>
                </c:pt>
                <c:pt idx="138">
                  <c:v>22.202949</c:v>
                </c:pt>
                <c:pt idx="139">
                  <c:v>22.221436000000001</c:v>
                </c:pt>
                <c:pt idx="140">
                  <c:v>22.200572999999999</c:v>
                </c:pt>
                <c:pt idx="141">
                  <c:v>22.214264</c:v>
                </c:pt>
                <c:pt idx="142">
                  <c:v>22.201243000000002</c:v>
                </c:pt>
                <c:pt idx="143">
                  <c:v>22.205863000000001</c:v>
                </c:pt>
                <c:pt idx="144">
                  <c:v>22.208590000000001</c:v>
                </c:pt>
                <c:pt idx="145">
                  <c:v>22.21528</c:v>
                </c:pt>
                <c:pt idx="146">
                  <c:v>22.218226000000001</c:v>
                </c:pt>
                <c:pt idx="147">
                  <c:v>22.209499000000001</c:v>
                </c:pt>
                <c:pt idx="148">
                  <c:v>22.220136</c:v>
                </c:pt>
                <c:pt idx="149">
                  <c:v>22.198661999999999</c:v>
                </c:pt>
                <c:pt idx="150">
                  <c:v>22.209956999999999</c:v>
                </c:pt>
                <c:pt idx="151">
                  <c:v>22.189620000000001</c:v>
                </c:pt>
                <c:pt idx="152">
                  <c:v>22.19558</c:v>
                </c:pt>
                <c:pt idx="153">
                  <c:v>22.204284000000001</c:v>
                </c:pt>
                <c:pt idx="154">
                  <c:v>22.205044999999998</c:v>
                </c:pt>
                <c:pt idx="155">
                  <c:v>22.207695999999999</c:v>
                </c:pt>
                <c:pt idx="156">
                  <c:v>22.195575999999999</c:v>
                </c:pt>
                <c:pt idx="157">
                  <c:v>22.210263000000001</c:v>
                </c:pt>
                <c:pt idx="158">
                  <c:v>22.212256</c:v>
                </c:pt>
                <c:pt idx="159">
                  <c:v>22.209039000000001</c:v>
                </c:pt>
                <c:pt idx="160">
                  <c:v>22.195371999999999</c:v>
                </c:pt>
                <c:pt idx="161">
                  <c:v>22.209952000000001</c:v>
                </c:pt>
                <c:pt idx="162">
                  <c:v>22.207471999999999</c:v>
                </c:pt>
                <c:pt idx="163">
                  <c:v>22.203009999999999</c:v>
                </c:pt>
                <c:pt idx="164">
                  <c:v>22.205399</c:v>
                </c:pt>
                <c:pt idx="165">
                  <c:v>22.197799</c:v>
                </c:pt>
                <c:pt idx="166">
                  <c:v>22.197935000000001</c:v>
                </c:pt>
                <c:pt idx="167">
                  <c:v>22.20486</c:v>
                </c:pt>
                <c:pt idx="168">
                  <c:v>22.209118</c:v>
                </c:pt>
                <c:pt idx="169">
                  <c:v>22.214092999999998</c:v>
                </c:pt>
                <c:pt idx="170">
                  <c:v>22.203938000000001</c:v>
                </c:pt>
                <c:pt idx="171">
                  <c:v>22.203942999999999</c:v>
                </c:pt>
                <c:pt idx="172">
                  <c:v>22.208587000000001</c:v>
                </c:pt>
                <c:pt idx="173">
                  <c:v>22.213562</c:v>
                </c:pt>
                <c:pt idx="174">
                  <c:v>22.207379</c:v>
                </c:pt>
                <c:pt idx="175">
                  <c:v>22.216421</c:v>
                </c:pt>
                <c:pt idx="176">
                  <c:v>22.204651999999999</c:v>
                </c:pt>
                <c:pt idx="177">
                  <c:v>22.206123000000002</c:v>
                </c:pt>
                <c:pt idx="178">
                  <c:v>22.201688999999998</c:v>
                </c:pt>
                <c:pt idx="179">
                  <c:v>22.200472999999999</c:v>
                </c:pt>
                <c:pt idx="180">
                  <c:v>22.190642</c:v>
                </c:pt>
                <c:pt idx="181">
                  <c:v>22.220538999999999</c:v>
                </c:pt>
                <c:pt idx="182">
                  <c:v>22.206824000000001</c:v>
                </c:pt>
                <c:pt idx="183">
                  <c:v>22.19942</c:v>
                </c:pt>
                <c:pt idx="184">
                  <c:v>22.213668999999999</c:v>
                </c:pt>
                <c:pt idx="185">
                  <c:v>22.190306</c:v>
                </c:pt>
                <c:pt idx="186">
                  <c:v>22.206465000000001</c:v>
                </c:pt>
                <c:pt idx="187">
                  <c:v>22.202362000000001</c:v>
                </c:pt>
                <c:pt idx="188">
                  <c:v>22.200144999999999</c:v>
                </c:pt>
                <c:pt idx="189">
                  <c:v>22.210319999999999</c:v>
                </c:pt>
                <c:pt idx="190">
                  <c:v>22.214321999999999</c:v>
                </c:pt>
                <c:pt idx="191">
                  <c:v>22.215064000000002</c:v>
                </c:pt>
                <c:pt idx="192">
                  <c:v>22.208114999999999</c:v>
                </c:pt>
                <c:pt idx="193">
                  <c:v>22.209230999999999</c:v>
                </c:pt>
                <c:pt idx="194">
                  <c:v>22.219999000000001</c:v>
                </c:pt>
                <c:pt idx="195">
                  <c:v>22.198072</c:v>
                </c:pt>
                <c:pt idx="196">
                  <c:v>22.211359999999999</c:v>
                </c:pt>
                <c:pt idx="197">
                  <c:v>22.207560000000001</c:v>
                </c:pt>
                <c:pt idx="198">
                  <c:v>22.207519999999999</c:v>
                </c:pt>
                <c:pt idx="199">
                  <c:v>22.196276999999998</c:v>
                </c:pt>
                <c:pt idx="200">
                  <c:v>22.206510999999999</c:v>
                </c:pt>
                <c:pt idx="201">
                  <c:v>22.196906999999999</c:v>
                </c:pt>
                <c:pt idx="202">
                  <c:v>22.207592000000002</c:v>
                </c:pt>
                <c:pt idx="203">
                  <c:v>22.207395999999999</c:v>
                </c:pt>
                <c:pt idx="204">
                  <c:v>22.199363000000002</c:v>
                </c:pt>
                <c:pt idx="205">
                  <c:v>22.196831</c:v>
                </c:pt>
                <c:pt idx="206">
                  <c:v>22.203118</c:v>
                </c:pt>
                <c:pt idx="207">
                  <c:v>22.210279</c:v>
                </c:pt>
                <c:pt idx="208">
                  <c:v>22.207160999999999</c:v>
                </c:pt>
                <c:pt idx="209">
                  <c:v>22.207743000000001</c:v>
                </c:pt>
                <c:pt idx="210">
                  <c:v>22.206479000000002</c:v>
                </c:pt>
                <c:pt idx="211">
                  <c:v>22.210719999999998</c:v>
                </c:pt>
                <c:pt idx="212">
                  <c:v>22.212706000000001</c:v>
                </c:pt>
                <c:pt idx="213">
                  <c:v>22.197807000000001</c:v>
                </c:pt>
                <c:pt idx="214">
                  <c:v>22.210864000000001</c:v>
                </c:pt>
                <c:pt idx="215">
                  <c:v>22.203237000000001</c:v>
                </c:pt>
                <c:pt idx="216">
                  <c:v>22.199349999999999</c:v>
                </c:pt>
                <c:pt idx="217">
                  <c:v>22.206921000000001</c:v>
                </c:pt>
                <c:pt idx="218">
                  <c:v>22.198816000000001</c:v>
                </c:pt>
                <c:pt idx="219">
                  <c:v>22.203572000000001</c:v>
                </c:pt>
                <c:pt idx="220">
                  <c:v>22.205724</c:v>
                </c:pt>
                <c:pt idx="221">
                  <c:v>22.203209000000001</c:v>
                </c:pt>
                <c:pt idx="222">
                  <c:v>22.201792999999999</c:v>
                </c:pt>
                <c:pt idx="223">
                  <c:v>22.197918000000001</c:v>
                </c:pt>
                <c:pt idx="224">
                  <c:v>22.193548</c:v>
                </c:pt>
                <c:pt idx="225">
                  <c:v>22.204321</c:v>
                </c:pt>
                <c:pt idx="226">
                  <c:v>22.191897999999998</c:v>
                </c:pt>
                <c:pt idx="227">
                  <c:v>22.195616999999999</c:v>
                </c:pt>
                <c:pt idx="228">
                  <c:v>22.204297</c:v>
                </c:pt>
                <c:pt idx="229">
                  <c:v>22.200146</c:v>
                </c:pt>
                <c:pt idx="230">
                  <c:v>22.208020000000001</c:v>
                </c:pt>
                <c:pt idx="231">
                  <c:v>22.214347</c:v>
                </c:pt>
                <c:pt idx="232">
                  <c:v>22.211206000000001</c:v>
                </c:pt>
                <c:pt idx="233">
                  <c:v>22.2105</c:v>
                </c:pt>
                <c:pt idx="234">
                  <c:v>22.199580000000001</c:v>
                </c:pt>
                <c:pt idx="235">
                  <c:v>22.201381999999999</c:v>
                </c:pt>
                <c:pt idx="236">
                  <c:v>22.200648000000001</c:v>
                </c:pt>
                <c:pt idx="237">
                  <c:v>22.207573</c:v>
                </c:pt>
                <c:pt idx="238">
                  <c:v>22.199041000000001</c:v>
                </c:pt>
                <c:pt idx="239">
                  <c:v>22.207401999999998</c:v>
                </c:pt>
                <c:pt idx="240">
                  <c:v>22.208275</c:v>
                </c:pt>
                <c:pt idx="241">
                  <c:v>22.205439999999999</c:v>
                </c:pt>
                <c:pt idx="242">
                  <c:v>22.196421999999998</c:v>
                </c:pt>
                <c:pt idx="243">
                  <c:v>22.202482</c:v>
                </c:pt>
                <c:pt idx="244">
                  <c:v>22.216587000000001</c:v>
                </c:pt>
                <c:pt idx="245">
                  <c:v>22.207106</c:v>
                </c:pt>
                <c:pt idx="246">
                  <c:v>22.216511000000001</c:v>
                </c:pt>
                <c:pt idx="247">
                  <c:v>22.198474999999998</c:v>
                </c:pt>
                <c:pt idx="248">
                  <c:v>22.214637</c:v>
                </c:pt>
                <c:pt idx="249">
                  <c:v>22.210647000000002</c:v>
                </c:pt>
                <c:pt idx="250">
                  <c:v>22.200616</c:v>
                </c:pt>
                <c:pt idx="251">
                  <c:v>22.201612000000001</c:v>
                </c:pt>
                <c:pt idx="252">
                  <c:v>22.214863999999999</c:v>
                </c:pt>
                <c:pt idx="253">
                  <c:v>22.219664999999999</c:v>
                </c:pt>
                <c:pt idx="254">
                  <c:v>22.215154999999999</c:v>
                </c:pt>
                <c:pt idx="255">
                  <c:v>22.211324000000001</c:v>
                </c:pt>
                <c:pt idx="256">
                  <c:v>22.201329000000001</c:v>
                </c:pt>
                <c:pt idx="257">
                  <c:v>22.209813</c:v>
                </c:pt>
                <c:pt idx="258">
                  <c:v>22.212688</c:v>
                </c:pt>
                <c:pt idx="259">
                  <c:v>22.208556999999999</c:v>
                </c:pt>
                <c:pt idx="260">
                  <c:v>22.203326000000001</c:v>
                </c:pt>
                <c:pt idx="261">
                  <c:v>22.221108000000001</c:v>
                </c:pt>
                <c:pt idx="262">
                  <c:v>22.213149999999999</c:v>
                </c:pt>
                <c:pt idx="263">
                  <c:v>22.208824</c:v>
                </c:pt>
                <c:pt idx="264">
                  <c:v>22.213532000000001</c:v>
                </c:pt>
                <c:pt idx="265">
                  <c:v>22.205379000000001</c:v>
                </c:pt>
                <c:pt idx="266">
                  <c:v>22.210146999999999</c:v>
                </c:pt>
                <c:pt idx="267">
                  <c:v>22.203576999999999</c:v>
                </c:pt>
                <c:pt idx="268">
                  <c:v>22.201301000000001</c:v>
                </c:pt>
                <c:pt idx="269">
                  <c:v>22.207799000000001</c:v>
                </c:pt>
                <c:pt idx="270">
                  <c:v>22.189630999999999</c:v>
                </c:pt>
                <c:pt idx="271">
                  <c:v>22.219919000000001</c:v>
                </c:pt>
                <c:pt idx="272">
                  <c:v>22.203796000000001</c:v>
                </c:pt>
                <c:pt idx="273">
                  <c:v>22.188362999999999</c:v>
                </c:pt>
                <c:pt idx="274">
                  <c:v>22.214130000000001</c:v>
                </c:pt>
                <c:pt idx="275">
                  <c:v>22.200531000000002</c:v>
                </c:pt>
                <c:pt idx="276">
                  <c:v>22.213528</c:v>
                </c:pt>
                <c:pt idx="277">
                  <c:v>22.197975</c:v>
                </c:pt>
                <c:pt idx="278">
                  <c:v>22.189056999999998</c:v>
                </c:pt>
                <c:pt idx="279">
                  <c:v>22.205275</c:v>
                </c:pt>
                <c:pt idx="280">
                  <c:v>22.203317999999999</c:v>
                </c:pt>
                <c:pt idx="281">
                  <c:v>22.211773999999998</c:v>
                </c:pt>
                <c:pt idx="282">
                  <c:v>22.215350000000001</c:v>
                </c:pt>
                <c:pt idx="283">
                  <c:v>22.199625000000001</c:v>
                </c:pt>
                <c:pt idx="284">
                  <c:v>22.202648</c:v>
                </c:pt>
                <c:pt idx="285">
                  <c:v>22.203313000000001</c:v>
                </c:pt>
                <c:pt idx="286">
                  <c:v>22.215420999999999</c:v>
                </c:pt>
                <c:pt idx="287">
                  <c:v>22.200016000000002</c:v>
                </c:pt>
                <c:pt idx="288">
                  <c:v>22.221202000000002</c:v>
                </c:pt>
                <c:pt idx="289">
                  <c:v>22.201356000000001</c:v>
                </c:pt>
                <c:pt idx="290">
                  <c:v>22.199406</c:v>
                </c:pt>
                <c:pt idx="291">
                  <c:v>22.209927</c:v>
                </c:pt>
                <c:pt idx="292">
                  <c:v>22.215509000000001</c:v>
                </c:pt>
                <c:pt idx="293">
                  <c:v>22.191680000000002</c:v>
                </c:pt>
                <c:pt idx="294">
                  <c:v>22.212439</c:v>
                </c:pt>
                <c:pt idx="295">
                  <c:v>22.208217000000001</c:v>
                </c:pt>
                <c:pt idx="296">
                  <c:v>22.192588000000001</c:v>
                </c:pt>
                <c:pt idx="297">
                  <c:v>22.196584000000001</c:v>
                </c:pt>
                <c:pt idx="298">
                  <c:v>22.213743000000001</c:v>
                </c:pt>
                <c:pt idx="299">
                  <c:v>22.202311999999999</c:v>
                </c:pt>
                <c:pt idx="300">
                  <c:v>22.192796000000001</c:v>
                </c:pt>
                <c:pt idx="301">
                  <c:v>22.189761000000001</c:v>
                </c:pt>
                <c:pt idx="302">
                  <c:v>22.211397999999999</c:v>
                </c:pt>
                <c:pt idx="303">
                  <c:v>22.202468</c:v>
                </c:pt>
                <c:pt idx="304">
                  <c:v>22.188154999999998</c:v>
                </c:pt>
                <c:pt idx="305">
                  <c:v>22.200689000000001</c:v>
                </c:pt>
                <c:pt idx="306">
                  <c:v>22.199480999999999</c:v>
                </c:pt>
                <c:pt idx="307">
                  <c:v>22.217095</c:v>
                </c:pt>
                <c:pt idx="308">
                  <c:v>22.205055000000002</c:v>
                </c:pt>
                <c:pt idx="309">
                  <c:v>22.202456000000002</c:v>
                </c:pt>
                <c:pt idx="310">
                  <c:v>22.217652999999999</c:v>
                </c:pt>
                <c:pt idx="311">
                  <c:v>22.205165999999998</c:v>
                </c:pt>
                <c:pt idx="312">
                  <c:v>22.213742</c:v>
                </c:pt>
                <c:pt idx="313">
                  <c:v>22.212334999999999</c:v>
                </c:pt>
                <c:pt idx="314">
                  <c:v>22.204882999999999</c:v>
                </c:pt>
                <c:pt idx="315">
                  <c:v>22.202618999999999</c:v>
                </c:pt>
                <c:pt idx="316">
                  <c:v>22.192260999999998</c:v>
                </c:pt>
                <c:pt idx="317">
                  <c:v>22.201094999999999</c:v>
                </c:pt>
                <c:pt idx="318">
                  <c:v>22.200147000000001</c:v>
                </c:pt>
                <c:pt idx="319">
                  <c:v>22.190131999999998</c:v>
                </c:pt>
                <c:pt idx="320">
                  <c:v>22.202929000000001</c:v>
                </c:pt>
                <c:pt idx="321">
                  <c:v>22.204208999999999</c:v>
                </c:pt>
                <c:pt idx="322">
                  <c:v>22.201554000000002</c:v>
                </c:pt>
                <c:pt idx="323">
                  <c:v>22.200071000000001</c:v>
                </c:pt>
                <c:pt idx="324">
                  <c:v>22.207032000000002</c:v>
                </c:pt>
                <c:pt idx="325">
                  <c:v>22.205276999999999</c:v>
                </c:pt>
                <c:pt idx="326">
                  <c:v>22.198643000000001</c:v>
                </c:pt>
                <c:pt idx="327">
                  <c:v>22.197534999999998</c:v>
                </c:pt>
                <c:pt idx="328">
                  <c:v>22.202501999999999</c:v>
                </c:pt>
                <c:pt idx="329">
                  <c:v>22.210471999999999</c:v>
                </c:pt>
                <c:pt idx="330">
                  <c:v>22.207585000000002</c:v>
                </c:pt>
                <c:pt idx="331">
                  <c:v>22.206429</c:v>
                </c:pt>
                <c:pt idx="332">
                  <c:v>22.203908999999999</c:v>
                </c:pt>
                <c:pt idx="333">
                  <c:v>22.201205999999999</c:v>
                </c:pt>
                <c:pt idx="334">
                  <c:v>22.186430999999999</c:v>
                </c:pt>
                <c:pt idx="335">
                  <c:v>22.208369999999999</c:v>
                </c:pt>
                <c:pt idx="336">
                  <c:v>22.213301999999999</c:v>
                </c:pt>
                <c:pt idx="337">
                  <c:v>22.201481000000001</c:v>
                </c:pt>
                <c:pt idx="338">
                  <c:v>22.205850000000002</c:v>
                </c:pt>
                <c:pt idx="339">
                  <c:v>22.210889999999999</c:v>
                </c:pt>
                <c:pt idx="340">
                  <c:v>22.195588000000001</c:v>
                </c:pt>
                <c:pt idx="341">
                  <c:v>22.193398999999999</c:v>
                </c:pt>
                <c:pt idx="342">
                  <c:v>22.208010999999999</c:v>
                </c:pt>
                <c:pt idx="343">
                  <c:v>22.212751999999998</c:v>
                </c:pt>
                <c:pt idx="344">
                  <c:v>22.203047000000002</c:v>
                </c:pt>
                <c:pt idx="345">
                  <c:v>22.205081</c:v>
                </c:pt>
                <c:pt idx="346">
                  <c:v>22.204571000000001</c:v>
                </c:pt>
                <c:pt idx="347">
                  <c:v>22.198713999999999</c:v>
                </c:pt>
                <c:pt idx="348">
                  <c:v>22.207608</c:v>
                </c:pt>
                <c:pt idx="349">
                  <c:v>22.203849000000002</c:v>
                </c:pt>
                <c:pt idx="350">
                  <c:v>22.203361999999998</c:v>
                </c:pt>
                <c:pt idx="351">
                  <c:v>22.206012999999999</c:v>
                </c:pt>
                <c:pt idx="352">
                  <c:v>22.204294999999998</c:v>
                </c:pt>
                <c:pt idx="353">
                  <c:v>22.199231000000001</c:v>
                </c:pt>
                <c:pt idx="354">
                  <c:v>22.204892999999998</c:v>
                </c:pt>
                <c:pt idx="355">
                  <c:v>22.218993999999999</c:v>
                </c:pt>
                <c:pt idx="356">
                  <c:v>22.205100000000002</c:v>
                </c:pt>
                <c:pt idx="357">
                  <c:v>22.198609000000001</c:v>
                </c:pt>
                <c:pt idx="358">
                  <c:v>22.204294999999998</c:v>
                </c:pt>
                <c:pt idx="359">
                  <c:v>22.201528</c:v>
                </c:pt>
                <c:pt idx="360">
                  <c:v>22.205279000000001</c:v>
                </c:pt>
                <c:pt idx="361">
                  <c:v>22.211359000000002</c:v>
                </c:pt>
                <c:pt idx="362">
                  <c:v>22.204546000000001</c:v>
                </c:pt>
                <c:pt idx="363">
                  <c:v>22.208696</c:v>
                </c:pt>
                <c:pt idx="364">
                  <c:v>22.205606</c:v>
                </c:pt>
                <c:pt idx="365">
                  <c:v>22.204644999999999</c:v>
                </c:pt>
                <c:pt idx="366">
                  <c:v>22.189603000000002</c:v>
                </c:pt>
                <c:pt idx="367">
                  <c:v>22.211905000000002</c:v>
                </c:pt>
                <c:pt idx="368">
                  <c:v>22.206395000000001</c:v>
                </c:pt>
                <c:pt idx="369">
                  <c:v>22.207806999999999</c:v>
                </c:pt>
                <c:pt idx="370">
                  <c:v>22.210011999999999</c:v>
                </c:pt>
                <c:pt idx="371">
                  <c:v>22.205359000000001</c:v>
                </c:pt>
                <c:pt idx="372">
                  <c:v>22.197194</c:v>
                </c:pt>
                <c:pt idx="373">
                  <c:v>22.208224999999999</c:v>
                </c:pt>
                <c:pt idx="374">
                  <c:v>22.199418000000001</c:v>
                </c:pt>
                <c:pt idx="375">
                  <c:v>22.216055000000001</c:v>
                </c:pt>
                <c:pt idx="376">
                  <c:v>22.206454999999998</c:v>
                </c:pt>
                <c:pt idx="377">
                  <c:v>22.199797</c:v>
                </c:pt>
                <c:pt idx="378">
                  <c:v>22.201343999999999</c:v>
                </c:pt>
                <c:pt idx="379">
                  <c:v>22.207730999999999</c:v>
                </c:pt>
                <c:pt idx="380">
                  <c:v>22.194717000000001</c:v>
                </c:pt>
                <c:pt idx="381">
                  <c:v>22.205175000000001</c:v>
                </c:pt>
                <c:pt idx="382">
                  <c:v>22.211542000000001</c:v>
                </c:pt>
                <c:pt idx="383">
                  <c:v>22.19276</c:v>
                </c:pt>
                <c:pt idx="384">
                  <c:v>22.202535999999998</c:v>
                </c:pt>
                <c:pt idx="385">
                  <c:v>22.207958000000001</c:v>
                </c:pt>
                <c:pt idx="386">
                  <c:v>22.204564999999999</c:v>
                </c:pt>
                <c:pt idx="387">
                  <c:v>22.208348000000001</c:v>
                </c:pt>
                <c:pt idx="388">
                  <c:v>22.190187999999999</c:v>
                </c:pt>
                <c:pt idx="389">
                  <c:v>22.210090999999998</c:v>
                </c:pt>
                <c:pt idx="390">
                  <c:v>22.215575999999999</c:v>
                </c:pt>
                <c:pt idx="391">
                  <c:v>22.206486999999999</c:v>
                </c:pt>
                <c:pt idx="392">
                  <c:v>22.205231000000001</c:v>
                </c:pt>
                <c:pt idx="393">
                  <c:v>22.212184000000001</c:v>
                </c:pt>
                <c:pt idx="394">
                  <c:v>22.204298000000001</c:v>
                </c:pt>
                <c:pt idx="395">
                  <c:v>22.216418000000001</c:v>
                </c:pt>
                <c:pt idx="396">
                  <c:v>22.199401999999999</c:v>
                </c:pt>
                <c:pt idx="397">
                  <c:v>22.215636</c:v>
                </c:pt>
                <c:pt idx="398">
                  <c:v>22.203883000000001</c:v>
                </c:pt>
                <c:pt idx="399">
                  <c:v>22.201798</c:v>
                </c:pt>
                <c:pt idx="400">
                  <c:v>22.199829000000001</c:v>
                </c:pt>
                <c:pt idx="401">
                  <c:v>22.200510000000001</c:v>
                </c:pt>
                <c:pt idx="402">
                  <c:v>22.210270000000001</c:v>
                </c:pt>
                <c:pt idx="403">
                  <c:v>22.208532000000002</c:v>
                </c:pt>
                <c:pt idx="404">
                  <c:v>22.200239</c:v>
                </c:pt>
                <c:pt idx="405">
                  <c:v>22.202580000000001</c:v>
                </c:pt>
                <c:pt idx="406">
                  <c:v>22.210139000000002</c:v>
                </c:pt>
                <c:pt idx="407">
                  <c:v>22.199669</c:v>
                </c:pt>
                <c:pt idx="408">
                  <c:v>22.214652000000001</c:v>
                </c:pt>
                <c:pt idx="409">
                  <c:v>22.215962999999999</c:v>
                </c:pt>
                <c:pt idx="410">
                  <c:v>22.216418000000001</c:v>
                </c:pt>
                <c:pt idx="411">
                  <c:v>22.205366000000001</c:v>
                </c:pt>
                <c:pt idx="412">
                  <c:v>22.210377999999999</c:v>
                </c:pt>
                <c:pt idx="413">
                  <c:v>22.203664</c:v>
                </c:pt>
                <c:pt idx="414">
                  <c:v>22.199549999999999</c:v>
                </c:pt>
                <c:pt idx="415">
                  <c:v>22.207526999999999</c:v>
                </c:pt>
                <c:pt idx="416">
                  <c:v>22.205390000000001</c:v>
                </c:pt>
                <c:pt idx="417">
                  <c:v>22.200227000000002</c:v>
                </c:pt>
                <c:pt idx="418">
                  <c:v>22.206323000000001</c:v>
                </c:pt>
                <c:pt idx="419">
                  <c:v>22.206837</c:v>
                </c:pt>
                <c:pt idx="420">
                  <c:v>22.209879000000001</c:v>
                </c:pt>
                <c:pt idx="421">
                  <c:v>22.202076999999999</c:v>
                </c:pt>
                <c:pt idx="422">
                  <c:v>22.193545</c:v>
                </c:pt>
                <c:pt idx="423">
                  <c:v>22.206973000000001</c:v>
                </c:pt>
                <c:pt idx="424">
                  <c:v>22.223310000000001</c:v>
                </c:pt>
                <c:pt idx="425">
                  <c:v>22.204062</c:v>
                </c:pt>
                <c:pt idx="426">
                  <c:v>22.202639000000001</c:v>
                </c:pt>
                <c:pt idx="427">
                  <c:v>22.205278</c:v>
                </c:pt>
                <c:pt idx="428">
                  <c:v>22.192768000000001</c:v>
                </c:pt>
                <c:pt idx="429">
                  <c:v>22.204512999999999</c:v>
                </c:pt>
                <c:pt idx="430">
                  <c:v>22.213342999999998</c:v>
                </c:pt>
                <c:pt idx="431">
                  <c:v>22.203855000000001</c:v>
                </c:pt>
                <c:pt idx="432">
                  <c:v>22.213455</c:v>
                </c:pt>
                <c:pt idx="433">
                  <c:v>22.205504999999999</c:v>
                </c:pt>
                <c:pt idx="434">
                  <c:v>22.208807</c:v>
                </c:pt>
                <c:pt idx="435">
                  <c:v>22.197209000000001</c:v>
                </c:pt>
                <c:pt idx="436">
                  <c:v>22.211226</c:v>
                </c:pt>
                <c:pt idx="437">
                  <c:v>22.211604999999999</c:v>
                </c:pt>
                <c:pt idx="438">
                  <c:v>22.195565999999999</c:v>
                </c:pt>
                <c:pt idx="439">
                  <c:v>22.205704999999998</c:v>
                </c:pt>
                <c:pt idx="440">
                  <c:v>22.206175000000002</c:v>
                </c:pt>
                <c:pt idx="441">
                  <c:v>22.207846</c:v>
                </c:pt>
                <c:pt idx="442">
                  <c:v>22.210536999999999</c:v>
                </c:pt>
                <c:pt idx="443">
                  <c:v>22.199214000000001</c:v>
                </c:pt>
                <c:pt idx="444">
                  <c:v>22.201355</c:v>
                </c:pt>
                <c:pt idx="445">
                  <c:v>22.209612</c:v>
                </c:pt>
                <c:pt idx="446">
                  <c:v>22.200785</c:v>
                </c:pt>
                <c:pt idx="447">
                  <c:v>22.205131000000002</c:v>
                </c:pt>
                <c:pt idx="448">
                  <c:v>22.213379</c:v>
                </c:pt>
                <c:pt idx="449">
                  <c:v>22.205812999999999</c:v>
                </c:pt>
                <c:pt idx="450">
                  <c:v>22.214279999999999</c:v>
                </c:pt>
                <c:pt idx="451">
                  <c:v>22.215388999999998</c:v>
                </c:pt>
                <c:pt idx="452">
                  <c:v>22.210336999999999</c:v>
                </c:pt>
                <c:pt idx="453">
                  <c:v>22.214161000000001</c:v>
                </c:pt>
                <c:pt idx="454">
                  <c:v>22.202207999999999</c:v>
                </c:pt>
                <c:pt idx="455">
                  <c:v>22.213224</c:v>
                </c:pt>
                <c:pt idx="456">
                  <c:v>22.20899</c:v>
                </c:pt>
                <c:pt idx="457">
                  <c:v>22.208962</c:v>
                </c:pt>
                <c:pt idx="458">
                  <c:v>22.211043</c:v>
                </c:pt>
                <c:pt idx="459">
                  <c:v>22.192253000000001</c:v>
                </c:pt>
                <c:pt idx="460">
                  <c:v>22.215236999999998</c:v>
                </c:pt>
                <c:pt idx="461">
                  <c:v>22.202415999999999</c:v>
                </c:pt>
                <c:pt idx="462">
                  <c:v>22.197718999999999</c:v>
                </c:pt>
                <c:pt idx="463">
                  <c:v>22.201039999999999</c:v>
                </c:pt>
                <c:pt idx="464">
                  <c:v>22.204533000000001</c:v>
                </c:pt>
                <c:pt idx="465">
                  <c:v>22.19868</c:v>
                </c:pt>
                <c:pt idx="466">
                  <c:v>22.208113000000001</c:v>
                </c:pt>
                <c:pt idx="467">
                  <c:v>22.198786999999999</c:v>
                </c:pt>
                <c:pt idx="468">
                  <c:v>22.209465000000002</c:v>
                </c:pt>
                <c:pt idx="469">
                  <c:v>22.202818000000001</c:v>
                </c:pt>
                <c:pt idx="470">
                  <c:v>22.215353</c:v>
                </c:pt>
                <c:pt idx="471">
                  <c:v>22.205604999999998</c:v>
                </c:pt>
                <c:pt idx="472">
                  <c:v>22.200700999999999</c:v>
                </c:pt>
                <c:pt idx="473">
                  <c:v>22.199556999999999</c:v>
                </c:pt>
                <c:pt idx="474">
                  <c:v>22.218698</c:v>
                </c:pt>
                <c:pt idx="475">
                  <c:v>22.209975</c:v>
                </c:pt>
                <c:pt idx="476">
                  <c:v>22.207348</c:v>
                </c:pt>
                <c:pt idx="477">
                  <c:v>22.204194000000001</c:v>
                </c:pt>
                <c:pt idx="478">
                  <c:v>22.206904999999999</c:v>
                </c:pt>
                <c:pt idx="479">
                  <c:v>22.202407999999998</c:v>
                </c:pt>
                <c:pt idx="480">
                  <c:v>22.204353000000001</c:v>
                </c:pt>
                <c:pt idx="481">
                  <c:v>22.198164999999999</c:v>
                </c:pt>
                <c:pt idx="482">
                  <c:v>22.196753999999999</c:v>
                </c:pt>
                <c:pt idx="483">
                  <c:v>22.212239</c:v>
                </c:pt>
                <c:pt idx="484">
                  <c:v>22.203624000000001</c:v>
                </c:pt>
                <c:pt idx="485">
                  <c:v>22.203288000000001</c:v>
                </c:pt>
                <c:pt idx="486">
                  <c:v>22.204816000000001</c:v>
                </c:pt>
                <c:pt idx="487">
                  <c:v>22.204561000000002</c:v>
                </c:pt>
                <c:pt idx="488">
                  <c:v>22.208663000000001</c:v>
                </c:pt>
                <c:pt idx="489">
                  <c:v>22.194554</c:v>
                </c:pt>
                <c:pt idx="490">
                  <c:v>22.215209999999999</c:v>
                </c:pt>
                <c:pt idx="491">
                  <c:v>22.207746</c:v>
                </c:pt>
                <c:pt idx="492">
                  <c:v>22.216673</c:v>
                </c:pt>
                <c:pt idx="493">
                  <c:v>22.207176</c:v>
                </c:pt>
                <c:pt idx="494">
                  <c:v>22.197244999999999</c:v>
                </c:pt>
                <c:pt idx="495">
                  <c:v>22.211521999999999</c:v>
                </c:pt>
                <c:pt idx="496">
                  <c:v>22.212167999999998</c:v>
                </c:pt>
                <c:pt idx="497">
                  <c:v>22.208283999999999</c:v>
                </c:pt>
                <c:pt idx="498">
                  <c:v>22.200291</c:v>
                </c:pt>
                <c:pt idx="499">
                  <c:v>22.204855999999999</c:v>
                </c:pt>
                <c:pt idx="500">
                  <c:v>22.196567000000002</c:v>
                </c:pt>
                <c:pt idx="501">
                  <c:v>22.205223</c:v>
                </c:pt>
                <c:pt idx="502">
                  <c:v>22.213200000000001</c:v>
                </c:pt>
                <c:pt idx="503">
                  <c:v>22.211040000000001</c:v>
                </c:pt>
                <c:pt idx="504">
                  <c:v>22.203066</c:v>
                </c:pt>
                <c:pt idx="505">
                  <c:v>22.202496</c:v>
                </c:pt>
                <c:pt idx="506">
                  <c:v>22.207287999999998</c:v>
                </c:pt>
                <c:pt idx="507">
                  <c:v>22.210844000000002</c:v>
                </c:pt>
                <c:pt idx="508">
                  <c:v>22.204577</c:v>
                </c:pt>
                <c:pt idx="509">
                  <c:v>22.204612999999998</c:v>
                </c:pt>
                <c:pt idx="510">
                  <c:v>22.207328</c:v>
                </c:pt>
                <c:pt idx="511">
                  <c:v>22.190097000000002</c:v>
                </c:pt>
                <c:pt idx="512">
                  <c:v>22.197852000000001</c:v>
                </c:pt>
                <c:pt idx="513">
                  <c:v>22.211003999999999</c:v>
                </c:pt>
                <c:pt idx="514">
                  <c:v>22.203676000000002</c:v>
                </c:pt>
                <c:pt idx="515">
                  <c:v>22.196048999999999</c:v>
                </c:pt>
                <c:pt idx="516">
                  <c:v>22.208902999999999</c:v>
                </c:pt>
                <c:pt idx="517">
                  <c:v>22.216594000000001</c:v>
                </c:pt>
                <c:pt idx="518">
                  <c:v>22.198369</c:v>
                </c:pt>
                <c:pt idx="519">
                  <c:v>22.205701999999999</c:v>
                </c:pt>
                <c:pt idx="520">
                  <c:v>22.209026999999999</c:v>
                </c:pt>
                <c:pt idx="521">
                  <c:v>22.208393000000001</c:v>
                </c:pt>
                <c:pt idx="522">
                  <c:v>22.208696</c:v>
                </c:pt>
                <c:pt idx="523">
                  <c:v>22.209952000000001</c:v>
                </c:pt>
                <c:pt idx="524">
                  <c:v>22.190367999999999</c:v>
                </c:pt>
                <c:pt idx="525">
                  <c:v>22.194358999999999</c:v>
                </c:pt>
                <c:pt idx="526">
                  <c:v>22.211386999999998</c:v>
                </c:pt>
                <c:pt idx="527">
                  <c:v>22.203198</c:v>
                </c:pt>
                <c:pt idx="528">
                  <c:v>22.210146999999999</c:v>
                </c:pt>
                <c:pt idx="529">
                  <c:v>22.207443999999999</c:v>
                </c:pt>
                <c:pt idx="530">
                  <c:v>22.196369000000001</c:v>
                </c:pt>
                <c:pt idx="531">
                  <c:v>22.202991000000001</c:v>
                </c:pt>
                <c:pt idx="532">
                  <c:v>22.211148000000001</c:v>
                </c:pt>
                <c:pt idx="533">
                  <c:v>22.204279</c:v>
                </c:pt>
                <c:pt idx="534">
                  <c:v>22.21482</c:v>
                </c:pt>
                <c:pt idx="535">
                  <c:v>22.203796000000001</c:v>
                </c:pt>
                <c:pt idx="536">
                  <c:v>22.216514</c:v>
                </c:pt>
                <c:pt idx="537">
                  <c:v>22.202978999999999</c:v>
                </c:pt>
                <c:pt idx="538">
                  <c:v>22.21246</c:v>
                </c:pt>
                <c:pt idx="539">
                  <c:v>22.211746000000002</c:v>
                </c:pt>
                <c:pt idx="540">
                  <c:v>22.214071000000001</c:v>
                </c:pt>
                <c:pt idx="541">
                  <c:v>22.194647</c:v>
                </c:pt>
                <c:pt idx="542">
                  <c:v>22.195762999999999</c:v>
                </c:pt>
                <c:pt idx="543">
                  <c:v>22.203493999999999</c:v>
                </c:pt>
                <c:pt idx="544">
                  <c:v>22.216857000000001</c:v>
                </c:pt>
                <c:pt idx="545">
                  <c:v>22.212658999999999</c:v>
                </c:pt>
                <c:pt idx="546">
                  <c:v>22.209409999999998</c:v>
                </c:pt>
                <c:pt idx="547">
                  <c:v>22.205579</c:v>
                </c:pt>
                <c:pt idx="548">
                  <c:v>22.200907000000001</c:v>
                </c:pt>
                <c:pt idx="549">
                  <c:v>22.201423999999999</c:v>
                </c:pt>
                <c:pt idx="550">
                  <c:v>22.204370999999998</c:v>
                </c:pt>
                <c:pt idx="551">
                  <c:v>22.204844999999999</c:v>
                </c:pt>
                <c:pt idx="552">
                  <c:v>22.196625000000001</c:v>
                </c:pt>
                <c:pt idx="553">
                  <c:v>22.204909000000001</c:v>
                </c:pt>
                <c:pt idx="554">
                  <c:v>22.193187999999999</c:v>
                </c:pt>
                <c:pt idx="555">
                  <c:v>22.206256</c:v>
                </c:pt>
                <c:pt idx="556">
                  <c:v>22.194208</c:v>
                </c:pt>
                <c:pt idx="557">
                  <c:v>22.201915</c:v>
                </c:pt>
                <c:pt idx="558">
                  <c:v>22.196425000000001</c:v>
                </c:pt>
                <c:pt idx="559">
                  <c:v>22.213643999999999</c:v>
                </c:pt>
                <c:pt idx="560">
                  <c:v>22.196999000000002</c:v>
                </c:pt>
                <c:pt idx="561">
                  <c:v>22.196815999999998</c:v>
                </c:pt>
                <c:pt idx="562">
                  <c:v>22.205372000000001</c:v>
                </c:pt>
                <c:pt idx="563">
                  <c:v>22.205658</c:v>
                </c:pt>
                <c:pt idx="564">
                  <c:v>22.202852</c:v>
                </c:pt>
                <c:pt idx="565">
                  <c:v>22.208210999999999</c:v>
                </c:pt>
                <c:pt idx="566">
                  <c:v>22.217727</c:v>
                </c:pt>
                <c:pt idx="567">
                  <c:v>22.196182</c:v>
                </c:pt>
                <c:pt idx="568">
                  <c:v>22.199757999999999</c:v>
                </c:pt>
                <c:pt idx="569">
                  <c:v>22.208891999999999</c:v>
                </c:pt>
                <c:pt idx="570">
                  <c:v>22.204642</c:v>
                </c:pt>
                <c:pt idx="571">
                  <c:v>22.204813999999999</c:v>
                </c:pt>
                <c:pt idx="572">
                  <c:v>22.203374</c:v>
                </c:pt>
                <c:pt idx="573">
                  <c:v>22.205822000000001</c:v>
                </c:pt>
                <c:pt idx="574">
                  <c:v>22.202756000000001</c:v>
                </c:pt>
                <c:pt idx="575">
                  <c:v>22.195623999999999</c:v>
                </c:pt>
                <c:pt idx="576">
                  <c:v>22.214378</c:v>
                </c:pt>
                <c:pt idx="577">
                  <c:v>22.200894999999999</c:v>
                </c:pt>
                <c:pt idx="578">
                  <c:v>22.210350999999999</c:v>
                </c:pt>
                <c:pt idx="579">
                  <c:v>22.198450999999999</c:v>
                </c:pt>
                <c:pt idx="580">
                  <c:v>22.207967</c:v>
                </c:pt>
                <c:pt idx="581">
                  <c:v>22.210826000000001</c:v>
                </c:pt>
                <c:pt idx="582">
                  <c:v>22.204204000000001</c:v>
                </c:pt>
                <c:pt idx="583">
                  <c:v>22.192024</c:v>
                </c:pt>
                <c:pt idx="584">
                  <c:v>22.210013</c:v>
                </c:pt>
                <c:pt idx="585">
                  <c:v>22.208577999999999</c:v>
                </c:pt>
                <c:pt idx="586">
                  <c:v>22.200396000000001</c:v>
                </c:pt>
                <c:pt idx="587">
                  <c:v>22.202915999999998</c:v>
                </c:pt>
                <c:pt idx="588">
                  <c:v>22.205755</c:v>
                </c:pt>
                <c:pt idx="589">
                  <c:v>22.204854000000001</c:v>
                </c:pt>
                <c:pt idx="590">
                  <c:v>22.202636999999999</c:v>
                </c:pt>
                <c:pt idx="591">
                  <c:v>22.197087</c:v>
                </c:pt>
                <c:pt idx="592">
                  <c:v>22.207118000000001</c:v>
                </c:pt>
                <c:pt idx="593">
                  <c:v>22.200903</c:v>
                </c:pt>
                <c:pt idx="594">
                  <c:v>22.210432000000001</c:v>
                </c:pt>
                <c:pt idx="595">
                  <c:v>22.195133999999999</c:v>
                </c:pt>
                <c:pt idx="596">
                  <c:v>22.209634000000001</c:v>
                </c:pt>
                <c:pt idx="597">
                  <c:v>22.212081999999999</c:v>
                </c:pt>
                <c:pt idx="598">
                  <c:v>22.199297000000001</c:v>
                </c:pt>
                <c:pt idx="599">
                  <c:v>22.203263</c:v>
                </c:pt>
                <c:pt idx="600">
                  <c:v>22.207996000000001</c:v>
                </c:pt>
                <c:pt idx="601">
                  <c:v>22.205998000000001</c:v>
                </c:pt>
                <c:pt idx="602">
                  <c:v>22.201521</c:v>
                </c:pt>
                <c:pt idx="603">
                  <c:v>22.205931</c:v>
                </c:pt>
                <c:pt idx="604">
                  <c:v>22.202877000000001</c:v>
                </c:pt>
                <c:pt idx="605">
                  <c:v>22.196836999999999</c:v>
                </c:pt>
                <c:pt idx="606">
                  <c:v>22.208570000000002</c:v>
                </c:pt>
                <c:pt idx="607">
                  <c:v>22.227323999999999</c:v>
                </c:pt>
                <c:pt idx="608">
                  <c:v>22.214148000000002</c:v>
                </c:pt>
                <c:pt idx="609">
                  <c:v>22.199152999999999</c:v>
                </c:pt>
                <c:pt idx="610">
                  <c:v>22.196801000000001</c:v>
                </c:pt>
                <c:pt idx="611">
                  <c:v>22.213325999999999</c:v>
                </c:pt>
                <c:pt idx="612">
                  <c:v>22.204554999999999</c:v>
                </c:pt>
                <c:pt idx="613">
                  <c:v>22.202764999999999</c:v>
                </c:pt>
                <c:pt idx="614">
                  <c:v>22.196573999999998</c:v>
                </c:pt>
                <c:pt idx="615">
                  <c:v>22.192917000000001</c:v>
                </c:pt>
                <c:pt idx="616">
                  <c:v>22.208119</c:v>
                </c:pt>
                <c:pt idx="617">
                  <c:v>22.210253000000002</c:v>
                </c:pt>
                <c:pt idx="618">
                  <c:v>22.194154000000001</c:v>
                </c:pt>
                <c:pt idx="619">
                  <c:v>22.215506999999999</c:v>
                </c:pt>
                <c:pt idx="620">
                  <c:v>22.197019999999998</c:v>
                </c:pt>
                <c:pt idx="621">
                  <c:v>22.201649</c:v>
                </c:pt>
                <c:pt idx="622">
                  <c:v>22.198643000000001</c:v>
                </c:pt>
                <c:pt idx="623">
                  <c:v>22.211473000000002</c:v>
                </c:pt>
                <c:pt idx="624">
                  <c:v>22.197291</c:v>
                </c:pt>
                <c:pt idx="625">
                  <c:v>22.211615999999999</c:v>
                </c:pt>
                <c:pt idx="626">
                  <c:v>22.200927</c:v>
                </c:pt>
                <c:pt idx="627">
                  <c:v>22.199337</c:v>
                </c:pt>
                <c:pt idx="628">
                  <c:v>22.196110999999998</c:v>
                </c:pt>
                <c:pt idx="629">
                  <c:v>22.210691000000001</c:v>
                </c:pt>
                <c:pt idx="630">
                  <c:v>22.207502000000002</c:v>
                </c:pt>
                <c:pt idx="631">
                  <c:v>22.208705999999999</c:v>
                </c:pt>
                <c:pt idx="632">
                  <c:v>22.204008999999999</c:v>
                </c:pt>
                <c:pt idx="633">
                  <c:v>22.209978</c:v>
                </c:pt>
                <c:pt idx="634">
                  <c:v>22.205352999999999</c:v>
                </c:pt>
                <c:pt idx="635">
                  <c:v>22.204293</c:v>
                </c:pt>
                <c:pt idx="636">
                  <c:v>22.206565000000001</c:v>
                </c:pt>
                <c:pt idx="637">
                  <c:v>22.204352</c:v>
                </c:pt>
                <c:pt idx="638">
                  <c:v>22.208331000000001</c:v>
                </c:pt>
                <c:pt idx="639">
                  <c:v>22.211069999999999</c:v>
                </c:pt>
                <c:pt idx="640">
                  <c:v>22.214259999999999</c:v>
                </c:pt>
                <c:pt idx="641">
                  <c:v>22.200444999999998</c:v>
                </c:pt>
                <c:pt idx="642">
                  <c:v>22.215765999999999</c:v>
                </c:pt>
                <c:pt idx="643">
                  <c:v>22.200700000000001</c:v>
                </c:pt>
                <c:pt idx="644">
                  <c:v>22.196686</c:v>
                </c:pt>
                <c:pt idx="645">
                  <c:v>22.196525999999999</c:v>
                </c:pt>
                <c:pt idx="646">
                  <c:v>22.196453999999999</c:v>
                </c:pt>
                <c:pt idx="647">
                  <c:v>22.199276999999999</c:v>
                </c:pt>
                <c:pt idx="648">
                  <c:v>22.207896999999999</c:v>
                </c:pt>
                <c:pt idx="649">
                  <c:v>22.214040000000001</c:v>
                </c:pt>
                <c:pt idx="650">
                  <c:v>22.211791999999999</c:v>
                </c:pt>
                <c:pt idx="651">
                  <c:v>22.218422</c:v>
                </c:pt>
                <c:pt idx="652">
                  <c:v>22.206629</c:v>
                </c:pt>
                <c:pt idx="653">
                  <c:v>22.202857000000002</c:v>
                </c:pt>
                <c:pt idx="654">
                  <c:v>22.205525000000002</c:v>
                </c:pt>
                <c:pt idx="655">
                  <c:v>22.203817999999998</c:v>
                </c:pt>
                <c:pt idx="656">
                  <c:v>22.204867</c:v>
                </c:pt>
                <c:pt idx="657">
                  <c:v>22.195385999999999</c:v>
                </c:pt>
                <c:pt idx="658">
                  <c:v>22.209869999999999</c:v>
                </c:pt>
                <c:pt idx="659">
                  <c:v>22.207872999999999</c:v>
                </c:pt>
                <c:pt idx="660">
                  <c:v>22.206772000000001</c:v>
                </c:pt>
                <c:pt idx="661">
                  <c:v>22.205425000000002</c:v>
                </c:pt>
                <c:pt idx="662">
                  <c:v>22.197845999999998</c:v>
                </c:pt>
                <c:pt idx="663">
                  <c:v>22.191603000000001</c:v>
                </c:pt>
                <c:pt idx="664">
                  <c:v>22.201664999999998</c:v>
                </c:pt>
                <c:pt idx="665">
                  <c:v>22.188341000000001</c:v>
                </c:pt>
                <c:pt idx="666">
                  <c:v>22.210464000000002</c:v>
                </c:pt>
                <c:pt idx="667">
                  <c:v>22.205887000000001</c:v>
                </c:pt>
                <c:pt idx="668">
                  <c:v>22.213203</c:v>
                </c:pt>
                <c:pt idx="669">
                  <c:v>22.193939</c:v>
                </c:pt>
                <c:pt idx="670">
                  <c:v>22.195215000000001</c:v>
                </c:pt>
                <c:pt idx="671">
                  <c:v>22.211608999999999</c:v>
                </c:pt>
                <c:pt idx="672">
                  <c:v>22.210671999999999</c:v>
                </c:pt>
                <c:pt idx="673">
                  <c:v>22.212605</c:v>
                </c:pt>
                <c:pt idx="674">
                  <c:v>22.209332</c:v>
                </c:pt>
                <c:pt idx="675">
                  <c:v>22.202144000000001</c:v>
                </c:pt>
                <c:pt idx="676">
                  <c:v>22.220192000000001</c:v>
                </c:pt>
                <c:pt idx="677">
                  <c:v>22.199038000000002</c:v>
                </c:pt>
                <c:pt idx="678">
                  <c:v>22.215603999999999</c:v>
                </c:pt>
                <c:pt idx="679">
                  <c:v>22.215140999999999</c:v>
                </c:pt>
                <c:pt idx="680">
                  <c:v>22.216090000000001</c:v>
                </c:pt>
                <c:pt idx="681">
                  <c:v>22.204053999999999</c:v>
                </c:pt>
                <c:pt idx="682">
                  <c:v>22.204397</c:v>
                </c:pt>
                <c:pt idx="683">
                  <c:v>22.204236999999999</c:v>
                </c:pt>
                <c:pt idx="684">
                  <c:v>22.205234000000001</c:v>
                </c:pt>
                <c:pt idx="685">
                  <c:v>22.203136000000001</c:v>
                </c:pt>
                <c:pt idx="686">
                  <c:v>22.210269</c:v>
                </c:pt>
                <c:pt idx="687">
                  <c:v>22.206959999999999</c:v>
                </c:pt>
                <c:pt idx="688">
                  <c:v>22.210042000000001</c:v>
                </c:pt>
                <c:pt idx="689">
                  <c:v>22.206728999999999</c:v>
                </c:pt>
                <c:pt idx="690">
                  <c:v>22.198771000000001</c:v>
                </c:pt>
                <c:pt idx="691">
                  <c:v>22.203455999999999</c:v>
                </c:pt>
                <c:pt idx="692">
                  <c:v>22.213381999999999</c:v>
                </c:pt>
                <c:pt idx="693">
                  <c:v>22.207194999999999</c:v>
                </c:pt>
                <c:pt idx="694">
                  <c:v>22.213291000000002</c:v>
                </c:pt>
                <c:pt idx="695">
                  <c:v>22.208044000000001</c:v>
                </c:pt>
                <c:pt idx="696">
                  <c:v>22.214068999999999</c:v>
                </c:pt>
                <c:pt idx="697">
                  <c:v>22.214782</c:v>
                </c:pt>
                <c:pt idx="698">
                  <c:v>22.205680000000001</c:v>
                </c:pt>
                <c:pt idx="699">
                  <c:v>22.216332999999999</c:v>
                </c:pt>
                <c:pt idx="700">
                  <c:v>22.216487999999998</c:v>
                </c:pt>
                <c:pt idx="701">
                  <c:v>22.193026</c:v>
                </c:pt>
                <c:pt idx="702">
                  <c:v>22.220894000000001</c:v>
                </c:pt>
                <c:pt idx="703">
                  <c:v>22.202383000000001</c:v>
                </c:pt>
                <c:pt idx="704">
                  <c:v>22.201581999999998</c:v>
                </c:pt>
                <c:pt idx="705">
                  <c:v>22.211369999999999</c:v>
                </c:pt>
                <c:pt idx="706">
                  <c:v>22.202096000000001</c:v>
                </c:pt>
                <c:pt idx="707">
                  <c:v>22.211452999999999</c:v>
                </c:pt>
                <c:pt idx="708">
                  <c:v>22.207494000000001</c:v>
                </c:pt>
                <c:pt idx="709">
                  <c:v>22.211269999999999</c:v>
                </c:pt>
                <c:pt idx="710">
                  <c:v>22.207688999999998</c:v>
                </c:pt>
                <c:pt idx="711">
                  <c:v>22.198989999999998</c:v>
                </c:pt>
                <c:pt idx="712">
                  <c:v>22.212696999999999</c:v>
                </c:pt>
                <c:pt idx="713">
                  <c:v>22.202898000000001</c:v>
                </c:pt>
                <c:pt idx="714">
                  <c:v>22.20926</c:v>
                </c:pt>
                <c:pt idx="715">
                  <c:v>22.200509</c:v>
                </c:pt>
                <c:pt idx="716">
                  <c:v>22.204357000000002</c:v>
                </c:pt>
                <c:pt idx="717">
                  <c:v>22.211306</c:v>
                </c:pt>
                <c:pt idx="718">
                  <c:v>22.203379999999999</c:v>
                </c:pt>
                <c:pt idx="719">
                  <c:v>22.207227</c:v>
                </c:pt>
                <c:pt idx="720">
                  <c:v>22.199062000000001</c:v>
                </c:pt>
                <c:pt idx="721">
                  <c:v>22.200087</c:v>
                </c:pt>
                <c:pt idx="722">
                  <c:v>22.209591</c:v>
                </c:pt>
                <c:pt idx="723">
                  <c:v>22.207142999999999</c:v>
                </c:pt>
                <c:pt idx="724">
                  <c:v>22.216647999999999</c:v>
                </c:pt>
                <c:pt idx="725">
                  <c:v>22.206289999999999</c:v>
                </c:pt>
                <c:pt idx="726">
                  <c:v>22.203396000000001</c:v>
                </c:pt>
                <c:pt idx="727">
                  <c:v>22.196144</c:v>
                </c:pt>
                <c:pt idx="728">
                  <c:v>22.207148</c:v>
                </c:pt>
                <c:pt idx="729">
                  <c:v>22.198332000000001</c:v>
                </c:pt>
                <c:pt idx="730">
                  <c:v>22.206593000000002</c:v>
                </c:pt>
                <c:pt idx="731">
                  <c:v>22.197053</c:v>
                </c:pt>
                <c:pt idx="732">
                  <c:v>22.203112000000001</c:v>
                </c:pt>
                <c:pt idx="733">
                  <c:v>22.210815</c:v>
                </c:pt>
                <c:pt idx="734">
                  <c:v>22.206996</c:v>
                </c:pt>
                <c:pt idx="735">
                  <c:v>22.192634999999999</c:v>
                </c:pt>
                <c:pt idx="736">
                  <c:v>22.207166999999998</c:v>
                </c:pt>
                <c:pt idx="737">
                  <c:v>22.212852999999999</c:v>
                </c:pt>
                <c:pt idx="738">
                  <c:v>22.202459000000001</c:v>
                </c:pt>
                <c:pt idx="739">
                  <c:v>22.215088999999999</c:v>
                </c:pt>
                <c:pt idx="740">
                  <c:v>22.195426000000001</c:v>
                </c:pt>
                <c:pt idx="741">
                  <c:v>22.197503000000001</c:v>
                </c:pt>
                <c:pt idx="742">
                  <c:v>22.207933000000001</c:v>
                </c:pt>
                <c:pt idx="743">
                  <c:v>22.209603000000001</c:v>
                </c:pt>
                <c:pt idx="744">
                  <c:v>22.198723000000001</c:v>
                </c:pt>
                <c:pt idx="745">
                  <c:v>22.211074</c:v>
                </c:pt>
                <c:pt idx="746">
                  <c:v>22.219244</c:v>
                </c:pt>
                <c:pt idx="747">
                  <c:v>22.21829</c:v>
                </c:pt>
                <c:pt idx="748">
                  <c:v>22.207339000000001</c:v>
                </c:pt>
                <c:pt idx="749">
                  <c:v>22.199535999999998</c:v>
                </c:pt>
                <c:pt idx="750">
                  <c:v>22.201422000000001</c:v>
                </c:pt>
                <c:pt idx="751">
                  <c:v>22.198647000000001</c:v>
                </c:pt>
                <c:pt idx="752">
                  <c:v>22.213114999999998</c:v>
                </c:pt>
                <c:pt idx="753">
                  <c:v>22.206752999999999</c:v>
                </c:pt>
                <c:pt idx="754">
                  <c:v>22.220870000000001</c:v>
                </c:pt>
                <c:pt idx="755">
                  <c:v>22.197136</c:v>
                </c:pt>
                <c:pt idx="756">
                  <c:v>22.193411999999999</c:v>
                </c:pt>
                <c:pt idx="757">
                  <c:v>22.208216</c:v>
                </c:pt>
                <c:pt idx="758">
                  <c:v>22.202905000000001</c:v>
                </c:pt>
                <c:pt idx="759">
                  <c:v>22.202893</c:v>
                </c:pt>
                <c:pt idx="760">
                  <c:v>22.210169</c:v>
                </c:pt>
                <c:pt idx="761">
                  <c:v>22.207602000000001</c:v>
                </c:pt>
                <c:pt idx="762">
                  <c:v>22.200545000000002</c:v>
                </c:pt>
                <c:pt idx="763">
                  <c:v>22.208016000000001</c:v>
                </c:pt>
                <c:pt idx="764">
                  <c:v>22.207446000000001</c:v>
                </c:pt>
                <c:pt idx="765">
                  <c:v>22.208898000000001</c:v>
                </c:pt>
                <c:pt idx="766">
                  <c:v>22.218343000000001</c:v>
                </c:pt>
                <c:pt idx="767">
                  <c:v>22.201385999999999</c:v>
                </c:pt>
                <c:pt idx="768">
                  <c:v>22.210305000000002</c:v>
                </c:pt>
                <c:pt idx="769">
                  <c:v>22.213203</c:v>
                </c:pt>
                <c:pt idx="770">
                  <c:v>22.195215000000001</c:v>
                </c:pt>
                <c:pt idx="771">
                  <c:v>22.203368000000001</c:v>
                </c:pt>
                <c:pt idx="772">
                  <c:v>22.205289</c:v>
                </c:pt>
                <c:pt idx="773">
                  <c:v>22.201979999999999</c:v>
                </c:pt>
                <c:pt idx="774">
                  <c:v>22.213494000000001</c:v>
                </c:pt>
                <c:pt idx="775">
                  <c:v>22.204878999999998</c:v>
                </c:pt>
                <c:pt idx="776">
                  <c:v>22.213678000000002</c:v>
                </c:pt>
                <c:pt idx="777">
                  <c:v>22.218592999999998</c:v>
                </c:pt>
                <c:pt idx="778">
                  <c:v>22.21414</c:v>
                </c:pt>
                <c:pt idx="779">
                  <c:v>22.208442999999999</c:v>
                </c:pt>
                <c:pt idx="780">
                  <c:v>22.216180999999999</c:v>
                </c:pt>
                <c:pt idx="781">
                  <c:v>22.206374</c:v>
                </c:pt>
                <c:pt idx="782">
                  <c:v>22.208817</c:v>
                </c:pt>
                <c:pt idx="783">
                  <c:v>22.202805000000001</c:v>
                </c:pt>
                <c:pt idx="784">
                  <c:v>22.201322000000001</c:v>
                </c:pt>
                <c:pt idx="785">
                  <c:v>22.202394999999999</c:v>
                </c:pt>
                <c:pt idx="786">
                  <c:v>22.188959000000001</c:v>
                </c:pt>
                <c:pt idx="787">
                  <c:v>22.211122</c:v>
                </c:pt>
                <c:pt idx="788">
                  <c:v>22.212213999999999</c:v>
                </c:pt>
                <c:pt idx="789">
                  <c:v>22.209416000000001</c:v>
                </c:pt>
                <c:pt idx="790">
                  <c:v>22.202016</c:v>
                </c:pt>
                <c:pt idx="791">
                  <c:v>22.199217000000001</c:v>
                </c:pt>
                <c:pt idx="792">
                  <c:v>22.213649</c:v>
                </c:pt>
                <c:pt idx="793">
                  <c:v>22.212904000000002</c:v>
                </c:pt>
                <c:pt idx="794">
                  <c:v>22.206285999999999</c:v>
                </c:pt>
                <c:pt idx="795">
                  <c:v>22.212992</c:v>
                </c:pt>
                <c:pt idx="796">
                  <c:v>22.207536999999999</c:v>
                </c:pt>
                <c:pt idx="797">
                  <c:v>22.199615999999999</c:v>
                </c:pt>
                <c:pt idx="798">
                  <c:v>22.192702000000001</c:v>
                </c:pt>
                <c:pt idx="799">
                  <c:v>22.209463</c:v>
                </c:pt>
                <c:pt idx="800">
                  <c:v>22.204910000000002</c:v>
                </c:pt>
                <c:pt idx="801">
                  <c:v>22.212812</c:v>
                </c:pt>
                <c:pt idx="802">
                  <c:v>22.213222999999999</c:v>
                </c:pt>
                <c:pt idx="803">
                  <c:v>22.217763999999999</c:v>
                </c:pt>
                <c:pt idx="804">
                  <c:v>22.222567999999999</c:v>
                </c:pt>
                <c:pt idx="805">
                  <c:v>22.221571000000001</c:v>
                </c:pt>
                <c:pt idx="806">
                  <c:v>22.194955</c:v>
                </c:pt>
                <c:pt idx="807">
                  <c:v>22.204260000000001</c:v>
                </c:pt>
                <c:pt idx="808">
                  <c:v>22.199735</c:v>
                </c:pt>
                <c:pt idx="809">
                  <c:v>22.225693</c:v>
                </c:pt>
                <c:pt idx="810">
                  <c:v>22.212637000000001</c:v>
                </c:pt>
                <c:pt idx="811">
                  <c:v>22.211931</c:v>
                </c:pt>
                <c:pt idx="812">
                  <c:v>22.197386999999999</c:v>
                </c:pt>
                <c:pt idx="813">
                  <c:v>22.211652000000001</c:v>
                </c:pt>
                <c:pt idx="814">
                  <c:v>22.217165999999999</c:v>
                </c:pt>
                <c:pt idx="815">
                  <c:v>22.206914999999999</c:v>
                </c:pt>
                <c:pt idx="816">
                  <c:v>22.206659999999999</c:v>
                </c:pt>
                <c:pt idx="817">
                  <c:v>22.209410999999999</c:v>
                </c:pt>
                <c:pt idx="818">
                  <c:v>22.202024000000002</c:v>
                </c:pt>
                <c:pt idx="819">
                  <c:v>22.220179000000002</c:v>
                </c:pt>
                <c:pt idx="820">
                  <c:v>22.219170999999999</c:v>
                </c:pt>
                <c:pt idx="821">
                  <c:v>22.209323000000001</c:v>
                </c:pt>
                <c:pt idx="822">
                  <c:v>22.211124999999999</c:v>
                </c:pt>
                <c:pt idx="823">
                  <c:v>22.217511999999999</c:v>
                </c:pt>
                <c:pt idx="824">
                  <c:v>22.202741</c:v>
                </c:pt>
                <c:pt idx="825">
                  <c:v>22.199978000000002</c:v>
                </c:pt>
                <c:pt idx="826">
                  <c:v>22.205152999999999</c:v>
                </c:pt>
                <c:pt idx="827">
                  <c:v>22.214366999999999</c:v>
                </c:pt>
                <c:pt idx="828">
                  <c:v>22.207975999999999</c:v>
                </c:pt>
                <c:pt idx="829">
                  <c:v>22.210260000000002</c:v>
                </c:pt>
                <c:pt idx="830">
                  <c:v>22.212648999999999</c:v>
                </c:pt>
                <c:pt idx="831">
                  <c:v>22.215364000000001</c:v>
                </c:pt>
                <c:pt idx="832">
                  <c:v>22.211309</c:v>
                </c:pt>
                <c:pt idx="833">
                  <c:v>22.205807</c:v>
                </c:pt>
                <c:pt idx="834">
                  <c:v>22.212986999999998</c:v>
                </c:pt>
                <c:pt idx="835">
                  <c:v>22.206951</c:v>
                </c:pt>
                <c:pt idx="836">
                  <c:v>22.200133999999998</c:v>
                </c:pt>
                <c:pt idx="837">
                  <c:v>22.211172999999999</c:v>
                </c:pt>
                <c:pt idx="838">
                  <c:v>22.201170000000001</c:v>
                </c:pt>
                <c:pt idx="839">
                  <c:v>22.210650999999999</c:v>
                </c:pt>
                <c:pt idx="840">
                  <c:v>22.202594000000001</c:v>
                </c:pt>
                <c:pt idx="841">
                  <c:v>22.197151000000002</c:v>
                </c:pt>
                <c:pt idx="842">
                  <c:v>22.204543000000001</c:v>
                </c:pt>
                <c:pt idx="843">
                  <c:v>22.207205999999999</c:v>
                </c:pt>
                <c:pt idx="844">
                  <c:v>22.202653000000002</c:v>
                </c:pt>
                <c:pt idx="845">
                  <c:v>22.211041999999999</c:v>
                </c:pt>
                <c:pt idx="846">
                  <c:v>22.205030000000001</c:v>
                </c:pt>
                <c:pt idx="847">
                  <c:v>22.216017000000001</c:v>
                </c:pt>
                <c:pt idx="848">
                  <c:v>22.206453</c:v>
                </c:pt>
                <c:pt idx="849">
                  <c:v>22.216574999999999</c:v>
                </c:pt>
                <c:pt idx="850">
                  <c:v>22.208836999999999</c:v>
                </c:pt>
                <c:pt idx="851">
                  <c:v>22.197849000000001</c:v>
                </c:pt>
                <c:pt idx="852">
                  <c:v>22.212440999999998</c:v>
                </c:pt>
                <c:pt idx="853">
                  <c:v>22.199966</c:v>
                </c:pt>
                <c:pt idx="854">
                  <c:v>22.204893999999999</c:v>
                </c:pt>
                <c:pt idx="855">
                  <c:v>22.208812999999999</c:v>
                </c:pt>
                <c:pt idx="856">
                  <c:v>22.200396999999999</c:v>
                </c:pt>
                <c:pt idx="857">
                  <c:v>22.213709000000001</c:v>
                </c:pt>
                <c:pt idx="858">
                  <c:v>22.201757000000001</c:v>
                </c:pt>
                <c:pt idx="859">
                  <c:v>22.203754</c:v>
                </c:pt>
                <c:pt idx="860">
                  <c:v>22.202717</c:v>
                </c:pt>
                <c:pt idx="861">
                  <c:v>22.202769</c:v>
                </c:pt>
                <c:pt idx="862">
                  <c:v>22.207298999999999</c:v>
                </c:pt>
                <c:pt idx="863">
                  <c:v>22.210169</c:v>
                </c:pt>
                <c:pt idx="864">
                  <c:v>22.203316000000001</c:v>
                </c:pt>
                <c:pt idx="865">
                  <c:v>22.215814000000002</c:v>
                </c:pt>
                <c:pt idx="866">
                  <c:v>22.200735999999999</c:v>
                </c:pt>
                <c:pt idx="867">
                  <c:v>22.207405999999999</c:v>
                </c:pt>
                <c:pt idx="868">
                  <c:v>22.213151</c:v>
                </c:pt>
                <c:pt idx="869">
                  <c:v>22.202064</c:v>
                </c:pt>
                <c:pt idx="870">
                  <c:v>22.204643000000001</c:v>
                </c:pt>
                <c:pt idx="871">
                  <c:v>22.203386999999999</c:v>
                </c:pt>
                <c:pt idx="872">
                  <c:v>22.204484000000001</c:v>
                </c:pt>
                <c:pt idx="873">
                  <c:v>22.21087</c:v>
                </c:pt>
                <c:pt idx="874">
                  <c:v>22.206772000000001</c:v>
                </c:pt>
                <c:pt idx="875">
                  <c:v>22.202570000000001</c:v>
                </c:pt>
                <c:pt idx="876">
                  <c:v>22.207526000000001</c:v>
                </c:pt>
                <c:pt idx="877">
                  <c:v>22.208003999999999</c:v>
                </c:pt>
                <c:pt idx="878">
                  <c:v>22.215143999999999</c:v>
                </c:pt>
                <c:pt idx="879">
                  <c:v>22.209410999999999</c:v>
                </c:pt>
                <c:pt idx="880">
                  <c:v>22.219028000000002</c:v>
                </c:pt>
                <c:pt idx="881">
                  <c:v>22.199567999999999</c:v>
                </c:pt>
                <c:pt idx="882">
                  <c:v>22.196199</c:v>
                </c:pt>
                <c:pt idx="883">
                  <c:v>22.210778999999999</c:v>
                </c:pt>
                <c:pt idx="884">
                  <c:v>22.198727000000002</c:v>
                </c:pt>
                <c:pt idx="885">
                  <c:v>22.204245</c:v>
                </c:pt>
                <c:pt idx="886">
                  <c:v>22.212859999999999</c:v>
                </c:pt>
                <c:pt idx="887">
                  <c:v>22.217317999999999</c:v>
                </c:pt>
                <c:pt idx="888">
                  <c:v>22.214721999999998</c:v>
                </c:pt>
                <c:pt idx="889">
                  <c:v>22.211628000000001</c:v>
                </c:pt>
                <c:pt idx="890">
                  <c:v>22.202223</c:v>
                </c:pt>
                <c:pt idx="891">
                  <c:v>22.209295999999998</c:v>
                </c:pt>
                <c:pt idx="892">
                  <c:v>22.209838000000001</c:v>
                </c:pt>
                <c:pt idx="893">
                  <c:v>22.199082000000001</c:v>
                </c:pt>
                <c:pt idx="894">
                  <c:v>22.209890000000001</c:v>
                </c:pt>
                <c:pt idx="895">
                  <c:v>22.203745999999999</c:v>
                </c:pt>
                <c:pt idx="896">
                  <c:v>22.205828</c:v>
                </c:pt>
                <c:pt idx="897">
                  <c:v>22.212150000000001</c:v>
                </c:pt>
                <c:pt idx="898">
                  <c:v>22.209599000000001</c:v>
                </c:pt>
                <c:pt idx="899">
                  <c:v>22.200429</c:v>
                </c:pt>
                <c:pt idx="900">
                  <c:v>22.208781999999999</c:v>
                </c:pt>
                <c:pt idx="901">
                  <c:v>22.203475000000001</c:v>
                </c:pt>
                <c:pt idx="902">
                  <c:v>22.200541000000001</c:v>
                </c:pt>
                <c:pt idx="903">
                  <c:v>22.217154000000001</c:v>
                </c:pt>
                <c:pt idx="904">
                  <c:v>22.210363999999998</c:v>
                </c:pt>
                <c:pt idx="905">
                  <c:v>22.193859</c:v>
                </c:pt>
                <c:pt idx="906">
                  <c:v>22.199978000000002</c:v>
                </c:pt>
                <c:pt idx="907">
                  <c:v>22.199580000000001</c:v>
                </c:pt>
                <c:pt idx="908">
                  <c:v>22.212374000000001</c:v>
                </c:pt>
                <c:pt idx="909">
                  <c:v>22.202112</c:v>
                </c:pt>
                <c:pt idx="910">
                  <c:v>22.202271</c:v>
                </c:pt>
                <c:pt idx="911">
                  <c:v>22.203966000000001</c:v>
                </c:pt>
                <c:pt idx="912">
                  <c:v>22.208075999999998</c:v>
                </c:pt>
                <c:pt idx="913">
                  <c:v>22.202734</c:v>
                </c:pt>
                <c:pt idx="914">
                  <c:v>22.211839999999999</c:v>
                </c:pt>
                <c:pt idx="915">
                  <c:v>22.210084999999999</c:v>
                </c:pt>
                <c:pt idx="916">
                  <c:v>22.213298999999999</c:v>
                </c:pt>
                <c:pt idx="917">
                  <c:v>22.193863</c:v>
                </c:pt>
                <c:pt idx="918">
                  <c:v>22.213311000000001</c:v>
                </c:pt>
                <c:pt idx="919">
                  <c:v>22.208188</c:v>
                </c:pt>
                <c:pt idx="920">
                  <c:v>22.215610999999999</c:v>
                </c:pt>
                <c:pt idx="921">
                  <c:v>22.213259000000001</c:v>
                </c:pt>
                <c:pt idx="922">
                  <c:v>22.201785000000001</c:v>
                </c:pt>
                <c:pt idx="923">
                  <c:v>22.210156999999999</c:v>
                </c:pt>
                <c:pt idx="924">
                  <c:v>22.215623000000001</c:v>
                </c:pt>
                <c:pt idx="925">
                  <c:v>22.218067000000001</c:v>
                </c:pt>
                <c:pt idx="926">
                  <c:v>22.201855999999999</c:v>
                </c:pt>
                <c:pt idx="927">
                  <c:v>22.197645999999999</c:v>
                </c:pt>
                <c:pt idx="928">
                  <c:v>22.195653</c:v>
                </c:pt>
                <c:pt idx="929">
                  <c:v>22.209575000000001</c:v>
                </c:pt>
                <c:pt idx="930">
                  <c:v>22.215195999999999</c:v>
                </c:pt>
                <c:pt idx="931">
                  <c:v>22.213638</c:v>
                </c:pt>
                <c:pt idx="932">
                  <c:v>22.210630999999999</c:v>
                </c:pt>
                <c:pt idx="933">
                  <c:v>22.197693999999998</c:v>
                </c:pt>
                <c:pt idx="934">
                  <c:v>22.204499999999999</c:v>
                </c:pt>
                <c:pt idx="935">
                  <c:v>22.204097000000001</c:v>
                </c:pt>
                <c:pt idx="936">
                  <c:v>22.213251</c:v>
                </c:pt>
                <c:pt idx="937">
                  <c:v>22.200669000000001</c:v>
                </c:pt>
                <c:pt idx="938">
                  <c:v>22.209184</c:v>
                </c:pt>
                <c:pt idx="939">
                  <c:v>22.209001000000001</c:v>
                </c:pt>
                <c:pt idx="940">
                  <c:v>22.203623</c:v>
                </c:pt>
                <c:pt idx="941">
                  <c:v>22.202881000000001</c:v>
                </c:pt>
                <c:pt idx="942">
                  <c:v>22.206544999999998</c:v>
                </c:pt>
                <c:pt idx="943">
                  <c:v>22.209966000000001</c:v>
                </c:pt>
                <c:pt idx="944">
                  <c:v>22.211034000000001</c:v>
                </c:pt>
                <c:pt idx="945">
                  <c:v>22.216221000000001</c:v>
                </c:pt>
                <c:pt idx="946">
                  <c:v>22.202905000000001</c:v>
                </c:pt>
                <c:pt idx="947">
                  <c:v>22.214431000000001</c:v>
                </c:pt>
                <c:pt idx="948">
                  <c:v>22.209212999999998</c:v>
                </c:pt>
                <c:pt idx="949">
                  <c:v>22.204149000000001</c:v>
                </c:pt>
                <c:pt idx="950">
                  <c:v>22.201872999999999</c:v>
                </c:pt>
                <c:pt idx="951">
                  <c:v>22.202299</c:v>
                </c:pt>
                <c:pt idx="952">
                  <c:v>22.201777</c:v>
                </c:pt>
                <c:pt idx="953">
                  <c:v>22.204891</c:v>
                </c:pt>
                <c:pt idx="954">
                  <c:v>22.216456999999998</c:v>
                </c:pt>
                <c:pt idx="955">
                  <c:v>22.208459000000001</c:v>
                </c:pt>
                <c:pt idx="956">
                  <c:v>22.205138000000002</c:v>
                </c:pt>
                <c:pt idx="957">
                  <c:v>22.203408</c:v>
                </c:pt>
                <c:pt idx="958">
                  <c:v>22.208850000000002</c:v>
                </c:pt>
                <c:pt idx="959">
                  <c:v>22.194424999999999</c:v>
                </c:pt>
                <c:pt idx="960">
                  <c:v>22.195959999999999</c:v>
                </c:pt>
                <c:pt idx="961">
                  <c:v>22.208009000000001</c:v>
                </c:pt>
                <c:pt idx="962">
                  <c:v>22.205126</c:v>
                </c:pt>
                <c:pt idx="963">
                  <c:v>22.203507999999999</c:v>
                </c:pt>
                <c:pt idx="964">
                  <c:v>22.195183</c:v>
                </c:pt>
                <c:pt idx="965">
                  <c:v>22.212271000000001</c:v>
                </c:pt>
                <c:pt idx="966">
                  <c:v>22.207407</c:v>
                </c:pt>
                <c:pt idx="967">
                  <c:v>22.206282000000002</c:v>
                </c:pt>
                <c:pt idx="968">
                  <c:v>22.198710999999999</c:v>
                </c:pt>
                <c:pt idx="969">
                  <c:v>22.214292</c:v>
                </c:pt>
                <c:pt idx="970">
                  <c:v>22.211819999999999</c:v>
                </c:pt>
                <c:pt idx="971">
                  <c:v>22.194904000000001</c:v>
                </c:pt>
                <c:pt idx="972">
                  <c:v>22.198675999999999</c:v>
                </c:pt>
                <c:pt idx="973">
                  <c:v>22.205795999999999</c:v>
                </c:pt>
                <c:pt idx="974">
                  <c:v>22.196587000000001</c:v>
                </c:pt>
                <c:pt idx="975">
                  <c:v>22.201585999999999</c:v>
                </c:pt>
                <c:pt idx="976">
                  <c:v>22.199836000000001</c:v>
                </c:pt>
                <c:pt idx="977">
                  <c:v>22.204640000000001</c:v>
                </c:pt>
                <c:pt idx="978">
                  <c:v>22.206661</c:v>
                </c:pt>
                <c:pt idx="979">
                  <c:v>22.213854000000001</c:v>
                </c:pt>
                <c:pt idx="980">
                  <c:v>22.20177</c:v>
                </c:pt>
                <c:pt idx="981">
                  <c:v>22.207083999999998</c:v>
                </c:pt>
                <c:pt idx="982">
                  <c:v>22.204616000000001</c:v>
                </c:pt>
                <c:pt idx="983">
                  <c:v>22.217434000000001</c:v>
                </c:pt>
                <c:pt idx="984">
                  <c:v>22.203655000000001</c:v>
                </c:pt>
                <c:pt idx="985">
                  <c:v>22.204847000000001</c:v>
                </c:pt>
                <c:pt idx="986">
                  <c:v>22.214303999999998</c:v>
                </c:pt>
                <c:pt idx="987">
                  <c:v>22.205748</c:v>
                </c:pt>
                <c:pt idx="988">
                  <c:v>22.207260000000002</c:v>
                </c:pt>
                <c:pt idx="989">
                  <c:v>22.221216999999999</c:v>
                </c:pt>
                <c:pt idx="990">
                  <c:v>22.20279</c:v>
                </c:pt>
                <c:pt idx="991">
                  <c:v>22.206091000000001</c:v>
                </c:pt>
                <c:pt idx="992">
                  <c:v>22.211665</c:v>
                </c:pt>
                <c:pt idx="993">
                  <c:v>22.216788000000001</c:v>
                </c:pt>
                <c:pt idx="994">
                  <c:v>22.204070000000002</c:v>
                </c:pt>
                <c:pt idx="995">
                  <c:v>22.222460999999999</c:v>
                </c:pt>
                <c:pt idx="996">
                  <c:v>22.199665</c:v>
                </c:pt>
                <c:pt idx="997">
                  <c:v>22.216384999999999</c:v>
                </c:pt>
                <c:pt idx="998">
                  <c:v>22.202351</c:v>
                </c:pt>
                <c:pt idx="999">
                  <c:v>22.202683</c:v>
                </c:pt>
                <c:pt idx="1000">
                  <c:v>22.213794</c:v>
                </c:pt>
                <c:pt idx="1001">
                  <c:v>22.214464</c:v>
                </c:pt>
                <c:pt idx="1002">
                  <c:v>22.213111999999999</c:v>
                </c:pt>
                <c:pt idx="1003">
                  <c:v>22.217115</c:v>
                </c:pt>
                <c:pt idx="1004">
                  <c:v>22.204604</c:v>
                </c:pt>
                <c:pt idx="1005">
                  <c:v>22.195526000000001</c:v>
                </c:pt>
                <c:pt idx="1006">
                  <c:v>22.199932</c:v>
                </c:pt>
                <c:pt idx="1007">
                  <c:v>22.210034</c:v>
                </c:pt>
                <c:pt idx="1008">
                  <c:v>22.203351999999999</c:v>
                </c:pt>
                <c:pt idx="1009">
                  <c:v>22.201343000000001</c:v>
                </c:pt>
                <c:pt idx="1010">
                  <c:v>22.197921999999998</c:v>
                </c:pt>
                <c:pt idx="1011">
                  <c:v>22.207283</c:v>
                </c:pt>
                <c:pt idx="1012">
                  <c:v>22.223576999999999</c:v>
                </c:pt>
                <c:pt idx="1013">
                  <c:v>22.208938</c:v>
                </c:pt>
                <c:pt idx="1014">
                  <c:v>22.212019999999999</c:v>
                </c:pt>
                <c:pt idx="1015">
                  <c:v>22.210021999999999</c:v>
                </c:pt>
                <c:pt idx="1016">
                  <c:v>22.204810999999999</c:v>
                </c:pt>
                <c:pt idx="1017">
                  <c:v>22.203120999999999</c:v>
                </c:pt>
                <c:pt idx="1018">
                  <c:v>22.209851</c:v>
                </c:pt>
                <c:pt idx="1019">
                  <c:v>22.204656</c:v>
                </c:pt>
                <c:pt idx="1020">
                  <c:v>22.210764000000001</c:v>
                </c:pt>
                <c:pt idx="1021">
                  <c:v>22.199058999999998</c:v>
                </c:pt>
                <c:pt idx="1022">
                  <c:v>22.206310999999999</c:v>
                </c:pt>
                <c:pt idx="1023">
                  <c:v>22.206334999999999</c:v>
                </c:pt>
                <c:pt idx="1024">
                  <c:v>22.222318000000001</c:v>
                </c:pt>
                <c:pt idx="1025">
                  <c:v>22.216971000000001</c:v>
                </c:pt>
                <c:pt idx="1026">
                  <c:v>22.209951</c:v>
                </c:pt>
                <c:pt idx="1027">
                  <c:v>22.205919999999999</c:v>
                </c:pt>
                <c:pt idx="1028">
                  <c:v>22.211984000000001</c:v>
                </c:pt>
                <c:pt idx="1029">
                  <c:v>22.214942000000001</c:v>
                </c:pt>
                <c:pt idx="1030">
                  <c:v>22.196635000000001</c:v>
                </c:pt>
                <c:pt idx="1031">
                  <c:v>22.205266000000002</c:v>
                </c:pt>
                <c:pt idx="1032">
                  <c:v>22.213093000000001</c:v>
                </c:pt>
                <c:pt idx="1033">
                  <c:v>22.195339000000001</c:v>
                </c:pt>
                <c:pt idx="1034">
                  <c:v>22.1999</c:v>
                </c:pt>
                <c:pt idx="1035">
                  <c:v>22.213994</c:v>
                </c:pt>
                <c:pt idx="1036">
                  <c:v>22.21499</c:v>
                </c:pt>
                <c:pt idx="1037">
                  <c:v>22.213021000000001</c:v>
                </c:pt>
                <c:pt idx="1038">
                  <c:v>22.221185999999999</c:v>
                </c:pt>
                <c:pt idx="1039">
                  <c:v>22.202041000000001</c:v>
                </c:pt>
                <c:pt idx="1040">
                  <c:v>22.208348000000001</c:v>
                </c:pt>
                <c:pt idx="1041">
                  <c:v>22.206071999999999</c:v>
                </c:pt>
                <c:pt idx="1042">
                  <c:v>22.20309</c:v>
                </c:pt>
                <c:pt idx="1043">
                  <c:v>22.210927999999999</c:v>
                </c:pt>
                <c:pt idx="1044">
                  <c:v>22.193442000000001</c:v>
                </c:pt>
                <c:pt idx="1045">
                  <c:v>22.196300000000001</c:v>
                </c:pt>
                <c:pt idx="1046">
                  <c:v>22.208496</c:v>
                </c:pt>
                <c:pt idx="1047">
                  <c:v>22.203795</c:v>
                </c:pt>
                <c:pt idx="1048">
                  <c:v>22.218302999999999</c:v>
                </c:pt>
                <c:pt idx="1049">
                  <c:v>22.220009999999998</c:v>
                </c:pt>
                <c:pt idx="1050">
                  <c:v>22.205027999999999</c:v>
                </c:pt>
                <c:pt idx="1051">
                  <c:v>22.206949000000002</c:v>
                </c:pt>
                <c:pt idx="1052">
                  <c:v>22.221867</c:v>
                </c:pt>
                <c:pt idx="1053">
                  <c:v>22.209481</c:v>
                </c:pt>
                <c:pt idx="1054">
                  <c:v>22.196809999999999</c:v>
                </c:pt>
                <c:pt idx="1055">
                  <c:v>22.201737999999999</c:v>
                </c:pt>
                <c:pt idx="1056">
                  <c:v>22.206582000000001</c:v>
                </c:pt>
                <c:pt idx="1057">
                  <c:v>22.203771</c:v>
                </c:pt>
                <c:pt idx="1058">
                  <c:v>22.214431999999999</c:v>
                </c:pt>
                <c:pt idx="1059">
                  <c:v>22.209803000000001</c:v>
                </c:pt>
                <c:pt idx="1060">
                  <c:v>22.210405999999999</c:v>
                </c:pt>
                <c:pt idx="1061">
                  <c:v>22.211960000000001</c:v>
                </c:pt>
                <c:pt idx="1062">
                  <c:v>22.204768000000001</c:v>
                </c:pt>
                <c:pt idx="1063">
                  <c:v>22.210014999999999</c:v>
                </c:pt>
                <c:pt idx="1064">
                  <c:v>22.221768000000001</c:v>
                </c:pt>
                <c:pt idx="1065">
                  <c:v>22.207922</c:v>
                </c:pt>
                <c:pt idx="1066">
                  <c:v>22.211158999999999</c:v>
                </c:pt>
                <c:pt idx="1067">
                  <c:v>22.214568</c:v>
                </c:pt>
                <c:pt idx="1068">
                  <c:v>22.202918</c:v>
                </c:pt>
                <c:pt idx="1069">
                  <c:v>22.209173</c:v>
                </c:pt>
                <c:pt idx="1070">
                  <c:v>22.198186</c:v>
                </c:pt>
                <c:pt idx="1071">
                  <c:v>22.200427000000001</c:v>
                </c:pt>
                <c:pt idx="1072">
                  <c:v>22.197979</c:v>
                </c:pt>
                <c:pt idx="1073">
                  <c:v>22.215990999999999</c:v>
                </c:pt>
                <c:pt idx="1074">
                  <c:v>22.203664</c:v>
                </c:pt>
                <c:pt idx="1075">
                  <c:v>22.215896000000001</c:v>
                </c:pt>
                <c:pt idx="1076">
                  <c:v>22.213376</c:v>
                </c:pt>
                <c:pt idx="1077">
                  <c:v>22.203372999999999</c:v>
                </c:pt>
                <c:pt idx="1078">
                  <c:v>22.199781000000002</c:v>
                </c:pt>
                <c:pt idx="1079">
                  <c:v>22.209237999999999</c:v>
                </c:pt>
                <c:pt idx="1080">
                  <c:v>22.217243</c:v>
                </c:pt>
                <c:pt idx="1081">
                  <c:v>22.192345</c:v>
                </c:pt>
                <c:pt idx="1082">
                  <c:v>22.205805000000002</c:v>
                </c:pt>
                <c:pt idx="1083">
                  <c:v>22.208041000000001</c:v>
                </c:pt>
                <c:pt idx="1084">
                  <c:v>22.203002000000001</c:v>
                </c:pt>
                <c:pt idx="1085">
                  <c:v>22.217582</c:v>
                </c:pt>
                <c:pt idx="1086">
                  <c:v>22.216521</c:v>
                </c:pt>
                <c:pt idx="1087">
                  <c:v>22.211486000000001</c:v>
                </c:pt>
                <c:pt idx="1088">
                  <c:v>22.208977999999998</c:v>
                </c:pt>
                <c:pt idx="1089">
                  <c:v>22.2073</c:v>
                </c:pt>
                <c:pt idx="1090">
                  <c:v>22.217243</c:v>
                </c:pt>
                <c:pt idx="1091">
                  <c:v>22.212654000000001</c:v>
                </c:pt>
                <c:pt idx="1092">
                  <c:v>22.205680999999998</c:v>
                </c:pt>
                <c:pt idx="1093">
                  <c:v>22.220200999999999</c:v>
                </c:pt>
                <c:pt idx="1094">
                  <c:v>22.196128999999999</c:v>
                </c:pt>
                <c:pt idx="1095">
                  <c:v>22.202798999999999</c:v>
                </c:pt>
                <c:pt idx="1096">
                  <c:v>22.202348000000001</c:v>
                </c:pt>
                <c:pt idx="1097">
                  <c:v>22.208200999999999</c:v>
                </c:pt>
                <c:pt idx="1098">
                  <c:v>22.211271</c:v>
                </c:pt>
                <c:pt idx="1099">
                  <c:v>22.206071999999999</c:v>
                </c:pt>
                <c:pt idx="1100">
                  <c:v>22.201143999999999</c:v>
                </c:pt>
                <c:pt idx="1101">
                  <c:v>22.204501</c:v>
                </c:pt>
                <c:pt idx="1102">
                  <c:v>22.205099000000001</c:v>
                </c:pt>
                <c:pt idx="1103">
                  <c:v>22.206924999999998</c:v>
                </c:pt>
                <c:pt idx="1104">
                  <c:v>22.211617</c:v>
                </c:pt>
                <c:pt idx="1105">
                  <c:v>22.200824999999998</c:v>
                </c:pt>
                <c:pt idx="1106">
                  <c:v>22.204436999999999</c:v>
                </c:pt>
                <c:pt idx="1107">
                  <c:v>22.207443000000001</c:v>
                </c:pt>
                <c:pt idx="1108">
                  <c:v>22.212215</c:v>
                </c:pt>
                <c:pt idx="1109">
                  <c:v>22.209987000000002</c:v>
                </c:pt>
                <c:pt idx="1110">
                  <c:v>22.206202999999999</c:v>
                </c:pt>
                <c:pt idx="1111">
                  <c:v>22.209333000000001</c:v>
                </c:pt>
                <c:pt idx="1112">
                  <c:v>22.204886999999999</c:v>
                </c:pt>
                <c:pt idx="1113">
                  <c:v>22.200095999999998</c:v>
                </c:pt>
                <c:pt idx="1114">
                  <c:v>22.214379999999998</c:v>
                </c:pt>
                <c:pt idx="1115">
                  <c:v>22.201630999999999</c:v>
                </c:pt>
                <c:pt idx="1116">
                  <c:v>22.216477000000001</c:v>
                </c:pt>
                <c:pt idx="1117">
                  <c:v>22.19866</c:v>
                </c:pt>
                <c:pt idx="1118">
                  <c:v>22.213483</c:v>
                </c:pt>
                <c:pt idx="1119">
                  <c:v>22.212112000000001</c:v>
                </c:pt>
                <c:pt idx="1120">
                  <c:v>22.211817</c:v>
                </c:pt>
                <c:pt idx="1121">
                  <c:v>22.207191999999999</c:v>
                </c:pt>
                <c:pt idx="1122">
                  <c:v>22.213093000000001</c:v>
                </c:pt>
                <c:pt idx="1123">
                  <c:v>22.213798000000001</c:v>
                </c:pt>
                <c:pt idx="1124">
                  <c:v>22.207946</c:v>
                </c:pt>
                <c:pt idx="1125">
                  <c:v>22.207846</c:v>
                </c:pt>
                <c:pt idx="1126">
                  <c:v>22.215962999999999</c:v>
                </c:pt>
                <c:pt idx="1127">
                  <c:v>22.198098000000002</c:v>
                </c:pt>
                <c:pt idx="1128">
                  <c:v>22.207228000000001</c:v>
                </c:pt>
                <c:pt idx="1129">
                  <c:v>22.204170000000001</c:v>
                </c:pt>
                <c:pt idx="1130">
                  <c:v>22.200422</c:v>
                </c:pt>
                <c:pt idx="1131">
                  <c:v>22.206778</c:v>
                </c:pt>
                <c:pt idx="1132">
                  <c:v>22.206095999999999</c:v>
                </c:pt>
                <c:pt idx="1133">
                  <c:v>22.201395000000002</c:v>
                </c:pt>
                <c:pt idx="1134">
                  <c:v>22.206506000000001</c:v>
                </c:pt>
                <c:pt idx="1135">
                  <c:v>22.212250999999998</c:v>
                </c:pt>
                <c:pt idx="1136">
                  <c:v>22.206410999999999</c:v>
                </c:pt>
                <c:pt idx="1137">
                  <c:v>22.219248</c:v>
                </c:pt>
                <c:pt idx="1138">
                  <c:v>22.218423000000001</c:v>
                </c:pt>
                <c:pt idx="1139">
                  <c:v>22.218471000000001</c:v>
                </c:pt>
                <c:pt idx="1140">
                  <c:v>22.204340999999999</c:v>
                </c:pt>
                <c:pt idx="1141">
                  <c:v>22.196372</c:v>
                </c:pt>
                <c:pt idx="1142">
                  <c:v>22.197479999999999</c:v>
                </c:pt>
                <c:pt idx="1143">
                  <c:v>22.21688</c:v>
                </c:pt>
                <c:pt idx="1144">
                  <c:v>22.202798999999999</c:v>
                </c:pt>
                <c:pt idx="1145">
                  <c:v>22.204875999999999</c:v>
                </c:pt>
                <c:pt idx="1146">
                  <c:v>22.215138</c:v>
                </c:pt>
                <c:pt idx="1147">
                  <c:v>22.202033</c:v>
                </c:pt>
                <c:pt idx="1148">
                  <c:v>22.206558000000001</c:v>
                </c:pt>
                <c:pt idx="1149">
                  <c:v>22.216187000000001</c:v>
                </c:pt>
                <c:pt idx="1150">
                  <c:v>22.209441000000002</c:v>
                </c:pt>
                <c:pt idx="1151">
                  <c:v>22.209872000000001</c:v>
                </c:pt>
                <c:pt idx="1152">
                  <c:v>22.200765000000001</c:v>
                </c:pt>
                <c:pt idx="1153">
                  <c:v>22.213643000000001</c:v>
                </c:pt>
                <c:pt idx="1154">
                  <c:v>22.195637999999999</c:v>
                </c:pt>
                <c:pt idx="1155">
                  <c:v>22.193971999999999</c:v>
                </c:pt>
                <c:pt idx="1156">
                  <c:v>22.204744000000002</c:v>
                </c:pt>
                <c:pt idx="1157">
                  <c:v>22.208842000000001</c:v>
                </c:pt>
                <c:pt idx="1158">
                  <c:v>22.210947000000001</c:v>
                </c:pt>
                <c:pt idx="1159">
                  <c:v>22.213785999999999</c:v>
                </c:pt>
                <c:pt idx="1160">
                  <c:v>22.219894</c:v>
                </c:pt>
                <c:pt idx="1161">
                  <c:v>22.210464999999999</c:v>
                </c:pt>
                <c:pt idx="1162">
                  <c:v>22.202383999999999</c:v>
                </c:pt>
                <c:pt idx="1163">
                  <c:v>22.208615000000002</c:v>
                </c:pt>
                <c:pt idx="1164">
                  <c:v>22.202407999999998</c:v>
                </c:pt>
                <c:pt idx="1165">
                  <c:v>22.202189000000001</c:v>
                </c:pt>
                <c:pt idx="1166">
                  <c:v>22.200095999999998</c:v>
                </c:pt>
                <c:pt idx="1167">
                  <c:v>22.210979999999999</c:v>
                </c:pt>
                <c:pt idx="1168">
                  <c:v>22.206997000000001</c:v>
                </c:pt>
                <c:pt idx="1169">
                  <c:v>22.217680999999999</c:v>
                </c:pt>
                <c:pt idx="1170">
                  <c:v>22.199923999999999</c:v>
                </c:pt>
                <c:pt idx="1171">
                  <c:v>22.208307999999999</c:v>
                </c:pt>
                <c:pt idx="1172">
                  <c:v>22.20232</c:v>
                </c:pt>
                <c:pt idx="1173">
                  <c:v>22.210827999999999</c:v>
                </c:pt>
                <c:pt idx="1174">
                  <c:v>22.206506000000001</c:v>
                </c:pt>
                <c:pt idx="1175">
                  <c:v>22.200837</c:v>
                </c:pt>
                <c:pt idx="1176">
                  <c:v>22.205765</c:v>
                </c:pt>
                <c:pt idx="1177">
                  <c:v>22.210388999999999</c:v>
                </c:pt>
                <c:pt idx="1178">
                  <c:v>22.205047</c:v>
                </c:pt>
                <c:pt idx="1179">
                  <c:v>22.204353000000001</c:v>
                </c:pt>
                <c:pt idx="1180">
                  <c:v>22.221329000000001</c:v>
                </c:pt>
                <c:pt idx="1181">
                  <c:v>22.215412000000001</c:v>
                </c:pt>
                <c:pt idx="1182">
                  <c:v>22.215668000000001</c:v>
                </c:pt>
                <c:pt idx="1183">
                  <c:v>22.19622</c:v>
                </c:pt>
                <c:pt idx="1184">
                  <c:v>22.201674000000001</c:v>
                </c:pt>
                <c:pt idx="1185">
                  <c:v>22.203727000000001</c:v>
                </c:pt>
                <c:pt idx="1186">
                  <c:v>22.209109000000002</c:v>
                </c:pt>
                <c:pt idx="1187">
                  <c:v>22.220120999999999</c:v>
                </c:pt>
                <c:pt idx="1188">
                  <c:v>22.207194999999999</c:v>
                </c:pt>
                <c:pt idx="1189">
                  <c:v>22.210356999999998</c:v>
                </c:pt>
                <c:pt idx="1190">
                  <c:v>22.215133000000002</c:v>
                </c:pt>
                <c:pt idx="1191">
                  <c:v>22.214814000000001</c:v>
                </c:pt>
                <c:pt idx="1192">
                  <c:v>22.218781</c:v>
                </c:pt>
                <c:pt idx="1193">
                  <c:v>22.208631</c:v>
                </c:pt>
                <c:pt idx="1194">
                  <c:v>22.208279999999998</c:v>
                </c:pt>
                <c:pt idx="1195">
                  <c:v>22.210912</c:v>
                </c:pt>
                <c:pt idx="1196">
                  <c:v>22.211321999999999</c:v>
                </c:pt>
                <c:pt idx="1197">
                  <c:v>22.209264999999998</c:v>
                </c:pt>
                <c:pt idx="1198">
                  <c:v>22.210090000000001</c:v>
                </c:pt>
                <c:pt idx="1199">
                  <c:v>22.215093</c:v>
                </c:pt>
                <c:pt idx="1200">
                  <c:v>22.200976000000001</c:v>
                </c:pt>
                <c:pt idx="1201">
                  <c:v>22.194015</c:v>
                </c:pt>
                <c:pt idx="1202">
                  <c:v>22.205932000000001</c:v>
                </c:pt>
                <c:pt idx="1203">
                  <c:v>22.219985000000001</c:v>
                </c:pt>
                <c:pt idx="1204">
                  <c:v>22.205577000000002</c:v>
                </c:pt>
                <c:pt idx="1205">
                  <c:v>22.212087</c:v>
                </c:pt>
                <c:pt idx="1206">
                  <c:v>22.212776999999999</c:v>
                </c:pt>
                <c:pt idx="1207">
                  <c:v>22.211974999999999</c:v>
                </c:pt>
                <c:pt idx="1208">
                  <c:v>22.209396000000002</c:v>
                </c:pt>
                <c:pt idx="1209">
                  <c:v>22.211098</c:v>
                </c:pt>
                <c:pt idx="1210">
                  <c:v>22.211051000000001</c:v>
                </c:pt>
                <c:pt idx="1211">
                  <c:v>22.208638000000001</c:v>
                </c:pt>
                <c:pt idx="1212">
                  <c:v>22.214786</c:v>
                </c:pt>
                <c:pt idx="1213">
                  <c:v>22.215136999999999</c:v>
                </c:pt>
                <c:pt idx="1214">
                  <c:v>22.204315999999999</c:v>
                </c:pt>
                <c:pt idx="1215">
                  <c:v>22.224262</c:v>
                </c:pt>
                <c:pt idx="1216">
                  <c:v>22.19952</c:v>
                </c:pt>
                <c:pt idx="1217">
                  <c:v>22.208634</c:v>
                </c:pt>
                <c:pt idx="1218">
                  <c:v>22.202501999999999</c:v>
                </c:pt>
                <c:pt idx="1219">
                  <c:v>22.207649</c:v>
                </c:pt>
                <c:pt idx="1220">
                  <c:v>22.210839</c:v>
                </c:pt>
                <c:pt idx="1221">
                  <c:v>22.204630999999999</c:v>
                </c:pt>
                <c:pt idx="1222">
                  <c:v>22.213566</c:v>
                </c:pt>
                <c:pt idx="1223">
                  <c:v>22.212589000000001</c:v>
                </c:pt>
                <c:pt idx="1224">
                  <c:v>22.210946</c:v>
                </c:pt>
                <c:pt idx="1225">
                  <c:v>22.206322</c:v>
                </c:pt>
                <c:pt idx="1226">
                  <c:v>22.217469000000001</c:v>
                </c:pt>
                <c:pt idx="1227">
                  <c:v>22.213829</c:v>
                </c:pt>
                <c:pt idx="1228">
                  <c:v>22.212600999999999</c:v>
                </c:pt>
                <c:pt idx="1229">
                  <c:v>22.202119</c:v>
                </c:pt>
                <c:pt idx="1230">
                  <c:v>22.212150000000001</c:v>
                </c:pt>
                <c:pt idx="1231">
                  <c:v>22.208888999999999</c:v>
                </c:pt>
                <c:pt idx="1232">
                  <c:v>22.212285999999999</c:v>
                </c:pt>
                <c:pt idx="1233">
                  <c:v>22.209264000000001</c:v>
                </c:pt>
                <c:pt idx="1234">
                  <c:v>22.205794999999998</c:v>
                </c:pt>
                <c:pt idx="1235">
                  <c:v>22.207198999999999</c:v>
                </c:pt>
                <c:pt idx="1236">
                  <c:v>22.214279000000001</c:v>
                </c:pt>
                <c:pt idx="1237">
                  <c:v>22.211500000000001</c:v>
                </c:pt>
                <c:pt idx="1238">
                  <c:v>22.205967000000001</c:v>
                </c:pt>
                <c:pt idx="1239">
                  <c:v>22.214925000000001</c:v>
                </c:pt>
                <c:pt idx="1240">
                  <c:v>22.207509000000002</c:v>
                </c:pt>
                <c:pt idx="1241">
                  <c:v>22.206513000000001</c:v>
                </c:pt>
                <c:pt idx="1242">
                  <c:v>22.199746999999999</c:v>
                </c:pt>
                <c:pt idx="1243">
                  <c:v>22.214386999999999</c:v>
                </c:pt>
                <c:pt idx="1244">
                  <c:v>22.207972000000002</c:v>
                </c:pt>
                <c:pt idx="1245">
                  <c:v>22.208345999999999</c:v>
                </c:pt>
                <c:pt idx="1246">
                  <c:v>22.212548999999999</c:v>
                </c:pt>
                <c:pt idx="1247">
                  <c:v>22.213301999999999</c:v>
                </c:pt>
                <c:pt idx="1248">
                  <c:v>22.218026999999999</c:v>
                </c:pt>
                <c:pt idx="1249">
                  <c:v>22.229488</c:v>
                </c:pt>
                <c:pt idx="1250">
                  <c:v>22.219434</c:v>
                </c:pt>
                <c:pt idx="1251">
                  <c:v>22.212703999999999</c:v>
                </c:pt>
                <c:pt idx="1252">
                  <c:v>22.208397999999999</c:v>
                </c:pt>
                <c:pt idx="1253">
                  <c:v>22.216089</c:v>
                </c:pt>
                <c:pt idx="1254">
                  <c:v>22.204646</c:v>
                </c:pt>
                <c:pt idx="1255">
                  <c:v>22.208956000000001</c:v>
                </c:pt>
                <c:pt idx="1256">
                  <c:v>22.216391999999999</c:v>
                </c:pt>
                <c:pt idx="1257">
                  <c:v>22.214393999999999</c:v>
                </c:pt>
                <c:pt idx="1258">
                  <c:v>22.212337000000002</c:v>
                </c:pt>
                <c:pt idx="1259">
                  <c:v>22.208051000000001</c:v>
                </c:pt>
                <c:pt idx="1260">
                  <c:v>22.212177000000001</c:v>
                </c:pt>
                <c:pt idx="1261">
                  <c:v>22.204363000000001</c:v>
                </c:pt>
                <c:pt idx="1262">
                  <c:v>22.205615000000002</c:v>
                </c:pt>
                <c:pt idx="1263">
                  <c:v>22.209961</c:v>
                </c:pt>
                <c:pt idx="1264">
                  <c:v>22.201421</c:v>
                </c:pt>
                <c:pt idx="1265">
                  <c:v>22.211483999999999</c:v>
                </c:pt>
                <c:pt idx="1266">
                  <c:v>22.215800999999999</c:v>
                </c:pt>
                <c:pt idx="1267">
                  <c:v>22.202732999999998</c:v>
                </c:pt>
                <c:pt idx="1268">
                  <c:v>22.209230999999999</c:v>
                </c:pt>
                <c:pt idx="1269">
                  <c:v>22.198837000000001</c:v>
                </c:pt>
                <c:pt idx="1270">
                  <c:v>22.202354</c:v>
                </c:pt>
                <c:pt idx="1271">
                  <c:v>22.214462000000001</c:v>
                </c:pt>
                <c:pt idx="1272">
                  <c:v>22.210287000000001</c:v>
                </c:pt>
                <c:pt idx="1273">
                  <c:v>22.219086000000001</c:v>
                </c:pt>
                <c:pt idx="1274">
                  <c:v>22.208058999999999</c:v>
                </c:pt>
                <c:pt idx="1275">
                  <c:v>22.219708000000001</c:v>
                </c:pt>
                <c:pt idx="1276">
                  <c:v>22.212468000000001</c:v>
                </c:pt>
                <c:pt idx="1277">
                  <c:v>22.204466</c:v>
                </c:pt>
                <c:pt idx="1278">
                  <c:v>22.197326</c:v>
                </c:pt>
                <c:pt idx="1279">
                  <c:v>22.206634999999999</c:v>
                </c:pt>
                <c:pt idx="1280">
                  <c:v>22.212695</c:v>
                </c:pt>
                <c:pt idx="1281">
                  <c:v>22.211320000000001</c:v>
                </c:pt>
                <c:pt idx="1282">
                  <c:v>22.213401000000001</c:v>
                </c:pt>
                <c:pt idx="1283">
                  <c:v>22.201412000000001</c:v>
                </c:pt>
                <c:pt idx="1284">
                  <c:v>22.216868999999999</c:v>
                </c:pt>
                <c:pt idx="1285">
                  <c:v>22.199794000000001</c:v>
                </c:pt>
                <c:pt idx="1286">
                  <c:v>22.220652999999999</c:v>
                </c:pt>
                <c:pt idx="1287">
                  <c:v>22.206316000000001</c:v>
                </c:pt>
                <c:pt idx="1288">
                  <c:v>22.206949999999999</c:v>
                </c:pt>
                <c:pt idx="1289">
                  <c:v>22.216246999999999</c:v>
                </c:pt>
                <c:pt idx="1290">
                  <c:v>22.213911</c:v>
                </c:pt>
                <c:pt idx="1291">
                  <c:v>22.210467000000001</c:v>
                </c:pt>
                <c:pt idx="1292">
                  <c:v>22.215322</c:v>
                </c:pt>
                <c:pt idx="1293">
                  <c:v>22.210401999999998</c:v>
                </c:pt>
                <c:pt idx="1294">
                  <c:v>22.212838999999999</c:v>
                </c:pt>
                <c:pt idx="1295">
                  <c:v>22.206619</c:v>
                </c:pt>
                <c:pt idx="1296">
                  <c:v>22.215287</c:v>
                </c:pt>
                <c:pt idx="1297">
                  <c:v>22.212420000000002</c:v>
                </c:pt>
                <c:pt idx="1298">
                  <c:v>22.213336999999999</c:v>
                </c:pt>
                <c:pt idx="1299">
                  <c:v>22.207919</c:v>
                </c:pt>
                <c:pt idx="1300">
                  <c:v>22.211921</c:v>
                </c:pt>
                <c:pt idx="1301">
                  <c:v>22.211618000000001</c:v>
                </c:pt>
                <c:pt idx="1302">
                  <c:v>22.208026</c:v>
                </c:pt>
                <c:pt idx="1303">
                  <c:v>22.201930000000001</c:v>
                </c:pt>
                <c:pt idx="1304">
                  <c:v>22.216653000000001</c:v>
                </c:pt>
                <c:pt idx="1305">
                  <c:v>22.212247999999999</c:v>
                </c:pt>
                <c:pt idx="1306">
                  <c:v>22.193327</c:v>
                </c:pt>
                <c:pt idx="1307">
                  <c:v>22.211873000000001</c:v>
                </c:pt>
                <c:pt idx="1308">
                  <c:v>22.230129000000002</c:v>
                </c:pt>
                <c:pt idx="1309">
                  <c:v>22.210255</c:v>
                </c:pt>
                <c:pt idx="1310">
                  <c:v>22.220524999999999</c:v>
                </c:pt>
                <c:pt idx="1311">
                  <c:v>22.219759</c:v>
                </c:pt>
                <c:pt idx="1312">
                  <c:v>22.208732000000001</c:v>
                </c:pt>
                <c:pt idx="1313">
                  <c:v>22.209716</c:v>
                </c:pt>
                <c:pt idx="1314">
                  <c:v>22.207878000000001</c:v>
                </c:pt>
                <c:pt idx="1315">
                  <c:v>22.208946999999998</c:v>
                </c:pt>
                <c:pt idx="1316">
                  <c:v>22.208708000000001</c:v>
                </c:pt>
                <c:pt idx="1317">
                  <c:v>22.212064999999999</c:v>
                </c:pt>
                <c:pt idx="1318">
                  <c:v>22.210577000000001</c:v>
                </c:pt>
                <c:pt idx="1319">
                  <c:v>22.216090999999999</c:v>
                </c:pt>
                <c:pt idx="1320">
                  <c:v>22.216007000000001</c:v>
                </c:pt>
                <c:pt idx="1321">
                  <c:v>22.209970999999999</c:v>
                </c:pt>
                <c:pt idx="1322">
                  <c:v>22.201308000000001</c:v>
                </c:pt>
                <c:pt idx="1323">
                  <c:v>22.210677</c:v>
                </c:pt>
                <c:pt idx="1324">
                  <c:v>22.219843000000001</c:v>
                </c:pt>
                <c:pt idx="1325">
                  <c:v>22.191887000000001</c:v>
                </c:pt>
                <c:pt idx="1326">
                  <c:v>22.210127</c:v>
                </c:pt>
                <c:pt idx="1327">
                  <c:v>22.208317000000001</c:v>
                </c:pt>
                <c:pt idx="1328">
                  <c:v>22.206064000000001</c:v>
                </c:pt>
                <c:pt idx="1329">
                  <c:v>22.223852999999998</c:v>
                </c:pt>
                <c:pt idx="1330">
                  <c:v>22.220106000000001</c:v>
                </c:pt>
                <c:pt idx="1331">
                  <c:v>22.219826999999999</c:v>
                </c:pt>
                <c:pt idx="1332">
                  <c:v>22.224001000000001</c:v>
                </c:pt>
                <c:pt idx="1333">
                  <c:v>22.208129</c:v>
                </c:pt>
                <c:pt idx="1334">
                  <c:v>22.203444999999999</c:v>
                </c:pt>
                <c:pt idx="1335">
                  <c:v>22.212315</c:v>
                </c:pt>
                <c:pt idx="1336">
                  <c:v>22.208005</c:v>
                </c:pt>
                <c:pt idx="1337">
                  <c:v>22.209433000000001</c:v>
                </c:pt>
                <c:pt idx="1338">
                  <c:v>22.215244999999999</c:v>
                </c:pt>
                <c:pt idx="1339">
                  <c:v>22.218191999999998</c:v>
                </c:pt>
                <c:pt idx="1340">
                  <c:v>22.207833999999998</c:v>
                </c:pt>
                <c:pt idx="1341">
                  <c:v>22.200961</c:v>
                </c:pt>
                <c:pt idx="1342">
                  <c:v>22.222928</c:v>
                </c:pt>
                <c:pt idx="1343">
                  <c:v>22.210401000000001</c:v>
                </c:pt>
                <c:pt idx="1344">
                  <c:v>22.215029999999999</c:v>
                </c:pt>
                <c:pt idx="1345">
                  <c:v>22.210609000000002</c:v>
                </c:pt>
                <c:pt idx="1346">
                  <c:v>22.209150000000001</c:v>
                </c:pt>
                <c:pt idx="1347">
                  <c:v>22.228401999999999</c:v>
                </c:pt>
                <c:pt idx="1348">
                  <c:v>22.209735999999999</c:v>
                </c:pt>
                <c:pt idx="1349">
                  <c:v>22.200445999999999</c:v>
                </c:pt>
                <c:pt idx="1350">
                  <c:v>22.211504999999999</c:v>
                </c:pt>
                <c:pt idx="1351">
                  <c:v>22.211326</c:v>
                </c:pt>
                <c:pt idx="1352">
                  <c:v>22.213491000000001</c:v>
                </c:pt>
                <c:pt idx="1353">
                  <c:v>22.212589999999999</c:v>
                </c:pt>
                <c:pt idx="1354">
                  <c:v>22.204288999999999</c:v>
                </c:pt>
                <c:pt idx="1355">
                  <c:v>22.207087999999999</c:v>
                </c:pt>
                <c:pt idx="1356">
                  <c:v>22.194676999999999</c:v>
                </c:pt>
                <c:pt idx="1357">
                  <c:v>22.220392</c:v>
                </c:pt>
                <c:pt idx="1358">
                  <c:v>22.216218000000001</c:v>
                </c:pt>
                <c:pt idx="1359">
                  <c:v>22.212226999999999</c:v>
                </c:pt>
                <c:pt idx="1360">
                  <c:v>22.204003</c:v>
                </c:pt>
                <c:pt idx="1361">
                  <c:v>22.213894</c:v>
                </c:pt>
                <c:pt idx="1362">
                  <c:v>22.214272999999999</c:v>
                </c:pt>
                <c:pt idx="1363">
                  <c:v>22.201148</c:v>
                </c:pt>
                <c:pt idx="1364">
                  <c:v>22.211458</c:v>
                </c:pt>
                <c:pt idx="1365">
                  <c:v>22.200892</c:v>
                </c:pt>
                <c:pt idx="1366">
                  <c:v>22.21932</c:v>
                </c:pt>
                <c:pt idx="1367">
                  <c:v>22.205458</c:v>
                </c:pt>
                <c:pt idx="1368">
                  <c:v>22.203524000000002</c:v>
                </c:pt>
                <c:pt idx="1369">
                  <c:v>22.210576</c:v>
                </c:pt>
                <c:pt idx="1370">
                  <c:v>22.211828000000001</c:v>
                </c:pt>
                <c:pt idx="1371">
                  <c:v>22.216915</c:v>
                </c:pt>
                <c:pt idx="1372">
                  <c:v>22.199935</c:v>
                </c:pt>
                <c:pt idx="1373">
                  <c:v>22.202442999999999</c:v>
                </c:pt>
                <c:pt idx="1374">
                  <c:v>22.215029000000001</c:v>
                </c:pt>
                <c:pt idx="1375">
                  <c:v>22.212095000000001</c:v>
                </c:pt>
                <c:pt idx="1376">
                  <c:v>22.221088999999999</c:v>
                </c:pt>
                <c:pt idx="1377">
                  <c:v>22.214466999999999</c:v>
                </c:pt>
                <c:pt idx="1378">
                  <c:v>22.206361999999999</c:v>
                </c:pt>
                <c:pt idx="1379">
                  <c:v>22.212959999999999</c:v>
                </c:pt>
                <c:pt idx="1380">
                  <c:v>22.201512999999998</c:v>
                </c:pt>
                <c:pt idx="1381">
                  <c:v>22.228911</c:v>
                </c:pt>
                <c:pt idx="1382">
                  <c:v>22.207538</c:v>
                </c:pt>
                <c:pt idx="1383">
                  <c:v>22.200951</c:v>
                </c:pt>
                <c:pt idx="1384">
                  <c:v>22.211587999999999</c:v>
                </c:pt>
                <c:pt idx="1385">
                  <c:v>22.220071999999998</c:v>
                </c:pt>
                <c:pt idx="1386">
                  <c:v>22.206109999999999</c:v>
                </c:pt>
                <c:pt idx="1387">
                  <c:v>22.207716999999999</c:v>
                </c:pt>
                <c:pt idx="1388">
                  <c:v>22.212105999999999</c:v>
                </c:pt>
                <c:pt idx="1389">
                  <c:v>22.192646</c:v>
                </c:pt>
                <c:pt idx="1390">
                  <c:v>22.218005999999999</c:v>
                </c:pt>
                <c:pt idx="1391">
                  <c:v>22.213114000000001</c:v>
                </c:pt>
                <c:pt idx="1392">
                  <c:v>22.202843999999999</c:v>
                </c:pt>
                <c:pt idx="1393">
                  <c:v>22.213856</c:v>
                </c:pt>
                <c:pt idx="1394">
                  <c:v>22.211165000000001</c:v>
                </c:pt>
                <c:pt idx="1395">
                  <c:v>22.213094000000002</c:v>
                </c:pt>
                <c:pt idx="1396">
                  <c:v>22.205857999999999</c:v>
                </c:pt>
                <c:pt idx="1397">
                  <c:v>22.203624999999999</c:v>
                </c:pt>
                <c:pt idx="1398">
                  <c:v>22.207608</c:v>
                </c:pt>
                <c:pt idx="1399">
                  <c:v>22.208238000000001</c:v>
                </c:pt>
                <c:pt idx="1400">
                  <c:v>22.220389000000001</c:v>
                </c:pt>
                <c:pt idx="1401">
                  <c:v>22.212288000000001</c:v>
                </c:pt>
                <c:pt idx="1402">
                  <c:v>22.219017999999998</c:v>
                </c:pt>
                <c:pt idx="1403">
                  <c:v>22.222179000000001</c:v>
                </c:pt>
                <c:pt idx="1404">
                  <c:v>22.207284999999999</c:v>
                </c:pt>
                <c:pt idx="1405">
                  <c:v>22.209059</c:v>
                </c:pt>
                <c:pt idx="1406">
                  <c:v>22.216542</c:v>
                </c:pt>
                <c:pt idx="1407">
                  <c:v>22.214652000000001</c:v>
                </c:pt>
                <c:pt idx="1408">
                  <c:v>22.198696000000002</c:v>
                </c:pt>
                <c:pt idx="1409">
                  <c:v>22.222560999999999</c:v>
                </c:pt>
                <c:pt idx="1410">
                  <c:v>22.217628999999999</c:v>
                </c:pt>
                <c:pt idx="1411">
                  <c:v>22.213135999999999</c:v>
                </c:pt>
                <c:pt idx="1412">
                  <c:v>22.217552999999999</c:v>
                </c:pt>
                <c:pt idx="1413">
                  <c:v>22.219698999999999</c:v>
                </c:pt>
                <c:pt idx="1414">
                  <c:v>22.207706000000002</c:v>
                </c:pt>
                <c:pt idx="1415">
                  <c:v>22.197312</c:v>
                </c:pt>
                <c:pt idx="1416">
                  <c:v>22.212765000000001</c:v>
                </c:pt>
                <c:pt idx="1417">
                  <c:v>22.206605</c:v>
                </c:pt>
                <c:pt idx="1418">
                  <c:v>22.208686</c:v>
                </c:pt>
                <c:pt idx="1419">
                  <c:v>22.214283999999999</c:v>
                </c:pt>
                <c:pt idx="1420">
                  <c:v>22.211389</c:v>
                </c:pt>
                <c:pt idx="1421">
                  <c:v>22.213550000000001</c:v>
                </c:pt>
                <c:pt idx="1422">
                  <c:v>22.215115999999998</c:v>
                </c:pt>
                <c:pt idx="1423">
                  <c:v>22.199368</c:v>
                </c:pt>
                <c:pt idx="1424">
                  <c:v>22.212999</c:v>
                </c:pt>
                <c:pt idx="1425">
                  <c:v>22.210260000000002</c:v>
                </c:pt>
                <c:pt idx="1426">
                  <c:v>22.217827</c:v>
                </c:pt>
                <c:pt idx="1427">
                  <c:v>22.219712999999999</c:v>
                </c:pt>
                <c:pt idx="1428">
                  <c:v>22.223413000000001</c:v>
                </c:pt>
                <c:pt idx="1429">
                  <c:v>22.211276999999999</c:v>
                </c:pt>
                <c:pt idx="1430">
                  <c:v>22.220365999999999</c:v>
                </c:pt>
                <c:pt idx="1431">
                  <c:v>22.205774999999999</c:v>
                </c:pt>
                <c:pt idx="1432">
                  <c:v>22.20656</c:v>
                </c:pt>
                <c:pt idx="1433">
                  <c:v>22.217694999999999</c:v>
                </c:pt>
                <c:pt idx="1434">
                  <c:v>22.210318999999998</c:v>
                </c:pt>
                <c:pt idx="1435">
                  <c:v>22.212536</c:v>
                </c:pt>
                <c:pt idx="1436">
                  <c:v>22.220791999999999</c:v>
                </c:pt>
                <c:pt idx="1437">
                  <c:v>22.212978</c:v>
                </c:pt>
                <c:pt idx="1438">
                  <c:v>22.215876000000002</c:v>
                </c:pt>
                <c:pt idx="1439">
                  <c:v>22.207053999999999</c:v>
                </c:pt>
                <c:pt idx="1440">
                  <c:v>22.223295</c:v>
                </c:pt>
                <c:pt idx="1441">
                  <c:v>22.211817</c:v>
                </c:pt>
                <c:pt idx="1442">
                  <c:v>22.221789000000001</c:v>
                </c:pt>
                <c:pt idx="1443">
                  <c:v>22.218510999999999</c:v>
                </c:pt>
                <c:pt idx="1444">
                  <c:v>22.208639999999999</c:v>
                </c:pt>
                <c:pt idx="1445">
                  <c:v>22.200969000000001</c:v>
                </c:pt>
                <c:pt idx="1446">
                  <c:v>22.223545999999999</c:v>
                </c:pt>
                <c:pt idx="1447">
                  <c:v>22.207591000000001</c:v>
                </c:pt>
                <c:pt idx="1448">
                  <c:v>22.219124000000001</c:v>
                </c:pt>
                <c:pt idx="1449">
                  <c:v>22.217417999999999</c:v>
                </c:pt>
                <c:pt idx="1450">
                  <c:v>22.206098999999998</c:v>
                </c:pt>
                <c:pt idx="1451">
                  <c:v>22.205577000000002</c:v>
                </c:pt>
                <c:pt idx="1452">
                  <c:v>22.207933000000001</c:v>
                </c:pt>
                <c:pt idx="1453">
                  <c:v>22.206610000000001</c:v>
                </c:pt>
                <c:pt idx="1454">
                  <c:v>22.217756999999999</c:v>
                </c:pt>
                <c:pt idx="1455">
                  <c:v>22.202188</c:v>
                </c:pt>
                <c:pt idx="1456">
                  <c:v>22.214527</c:v>
                </c:pt>
                <c:pt idx="1457">
                  <c:v>22.214490999999999</c:v>
                </c:pt>
                <c:pt idx="1458">
                  <c:v>22.213857000000001</c:v>
                </c:pt>
                <c:pt idx="1459">
                  <c:v>22.211089999999999</c:v>
                </c:pt>
                <c:pt idx="1460">
                  <c:v>22.210460000000001</c:v>
                </c:pt>
                <c:pt idx="1461">
                  <c:v>22.218050999999999</c:v>
                </c:pt>
                <c:pt idx="1462">
                  <c:v>22.205731</c:v>
                </c:pt>
                <c:pt idx="1463">
                  <c:v>22.206600999999999</c:v>
                </c:pt>
                <c:pt idx="1464">
                  <c:v>22.212365999999999</c:v>
                </c:pt>
                <c:pt idx="1465">
                  <c:v>22.219055000000001</c:v>
                </c:pt>
                <c:pt idx="1466">
                  <c:v>22.210452</c:v>
                </c:pt>
                <c:pt idx="1467">
                  <c:v>22.211057</c:v>
                </c:pt>
                <c:pt idx="1468">
                  <c:v>22.219785000000002</c:v>
                </c:pt>
                <c:pt idx="1469">
                  <c:v>22.217942000000001</c:v>
                </c:pt>
                <c:pt idx="1470">
                  <c:v>22.210259000000001</c:v>
                </c:pt>
                <c:pt idx="1471">
                  <c:v>22.206695</c:v>
                </c:pt>
                <c:pt idx="1472">
                  <c:v>22.219764000000001</c:v>
                </c:pt>
                <c:pt idx="1473">
                  <c:v>22.208552999999998</c:v>
                </c:pt>
                <c:pt idx="1474">
                  <c:v>22.207182</c:v>
                </c:pt>
                <c:pt idx="1475">
                  <c:v>22.218923</c:v>
                </c:pt>
                <c:pt idx="1476">
                  <c:v>22.218858999999998</c:v>
                </c:pt>
                <c:pt idx="1477">
                  <c:v>22.200081000000001</c:v>
                </c:pt>
                <c:pt idx="1478">
                  <c:v>22.206918000000002</c:v>
                </c:pt>
                <c:pt idx="1479">
                  <c:v>22.205738</c:v>
                </c:pt>
                <c:pt idx="1480">
                  <c:v>22.208549000000001</c:v>
                </c:pt>
                <c:pt idx="1481">
                  <c:v>22.212527000000001</c:v>
                </c:pt>
                <c:pt idx="1482">
                  <c:v>22.204115000000002</c:v>
                </c:pt>
                <c:pt idx="1483">
                  <c:v>22.195802</c:v>
                </c:pt>
                <c:pt idx="1484">
                  <c:v>22.222147</c:v>
                </c:pt>
                <c:pt idx="1485">
                  <c:v>22.214587999999999</c:v>
                </c:pt>
                <c:pt idx="1486">
                  <c:v>22.205123</c:v>
                </c:pt>
                <c:pt idx="1487">
                  <c:v>22.216497</c:v>
                </c:pt>
                <c:pt idx="1488">
                  <c:v>22.209524999999999</c:v>
                </c:pt>
                <c:pt idx="1489">
                  <c:v>22.216978999999998</c:v>
                </c:pt>
                <c:pt idx="1490">
                  <c:v>22.205310000000001</c:v>
                </c:pt>
                <c:pt idx="1491">
                  <c:v>22.207623000000002</c:v>
                </c:pt>
                <c:pt idx="1492">
                  <c:v>22.210699999999999</c:v>
                </c:pt>
                <c:pt idx="1493">
                  <c:v>22.205589</c:v>
                </c:pt>
                <c:pt idx="1494">
                  <c:v>22.210197999999998</c:v>
                </c:pt>
                <c:pt idx="1495">
                  <c:v>22.216038000000001</c:v>
                </c:pt>
                <c:pt idx="1496">
                  <c:v>22.209173</c:v>
                </c:pt>
                <c:pt idx="1497">
                  <c:v>22.219322999999999</c:v>
                </c:pt>
                <c:pt idx="1498">
                  <c:v>22.219322999999999</c:v>
                </c:pt>
                <c:pt idx="1499">
                  <c:v>22.214072000000002</c:v>
                </c:pt>
                <c:pt idx="1500">
                  <c:v>22.214296000000001</c:v>
                </c:pt>
                <c:pt idx="1501">
                  <c:v>22.207889000000002</c:v>
                </c:pt>
                <c:pt idx="1502">
                  <c:v>22.226244000000001</c:v>
                </c:pt>
                <c:pt idx="1503">
                  <c:v>22.205867000000001</c:v>
                </c:pt>
                <c:pt idx="1504">
                  <c:v>22.219740999999999</c:v>
                </c:pt>
                <c:pt idx="1505">
                  <c:v>22.211002000000001</c:v>
                </c:pt>
                <c:pt idx="1506">
                  <c:v>22.210367999999999</c:v>
                </c:pt>
                <c:pt idx="1507">
                  <c:v>22.20617</c:v>
                </c:pt>
                <c:pt idx="1508">
                  <c:v>22.205998000000001</c:v>
                </c:pt>
                <c:pt idx="1509">
                  <c:v>22.201385999999999</c:v>
                </c:pt>
                <c:pt idx="1510">
                  <c:v>22.218229999999998</c:v>
                </c:pt>
                <c:pt idx="1511">
                  <c:v>22.210415999999999</c:v>
                </c:pt>
                <c:pt idx="1512">
                  <c:v>22.202708999999999</c:v>
                </c:pt>
                <c:pt idx="1513">
                  <c:v>22.204974</c:v>
                </c:pt>
                <c:pt idx="1514">
                  <c:v>22.208254</c:v>
                </c:pt>
                <c:pt idx="1515">
                  <c:v>22.222833999999999</c:v>
                </c:pt>
                <c:pt idx="1516">
                  <c:v>22.20703</c:v>
                </c:pt>
                <c:pt idx="1517">
                  <c:v>22.222211999999999</c:v>
                </c:pt>
                <c:pt idx="1518">
                  <c:v>22.210937000000001</c:v>
                </c:pt>
                <c:pt idx="1519">
                  <c:v>22.210806000000002</c:v>
                </c:pt>
                <c:pt idx="1520">
                  <c:v>22.207273000000001</c:v>
                </c:pt>
                <c:pt idx="1521">
                  <c:v>22.210801</c:v>
                </c:pt>
                <c:pt idx="1522">
                  <c:v>22.220624999999998</c:v>
                </c:pt>
                <c:pt idx="1523">
                  <c:v>22.223458999999998</c:v>
                </c:pt>
                <c:pt idx="1524">
                  <c:v>22.206129000000001</c:v>
                </c:pt>
                <c:pt idx="1525">
                  <c:v>22.207160999999999</c:v>
                </c:pt>
                <c:pt idx="1526">
                  <c:v>22.220597000000001</c:v>
                </c:pt>
                <c:pt idx="1527">
                  <c:v>22.209481</c:v>
                </c:pt>
                <c:pt idx="1528">
                  <c:v>22.213927000000002</c:v>
                </c:pt>
                <c:pt idx="1529">
                  <c:v>22.212926</c:v>
                </c:pt>
                <c:pt idx="1530">
                  <c:v>22.204429999999999</c:v>
                </c:pt>
                <c:pt idx="1531">
                  <c:v>22.215868</c:v>
                </c:pt>
                <c:pt idx="1532">
                  <c:v>22.221294</c:v>
                </c:pt>
                <c:pt idx="1533">
                  <c:v>22.195650000000001</c:v>
                </c:pt>
                <c:pt idx="1534">
                  <c:v>22.212857</c:v>
                </c:pt>
                <c:pt idx="1535">
                  <c:v>22.208576000000001</c:v>
                </c:pt>
                <c:pt idx="1536">
                  <c:v>22.216377999999999</c:v>
                </c:pt>
                <c:pt idx="1537">
                  <c:v>22.207332000000001</c:v>
                </c:pt>
                <c:pt idx="1538">
                  <c:v>22.204384999999998</c:v>
                </c:pt>
                <c:pt idx="1539">
                  <c:v>22.201878000000001</c:v>
                </c:pt>
                <c:pt idx="1540">
                  <c:v>22.210332999999999</c:v>
                </c:pt>
                <c:pt idx="1541">
                  <c:v>22.216968000000001</c:v>
                </c:pt>
                <c:pt idx="1542">
                  <c:v>22.20476</c:v>
                </c:pt>
                <c:pt idx="1543">
                  <c:v>22.207068</c:v>
                </c:pt>
                <c:pt idx="1544">
                  <c:v>22.217282000000001</c:v>
                </c:pt>
                <c:pt idx="1545">
                  <c:v>22.205497000000001</c:v>
                </c:pt>
                <c:pt idx="1546">
                  <c:v>22.216377000000001</c:v>
                </c:pt>
                <c:pt idx="1547">
                  <c:v>22.21292</c:v>
                </c:pt>
                <c:pt idx="1548">
                  <c:v>22.221719</c:v>
                </c:pt>
                <c:pt idx="1549">
                  <c:v>22.219331</c:v>
                </c:pt>
                <c:pt idx="1550">
                  <c:v>22.211409</c:v>
                </c:pt>
                <c:pt idx="1551">
                  <c:v>22.204519999999999</c:v>
                </c:pt>
                <c:pt idx="1552">
                  <c:v>22.210591999999998</c:v>
                </c:pt>
                <c:pt idx="1553">
                  <c:v>22.202777999999999</c:v>
                </c:pt>
                <c:pt idx="1554">
                  <c:v>22.207255</c:v>
                </c:pt>
                <c:pt idx="1555">
                  <c:v>22.226358999999999</c:v>
                </c:pt>
                <c:pt idx="1556">
                  <c:v>22.211061999999998</c:v>
                </c:pt>
                <c:pt idx="1557">
                  <c:v>22.225943999999998</c:v>
                </c:pt>
                <c:pt idx="1558">
                  <c:v>22.217413000000001</c:v>
                </c:pt>
                <c:pt idx="1559">
                  <c:v>22.212385000000001</c:v>
                </c:pt>
                <c:pt idx="1560">
                  <c:v>22.229507999999999</c:v>
                </c:pt>
                <c:pt idx="1561">
                  <c:v>22.197586000000001</c:v>
                </c:pt>
                <c:pt idx="1562">
                  <c:v>22.217822999999999</c:v>
                </c:pt>
                <c:pt idx="1563">
                  <c:v>22.209339</c:v>
                </c:pt>
                <c:pt idx="1564">
                  <c:v>22.216885999999999</c:v>
                </c:pt>
                <c:pt idx="1565">
                  <c:v>22.217953999999999</c:v>
                </c:pt>
                <c:pt idx="1566">
                  <c:v>22.21575</c:v>
                </c:pt>
                <c:pt idx="1567">
                  <c:v>22.223511999999999</c:v>
                </c:pt>
                <c:pt idx="1568">
                  <c:v>22.223233</c:v>
                </c:pt>
                <c:pt idx="1569">
                  <c:v>22.211853999999999</c:v>
                </c:pt>
                <c:pt idx="1570">
                  <c:v>22.213747999999999</c:v>
                </c:pt>
                <c:pt idx="1571">
                  <c:v>22.22757</c:v>
                </c:pt>
                <c:pt idx="1572">
                  <c:v>22.218444000000002</c:v>
                </c:pt>
                <c:pt idx="1573">
                  <c:v>22.206372000000002</c:v>
                </c:pt>
                <c:pt idx="1574">
                  <c:v>22.2075</c:v>
                </c:pt>
                <c:pt idx="1575">
                  <c:v>22.203835999999999</c:v>
                </c:pt>
                <c:pt idx="1576">
                  <c:v>22.212160999999998</c:v>
                </c:pt>
                <c:pt idx="1577">
                  <c:v>22.204649</c:v>
                </c:pt>
                <c:pt idx="1578">
                  <c:v>22.214169999999999</c:v>
                </c:pt>
                <c:pt idx="1579">
                  <c:v>22.209696000000001</c:v>
                </c:pt>
                <c:pt idx="1580">
                  <c:v>22.211327000000001</c:v>
                </c:pt>
                <c:pt idx="1581">
                  <c:v>22.207691000000001</c:v>
                </c:pt>
                <c:pt idx="1582">
                  <c:v>22.218519000000001</c:v>
                </c:pt>
                <c:pt idx="1583">
                  <c:v>22.214563999999999</c:v>
                </c:pt>
                <c:pt idx="1584">
                  <c:v>22.227971</c:v>
                </c:pt>
                <c:pt idx="1585">
                  <c:v>22.213339999999999</c:v>
                </c:pt>
                <c:pt idx="1586">
                  <c:v>22.216380999999998</c:v>
                </c:pt>
                <c:pt idx="1587">
                  <c:v>22.229769000000001</c:v>
                </c:pt>
                <c:pt idx="1588">
                  <c:v>22.210273999999998</c:v>
                </c:pt>
                <c:pt idx="1589">
                  <c:v>22.218968</c:v>
                </c:pt>
                <c:pt idx="1590">
                  <c:v>22.209855000000001</c:v>
                </c:pt>
                <c:pt idx="1591">
                  <c:v>22.215149</c:v>
                </c:pt>
                <c:pt idx="1592">
                  <c:v>22.218215000000001</c:v>
                </c:pt>
                <c:pt idx="1593">
                  <c:v>22.215779000000001</c:v>
                </c:pt>
                <c:pt idx="1594">
                  <c:v>22.211019</c:v>
                </c:pt>
                <c:pt idx="1595">
                  <c:v>22.215691</c:v>
                </c:pt>
                <c:pt idx="1596">
                  <c:v>22.210397</c:v>
                </c:pt>
                <c:pt idx="1597">
                  <c:v>22.219194999999999</c:v>
                </c:pt>
                <c:pt idx="1598">
                  <c:v>22.20196</c:v>
                </c:pt>
                <c:pt idx="1599">
                  <c:v>22.222807</c:v>
                </c:pt>
                <c:pt idx="1600">
                  <c:v>22.21331</c:v>
                </c:pt>
                <c:pt idx="1601">
                  <c:v>22.215502999999998</c:v>
                </c:pt>
                <c:pt idx="1602">
                  <c:v>22.199448</c:v>
                </c:pt>
                <c:pt idx="1603">
                  <c:v>22.215195999999999</c:v>
                </c:pt>
                <c:pt idx="1604">
                  <c:v>22.213394000000001</c:v>
                </c:pt>
                <c:pt idx="1605">
                  <c:v>22.216726999999999</c:v>
                </c:pt>
                <c:pt idx="1606">
                  <c:v>22.214486000000001</c:v>
                </c:pt>
                <c:pt idx="1607">
                  <c:v>22.224716000000001</c:v>
                </c:pt>
                <c:pt idx="1608">
                  <c:v>22.20908</c:v>
                </c:pt>
                <c:pt idx="1609">
                  <c:v>22.206185000000001</c:v>
                </c:pt>
                <c:pt idx="1610">
                  <c:v>22.219290000000001</c:v>
                </c:pt>
                <c:pt idx="1611">
                  <c:v>22.210598999999998</c:v>
                </c:pt>
                <c:pt idx="1612">
                  <c:v>22.203917000000001</c:v>
                </c:pt>
                <c:pt idx="1613">
                  <c:v>22.205055999999999</c:v>
                </c:pt>
                <c:pt idx="1614">
                  <c:v>22.206053000000001</c:v>
                </c:pt>
                <c:pt idx="1615">
                  <c:v>22.211092000000001</c:v>
                </c:pt>
                <c:pt idx="1616">
                  <c:v>22.215772999999999</c:v>
                </c:pt>
                <c:pt idx="1617">
                  <c:v>22.198637000000002</c:v>
                </c:pt>
                <c:pt idx="1618">
                  <c:v>22.214852</c:v>
                </c:pt>
                <c:pt idx="1619">
                  <c:v>22.204678000000001</c:v>
                </c:pt>
                <c:pt idx="1620">
                  <c:v>22.220676000000001</c:v>
                </c:pt>
                <c:pt idx="1621">
                  <c:v>22.209298</c:v>
                </c:pt>
                <c:pt idx="1622">
                  <c:v>22.200641999999998</c:v>
                </c:pt>
                <c:pt idx="1623">
                  <c:v>22.209803999999998</c:v>
                </c:pt>
                <c:pt idx="1624">
                  <c:v>22.206980999999999</c:v>
                </c:pt>
                <c:pt idx="1625">
                  <c:v>22.208037999999998</c:v>
                </c:pt>
                <c:pt idx="1626">
                  <c:v>22.219487999999998</c:v>
                </c:pt>
                <c:pt idx="1627">
                  <c:v>22.213850000000001</c:v>
                </c:pt>
                <c:pt idx="1628">
                  <c:v>22.209433000000001</c:v>
                </c:pt>
                <c:pt idx="1629">
                  <c:v>22.208264</c:v>
                </c:pt>
                <c:pt idx="1630">
                  <c:v>22.213311999999998</c:v>
                </c:pt>
                <c:pt idx="1631">
                  <c:v>22.206106999999999</c:v>
                </c:pt>
                <c:pt idx="1632">
                  <c:v>22.205608999999999</c:v>
                </c:pt>
                <c:pt idx="1633">
                  <c:v>22.215748000000001</c:v>
                </c:pt>
                <c:pt idx="1634">
                  <c:v>22.226486999999999</c:v>
                </c:pt>
                <c:pt idx="1635">
                  <c:v>22.217835999999998</c:v>
                </c:pt>
                <c:pt idx="1636">
                  <c:v>22.22654</c:v>
                </c:pt>
                <c:pt idx="1637">
                  <c:v>22.219586</c:v>
                </c:pt>
                <c:pt idx="1638">
                  <c:v>22.209897999999999</c:v>
                </c:pt>
                <c:pt idx="1639">
                  <c:v>22.217186000000002</c:v>
                </c:pt>
                <c:pt idx="1640">
                  <c:v>22.215045</c:v>
                </c:pt>
                <c:pt idx="1641">
                  <c:v>22.212147000000002</c:v>
                </c:pt>
                <c:pt idx="1642">
                  <c:v>22.216819000000001</c:v>
                </c:pt>
                <c:pt idx="1643">
                  <c:v>22.217815999999999</c:v>
                </c:pt>
                <c:pt idx="1644">
                  <c:v>22.200520999999998</c:v>
                </c:pt>
                <c:pt idx="1645">
                  <c:v>22.206972</c:v>
                </c:pt>
                <c:pt idx="1646">
                  <c:v>22.219916000000001</c:v>
                </c:pt>
                <c:pt idx="1647">
                  <c:v>22.222241</c:v>
                </c:pt>
                <c:pt idx="1648">
                  <c:v>22.204348</c:v>
                </c:pt>
                <c:pt idx="1649">
                  <c:v>22.226865</c:v>
                </c:pt>
                <c:pt idx="1650">
                  <c:v>22.210484000000001</c:v>
                </c:pt>
                <c:pt idx="1651">
                  <c:v>22.218292999999999</c:v>
                </c:pt>
                <c:pt idx="1652">
                  <c:v>22.212244999999999</c:v>
                </c:pt>
                <c:pt idx="1653">
                  <c:v>22.208155000000001</c:v>
                </c:pt>
                <c:pt idx="1654">
                  <c:v>22.219290000000001</c:v>
                </c:pt>
                <c:pt idx="1655">
                  <c:v>22.207740000000001</c:v>
                </c:pt>
                <c:pt idx="1656">
                  <c:v>22.215382999999999</c:v>
                </c:pt>
                <c:pt idx="1657">
                  <c:v>22.222574999999999</c:v>
                </c:pt>
                <c:pt idx="1658">
                  <c:v>22.204709999999999</c:v>
                </c:pt>
                <c:pt idx="1659">
                  <c:v>22.214369999999999</c:v>
                </c:pt>
                <c:pt idx="1660">
                  <c:v>22.203614000000002</c:v>
                </c:pt>
                <c:pt idx="1661">
                  <c:v>22.205133</c:v>
                </c:pt>
                <c:pt idx="1662">
                  <c:v>22.218520000000002</c:v>
                </c:pt>
                <c:pt idx="1663">
                  <c:v>22.203123000000001</c:v>
                </c:pt>
                <c:pt idx="1664">
                  <c:v>22.209502000000001</c:v>
                </c:pt>
                <c:pt idx="1665">
                  <c:v>22.223175999999999</c:v>
                </c:pt>
                <c:pt idx="1666">
                  <c:v>22.210861000000001</c:v>
                </c:pt>
                <c:pt idx="1667">
                  <c:v>22.216422999999999</c:v>
                </c:pt>
                <c:pt idx="1668">
                  <c:v>22.199466999999999</c:v>
                </c:pt>
                <c:pt idx="1669">
                  <c:v>22.228068</c:v>
                </c:pt>
                <c:pt idx="1670">
                  <c:v>22.210868999999999</c:v>
                </c:pt>
                <c:pt idx="1671">
                  <c:v>22.220357</c:v>
                </c:pt>
                <c:pt idx="1672">
                  <c:v>22.208787999999998</c:v>
                </c:pt>
                <c:pt idx="1673">
                  <c:v>22.209737000000001</c:v>
                </c:pt>
                <c:pt idx="1674">
                  <c:v>22.204151</c:v>
                </c:pt>
                <c:pt idx="1675">
                  <c:v>22.204709000000001</c:v>
                </c:pt>
                <c:pt idx="1676">
                  <c:v>22.211753999999999</c:v>
                </c:pt>
                <c:pt idx="1677">
                  <c:v>22.206714000000002</c:v>
                </c:pt>
                <c:pt idx="1678">
                  <c:v>22.219249000000001</c:v>
                </c:pt>
                <c:pt idx="1679">
                  <c:v>22.225404000000001</c:v>
                </c:pt>
                <c:pt idx="1680">
                  <c:v>22.211836999999999</c:v>
                </c:pt>
                <c:pt idx="1681">
                  <c:v>22.213515999999998</c:v>
                </c:pt>
                <c:pt idx="1682">
                  <c:v>22.208297000000002</c:v>
                </c:pt>
                <c:pt idx="1683">
                  <c:v>22.220950999999999</c:v>
                </c:pt>
                <c:pt idx="1684">
                  <c:v>22.212519</c:v>
                </c:pt>
                <c:pt idx="1685">
                  <c:v>22.215081999999999</c:v>
                </c:pt>
                <c:pt idx="1686">
                  <c:v>22.208217000000001</c:v>
                </c:pt>
                <c:pt idx="1687">
                  <c:v>22.210968000000001</c:v>
                </c:pt>
                <c:pt idx="1688">
                  <c:v>22.214389000000001</c:v>
                </c:pt>
                <c:pt idx="1689">
                  <c:v>22.204533000000001</c:v>
                </c:pt>
                <c:pt idx="1690">
                  <c:v>22.220205</c:v>
                </c:pt>
                <c:pt idx="1691">
                  <c:v>22.211478</c:v>
                </c:pt>
                <c:pt idx="1692">
                  <c:v>22.214794999999999</c:v>
                </c:pt>
                <c:pt idx="1693">
                  <c:v>22.226237000000001</c:v>
                </c:pt>
                <c:pt idx="1694">
                  <c:v>22.224618</c:v>
                </c:pt>
                <c:pt idx="1695">
                  <c:v>22.211271</c:v>
                </c:pt>
                <c:pt idx="1696">
                  <c:v>22.221309000000002</c:v>
                </c:pt>
                <c:pt idx="1697">
                  <c:v>22.219685999999999</c:v>
                </c:pt>
                <c:pt idx="1698">
                  <c:v>22.204205999999999</c:v>
                </c:pt>
                <c:pt idx="1699">
                  <c:v>22.214798999999999</c:v>
                </c:pt>
                <c:pt idx="1700">
                  <c:v>22.214396000000001</c:v>
                </c:pt>
                <c:pt idx="1701">
                  <c:v>22.21499</c:v>
                </c:pt>
                <c:pt idx="1702">
                  <c:v>22.21058</c:v>
                </c:pt>
                <c:pt idx="1703">
                  <c:v>22.208926000000002</c:v>
                </c:pt>
                <c:pt idx="1704">
                  <c:v>22.212506000000001</c:v>
                </c:pt>
                <c:pt idx="1705">
                  <c:v>22.216591999999999</c:v>
                </c:pt>
                <c:pt idx="1706">
                  <c:v>22.208375</c:v>
                </c:pt>
                <c:pt idx="1707">
                  <c:v>22.229209999999998</c:v>
                </c:pt>
                <c:pt idx="1708">
                  <c:v>22.219096</c:v>
                </c:pt>
                <c:pt idx="1709">
                  <c:v>22.210958999999999</c:v>
                </c:pt>
                <c:pt idx="1710">
                  <c:v>22.206633</c:v>
                </c:pt>
                <c:pt idx="1711">
                  <c:v>22.200047000000001</c:v>
                </c:pt>
                <c:pt idx="1712">
                  <c:v>22.213179</c:v>
                </c:pt>
                <c:pt idx="1713">
                  <c:v>22.208323</c:v>
                </c:pt>
                <c:pt idx="1714">
                  <c:v>22.209320000000002</c:v>
                </c:pt>
                <c:pt idx="1715">
                  <c:v>22.223828000000001</c:v>
                </c:pt>
                <c:pt idx="1716">
                  <c:v>22.216612000000001</c:v>
                </c:pt>
                <c:pt idx="1717">
                  <c:v>22.208805000000002</c:v>
                </c:pt>
                <c:pt idx="1718">
                  <c:v>22.210754999999999</c:v>
                </c:pt>
                <c:pt idx="1719">
                  <c:v>22.210778999999999</c:v>
                </c:pt>
                <c:pt idx="1720">
                  <c:v>22.203438999999999</c:v>
                </c:pt>
                <c:pt idx="1721">
                  <c:v>22.209558999999999</c:v>
                </c:pt>
                <c:pt idx="1722">
                  <c:v>22.209997000000001</c:v>
                </c:pt>
                <c:pt idx="1723">
                  <c:v>22.218748000000001</c:v>
                </c:pt>
                <c:pt idx="1724">
                  <c:v>22.222711</c:v>
                </c:pt>
                <c:pt idx="1725">
                  <c:v>22.207692999999999</c:v>
                </c:pt>
                <c:pt idx="1726">
                  <c:v>22.217220999999999</c:v>
                </c:pt>
                <c:pt idx="1727">
                  <c:v>22.208797000000001</c:v>
                </c:pt>
                <c:pt idx="1728">
                  <c:v>22.215247000000002</c:v>
                </c:pt>
                <c:pt idx="1729">
                  <c:v>22.223157</c:v>
                </c:pt>
                <c:pt idx="1730">
                  <c:v>22.204837000000001</c:v>
                </c:pt>
                <c:pt idx="1731">
                  <c:v>22.215354999999999</c:v>
                </c:pt>
                <c:pt idx="1732">
                  <c:v>22.212918999999999</c:v>
                </c:pt>
                <c:pt idx="1733">
                  <c:v>22.21114</c:v>
                </c:pt>
                <c:pt idx="1734">
                  <c:v>22.223490999999999</c:v>
                </c:pt>
                <c:pt idx="1735">
                  <c:v>22.208406</c:v>
                </c:pt>
                <c:pt idx="1736">
                  <c:v>22.204602000000001</c:v>
                </c:pt>
                <c:pt idx="1737">
                  <c:v>22.216363000000001</c:v>
                </c:pt>
                <c:pt idx="1738">
                  <c:v>22.195754999999998</c:v>
                </c:pt>
                <c:pt idx="1739">
                  <c:v>22.224706999999999</c:v>
                </c:pt>
                <c:pt idx="1740">
                  <c:v>22.216322999999999</c:v>
                </c:pt>
                <c:pt idx="1741">
                  <c:v>22.211314999999999</c:v>
                </c:pt>
                <c:pt idx="1742">
                  <c:v>22.227418</c:v>
                </c:pt>
                <c:pt idx="1743">
                  <c:v>22.220469000000001</c:v>
                </c:pt>
                <c:pt idx="1744">
                  <c:v>22.207823000000001</c:v>
                </c:pt>
                <c:pt idx="1745">
                  <c:v>22.206021</c:v>
                </c:pt>
                <c:pt idx="1746">
                  <c:v>22.21706</c:v>
                </c:pt>
                <c:pt idx="1747">
                  <c:v>22.214974999999999</c:v>
                </c:pt>
                <c:pt idx="1748">
                  <c:v>22.214305</c:v>
                </c:pt>
                <c:pt idx="1749">
                  <c:v>22.209313000000002</c:v>
                </c:pt>
                <c:pt idx="1750">
                  <c:v>22.207498999999999</c:v>
                </c:pt>
                <c:pt idx="1751">
                  <c:v>22.208739000000001</c:v>
                </c:pt>
                <c:pt idx="1752">
                  <c:v>22.214365000000001</c:v>
                </c:pt>
                <c:pt idx="1753">
                  <c:v>22.225950000000001</c:v>
                </c:pt>
                <c:pt idx="1754">
                  <c:v>22.215042</c:v>
                </c:pt>
                <c:pt idx="1755">
                  <c:v>22.217977000000001</c:v>
                </c:pt>
                <c:pt idx="1756">
                  <c:v>22.217988999999999</c:v>
                </c:pt>
                <c:pt idx="1757">
                  <c:v>22.215648000000002</c:v>
                </c:pt>
                <c:pt idx="1758">
                  <c:v>22.215872000000001</c:v>
                </c:pt>
                <c:pt idx="1759">
                  <c:v>22.221927000000001</c:v>
                </c:pt>
                <c:pt idx="1760">
                  <c:v>22.198293</c:v>
                </c:pt>
                <c:pt idx="1761">
                  <c:v>22.204975000000001</c:v>
                </c:pt>
                <c:pt idx="1762">
                  <c:v>22.217374</c:v>
                </c:pt>
                <c:pt idx="1763">
                  <c:v>22.209890999999999</c:v>
                </c:pt>
                <c:pt idx="1764">
                  <c:v>22.218028</c:v>
                </c:pt>
                <c:pt idx="1765">
                  <c:v>22.210142000000001</c:v>
                </c:pt>
                <c:pt idx="1766">
                  <c:v>22.208511000000001</c:v>
                </c:pt>
                <c:pt idx="1767">
                  <c:v>22.210349000000001</c:v>
                </c:pt>
                <c:pt idx="1768">
                  <c:v>22.211234000000001</c:v>
                </c:pt>
                <c:pt idx="1769">
                  <c:v>22.231570999999999</c:v>
                </c:pt>
                <c:pt idx="1770">
                  <c:v>22.210421</c:v>
                </c:pt>
                <c:pt idx="1771">
                  <c:v>22.215064999999999</c:v>
                </c:pt>
                <c:pt idx="1772">
                  <c:v>22.201331</c:v>
                </c:pt>
                <c:pt idx="1773">
                  <c:v>22.209053000000001</c:v>
                </c:pt>
                <c:pt idx="1774">
                  <c:v>22.205915999999998</c:v>
                </c:pt>
                <c:pt idx="1775">
                  <c:v>22.207522000000001</c:v>
                </c:pt>
                <c:pt idx="1776">
                  <c:v>22.212717000000001</c:v>
                </c:pt>
                <c:pt idx="1777">
                  <c:v>22.214494999999999</c:v>
                </c:pt>
                <c:pt idx="1778">
                  <c:v>22.213857000000001</c:v>
                </c:pt>
                <c:pt idx="1779">
                  <c:v>22.207872999999999</c:v>
                </c:pt>
                <c:pt idx="1780">
                  <c:v>22.214625999999999</c:v>
                </c:pt>
                <c:pt idx="1781">
                  <c:v>22.231092</c:v>
                </c:pt>
                <c:pt idx="1782">
                  <c:v>22.217224999999999</c:v>
                </c:pt>
                <c:pt idx="1783">
                  <c:v>22.218237999999999</c:v>
                </c:pt>
                <c:pt idx="1784">
                  <c:v>22.211352999999999</c:v>
                </c:pt>
                <c:pt idx="1785">
                  <c:v>22.202988999999999</c:v>
                </c:pt>
                <c:pt idx="1786">
                  <c:v>22.2179</c:v>
                </c:pt>
                <c:pt idx="1787">
                  <c:v>22.210691000000001</c:v>
                </c:pt>
                <c:pt idx="1788">
                  <c:v>22.211093999999999</c:v>
                </c:pt>
                <c:pt idx="1789">
                  <c:v>22.216228999999998</c:v>
                </c:pt>
                <c:pt idx="1790">
                  <c:v>22.217030000000001</c:v>
                </c:pt>
                <c:pt idx="1791">
                  <c:v>22.224637000000001</c:v>
                </c:pt>
                <c:pt idx="1792">
                  <c:v>22.214873000000001</c:v>
                </c:pt>
                <c:pt idx="1793">
                  <c:v>22.213466</c:v>
                </c:pt>
                <c:pt idx="1794">
                  <c:v>22.204069</c:v>
                </c:pt>
                <c:pt idx="1795">
                  <c:v>22.213051</c:v>
                </c:pt>
                <c:pt idx="1796">
                  <c:v>22.210443999999999</c:v>
                </c:pt>
                <c:pt idx="1797">
                  <c:v>22.210248</c:v>
                </c:pt>
                <c:pt idx="1798">
                  <c:v>22.212999</c:v>
                </c:pt>
                <c:pt idx="1799">
                  <c:v>22.219362</c:v>
                </c:pt>
                <c:pt idx="1800">
                  <c:v>22.201788000000001</c:v>
                </c:pt>
                <c:pt idx="1801">
                  <c:v>22.217217000000002</c:v>
                </c:pt>
                <c:pt idx="1802">
                  <c:v>22.215526000000001</c:v>
                </c:pt>
                <c:pt idx="1803">
                  <c:v>22.221533999999998</c:v>
                </c:pt>
                <c:pt idx="1804">
                  <c:v>22.210941999999999</c:v>
                </c:pt>
                <c:pt idx="1805">
                  <c:v>22.212603999999999</c:v>
                </c:pt>
                <c:pt idx="1806">
                  <c:v>22.212755999999999</c:v>
                </c:pt>
                <c:pt idx="1807">
                  <c:v>22.204913999999999</c:v>
                </c:pt>
                <c:pt idx="1808">
                  <c:v>22.203211</c:v>
                </c:pt>
                <c:pt idx="1809">
                  <c:v>22.204096</c:v>
                </c:pt>
                <c:pt idx="1810">
                  <c:v>22.217328999999999</c:v>
                </c:pt>
                <c:pt idx="1811">
                  <c:v>22.216144</c:v>
                </c:pt>
                <c:pt idx="1812">
                  <c:v>22.235240999999998</c:v>
                </c:pt>
                <c:pt idx="1813">
                  <c:v>22.229033999999999</c:v>
                </c:pt>
              </c:numCache>
            </c:numRef>
          </c:yVal>
          <c:smooth val="0"/>
        </c:ser>
        <c:ser>
          <c:idx val="3"/>
          <c:order val="2"/>
          <c:tx>
            <c:v>TC3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rgbClr val="92D050"/>
              </a:solidFill>
              <a:ln w="9525">
                <a:solidFill>
                  <a:srgbClr val="92D050"/>
                </a:solidFill>
              </a:ln>
              <a:effectLst/>
            </c:spPr>
          </c:marker>
          <c:xVal>
            <c:numRef>
              <c:f>Sheet1!$N$4:$N$1817</c:f>
              <c:numCache>
                <c:formatCode>h:mm:ss</c:formatCode>
                <c:ptCount val="1814"/>
                <c:pt idx="0">
                  <c:v>0.37952546296296297</c:v>
                </c:pt>
                <c:pt idx="1">
                  <c:v>0.3797106481481482</c:v>
                </c:pt>
                <c:pt idx="2">
                  <c:v>0.37972222222222224</c:v>
                </c:pt>
                <c:pt idx="3">
                  <c:v>0.37973379629629633</c:v>
                </c:pt>
                <c:pt idx="4">
                  <c:v>0.37974537037037037</c:v>
                </c:pt>
                <c:pt idx="5">
                  <c:v>0.37975694444444441</c:v>
                </c:pt>
                <c:pt idx="6">
                  <c:v>0.37976851851851851</c:v>
                </c:pt>
                <c:pt idx="7">
                  <c:v>0.37978009259259254</c:v>
                </c:pt>
                <c:pt idx="8">
                  <c:v>0.37979166666666669</c:v>
                </c:pt>
                <c:pt idx="9">
                  <c:v>0.37980324074074073</c:v>
                </c:pt>
                <c:pt idx="10">
                  <c:v>0.37981481481481483</c:v>
                </c:pt>
                <c:pt idx="11">
                  <c:v>0.37982638888888887</c:v>
                </c:pt>
                <c:pt idx="12">
                  <c:v>0.37983796296296296</c:v>
                </c:pt>
                <c:pt idx="13">
                  <c:v>0.379849537037037</c:v>
                </c:pt>
                <c:pt idx="14">
                  <c:v>0.37986111111111115</c:v>
                </c:pt>
                <c:pt idx="15">
                  <c:v>0.37987268518518519</c:v>
                </c:pt>
                <c:pt idx="16">
                  <c:v>0.37988425925925928</c:v>
                </c:pt>
                <c:pt idx="17">
                  <c:v>0.37989583333333332</c:v>
                </c:pt>
                <c:pt idx="18">
                  <c:v>0.37990740740740742</c:v>
                </c:pt>
                <c:pt idx="19">
                  <c:v>0.37991898148148145</c:v>
                </c:pt>
                <c:pt idx="20">
                  <c:v>0.3799305555555556</c:v>
                </c:pt>
                <c:pt idx="21">
                  <c:v>0.37994212962962964</c:v>
                </c:pt>
                <c:pt idx="22">
                  <c:v>0.37995370370370374</c:v>
                </c:pt>
                <c:pt idx="23">
                  <c:v>0.37996527777777778</c:v>
                </c:pt>
                <c:pt idx="24">
                  <c:v>0.37997685185185182</c:v>
                </c:pt>
                <c:pt idx="25">
                  <c:v>0.37998842592592591</c:v>
                </c:pt>
                <c:pt idx="26">
                  <c:v>0.37999999999999995</c:v>
                </c:pt>
                <c:pt idx="27">
                  <c:v>0.3800115740740741</c:v>
                </c:pt>
                <c:pt idx="28">
                  <c:v>0.38002314814814814</c:v>
                </c:pt>
                <c:pt idx="29">
                  <c:v>0.38003472222222223</c:v>
                </c:pt>
                <c:pt idx="30">
                  <c:v>0.38004629629629627</c:v>
                </c:pt>
                <c:pt idx="31">
                  <c:v>0.38005787037037037</c:v>
                </c:pt>
                <c:pt idx="32">
                  <c:v>0.3800694444444444</c:v>
                </c:pt>
                <c:pt idx="33">
                  <c:v>0.38008101851851855</c:v>
                </c:pt>
                <c:pt idx="34">
                  <c:v>0.38009259259259259</c:v>
                </c:pt>
                <c:pt idx="35">
                  <c:v>0.38010416666666669</c:v>
                </c:pt>
                <c:pt idx="36">
                  <c:v>0.38011574074074073</c:v>
                </c:pt>
                <c:pt idx="37">
                  <c:v>0.38012731481481482</c:v>
                </c:pt>
                <c:pt idx="38">
                  <c:v>0.38013888888888886</c:v>
                </c:pt>
                <c:pt idx="39">
                  <c:v>0.38015046296296301</c:v>
                </c:pt>
                <c:pt idx="40">
                  <c:v>0.38016203703703705</c:v>
                </c:pt>
                <c:pt idx="41">
                  <c:v>0.38017361111111114</c:v>
                </c:pt>
                <c:pt idx="42">
                  <c:v>0.38018518518518518</c:v>
                </c:pt>
                <c:pt idx="43">
                  <c:v>0.38019675925925928</c:v>
                </c:pt>
                <c:pt idx="44">
                  <c:v>0.38020833333333331</c:v>
                </c:pt>
                <c:pt idx="45">
                  <c:v>0.38021990740740735</c:v>
                </c:pt>
                <c:pt idx="46">
                  <c:v>0.3802314814814815</c:v>
                </c:pt>
                <c:pt idx="47">
                  <c:v>0.38024305555555554</c:v>
                </c:pt>
                <c:pt idx="48">
                  <c:v>0.38025462962962964</c:v>
                </c:pt>
                <c:pt idx="49">
                  <c:v>0.38026620370370368</c:v>
                </c:pt>
                <c:pt idx="50">
                  <c:v>0.38027777777777777</c:v>
                </c:pt>
                <c:pt idx="51">
                  <c:v>0.38028935185185181</c:v>
                </c:pt>
                <c:pt idx="52">
                  <c:v>0.38030092592592596</c:v>
                </c:pt>
                <c:pt idx="53">
                  <c:v>0.3803125</c:v>
                </c:pt>
                <c:pt idx="54">
                  <c:v>0.38032407407407409</c:v>
                </c:pt>
                <c:pt idx="55">
                  <c:v>0.38033564814814813</c:v>
                </c:pt>
                <c:pt idx="56">
                  <c:v>0.38034722222222223</c:v>
                </c:pt>
                <c:pt idx="57">
                  <c:v>0.38035879629629626</c:v>
                </c:pt>
                <c:pt idx="58">
                  <c:v>0.38037037037037041</c:v>
                </c:pt>
                <c:pt idx="59">
                  <c:v>0.38038194444444445</c:v>
                </c:pt>
                <c:pt idx="60">
                  <c:v>0.38039351851851855</c:v>
                </c:pt>
                <c:pt idx="61">
                  <c:v>0.38040509259259259</c:v>
                </c:pt>
                <c:pt idx="62">
                  <c:v>0.38041666666666668</c:v>
                </c:pt>
                <c:pt idx="63">
                  <c:v>0.38042824074074072</c:v>
                </c:pt>
                <c:pt idx="64">
                  <c:v>0.38043981481481487</c:v>
                </c:pt>
                <c:pt idx="65">
                  <c:v>0.38045138888888891</c:v>
                </c:pt>
                <c:pt idx="66">
                  <c:v>0.38046296296296295</c:v>
                </c:pt>
                <c:pt idx="67">
                  <c:v>0.38047453703703704</c:v>
                </c:pt>
                <c:pt idx="68">
                  <c:v>0.38048611111111108</c:v>
                </c:pt>
                <c:pt idx="69">
                  <c:v>0.38049768518518517</c:v>
                </c:pt>
                <c:pt idx="70">
                  <c:v>0.38050925925925921</c:v>
                </c:pt>
                <c:pt idx="71">
                  <c:v>0.38052083333333336</c:v>
                </c:pt>
                <c:pt idx="72">
                  <c:v>0.3805324074074074</c:v>
                </c:pt>
                <c:pt idx="73">
                  <c:v>0.3805439814814815</c:v>
                </c:pt>
                <c:pt idx="74">
                  <c:v>0.38055555555555554</c:v>
                </c:pt>
                <c:pt idx="75">
                  <c:v>0.38056712962962963</c:v>
                </c:pt>
                <c:pt idx="76">
                  <c:v>0.38057870370370367</c:v>
                </c:pt>
                <c:pt idx="77">
                  <c:v>0.38059027777777782</c:v>
                </c:pt>
                <c:pt idx="78">
                  <c:v>0.38060185185185186</c:v>
                </c:pt>
                <c:pt idx="79">
                  <c:v>0.38061342592592595</c:v>
                </c:pt>
                <c:pt idx="80">
                  <c:v>0.38062499999999999</c:v>
                </c:pt>
                <c:pt idx="81">
                  <c:v>0.38063657407407409</c:v>
                </c:pt>
                <c:pt idx="82">
                  <c:v>0.38064814814814812</c:v>
                </c:pt>
                <c:pt idx="83">
                  <c:v>0.38065972222222227</c:v>
                </c:pt>
                <c:pt idx="84">
                  <c:v>0.38067129629629631</c:v>
                </c:pt>
                <c:pt idx="85">
                  <c:v>0.38068287037037035</c:v>
                </c:pt>
                <c:pt idx="86">
                  <c:v>0.38069444444444445</c:v>
                </c:pt>
                <c:pt idx="87">
                  <c:v>0.38070601851851849</c:v>
                </c:pt>
                <c:pt idx="88">
                  <c:v>0.38071759259259258</c:v>
                </c:pt>
                <c:pt idx="89">
                  <c:v>0.38072916666666662</c:v>
                </c:pt>
                <c:pt idx="90">
                  <c:v>0.38074074074074077</c:v>
                </c:pt>
                <c:pt idx="91">
                  <c:v>0.38075231481481481</c:v>
                </c:pt>
                <c:pt idx="92">
                  <c:v>0.3807638888888889</c:v>
                </c:pt>
                <c:pt idx="93">
                  <c:v>0.38077546296296294</c:v>
                </c:pt>
                <c:pt idx="94">
                  <c:v>0.38078703703703703</c:v>
                </c:pt>
                <c:pt idx="95">
                  <c:v>0.38079861111111107</c:v>
                </c:pt>
                <c:pt idx="96">
                  <c:v>0.38081018518518522</c:v>
                </c:pt>
                <c:pt idx="97">
                  <c:v>0.38082175925925926</c:v>
                </c:pt>
                <c:pt idx="98">
                  <c:v>0.38083333333333336</c:v>
                </c:pt>
                <c:pt idx="99">
                  <c:v>0.3808449074074074</c:v>
                </c:pt>
                <c:pt idx="100">
                  <c:v>0.38085648148148149</c:v>
                </c:pt>
                <c:pt idx="101">
                  <c:v>0.38086805555555553</c:v>
                </c:pt>
                <c:pt idx="102">
                  <c:v>0.38087962962962968</c:v>
                </c:pt>
                <c:pt idx="103">
                  <c:v>0.38089120370370372</c:v>
                </c:pt>
                <c:pt idx="104">
                  <c:v>0.38090277777777781</c:v>
                </c:pt>
                <c:pt idx="105">
                  <c:v>0.38091435185185185</c:v>
                </c:pt>
                <c:pt idx="106">
                  <c:v>0.38092592592592589</c:v>
                </c:pt>
                <c:pt idx="107">
                  <c:v>0.38093749999999998</c:v>
                </c:pt>
                <c:pt idx="108">
                  <c:v>0.38094907407407402</c:v>
                </c:pt>
                <c:pt idx="109">
                  <c:v>0.38096064814814817</c:v>
                </c:pt>
                <c:pt idx="110">
                  <c:v>0.38097222222222221</c:v>
                </c:pt>
                <c:pt idx="111">
                  <c:v>0.38098379629629631</c:v>
                </c:pt>
                <c:pt idx="112">
                  <c:v>0.38099537037037035</c:v>
                </c:pt>
                <c:pt idx="113">
                  <c:v>0.38100694444444444</c:v>
                </c:pt>
                <c:pt idx="114">
                  <c:v>0.38101851851851848</c:v>
                </c:pt>
                <c:pt idx="115">
                  <c:v>0.38103009259259263</c:v>
                </c:pt>
                <c:pt idx="116">
                  <c:v>0.38104166666666667</c:v>
                </c:pt>
                <c:pt idx="117">
                  <c:v>0.38105324074074076</c:v>
                </c:pt>
                <c:pt idx="118">
                  <c:v>0.3810648148148148</c:v>
                </c:pt>
                <c:pt idx="119">
                  <c:v>0.3810763888888889</c:v>
                </c:pt>
                <c:pt idx="120">
                  <c:v>0.38108796296296293</c:v>
                </c:pt>
                <c:pt idx="121">
                  <c:v>0.38109953703703708</c:v>
                </c:pt>
                <c:pt idx="122">
                  <c:v>0.38111111111111112</c:v>
                </c:pt>
                <c:pt idx="123">
                  <c:v>0.38112268518518522</c:v>
                </c:pt>
                <c:pt idx="124">
                  <c:v>0.38113425925925926</c:v>
                </c:pt>
                <c:pt idx="125">
                  <c:v>0.38114583333333335</c:v>
                </c:pt>
                <c:pt idx="126">
                  <c:v>0.38115740740740739</c:v>
                </c:pt>
                <c:pt idx="127">
                  <c:v>0.38116898148148143</c:v>
                </c:pt>
                <c:pt idx="128">
                  <c:v>0.38118055555555558</c:v>
                </c:pt>
                <c:pt idx="129">
                  <c:v>0.38119212962962962</c:v>
                </c:pt>
                <c:pt idx="130">
                  <c:v>0.38120370370370371</c:v>
                </c:pt>
                <c:pt idx="131">
                  <c:v>0.38121527777777775</c:v>
                </c:pt>
                <c:pt idx="132">
                  <c:v>0.38122685185185184</c:v>
                </c:pt>
                <c:pt idx="133">
                  <c:v>0.38123842592592588</c:v>
                </c:pt>
                <c:pt idx="134">
                  <c:v>0.38125000000000003</c:v>
                </c:pt>
                <c:pt idx="135">
                  <c:v>0.38126157407407407</c:v>
                </c:pt>
                <c:pt idx="136">
                  <c:v>0.38127314814814817</c:v>
                </c:pt>
                <c:pt idx="137">
                  <c:v>0.38128472222222221</c:v>
                </c:pt>
                <c:pt idx="138">
                  <c:v>0.3812962962962963</c:v>
                </c:pt>
                <c:pt idx="139">
                  <c:v>0.38130787037037034</c:v>
                </c:pt>
                <c:pt idx="140">
                  <c:v>0.38130787037037034</c:v>
                </c:pt>
                <c:pt idx="141">
                  <c:v>0.38131944444444449</c:v>
                </c:pt>
                <c:pt idx="142">
                  <c:v>0.38133101851851853</c:v>
                </c:pt>
                <c:pt idx="143">
                  <c:v>0.38134259259259262</c:v>
                </c:pt>
                <c:pt idx="144">
                  <c:v>0.38135416666666666</c:v>
                </c:pt>
                <c:pt idx="145">
                  <c:v>0.38136574074074076</c:v>
                </c:pt>
                <c:pt idx="146">
                  <c:v>0.38137731481481479</c:v>
                </c:pt>
                <c:pt idx="147">
                  <c:v>0.38138888888888883</c:v>
                </c:pt>
                <c:pt idx="148">
                  <c:v>0.38140046296296298</c:v>
                </c:pt>
                <c:pt idx="149">
                  <c:v>0.38141203703703702</c:v>
                </c:pt>
                <c:pt idx="150">
                  <c:v>0.38142361111111112</c:v>
                </c:pt>
                <c:pt idx="151">
                  <c:v>0.38143518518518515</c:v>
                </c:pt>
                <c:pt idx="152">
                  <c:v>0.38144675925925925</c:v>
                </c:pt>
                <c:pt idx="153">
                  <c:v>0.38145833333333329</c:v>
                </c:pt>
                <c:pt idx="154">
                  <c:v>0.38146990740740744</c:v>
                </c:pt>
                <c:pt idx="155">
                  <c:v>0.38148148148148148</c:v>
                </c:pt>
                <c:pt idx="156">
                  <c:v>0.38149305555555557</c:v>
                </c:pt>
                <c:pt idx="157">
                  <c:v>0.38150462962962961</c:v>
                </c:pt>
                <c:pt idx="158">
                  <c:v>0.3815162037037037</c:v>
                </c:pt>
                <c:pt idx="159">
                  <c:v>0.38152777777777774</c:v>
                </c:pt>
                <c:pt idx="160">
                  <c:v>0.38153935185185189</c:v>
                </c:pt>
                <c:pt idx="161">
                  <c:v>0.38155092592592593</c:v>
                </c:pt>
                <c:pt idx="162">
                  <c:v>0.38156250000000003</c:v>
                </c:pt>
                <c:pt idx="163">
                  <c:v>0.38157407407407407</c:v>
                </c:pt>
                <c:pt idx="164">
                  <c:v>0.38158564814814816</c:v>
                </c:pt>
                <c:pt idx="165">
                  <c:v>0.3815972222222222</c:v>
                </c:pt>
                <c:pt idx="166">
                  <c:v>0.38160879629629635</c:v>
                </c:pt>
                <c:pt idx="167">
                  <c:v>0.38162037037037039</c:v>
                </c:pt>
                <c:pt idx="168">
                  <c:v>0.38163194444444448</c:v>
                </c:pt>
                <c:pt idx="169">
                  <c:v>0.38164351851851852</c:v>
                </c:pt>
                <c:pt idx="170">
                  <c:v>0.38165509259259256</c:v>
                </c:pt>
                <c:pt idx="171">
                  <c:v>0.38166666666666665</c:v>
                </c:pt>
                <c:pt idx="172">
                  <c:v>0.38167824074074069</c:v>
                </c:pt>
                <c:pt idx="173">
                  <c:v>0.38168981481481484</c:v>
                </c:pt>
                <c:pt idx="174">
                  <c:v>0.38170138888888888</c:v>
                </c:pt>
                <c:pt idx="175">
                  <c:v>0.38171296296296298</c:v>
                </c:pt>
                <c:pt idx="176">
                  <c:v>0.38172453703703701</c:v>
                </c:pt>
                <c:pt idx="177">
                  <c:v>0.38173611111111111</c:v>
                </c:pt>
                <c:pt idx="178">
                  <c:v>0.38174768518518515</c:v>
                </c:pt>
                <c:pt idx="179">
                  <c:v>0.3817592592592593</c:v>
                </c:pt>
                <c:pt idx="180">
                  <c:v>0.38177083333333334</c:v>
                </c:pt>
                <c:pt idx="181">
                  <c:v>0.38178240740740743</c:v>
                </c:pt>
                <c:pt idx="182">
                  <c:v>0.38179398148148147</c:v>
                </c:pt>
                <c:pt idx="183">
                  <c:v>0.38180555555555556</c:v>
                </c:pt>
                <c:pt idx="184">
                  <c:v>0.3818171296296296</c:v>
                </c:pt>
                <c:pt idx="185">
                  <c:v>0.38182870370370375</c:v>
                </c:pt>
                <c:pt idx="186">
                  <c:v>0.38184027777777779</c:v>
                </c:pt>
                <c:pt idx="187">
                  <c:v>0.38185185185185189</c:v>
                </c:pt>
                <c:pt idx="188">
                  <c:v>0.38186342592592593</c:v>
                </c:pt>
                <c:pt idx="189">
                  <c:v>0.38187499999999996</c:v>
                </c:pt>
                <c:pt idx="190">
                  <c:v>0.38188657407407406</c:v>
                </c:pt>
                <c:pt idx="191">
                  <c:v>0.3818981481481481</c:v>
                </c:pt>
                <c:pt idx="192">
                  <c:v>0.38190972222222225</c:v>
                </c:pt>
                <c:pt idx="193">
                  <c:v>0.38192129629629629</c:v>
                </c:pt>
                <c:pt idx="194">
                  <c:v>0.38193287037037038</c:v>
                </c:pt>
                <c:pt idx="195">
                  <c:v>0.38194444444444442</c:v>
                </c:pt>
                <c:pt idx="196">
                  <c:v>0.38195601851851851</c:v>
                </c:pt>
                <c:pt idx="197">
                  <c:v>0.38196759259259255</c:v>
                </c:pt>
                <c:pt idx="198">
                  <c:v>0.3819791666666667</c:v>
                </c:pt>
                <c:pt idx="199">
                  <c:v>0.38199074074074074</c:v>
                </c:pt>
                <c:pt idx="200">
                  <c:v>0.38200231481481484</c:v>
                </c:pt>
                <c:pt idx="201">
                  <c:v>0.38201388888888888</c:v>
                </c:pt>
                <c:pt idx="202">
                  <c:v>0.38202546296296297</c:v>
                </c:pt>
                <c:pt idx="203">
                  <c:v>0.38203703703703701</c:v>
                </c:pt>
                <c:pt idx="204">
                  <c:v>0.38204861111111116</c:v>
                </c:pt>
                <c:pt idx="205">
                  <c:v>0.3820601851851852</c:v>
                </c:pt>
                <c:pt idx="206">
                  <c:v>0.38207175925925929</c:v>
                </c:pt>
                <c:pt idx="207">
                  <c:v>0.38208333333333333</c:v>
                </c:pt>
                <c:pt idx="208">
                  <c:v>0.38209490740740742</c:v>
                </c:pt>
                <c:pt idx="209">
                  <c:v>0.38210648148148146</c:v>
                </c:pt>
                <c:pt idx="210">
                  <c:v>0.3821180555555555</c:v>
                </c:pt>
                <c:pt idx="211">
                  <c:v>0.38212962962962965</c:v>
                </c:pt>
                <c:pt idx="212">
                  <c:v>0.38214120370370369</c:v>
                </c:pt>
                <c:pt idx="213">
                  <c:v>0.38215277777777779</c:v>
                </c:pt>
                <c:pt idx="214">
                  <c:v>0.38216435185185182</c:v>
                </c:pt>
                <c:pt idx="215">
                  <c:v>0.38217592592592592</c:v>
                </c:pt>
                <c:pt idx="216">
                  <c:v>0.38218749999999996</c:v>
                </c:pt>
                <c:pt idx="217">
                  <c:v>0.38219907407407411</c:v>
                </c:pt>
                <c:pt idx="218">
                  <c:v>0.38221064814814815</c:v>
                </c:pt>
                <c:pt idx="219">
                  <c:v>0.38222222222222224</c:v>
                </c:pt>
                <c:pt idx="220">
                  <c:v>0.38223379629629628</c:v>
                </c:pt>
                <c:pt idx="221">
                  <c:v>0.38224537037037037</c:v>
                </c:pt>
                <c:pt idx="222">
                  <c:v>0.38225694444444441</c:v>
                </c:pt>
                <c:pt idx="223">
                  <c:v>0.38226851851851856</c:v>
                </c:pt>
                <c:pt idx="224">
                  <c:v>0.3822800925925926</c:v>
                </c:pt>
                <c:pt idx="225">
                  <c:v>0.3822916666666667</c:v>
                </c:pt>
                <c:pt idx="226">
                  <c:v>0.38230324074074074</c:v>
                </c:pt>
                <c:pt idx="227">
                  <c:v>0.38231481481481483</c:v>
                </c:pt>
                <c:pt idx="228">
                  <c:v>0.38232638888888887</c:v>
                </c:pt>
                <c:pt idx="229">
                  <c:v>0.38233796296296302</c:v>
                </c:pt>
                <c:pt idx="230">
                  <c:v>0.38234953703703706</c:v>
                </c:pt>
                <c:pt idx="231">
                  <c:v>0.3823611111111111</c:v>
                </c:pt>
                <c:pt idx="232">
                  <c:v>0.38237268518518519</c:v>
                </c:pt>
                <c:pt idx="233">
                  <c:v>0.38238425925925923</c:v>
                </c:pt>
                <c:pt idx="234">
                  <c:v>0.38239583333333332</c:v>
                </c:pt>
                <c:pt idx="235">
                  <c:v>0.38240740740740736</c:v>
                </c:pt>
                <c:pt idx="236">
                  <c:v>0.38241898148148151</c:v>
                </c:pt>
                <c:pt idx="237">
                  <c:v>0.38243055555555555</c:v>
                </c:pt>
                <c:pt idx="238">
                  <c:v>0.38244212962962965</c:v>
                </c:pt>
                <c:pt idx="239">
                  <c:v>0.38245370370370368</c:v>
                </c:pt>
                <c:pt idx="240">
                  <c:v>0.38246527777777778</c:v>
                </c:pt>
                <c:pt idx="241">
                  <c:v>0.38247685185185182</c:v>
                </c:pt>
                <c:pt idx="242">
                  <c:v>0.38248842592592597</c:v>
                </c:pt>
                <c:pt idx="243">
                  <c:v>0.38250000000000001</c:v>
                </c:pt>
                <c:pt idx="244">
                  <c:v>0.3825115740740741</c:v>
                </c:pt>
                <c:pt idx="245">
                  <c:v>0.38252314814814814</c:v>
                </c:pt>
                <c:pt idx="246">
                  <c:v>0.38253472222222223</c:v>
                </c:pt>
                <c:pt idx="247">
                  <c:v>0.38254629629629627</c:v>
                </c:pt>
                <c:pt idx="248">
                  <c:v>0.38255787037037042</c:v>
                </c:pt>
                <c:pt idx="249">
                  <c:v>0.38256944444444446</c:v>
                </c:pt>
                <c:pt idx="250">
                  <c:v>0.3825810185185185</c:v>
                </c:pt>
                <c:pt idx="251">
                  <c:v>0.3825925925925926</c:v>
                </c:pt>
                <c:pt idx="252">
                  <c:v>0.38260416666666663</c:v>
                </c:pt>
                <c:pt idx="253">
                  <c:v>0.38261574074074073</c:v>
                </c:pt>
                <c:pt idx="254">
                  <c:v>0.38262731481481477</c:v>
                </c:pt>
                <c:pt idx="255">
                  <c:v>0.38263888888888892</c:v>
                </c:pt>
                <c:pt idx="256">
                  <c:v>0.38265046296296296</c:v>
                </c:pt>
                <c:pt idx="257">
                  <c:v>0.38266203703703705</c:v>
                </c:pt>
                <c:pt idx="258">
                  <c:v>0.38267361111111109</c:v>
                </c:pt>
                <c:pt idx="259">
                  <c:v>0.38268518518518518</c:v>
                </c:pt>
                <c:pt idx="260">
                  <c:v>0.38269675925925922</c:v>
                </c:pt>
                <c:pt idx="261">
                  <c:v>0.38270833333333337</c:v>
                </c:pt>
                <c:pt idx="262">
                  <c:v>0.38271990740740741</c:v>
                </c:pt>
                <c:pt idx="263">
                  <c:v>0.38273148148148151</c:v>
                </c:pt>
                <c:pt idx="264">
                  <c:v>0.38274305555555554</c:v>
                </c:pt>
                <c:pt idx="265">
                  <c:v>0.38275462962962964</c:v>
                </c:pt>
                <c:pt idx="266">
                  <c:v>0.38276620370370368</c:v>
                </c:pt>
                <c:pt idx="267">
                  <c:v>0.38277777777777783</c:v>
                </c:pt>
                <c:pt idx="268">
                  <c:v>0.38278935185185187</c:v>
                </c:pt>
                <c:pt idx="269">
                  <c:v>0.38280092592592596</c:v>
                </c:pt>
                <c:pt idx="270">
                  <c:v>0.3828125</c:v>
                </c:pt>
                <c:pt idx="271">
                  <c:v>0.38282407407407404</c:v>
                </c:pt>
                <c:pt idx="272">
                  <c:v>0.38283564814814813</c:v>
                </c:pt>
                <c:pt idx="273">
                  <c:v>0.38284722222222217</c:v>
                </c:pt>
                <c:pt idx="274">
                  <c:v>0.38285879629629632</c:v>
                </c:pt>
                <c:pt idx="275">
                  <c:v>0.38287037037037036</c:v>
                </c:pt>
                <c:pt idx="276">
                  <c:v>0.38288194444444446</c:v>
                </c:pt>
                <c:pt idx="277">
                  <c:v>0.38289351851851849</c:v>
                </c:pt>
                <c:pt idx="278">
                  <c:v>0.38290509259259259</c:v>
                </c:pt>
                <c:pt idx="279">
                  <c:v>0.38291666666666663</c:v>
                </c:pt>
                <c:pt idx="280">
                  <c:v>0.38292824074074078</c:v>
                </c:pt>
                <c:pt idx="281">
                  <c:v>0.38293981481481482</c:v>
                </c:pt>
                <c:pt idx="282">
                  <c:v>0.38295138888888891</c:v>
                </c:pt>
                <c:pt idx="283">
                  <c:v>0.38296296296296295</c:v>
                </c:pt>
                <c:pt idx="284">
                  <c:v>0.38297453703703704</c:v>
                </c:pt>
                <c:pt idx="285">
                  <c:v>0.38298611111111108</c:v>
                </c:pt>
                <c:pt idx="286">
                  <c:v>0.38299768518518523</c:v>
                </c:pt>
                <c:pt idx="287">
                  <c:v>0.38300925925925927</c:v>
                </c:pt>
                <c:pt idx="288">
                  <c:v>0.38302083333333337</c:v>
                </c:pt>
                <c:pt idx="289">
                  <c:v>0.3830324074074074</c:v>
                </c:pt>
                <c:pt idx="290">
                  <c:v>0.3830439814814815</c:v>
                </c:pt>
                <c:pt idx="291">
                  <c:v>0.38305555555555554</c:v>
                </c:pt>
                <c:pt idx="292">
                  <c:v>0.38306712962962958</c:v>
                </c:pt>
                <c:pt idx="293">
                  <c:v>0.38307870370370373</c:v>
                </c:pt>
                <c:pt idx="294">
                  <c:v>0.38309027777777777</c:v>
                </c:pt>
                <c:pt idx="295">
                  <c:v>0.38310185185185186</c:v>
                </c:pt>
                <c:pt idx="296">
                  <c:v>0.3831134259259259</c:v>
                </c:pt>
                <c:pt idx="297">
                  <c:v>0.38312499999999999</c:v>
                </c:pt>
                <c:pt idx="298">
                  <c:v>0.38313657407407403</c:v>
                </c:pt>
                <c:pt idx="299">
                  <c:v>0.38314814814814818</c:v>
                </c:pt>
                <c:pt idx="300">
                  <c:v>0.38315972222222222</c:v>
                </c:pt>
                <c:pt idx="301">
                  <c:v>0.38317129629629632</c:v>
                </c:pt>
                <c:pt idx="302">
                  <c:v>0.38318287037037035</c:v>
                </c:pt>
                <c:pt idx="303">
                  <c:v>0.38319444444444445</c:v>
                </c:pt>
                <c:pt idx="304">
                  <c:v>0.38320601851851849</c:v>
                </c:pt>
                <c:pt idx="305">
                  <c:v>0.38321759259259264</c:v>
                </c:pt>
                <c:pt idx="306">
                  <c:v>0.38322916666666668</c:v>
                </c:pt>
                <c:pt idx="307">
                  <c:v>0.38324074074074077</c:v>
                </c:pt>
                <c:pt idx="308">
                  <c:v>0.38325231481481481</c:v>
                </c:pt>
                <c:pt idx="309">
                  <c:v>0.3832638888888889</c:v>
                </c:pt>
                <c:pt idx="310">
                  <c:v>0.38327546296296294</c:v>
                </c:pt>
                <c:pt idx="311">
                  <c:v>0.38328703703703698</c:v>
                </c:pt>
                <c:pt idx="312">
                  <c:v>0.38329861111111113</c:v>
                </c:pt>
                <c:pt idx="313">
                  <c:v>0.38331018518518517</c:v>
                </c:pt>
                <c:pt idx="314">
                  <c:v>0.38332175925925926</c:v>
                </c:pt>
                <c:pt idx="315">
                  <c:v>0.3833333333333333</c:v>
                </c:pt>
                <c:pt idx="316">
                  <c:v>0.3833449074074074</c:v>
                </c:pt>
                <c:pt idx="317">
                  <c:v>0.38335648148148144</c:v>
                </c:pt>
                <c:pt idx="318">
                  <c:v>0.38336805555555559</c:v>
                </c:pt>
                <c:pt idx="319">
                  <c:v>0.38337962962962963</c:v>
                </c:pt>
                <c:pt idx="320">
                  <c:v>0.38339120370370372</c:v>
                </c:pt>
                <c:pt idx="321">
                  <c:v>0.38340277777777776</c:v>
                </c:pt>
                <c:pt idx="322">
                  <c:v>0.38341435185185185</c:v>
                </c:pt>
                <c:pt idx="323">
                  <c:v>0.38342592592592589</c:v>
                </c:pt>
                <c:pt idx="324">
                  <c:v>0.38343750000000004</c:v>
                </c:pt>
                <c:pt idx="325">
                  <c:v>0.38344907407407408</c:v>
                </c:pt>
                <c:pt idx="326">
                  <c:v>0.38346064814814818</c:v>
                </c:pt>
                <c:pt idx="327">
                  <c:v>0.38347222222222221</c:v>
                </c:pt>
                <c:pt idx="328">
                  <c:v>0.38348379629629631</c:v>
                </c:pt>
                <c:pt idx="329">
                  <c:v>0.38349537037037035</c:v>
                </c:pt>
                <c:pt idx="330">
                  <c:v>0.3835069444444445</c:v>
                </c:pt>
                <c:pt idx="331">
                  <c:v>0.38351851851851854</c:v>
                </c:pt>
                <c:pt idx="332">
                  <c:v>0.38353009259259258</c:v>
                </c:pt>
                <c:pt idx="333">
                  <c:v>0.38354166666666667</c:v>
                </c:pt>
                <c:pt idx="334">
                  <c:v>0.38355324074074071</c:v>
                </c:pt>
                <c:pt idx="335">
                  <c:v>0.3835648148148148</c:v>
                </c:pt>
                <c:pt idx="336">
                  <c:v>0.38357638888888884</c:v>
                </c:pt>
                <c:pt idx="337">
                  <c:v>0.38358796296296299</c:v>
                </c:pt>
                <c:pt idx="338">
                  <c:v>0.38359953703703703</c:v>
                </c:pt>
                <c:pt idx="339">
                  <c:v>0.38361111111111112</c:v>
                </c:pt>
                <c:pt idx="340">
                  <c:v>0.38362268518518516</c:v>
                </c:pt>
                <c:pt idx="341">
                  <c:v>0.38363425925925926</c:v>
                </c:pt>
                <c:pt idx="342">
                  <c:v>0.3836458333333333</c:v>
                </c:pt>
                <c:pt idx="343">
                  <c:v>0.38365740740740745</c:v>
                </c:pt>
                <c:pt idx="344">
                  <c:v>0.38366898148148149</c:v>
                </c:pt>
                <c:pt idx="345">
                  <c:v>0.38368055555555558</c:v>
                </c:pt>
                <c:pt idx="346">
                  <c:v>0.38369212962962962</c:v>
                </c:pt>
                <c:pt idx="347">
                  <c:v>0.38370370370370371</c:v>
                </c:pt>
                <c:pt idx="348">
                  <c:v>0.38371527777777775</c:v>
                </c:pt>
                <c:pt idx="349">
                  <c:v>0.3837268518518519</c:v>
                </c:pt>
                <c:pt idx="350">
                  <c:v>0.38373842592592594</c:v>
                </c:pt>
                <c:pt idx="351">
                  <c:v>0.38375000000000004</c:v>
                </c:pt>
                <c:pt idx="352">
                  <c:v>0.38376157407407407</c:v>
                </c:pt>
                <c:pt idx="353">
                  <c:v>0.38377314814814811</c:v>
                </c:pt>
                <c:pt idx="354">
                  <c:v>0.38378472222222221</c:v>
                </c:pt>
                <c:pt idx="355">
                  <c:v>0.38379629629629625</c:v>
                </c:pt>
                <c:pt idx="356">
                  <c:v>0.3838078703703704</c:v>
                </c:pt>
                <c:pt idx="357">
                  <c:v>0.38381944444444444</c:v>
                </c:pt>
                <c:pt idx="358">
                  <c:v>0.38383101851851853</c:v>
                </c:pt>
                <c:pt idx="359">
                  <c:v>0.38384259259259257</c:v>
                </c:pt>
                <c:pt idx="360">
                  <c:v>0.38385416666666666</c:v>
                </c:pt>
                <c:pt idx="361">
                  <c:v>0.3838657407407407</c:v>
                </c:pt>
                <c:pt idx="362">
                  <c:v>0.38387731481481485</c:v>
                </c:pt>
                <c:pt idx="363">
                  <c:v>0.38388888888888889</c:v>
                </c:pt>
                <c:pt idx="364">
                  <c:v>0.38390046296296299</c:v>
                </c:pt>
                <c:pt idx="365">
                  <c:v>0.38391203703703702</c:v>
                </c:pt>
                <c:pt idx="366">
                  <c:v>0.38392361111111112</c:v>
                </c:pt>
                <c:pt idx="367">
                  <c:v>0.38393518518518516</c:v>
                </c:pt>
                <c:pt idx="368">
                  <c:v>0.38394675925925931</c:v>
                </c:pt>
                <c:pt idx="369">
                  <c:v>0.38395833333333335</c:v>
                </c:pt>
                <c:pt idx="370">
                  <c:v>0.38396990740740744</c:v>
                </c:pt>
                <c:pt idx="371">
                  <c:v>0.38398148148148148</c:v>
                </c:pt>
                <c:pt idx="372">
                  <c:v>0.38399305555555552</c:v>
                </c:pt>
                <c:pt idx="373">
                  <c:v>0.38400462962962961</c:v>
                </c:pt>
                <c:pt idx="374">
                  <c:v>0.38401620370370365</c:v>
                </c:pt>
                <c:pt idx="375">
                  <c:v>0.3840277777777778</c:v>
                </c:pt>
                <c:pt idx="376">
                  <c:v>0.38403935185185184</c:v>
                </c:pt>
                <c:pt idx="377">
                  <c:v>0.38405092592592593</c:v>
                </c:pt>
                <c:pt idx="378">
                  <c:v>0.38406249999999997</c:v>
                </c:pt>
                <c:pt idx="379">
                  <c:v>0.38407407407407407</c:v>
                </c:pt>
                <c:pt idx="380">
                  <c:v>0.38408564814814811</c:v>
                </c:pt>
                <c:pt idx="381">
                  <c:v>0.38409722222222226</c:v>
                </c:pt>
                <c:pt idx="382">
                  <c:v>0.3841087962962963</c:v>
                </c:pt>
                <c:pt idx="383">
                  <c:v>0.38412037037037039</c:v>
                </c:pt>
                <c:pt idx="384">
                  <c:v>0.38413194444444443</c:v>
                </c:pt>
                <c:pt idx="385">
                  <c:v>0.38414351851851852</c:v>
                </c:pt>
                <c:pt idx="386">
                  <c:v>0.38415509259259256</c:v>
                </c:pt>
                <c:pt idx="387">
                  <c:v>0.38416666666666671</c:v>
                </c:pt>
                <c:pt idx="388">
                  <c:v>0.38417824074074075</c:v>
                </c:pt>
                <c:pt idx="389">
                  <c:v>0.38418981481481485</c:v>
                </c:pt>
                <c:pt idx="390">
                  <c:v>0.38420138888888888</c:v>
                </c:pt>
                <c:pt idx="391">
                  <c:v>0.38421296296296298</c:v>
                </c:pt>
                <c:pt idx="392">
                  <c:v>0.38422453703703702</c:v>
                </c:pt>
                <c:pt idx="393">
                  <c:v>0.38423611111111117</c:v>
                </c:pt>
                <c:pt idx="394">
                  <c:v>0.38424768518518521</c:v>
                </c:pt>
                <c:pt idx="395">
                  <c:v>0.38425925925925924</c:v>
                </c:pt>
                <c:pt idx="396">
                  <c:v>0.38427083333333334</c:v>
                </c:pt>
                <c:pt idx="397">
                  <c:v>0.38428240740740738</c:v>
                </c:pt>
                <c:pt idx="398">
                  <c:v>0.38429398148148147</c:v>
                </c:pt>
                <c:pt idx="399">
                  <c:v>0.38430555555555551</c:v>
                </c:pt>
                <c:pt idx="400">
                  <c:v>0.38431712962962966</c:v>
                </c:pt>
                <c:pt idx="401">
                  <c:v>0.3843287037037037</c:v>
                </c:pt>
                <c:pt idx="402">
                  <c:v>0.38434027777777779</c:v>
                </c:pt>
                <c:pt idx="403">
                  <c:v>0.38435185185185183</c:v>
                </c:pt>
                <c:pt idx="404">
                  <c:v>0.38436342592592593</c:v>
                </c:pt>
                <c:pt idx="405">
                  <c:v>0.38437499999999997</c:v>
                </c:pt>
                <c:pt idx="406">
                  <c:v>0.38438657407407412</c:v>
                </c:pt>
                <c:pt idx="407">
                  <c:v>0.38439814814814816</c:v>
                </c:pt>
                <c:pt idx="408">
                  <c:v>0.38440972222222225</c:v>
                </c:pt>
                <c:pt idx="409">
                  <c:v>0.38442129629629629</c:v>
                </c:pt>
                <c:pt idx="410">
                  <c:v>0.38443287037037038</c:v>
                </c:pt>
                <c:pt idx="411">
                  <c:v>0.38444444444444442</c:v>
                </c:pt>
                <c:pt idx="412">
                  <c:v>0.38445601851851857</c:v>
                </c:pt>
                <c:pt idx="413">
                  <c:v>0.38446759259259261</c:v>
                </c:pt>
                <c:pt idx="414">
                  <c:v>0.38447916666666665</c:v>
                </c:pt>
                <c:pt idx="415">
                  <c:v>0.38449074074074074</c:v>
                </c:pt>
                <c:pt idx="416">
                  <c:v>0.38450231481481478</c:v>
                </c:pt>
                <c:pt idx="417">
                  <c:v>0.38451388888888888</c:v>
                </c:pt>
                <c:pt idx="418">
                  <c:v>0.38452546296296292</c:v>
                </c:pt>
                <c:pt idx="419">
                  <c:v>0.38453703703703707</c:v>
                </c:pt>
                <c:pt idx="420">
                  <c:v>0.3845486111111111</c:v>
                </c:pt>
                <c:pt idx="421">
                  <c:v>0.3845601851851852</c:v>
                </c:pt>
                <c:pt idx="422">
                  <c:v>0.38457175925925924</c:v>
                </c:pt>
                <c:pt idx="423">
                  <c:v>0.38458333333333333</c:v>
                </c:pt>
                <c:pt idx="424">
                  <c:v>0.38459490740740737</c:v>
                </c:pt>
                <c:pt idx="425">
                  <c:v>0.38460648148148152</c:v>
                </c:pt>
                <c:pt idx="426">
                  <c:v>0.38461805555555556</c:v>
                </c:pt>
                <c:pt idx="427">
                  <c:v>0.38462962962962965</c:v>
                </c:pt>
                <c:pt idx="428">
                  <c:v>0.38464120370370369</c:v>
                </c:pt>
                <c:pt idx="429">
                  <c:v>0.38465277777777779</c:v>
                </c:pt>
                <c:pt idx="430">
                  <c:v>0.38466435185185183</c:v>
                </c:pt>
                <c:pt idx="431">
                  <c:v>0.38467592592592598</c:v>
                </c:pt>
                <c:pt idx="432">
                  <c:v>0.38468750000000002</c:v>
                </c:pt>
                <c:pt idx="433">
                  <c:v>0.38469907407407411</c:v>
                </c:pt>
                <c:pt idx="434">
                  <c:v>0.38471064814814815</c:v>
                </c:pt>
                <c:pt idx="435">
                  <c:v>0.38472222222222219</c:v>
                </c:pt>
                <c:pt idx="436">
                  <c:v>0.38473379629629628</c:v>
                </c:pt>
                <c:pt idx="437">
                  <c:v>0.38474537037037032</c:v>
                </c:pt>
                <c:pt idx="438">
                  <c:v>0.38475694444444447</c:v>
                </c:pt>
                <c:pt idx="439">
                  <c:v>0.38476851851851851</c:v>
                </c:pt>
                <c:pt idx="440">
                  <c:v>0.3847800925925926</c:v>
                </c:pt>
                <c:pt idx="441">
                  <c:v>0.38479166666666664</c:v>
                </c:pt>
                <c:pt idx="442">
                  <c:v>0.38480324074074074</c:v>
                </c:pt>
                <c:pt idx="443">
                  <c:v>0.38481481481481478</c:v>
                </c:pt>
                <c:pt idx="444">
                  <c:v>0.38482638888888893</c:v>
                </c:pt>
                <c:pt idx="445">
                  <c:v>0.38483796296296297</c:v>
                </c:pt>
                <c:pt idx="446">
                  <c:v>0.38484953703703706</c:v>
                </c:pt>
                <c:pt idx="447">
                  <c:v>0.3848611111111111</c:v>
                </c:pt>
                <c:pt idx="448">
                  <c:v>0.38487268518518519</c:v>
                </c:pt>
                <c:pt idx="449">
                  <c:v>0.38488425925925923</c:v>
                </c:pt>
                <c:pt idx="450">
                  <c:v>0.38489583333333338</c:v>
                </c:pt>
                <c:pt idx="451">
                  <c:v>0.38490740740740742</c:v>
                </c:pt>
                <c:pt idx="452">
                  <c:v>0.38491898148148151</c:v>
                </c:pt>
                <c:pt idx="453">
                  <c:v>0.38493055555555555</c:v>
                </c:pt>
                <c:pt idx="454">
                  <c:v>0.38494212962962965</c:v>
                </c:pt>
                <c:pt idx="455">
                  <c:v>0.38495370370370369</c:v>
                </c:pt>
                <c:pt idx="456">
                  <c:v>0.38496527777777773</c:v>
                </c:pt>
                <c:pt idx="457">
                  <c:v>0.38497685185185188</c:v>
                </c:pt>
                <c:pt idx="458">
                  <c:v>0.38498842592592591</c:v>
                </c:pt>
                <c:pt idx="459">
                  <c:v>0.38500000000000001</c:v>
                </c:pt>
                <c:pt idx="460">
                  <c:v>0.38501157407407405</c:v>
                </c:pt>
                <c:pt idx="461">
                  <c:v>0.38502314814814814</c:v>
                </c:pt>
                <c:pt idx="462">
                  <c:v>0.38503472222222218</c:v>
                </c:pt>
                <c:pt idx="463">
                  <c:v>0.38504629629629633</c:v>
                </c:pt>
                <c:pt idx="464">
                  <c:v>0.38505787037037037</c:v>
                </c:pt>
                <c:pt idx="465">
                  <c:v>0.38506944444444446</c:v>
                </c:pt>
                <c:pt idx="466">
                  <c:v>0.3850810185185185</c:v>
                </c:pt>
                <c:pt idx="467">
                  <c:v>0.3850925925925926</c:v>
                </c:pt>
                <c:pt idx="468">
                  <c:v>0.38510416666666664</c:v>
                </c:pt>
                <c:pt idx="469">
                  <c:v>0.38511574074074079</c:v>
                </c:pt>
                <c:pt idx="470">
                  <c:v>0.38512731481481483</c:v>
                </c:pt>
                <c:pt idx="471">
                  <c:v>0.38513888888888892</c:v>
                </c:pt>
                <c:pt idx="472">
                  <c:v>0.38515046296296296</c:v>
                </c:pt>
                <c:pt idx="473">
                  <c:v>0.38516203703703705</c:v>
                </c:pt>
                <c:pt idx="474">
                  <c:v>0.38517361111111109</c:v>
                </c:pt>
                <c:pt idx="475">
                  <c:v>0.38518518518518513</c:v>
                </c:pt>
                <c:pt idx="476">
                  <c:v>0.38519675925925928</c:v>
                </c:pt>
                <c:pt idx="477">
                  <c:v>0.38520833333333332</c:v>
                </c:pt>
                <c:pt idx="478">
                  <c:v>0.38521990740740741</c:v>
                </c:pt>
                <c:pt idx="479">
                  <c:v>0.38523148148148145</c:v>
                </c:pt>
                <c:pt idx="480">
                  <c:v>0.38524305555555555</c:v>
                </c:pt>
                <c:pt idx="481">
                  <c:v>0.38525462962962959</c:v>
                </c:pt>
                <c:pt idx="482">
                  <c:v>0.38526620370370374</c:v>
                </c:pt>
                <c:pt idx="483">
                  <c:v>0.38527777777777777</c:v>
                </c:pt>
                <c:pt idx="484">
                  <c:v>0.38528935185185187</c:v>
                </c:pt>
                <c:pt idx="485">
                  <c:v>0.38530092592592591</c:v>
                </c:pt>
                <c:pt idx="486">
                  <c:v>0.3853125</c:v>
                </c:pt>
                <c:pt idx="487">
                  <c:v>0.38532407407407404</c:v>
                </c:pt>
                <c:pt idx="488">
                  <c:v>0.38533564814814819</c:v>
                </c:pt>
                <c:pt idx="489">
                  <c:v>0.38534722222222223</c:v>
                </c:pt>
                <c:pt idx="490">
                  <c:v>0.38535879629629632</c:v>
                </c:pt>
                <c:pt idx="491">
                  <c:v>0.38537037037037036</c:v>
                </c:pt>
                <c:pt idx="492">
                  <c:v>0.38538194444444446</c:v>
                </c:pt>
                <c:pt idx="493">
                  <c:v>0.3853935185185185</c:v>
                </c:pt>
                <c:pt idx="494">
                  <c:v>0.38540509259259265</c:v>
                </c:pt>
                <c:pt idx="495">
                  <c:v>0.38541666666666669</c:v>
                </c:pt>
                <c:pt idx="496">
                  <c:v>0.38542824074074072</c:v>
                </c:pt>
                <c:pt idx="497">
                  <c:v>0.38543981481481482</c:v>
                </c:pt>
                <c:pt idx="498">
                  <c:v>0.38545138888888886</c:v>
                </c:pt>
                <c:pt idx="499">
                  <c:v>0.38546296296296295</c:v>
                </c:pt>
                <c:pt idx="500">
                  <c:v>0.38547453703703699</c:v>
                </c:pt>
                <c:pt idx="501">
                  <c:v>0.38548611111111114</c:v>
                </c:pt>
                <c:pt idx="502">
                  <c:v>0.38549768518518518</c:v>
                </c:pt>
                <c:pt idx="503">
                  <c:v>0.38550925925925927</c:v>
                </c:pt>
                <c:pt idx="504">
                  <c:v>0.38552083333333331</c:v>
                </c:pt>
                <c:pt idx="505">
                  <c:v>0.38553240740740741</c:v>
                </c:pt>
                <c:pt idx="506">
                  <c:v>0.38554398148148145</c:v>
                </c:pt>
                <c:pt idx="507">
                  <c:v>0.3855555555555556</c:v>
                </c:pt>
                <c:pt idx="508">
                  <c:v>0.38556712962962963</c:v>
                </c:pt>
                <c:pt idx="509">
                  <c:v>0.38557870370370373</c:v>
                </c:pt>
                <c:pt idx="510">
                  <c:v>0.38559027777777777</c:v>
                </c:pt>
                <c:pt idx="511">
                  <c:v>0.38560185185185186</c:v>
                </c:pt>
                <c:pt idx="512">
                  <c:v>0.3856134259259259</c:v>
                </c:pt>
                <c:pt idx="513">
                  <c:v>0.38562500000000005</c:v>
                </c:pt>
                <c:pt idx="514">
                  <c:v>0.38563657407407409</c:v>
                </c:pt>
                <c:pt idx="515">
                  <c:v>0.38564814814814818</c:v>
                </c:pt>
                <c:pt idx="516">
                  <c:v>0.38565972222222222</c:v>
                </c:pt>
                <c:pt idx="517">
                  <c:v>0.38567129629629626</c:v>
                </c:pt>
                <c:pt idx="518">
                  <c:v>0.38568287037037036</c:v>
                </c:pt>
                <c:pt idx="519">
                  <c:v>0.3856944444444444</c:v>
                </c:pt>
                <c:pt idx="520">
                  <c:v>0.38570601851851855</c:v>
                </c:pt>
                <c:pt idx="521">
                  <c:v>0.38571759259259258</c:v>
                </c:pt>
                <c:pt idx="522">
                  <c:v>0.38572916666666668</c:v>
                </c:pt>
                <c:pt idx="523">
                  <c:v>0.38574074074074072</c:v>
                </c:pt>
                <c:pt idx="524">
                  <c:v>0.38575231481481481</c:v>
                </c:pt>
                <c:pt idx="525">
                  <c:v>0.38576388888888885</c:v>
                </c:pt>
                <c:pt idx="526">
                  <c:v>0.385775462962963</c:v>
                </c:pt>
                <c:pt idx="527">
                  <c:v>0.38578703703703704</c:v>
                </c:pt>
                <c:pt idx="528">
                  <c:v>0.38579861111111113</c:v>
                </c:pt>
                <c:pt idx="529">
                  <c:v>0.38581018518518517</c:v>
                </c:pt>
                <c:pt idx="530">
                  <c:v>0.38582175925925927</c:v>
                </c:pt>
                <c:pt idx="531">
                  <c:v>0.38583333333333331</c:v>
                </c:pt>
                <c:pt idx="532">
                  <c:v>0.38584490740740746</c:v>
                </c:pt>
                <c:pt idx="533">
                  <c:v>0.38585648148148149</c:v>
                </c:pt>
                <c:pt idx="534">
                  <c:v>0.38586805555555559</c:v>
                </c:pt>
                <c:pt idx="535">
                  <c:v>0.38587962962962963</c:v>
                </c:pt>
                <c:pt idx="536">
                  <c:v>0.38589120370370367</c:v>
                </c:pt>
                <c:pt idx="537">
                  <c:v>0.38590277777777776</c:v>
                </c:pt>
                <c:pt idx="538">
                  <c:v>0.3859143518518518</c:v>
                </c:pt>
                <c:pt idx="539">
                  <c:v>0.38592592592592595</c:v>
                </c:pt>
                <c:pt idx="540">
                  <c:v>0.38593749999999999</c:v>
                </c:pt>
                <c:pt idx="541">
                  <c:v>0.38594907407407408</c:v>
                </c:pt>
                <c:pt idx="542">
                  <c:v>0.38596064814814812</c:v>
                </c:pt>
                <c:pt idx="543">
                  <c:v>0.38597222222222222</c:v>
                </c:pt>
                <c:pt idx="544">
                  <c:v>0.38598379629629626</c:v>
                </c:pt>
                <c:pt idx="545">
                  <c:v>0.38599537037037041</c:v>
                </c:pt>
                <c:pt idx="546">
                  <c:v>0.38600694444444444</c:v>
                </c:pt>
                <c:pt idx="547">
                  <c:v>0.38601851851851854</c:v>
                </c:pt>
                <c:pt idx="548">
                  <c:v>0.38603009259259258</c:v>
                </c:pt>
                <c:pt idx="549">
                  <c:v>0.38604166666666667</c:v>
                </c:pt>
                <c:pt idx="550">
                  <c:v>0.38605324074074071</c:v>
                </c:pt>
                <c:pt idx="551">
                  <c:v>0.38606481481481486</c:v>
                </c:pt>
                <c:pt idx="552">
                  <c:v>0.3860763888888889</c:v>
                </c:pt>
                <c:pt idx="553">
                  <c:v>0.38608796296296299</c:v>
                </c:pt>
                <c:pt idx="554">
                  <c:v>0.38609953703703703</c:v>
                </c:pt>
                <c:pt idx="555">
                  <c:v>0.38611111111111113</c:v>
                </c:pt>
                <c:pt idx="556">
                  <c:v>0.38612268518518517</c:v>
                </c:pt>
                <c:pt idx="557">
                  <c:v>0.38613425925925932</c:v>
                </c:pt>
                <c:pt idx="558">
                  <c:v>0.38614583333333335</c:v>
                </c:pt>
                <c:pt idx="559">
                  <c:v>0.38615740740740739</c:v>
                </c:pt>
                <c:pt idx="560">
                  <c:v>0.38616898148148149</c:v>
                </c:pt>
                <c:pt idx="561">
                  <c:v>0.38618055555555553</c:v>
                </c:pt>
                <c:pt idx="562">
                  <c:v>0.38619212962962962</c:v>
                </c:pt>
                <c:pt idx="563">
                  <c:v>0.38620370370370366</c:v>
                </c:pt>
                <c:pt idx="564">
                  <c:v>0.38621527777777781</c:v>
                </c:pt>
                <c:pt idx="565">
                  <c:v>0.38622685185185185</c:v>
                </c:pt>
                <c:pt idx="566">
                  <c:v>0.38623842592592594</c:v>
                </c:pt>
                <c:pt idx="567">
                  <c:v>0.38624999999999998</c:v>
                </c:pt>
                <c:pt idx="568">
                  <c:v>0.38626157407407408</c:v>
                </c:pt>
                <c:pt idx="569">
                  <c:v>0.38627314814814812</c:v>
                </c:pt>
                <c:pt idx="570">
                  <c:v>0.38628472222222227</c:v>
                </c:pt>
                <c:pt idx="571">
                  <c:v>0.3862962962962963</c:v>
                </c:pt>
                <c:pt idx="572">
                  <c:v>0.3863078703703704</c:v>
                </c:pt>
                <c:pt idx="573">
                  <c:v>0.38631944444444444</c:v>
                </c:pt>
                <c:pt idx="574">
                  <c:v>0.38633101851851853</c:v>
                </c:pt>
                <c:pt idx="575">
                  <c:v>0.38634259259259257</c:v>
                </c:pt>
                <c:pt idx="576">
                  <c:v>0.38635416666666672</c:v>
                </c:pt>
                <c:pt idx="577">
                  <c:v>0.38636574074074076</c:v>
                </c:pt>
                <c:pt idx="578">
                  <c:v>0.3863773148148148</c:v>
                </c:pt>
                <c:pt idx="579">
                  <c:v>0.38638888888888889</c:v>
                </c:pt>
                <c:pt idx="580">
                  <c:v>0.38640046296296293</c:v>
                </c:pt>
                <c:pt idx="581">
                  <c:v>0.38641203703703703</c:v>
                </c:pt>
                <c:pt idx="582">
                  <c:v>0.38642361111111106</c:v>
                </c:pt>
                <c:pt idx="583">
                  <c:v>0.38643518518518521</c:v>
                </c:pt>
                <c:pt idx="584">
                  <c:v>0.38644675925925925</c:v>
                </c:pt>
                <c:pt idx="585">
                  <c:v>0.38645833333333335</c:v>
                </c:pt>
                <c:pt idx="586">
                  <c:v>0.38646990740740739</c:v>
                </c:pt>
                <c:pt idx="587">
                  <c:v>0.38648148148148148</c:v>
                </c:pt>
                <c:pt idx="588">
                  <c:v>0.38649305555555552</c:v>
                </c:pt>
                <c:pt idx="589">
                  <c:v>0.38650462962962967</c:v>
                </c:pt>
                <c:pt idx="590">
                  <c:v>0.38651620370370371</c:v>
                </c:pt>
                <c:pt idx="591">
                  <c:v>0.3865277777777778</c:v>
                </c:pt>
                <c:pt idx="592">
                  <c:v>0.38653935185185184</c:v>
                </c:pt>
                <c:pt idx="593">
                  <c:v>0.38655092592592594</c:v>
                </c:pt>
                <c:pt idx="594">
                  <c:v>0.38656249999999998</c:v>
                </c:pt>
                <c:pt idx="595">
                  <c:v>0.38657407407407413</c:v>
                </c:pt>
                <c:pt idx="596">
                  <c:v>0.38658564814814816</c:v>
                </c:pt>
                <c:pt idx="597">
                  <c:v>0.3865972222222222</c:v>
                </c:pt>
                <c:pt idx="598">
                  <c:v>0.3866087962962963</c:v>
                </c:pt>
                <c:pt idx="599">
                  <c:v>0.38662037037037034</c:v>
                </c:pt>
                <c:pt idx="600">
                  <c:v>0.38663194444444443</c:v>
                </c:pt>
                <c:pt idx="601">
                  <c:v>0.38664351851851847</c:v>
                </c:pt>
                <c:pt idx="602">
                  <c:v>0.38665509259259262</c:v>
                </c:pt>
                <c:pt idx="603">
                  <c:v>0.38666666666666666</c:v>
                </c:pt>
                <c:pt idx="604">
                  <c:v>0.38667824074074075</c:v>
                </c:pt>
                <c:pt idx="605">
                  <c:v>0.38668981481481479</c:v>
                </c:pt>
                <c:pt idx="606">
                  <c:v>0.38670138888888889</c:v>
                </c:pt>
                <c:pt idx="607">
                  <c:v>0.38671296296296293</c:v>
                </c:pt>
                <c:pt idx="608">
                  <c:v>0.38672453703703707</c:v>
                </c:pt>
                <c:pt idx="609">
                  <c:v>0.38673611111111111</c:v>
                </c:pt>
                <c:pt idx="610">
                  <c:v>0.38674768518518521</c:v>
                </c:pt>
                <c:pt idx="611">
                  <c:v>0.38675925925925925</c:v>
                </c:pt>
                <c:pt idx="612">
                  <c:v>0.38677083333333334</c:v>
                </c:pt>
                <c:pt idx="613">
                  <c:v>0.38678240740740738</c:v>
                </c:pt>
                <c:pt idx="614">
                  <c:v>0.38679398148148153</c:v>
                </c:pt>
                <c:pt idx="615">
                  <c:v>0.38680555555555557</c:v>
                </c:pt>
                <c:pt idx="616">
                  <c:v>0.38681712962962966</c:v>
                </c:pt>
                <c:pt idx="617">
                  <c:v>0.3868287037037037</c:v>
                </c:pt>
                <c:pt idx="618">
                  <c:v>0.3868402777777778</c:v>
                </c:pt>
                <c:pt idx="619">
                  <c:v>0.38685185185185184</c:v>
                </c:pt>
                <c:pt idx="620">
                  <c:v>0.38686342592592587</c:v>
                </c:pt>
                <c:pt idx="621">
                  <c:v>0.38687500000000002</c:v>
                </c:pt>
                <c:pt idx="622">
                  <c:v>0.38688657407407406</c:v>
                </c:pt>
                <c:pt idx="623">
                  <c:v>0.38689814814814816</c:v>
                </c:pt>
                <c:pt idx="624">
                  <c:v>0.3869097222222222</c:v>
                </c:pt>
                <c:pt idx="625">
                  <c:v>0.38692129629629629</c:v>
                </c:pt>
                <c:pt idx="626">
                  <c:v>0.38693287037037033</c:v>
                </c:pt>
                <c:pt idx="627">
                  <c:v>0.38694444444444448</c:v>
                </c:pt>
                <c:pt idx="628">
                  <c:v>0.38695601851851852</c:v>
                </c:pt>
                <c:pt idx="629">
                  <c:v>0.38696759259259261</c:v>
                </c:pt>
                <c:pt idx="630">
                  <c:v>0.38697916666666665</c:v>
                </c:pt>
                <c:pt idx="631">
                  <c:v>0.38699074074074075</c:v>
                </c:pt>
                <c:pt idx="632">
                  <c:v>0.38700231481481479</c:v>
                </c:pt>
                <c:pt idx="633">
                  <c:v>0.38701388888888894</c:v>
                </c:pt>
                <c:pt idx="634">
                  <c:v>0.38702546296296297</c:v>
                </c:pt>
                <c:pt idx="635">
                  <c:v>0.38703703703703707</c:v>
                </c:pt>
                <c:pt idx="636">
                  <c:v>0.38704861111111111</c:v>
                </c:pt>
                <c:pt idx="637">
                  <c:v>0.3870601851851852</c:v>
                </c:pt>
                <c:pt idx="638">
                  <c:v>0.38707175925925924</c:v>
                </c:pt>
                <c:pt idx="639">
                  <c:v>0.38708333333333328</c:v>
                </c:pt>
                <c:pt idx="640">
                  <c:v>0.38709490740740743</c:v>
                </c:pt>
                <c:pt idx="641">
                  <c:v>0.38710648148148147</c:v>
                </c:pt>
                <c:pt idx="642">
                  <c:v>0.38711805555555556</c:v>
                </c:pt>
                <c:pt idx="643">
                  <c:v>0.3871296296296296</c:v>
                </c:pt>
                <c:pt idx="644">
                  <c:v>0.3871412037037037</c:v>
                </c:pt>
                <c:pt idx="645">
                  <c:v>0.38715277777777773</c:v>
                </c:pt>
                <c:pt idx="646">
                  <c:v>0.38716435185185188</c:v>
                </c:pt>
                <c:pt idx="647">
                  <c:v>0.38717592592592592</c:v>
                </c:pt>
                <c:pt idx="648">
                  <c:v>0.38718750000000002</c:v>
                </c:pt>
                <c:pt idx="649">
                  <c:v>0.38719907407407406</c:v>
                </c:pt>
                <c:pt idx="650">
                  <c:v>0.38721064814814815</c:v>
                </c:pt>
                <c:pt idx="651">
                  <c:v>0.38722222222222219</c:v>
                </c:pt>
                <c:pt idx="652">
                  <c:v>0.38723379629629634</c:v>
                </c:pt>
                <c:pt idx="653">
                  <c:v>0.38724537037037038</c:v>
                </c:pt>
                <c:pt idx="654">
                  <c:v>0.38725694444444447</c:v>
                </c:pt>
                <c:pt idx="655">
                  <c:v>0.38726851851851851</c:v>
                </c:pt>
                <c:pt idx="656">
                  <c:v>0.38728009259259261</c:v>
                </c:pt>
                <c:pt idx="657">
                  <c:v>0.38729166666666665</c:v>
                </c:pt>
                <c:pt idx="658">
                  <c:v>0.38730324074074068</c:v>
                </c:pt>
                <c:pt idx="659">
                  <c:v>0.38731481481481483</c:v>
                </c:pt>
                <c:pt idx="660">
                  <c:v>0.38732638888888887</c:v>
                </c:pt>
                <c:pt idx="661">
                  <c:v>0.38733796296296297</c:v>
                </c:pt>
                <c:pt idx="662">
                  <c:v>0.38734953703703701</c:v>
                </c:pt>
                <c:pt idx="663">
                  <c:v>0.3873611111111111</c:v>
                </c:pt>
                <c:pt idx="664">
                  <c:v>0.38737268518518514</c:v>
                </c:pt>
                <c:pt idx="665">
                  <c:v>0.38738425925925929</c:v>
                </c:pt>
                <c:pt idx="666">
                  <c:v>0.38739583333333333</c:v>
                </c:pt>
                <c:pt idx="667">
                  <c:v>0.38740740740740742</c:v>
                </c:pt>
                <c:pt idx="668">
                  <c:v>0.38741898148148146</c:v>
                </c:pt>
                <c:pt idx="669">
                  <c:v>0.38743055555555556</c:v>
                </c:pt>
                <c:pt idx="670">
                  <c:v>0.38744212962962959</c:v>
                </c:pt>
                <c:pt idx="671">
                  <c:v>0.38745370370370374</c:v>
                </c:pt>
                <c:pt idx="672">
                  <c:v>0.38746527777777778</c:v>
                </c:pt>
                <c:pt idx="673">
                  <c:v>0.38747685185185188</c:v>
                </c:pt>
                <c:pt idx="674">
                  <c:v>0.38748842592592592</c:v>
                </c:pt>
                <c:pt idx="675">
                  <c:v>0.38750000000000001</c:v>
                </c:pt>
                <c:pt idx="676">
                  <c:v>0.38751157407407405</c:v>
                </c:pt>
                <c:pt idx="677">
                  <c:v>0.3875231481481482</c:v>
                </c:pt>
                <c:pt idx="678">
                  <c:v>0.38753472222222224</c:v>
                </c:pt>
                <c:pt idx="679">
                  <c:v>0.38754629629629633</c:v>
                </c:pt>
                <c:pt idx="680">
                  <c:v>0.38755787037037037</c:v>
                </c:pt>
                <c:pt idx="681">
                  <c:v>0.38756944444444441</c:v>
                </c:pt>
                <c:pt idx="682">
                  <c:v>0.38758101851851851</c:v>
                </c:pt>
                <c:pt idx="683">
                  <c:v>0.38759259259259254</c:v>
                </c:pt>
                <c:pt idx="684">
                  <c:v>0.38760416666666669</c:v>
                </c:pt>
                <c:pt idx="685">
                  <c:v>0.38761574074074073</c:v>
                </c:pt>
                <c:pt idx="686">
                  <c:v>0.38762731481481483</c:v>
                </c:pt>
                <c:pt idx="687">
                  <c:v>0.38763888888888887</c:v>
                </c:pt>
                <c:pt idx="688">
                  <c:v>0.38765046296296296</c:v>
                </c:pt>
                <c:pt idx="689">
                  <c:v>0.387662037037037</c:v>
                </c:pt>
                <c:pt idx="690">
                  <c:v>0.38767361111111115</c:v>
                </c:pt>
                <c:pt idx="691">
                  <c:v>0.38768518518518519</c:v>
                </c:pt>
                <c:pt idx="692">
                  <c:v>0.38769675925925928</c:v>
                </c:pt>
                <c:pt idx="693">
                  <c:v>0.38770833333333332</c:v>
                </c:pt>
                <c:pt idx="694">
                  <c:v>0.38771990740740742</c:v>
                </c:pt>
                <c:pt idx="695">
                  <c:v>0.38773148148148145</c:v>
                </c:pt>
                <c:pt idx="696">
                  <c:v>0.3877430555555556</c:v>
                </c:pt>
                <c:pt idx="697">
                  <c:v>0.38775462962962964</c:v>
                </c:pt>
                <c:pt idx="698">
                  <c:v>0.38776620370370374</c:v>
                </c:pt>
                <c:pt idx="699">
                  <c:v>0.38777777777777778</c:v>
                </c:pt>
                <c:pt idx="700">
                  <c:v>0.38778935185185182</c:v>
                </c:pt>
                <c:pt idx="701">
                  <c:v>0.38780092592592591</c:v>
                </c:pt>
                <c:pt idx="702">
                  <c:v>0.38781249999999995</c:v>
                </c:pt>
                <c:pt idx="703">
                  <c:v>0.3878240740740741</c:v>
                </c:pt>
                <c:pt idx="704">
                  <c:v>0.38783564814814814</c:v>
                </c:pt>
                <c:pt idx="705">
                  <c:v>0.38784722222222223</c:v>
                </c:pt>
                <c:pt idx="706">
                  <c:v>0.38785879629629627</c:v>
                </c:pt>
                <c:pt idx="707">
                  <c:v>0.38787037037037037</c:v>
                </c:pt>
                <c:pt idx="708">
                  <c:v>0.3878819444444444</c:v>
                </c:pt>
                <c:pt idx="709">
                  <c:v>0.38789351851851855</c:v>
                </c:pt>
                <c:pt idx="710">
                  <c:v>0.38790509259259259</c:v>
                </c:pt>
                <c:pt idx="711">
                  <c:v>0.38791666666666669</c:v>
                </c:pt>
                <c:pt idx="712">
                  <c:v>0.38792824074074073</c:v>
                </c:pt>
                <c:pt idx="713">
                  <c:v>0.38793981481481482</c:v>
                </c:pt>
                <c:pt idx="714">
                  <c:v>0.38795138888888886</c:v>
                </c:pt>
                <c:pt idx="715">
                  <c:v>0.38796296296296301</c:v>
                </c:pt>
                <c:pt idx="716">
                  <c:v>0.38797453703703705</c:v>
                </c:pt>
                <c:pt idx="717">
                  <c:v>0.38798611111111114</c:v>
                </c:pt>
                <c:pt idx="718">
                  <c:v>0.38799768518518518</c:v>
                </c:pt>
                <c:pt idx="719">
                  <c:v>0.38800925925925928</c:v>
                </c:pt>
                <c:pt idx="720">
                  <c:v>0.38802083333333331</c:v>
                </c:pt>
                <c:pt idx="721">
                  <c:v>0.38803240740740735</c:v>
                </c:pt>
                <c:pt idx="722">
                  <c:v>0.3880439814814815</c:v>
                </c:pt>
                <c:pt idx="723">
                  <c:v>0.38805555555555554</c:v>
                </c:pt>
                <c:pt idx="724">
                  <c:v>0.38806712962962964</c:v>
                </c:pt>
                <c:pt idx="725">
                  <c:v>0.38807870370370368</c:v>
                </c:pt>
                <c:pt idx="726">
                  <c:v>0.38809027777777777</c:v>
                </c:pt>
                <c:pt idx="727">
                  <c:v>0.38810185185185181</c:v>
                </c:pt>
                <c:pt idx="728">
                  <c:v>0.38811342592592596</c:v>
                </c:pt>
                <c:pt idx="729">
                  <c:v>0.388125</c:v>
                </c:pt>
                <c:pt idx="730">
                  <c:v>0.38813657407407409</c:v>
                </c:pt>
                <c:pt idx="731">
                  <c:v>0.38814814814814813</c:v>
                </c:pt>
                <c:pt idx="732">
                  <c:v>0.38815972222222223</c:v>
                </c:pt>
                <c:pt idx="733">
                  <c:v>0.38817129629629626</c:v>
                </c:pt>
                <c:pt idx="734">
                  <c:v>0.38818287037037041</c:v>
                </c:pt>
                <c:pt idx="735">
                  <c:v>0.38819444444444445</c:v>
                </c:pt>
                <c:pt idx="736">
                  <c:v>0.38820601851851855</c:v>
                </c:pt>
                <c:pt idx="737">
                  <c:v>0.38821759259259259</c:v>
                </c:pt>
                <c:pt idx="738">
                  <c:v>0.38822916666666668</c:v>
                </c:pt>
                <c:pt idx="739">
                  <c:v>0.38824074074074072</c:v>
                </c:pt>
                <c:pt idx="740">
                  <c:v>0.38825231481481487</c:v>
                </c:pt>
                <c:pt idx="741">
                  <c:v>0.38826388888888891</c:v>
                </c:pt>
                <c:pt idx="742">
                  <c:v>0.38827546296296295</c:v>
                </c:pt>
                <c:pt idx="743">
                  <c:v>0.38828703703703704</c:v>
                </c:pt>
                <c:pt idx="744">
                  <c:v>0.38829861111111108</c:v>
                </c:pt>
                <c:pt idx="745">
                  <c:v>0.38831018518518517</c:v>
                </c:pt>
                <c:pt idx="746">
                  <c:v>0.38832175925925921</c:v>
                </c:pt>
                <c:pt idx="747">
                  <c:v>0.38833333333333336</c:v>
                </c:pt>
                <c:pt idx="748">
                  <c:v>0.3883449074074074</c:v>
                </c:pt>
                <c:pt idx="749">
                  <c:v>0.3883564814814815</c:v>
                </c:pt>
                <c:pt idx="750">
                  <c:v>0.38836805555555554</c:v>
                </c:pt>
                <c:pt idx="751">
                  <c:v>0.38837962962962963</c:v>
                </c:pt>
                <c:pt idx="752">
                  <c:v>0.38839120370370367</c:v>
                </c:pt>
                <c:pt idx="753">
                  <c:v>0.38840277777777782</c:v>
                </c:pt>
                <c:pt idx="754">
                  <c:v>0.38841435185185186</c:v>
                </c:pt>
                <c:pt idx="755">
                  <c:v>0.38842592592592595</c:v>
                </c:pt>
                <c:pt idx="756">
                  <c:v>0.38843749999999999</c:v>
                </c:pt>
                <c:pt idx="757">
                  <c:v>0.38844907407407409</c:v>
                </c:pt>
                <c:pt idx="758">
                  <c:v>0.38846064814814812</c:v>
                </c:pt>
                <c:pt idx="759">
                  <c:v>0.38847222222222227</c:v>
                </c:pt>
                <c:pt idx="760">
                  <c:v>0.38848379629629631</c:v>
                </c:pt>
                <c:pt idx="761">
                  <c:v>0.38849537037037035</c:v>
                </c:pt>
                <c:pt idx="762">
                  <c:v>0.38850694444444445</c:v>
                </c:pt>
                <c:pt idx="763">
                  <c:v>0.38851851851851849</c:v>
                </c:pt>
                <c:pt idx="764">
                  <c:v>0.38853009259259258</c:v>
                </c:pt>
                <c:pt idx="765">
                  <c:v>0.38854166666666662</c:v>
                </c:pt>
                <c:pt idx="766">
                  <c:v>0.38855324074074077</c:v>
                </c:pt>
                <c:pt idx="767">
                  <c:v>0.38856481481481481</c:v>
                </c:pt>
                <c:pt idx="768">
                  <c:v>0.3885763888888889</c:v>
                </c:pt>
                <c:pt idx="769">
                  <c:v>0.38858796296296294</c:v>
                </c:pt>
                <c:pt idx="770">
                  <c:v>0.38859953703703703</c:v>
                </c:pt>
                <c:pt idx="771">
                  <c:v>0.38861111111111107</c:v>
                </c:pt>
                <c:pt idx="772">
                  <c:v>0.38862268518518522</c:v>
                </c:pt>
                <c:pt idx="773">
                  <c:v>0.38863425925925926</c:v>
                </c:pt>
                <c:pt idx="774">
                  <c:v>0.38864583333333336</c:v>
                </c:pt>
                <c:pt idx="775">
                  <c:v>0.3886574074074074</c:v>
                </c:pt>
                <c:pt idx="776">
                  <c:v>0.38866898148148149</c:v>
                </c:pt>
                <c:pt idx="777">
                  <c:v>0.38868055555555553</c:v>
                </c:pt>
                <c:pt idx="778">
                  <c:v>0.38869212962962968</c:v>
                </c:pt>
                <c:pt idx="779">
                  <c:v>0.38870370370370372</c:v>
                </c:pt>
                <c:pt idx="780">
                  <c:v>0.38871527777777781</c:v>
                </c:pt>
                <c:pt idx="781">
                  <c:v>0.38872685185185185</c:v>
                </c:pt>
                <c:pt idx="782">
                  <c:v>0.38873842592592595</c:v>
                </c:pt>
                <c:pt idx="783">
                  <c:v>0.38874999999999998</c:v>
                </c:pt>
                <c:pt idx="784">
                  <c:v>0.38876157407407402</c:v>
                </c:pt>
                <c:pt idx="785">
                  <c:v>0.38877314814814817</c:v>
                </c:pt>
                <c:pt idx="786">
                  <c:v>0.38878472222222221</c:v>
                </c:pt>
                <c:pt idx="787">
                  <c:v>0.38879629629629631</c:v>
                </c:pt>
                <c:pt idx="788">
                  <c:v>0.38880787037037035</c:v>
                </c:pt>
                <c:pt idx="789">
                  <c:v>0.38881944444444444</c:v>
                </c:pt>
                <c:pt idx="790">
                  <c:v>0.38883101851851848</c:v>
                </c:pt>
                <c:pt idx="791">
                  <c:v>0.38884259259259263</c:v>
                </c:pt>
                <c:pt idx="792">
                  <c:v>0.38885416666666667</c:v>
                </c:pt>
                <c:pt idx="793">
                  <c:v>0.38886574074074076</c:v>
                </c:pt>
                <c:pt idx="794">
                  <c:v>0.3888773148148148</c:v>
                </c:pt>
                <c:pt idx="795">
                  <c:v>0.3888888888888889</c:v>
                </c:pt>
                <c:pt idx="796">
                  <c:v>0.38890046296296293</c:v>
                </c:pt>
                <c:pt idx="797">
                  <c:v>0.38891203703703708</c:v>
                </c:pt>
                <c:pt idx="798">
                  <c:v>0.38892361111111112</c:v>
                </c:pt>
                <c:pt idx="799">
                  <c:v>0.38893518518518522</c:v>
                </c:pt>
                <c:pt idx="800">
                  <c:v>0.38894675925925926</c:v>
                </c:pt>
                <c:pt idx="801">
                  <c:v>0.38895833333333335</c:v>
                </c:pt>
                <c:pt idx="802">
                  <c:v>0.38896990740740739</c:v>
                </c:pt>
                <c:pt idx="803">
                  <c:v>0.38898148148148143</c:v>
                </c:pt>
                <c:pt idx="804">
                  <c:v>0.38899305555555558</c:v>
                </c:pt>
                <c:pt idx="805">
                  <c:v>0.38900462962962962</c:v>
                </c:pt>
                <c:pt idx="806">
                  <c:v>0.38901620370370371</c:v>
                </c:pt>
                <c:pt idx="807">
                  <c:v>0.38902777777777775</c:v>
                </c:pt>
                <c:pt idx="808">
                  <c:v>0.38903935185185184</c:v>
                </c:pt>
                <c:pt idx="809">
                  <c:v>0.38905092592592588</c:v>
                </c:pt>
                <c:pt idx="810">
                  <c:v>0.38906250000000003</c:v>
                </c:pt>
                <c:pt idx="811">
                  <c:v>0.38907407407407407</c:v>
                </c:pt>
                <c:pt idx="812">
                  <c:v>0.38908564814814817</c:v>
                </c:pt>
                <c:pt idx="813">
                  <c:v>0.38909722222222221</c:v>
                </c:pt>
                <c:pt idx="814">
                  <c:v>0.3891087962962963</c:v>
                </c:pt>
                <c:pt idx="815">
                  <c:v>0.38912037037037034</c:v>
                </c:pt>
                <c:pt idx="816">
                  <c:v>0.38913194444444449</c:v>
                </c:pt>
                <c:pt idx="817">
                  <c:v>0.38914351851851853</c:v>
                </c:pt>
                <c:pt idx="818">
                  <c:v>0.38915509259259262</c:v>
                </c:pt>
                <c:pt idx="819">
                  <c:v>0.38916666666666666</c:v>
                </c:pt>
                <c:pt idx="820">
                  <c:v>0.38917824074074076</c:v>
                </c:pt>
                <c:pt idx="821">
                  <c:v>0.38918981481481479</c:v>
                </c:pt>
                <c:pt idx="822">
                  <c:v>0.38920138888888883</c:v>
                </c:pt>
                <c:pt idx="823">
                  <c:v>0.38921296296296298</c:v>
                </c:pt>
                <c:pt idx="824">
                  <c:v>0.38922453703703702</c:v>
                </c:pt>
                <c:pt idx="825">
                  <c:v>0.38923611111111112</c:v>
                </c:pt>
                <c:pt idx="826">
                  <c:v>0.38924768518518515</c:v>
                </c:pt>
                <c:pt idx="827">
                  <c:v>0.38925925925925925</c:v>
                </c:pt>
                <c:pt idx="828">
                  <c:v>0.38927083333333329</c:v>
                </c:pt>
                <c:pt idx="829">
                  <c:v>0.38928240740740744</c:v>
                </c:pt>
                <c:pt idx="830">
                  <c:v>0.38929398148148148</c:v>
                </c:pt>
                <c:pt idx="831">
                  <c:v>0.38930555555555557</c:v>
                </c:pt>
                <c:pt idx="832">
                  <c:v>0.38931712962962961</c:v>
                </c:pt>
                <c:pt idx="833">
                  <c:v>0.3893287037037037</c:v>
                </c:pt>
                <c:pt idx="834">
                  <c:v>0.38934027777777774</c:v>
                </c:pt>
                <c:pt idx="835">
                  <c:v>0.38935185185185189</c:v>
                </c:pt>
                <c:pt idx="836">
                  <c:v>0.38936342592592593</c:v>
                </c:pt>
                <c:pt idx="837">
                  <c:v>0.38937500000000003</c:v>
                </c:pt>
                <c:pt idx="838">
                  <c:v>0.38938657407407407</c:v>
                </c:pt>
                <c:pt idx="839">
                  <c:v>0.38939814814814816</c:v>
                </c:pt>
                <c:pt idx="840">
                  <c:v>0.3894097222222222</c:v>
                </c:pt>
                <c:pt idx="841">
                  <c:v>0.38942129629629635</c:v>
                </c:pt>
                <c:pt idx="842">
                  <c:v>0.38943287037037039</c:v>
                </c:pt>
                <c:pt idx="843">
                  <c:v>0.38944444444444448</c:v>
                </c:pt>
                <c:pt idx="844">
                  <c:v>0.38945601851851852</c:v>
                </c:pt>
                <c:pt idx="845">
                  <c:v>0.38946759259259256</c:v>
                </c:pt>
                <c:pt idx="846">
                  <c:v>0.38947916666666665</c:v>
                </c:pt>
                <c:pt idx="847">
                  <c:v>0.38949074074074069</c:v>
                </c:pt>
                <c:pt idx="848">
                  <c:v>0.38950231481481484</c:v>
                </c:pt>
                <c:pt idx="849">
                  <c:v>0.38951388888888888</c:v>
                </c:pt>
                <c:pt idx="850">
                  <c:v>0.38952546296296298</c:v>
                </c:pt>
                <c:pt idx="851">
                  <c:v>0.38953703703703701</c:v>
                </c:pt>
                <c:pt idx="852">
                  <c:v>0.38954861111111111</c:v>
                </c:pt>
                <c:pt idx="853">
                  <c:v>0.38956018518518515</c:v>
                </c:pt>
                <c:pt idx="854">
                  <c:v>0.3895717592592593</c:v>
                </c:pt>
                <c:pt idx="855">
                  <c:v>0.38958333333333334</c:v>
                </c:pt>
                <c:pt idx="856">
                  <c:v>0.38959490740740743</c:v>
                </c:pt>
                <c:pt idx="857">
                  <c:v>0.38960648148148147</c:v>
                </c:pt>
                <c:pt idx="858">
                  <c:v>0.38961805555555556</c:v>
                </c:pt>
                <c:pt idx="859">
                  <c:v>0.3896296296296296</c:v>
                </c:pt>
                <c:pt idx="860">
                  <c:v>0.38964120370370375</c:v>
                </c:pt>
                <c:pt idx="861">
                  <c:v>0.38965277777777779</c:v>
                </c:pt>
                <c:pt idx="862">
                  <c:v>0.38966435185185189</c:v>
                </c:pt>
                <c:pt idx="863">
                  <c:v>0.38967592592592593</c:v>
                </c:pt>
                <c:pt idx="864">
                  <c:v>0.38968749999999996</c:v>
                </c:pt>
                <c:pt idx="865">
                  <c:v>0.38969907407407406</c:v>
                </c:pt>
                <c:pt idx="866">
                  <c:v>0.3897106481481481</c:v>
                </c:pt>
                <c:pt idx="867">
                  <c:v>0.38972222222222225</c:v>
                </c:pt>
                <c:pt idx="868">
                  <c:v>0.38973379629629629</c:v>
                </c:pt>
                <c:pt idx="869">
                  <c:v>0.38974537037037038</c:v>
                </c:pt>
                <c:pt idx="870">
                  <c:v>0.38975694444444442</c:v>
                </c:pt>
                <c:pt idx="871">
                  <c:v>0.38976851851851851</c:v>
                </c:pt>
                <c:pt idx="872">
                  <c:v>0.38978009259259255</c:v>
                </c:pt>
                <c:pt idx="873">
                  <c:v>0.3897916666666667</c:v>
                </c:pt>
                <c:pt idx="874">
                  <c:v>0.38980324074074074</c:v>
                </c:pt>
                <c:pt idx="875">
                  <c:v>0.38981481481481484</c:v>
                </c:pt>
                <c:pt idx="876">
                  <c:v>0.38982638888888888</c:v>
                </c:pt>
                <c:pt idx="877">
                  <c:v>0.38983796296296297</c:v>
                </c:pt>
                <c:pt idx="878">
                  <c:v>0.38984953703703701</c:v>
                </c:pt>
                <c:pt idx="879">
                  <c:v>0.38986111111111116</c:v>
                </c:pt>
                <c:pt idx="880">
                  <c:v>0.3898726851851852</c:v>
                </c:pt>
                <c:pt idx="881">
                  <c:v>0.38988425925925929</c:v>
                </c:pt>
                <c:pt idx="882">
                  <c:v>0.38989583333333333</c:v>
                </c:pt>
                <c:pt idx="883">
                  <c:v>0.38990740740740737</c:v>
                </c:pt>
                <c:pt idx="884">
                  <c:v>0.38991898148148146</c:v>
                </c:pt>
                <c:pt idx="885">
                  <c:v>0.3899305555555555</c:v>
                </c:pt>
                <c:pt idx="886">
                  <c:v>0.38994212962962965</c:v>
                </c:pt>
                <c:pt idx="887">
                  <c:v>0.38995370370370369</c:v>
                </c:pt>
                <c:pt idx="888">
                  <c:v>0.38996527777777779</c:v>
                </c:pt>
                <c:pt idx="889">
                  <c:v>0.38997685185185182</c:v>
                </c:pt>
                <c:pt idx="890">
                  <c:v>0.38998842592592592</c:v>
                </c:pt>
                <c:pt idx="891">
                  <c:v>0.38999999999999996</c:v>
                </c:pt>
                <c:pt idx="892">
                  <c:v>0.39001157407407411</c:v>
                </c:pt>
                <c:pt idx="893">
                  <c:v>0.39002314814814815</c:v>
                </c:pt>
                <c:pt idx="894">
                  <c:v>0.39003472222222224</c:v>
                </c:pt>
                <c:pt idx="895">
                  <c:v>0.39004629629629628</c:v>
                </c:pt>
                <c:pt idx="896">
                  <c:v>0.39005787037037037</c:v>
                </c:pt>
                <c:pt idx="897">
                  <c:v>0.39006944444444441</c:v>
                </c:pt>
                <c:pt idx="898">
                  <c:v>0.39008101851851856</c:v>
                </c:pt>
                <c:pt idx="899">
                  <c:v>0.3900925925925926</c:v>
                </c:pt>
                <c:pt idx="900">
                  <c:v>0.3901041666666667</c:v>
                </c:pt>
                <c:pt idx="901">
                  <c:v>0.39011574074074074</c:v>
                </c:pt>
                <c:pt idx="902">
                  <c:v>0.39012731481481483</c:v>
                </c:pt>
                <c:pt idx="903">
                  <c:v>0.39013888888888887</c:v>
                </c:pt>
                <c:pt idx="904">
                  <c:v>0.39015046296296302</c:v>
                </c:pt>
                <c:pt idx="905">
                  <c:v>0.39016203703703706</c:v>
                </c:pt>
                <c:pt idx="906">
                  <c:v>0.3901736111111111</c:v>
                </c:pt>
                <c:pt idx="907">
                  <c:v>0.39018518518518519</c:v>
                </c:pt>
                <c:pt idx="908">
                  <c:v>0.39019675925925923</c:v>
                </c:pt>
                <c:pt idx="909">
                  <c:v>0.39020833333333332</c:v>
                </c:pt>
                <c:pt idx="910">
                  <c:v>0.39021990740740736</c:v>
                </c:pt>
                <c:pt idx="911">
                  <c:v>0.39023148148148151</c:v>
                </c:pt>
                <c:pt idx="912">
                  <c:v>0.39024305555555555</c:v>
                </c:pt>
                <c:pt idx="913">
                  <c:v>0.39025462962962965</c:v>
                </c:pt>
                <c:pt idx="914">
                  <c:v>0.39026620370370368</c:v>
                </c:pt>
                <c:pt idx="915">
                  <c:v>0.39027777777777778</c:v>
                </c:pt>
                <c:pt idx="916">
                  <c:v>0.39028935185185182</c:v>
                </c:pt>
                <c:pt idx="917">
                  <c:v>0.39030092592592597</c:v>
                </c:pt>
                <c:pt idx="918">
                  <c:v>0.39031250000000001</c:v>
                </c:pt>
                <c:pt idx="919">
                  <c:v>0.3903240740740741</c:v>
                </c:pt>
                <c:pt idx="920">
                  <c:v>0.39033564814814814</c:v>
                </c:pt>
                <c:pt idx="921">
                  <c:v>0.39034722222222223</c:v>
                </c:pt>
                <c:pt idx="922">
                  <c:v>0.39035879629629627</c:v>
                </c:pt>
                <c:pt idx="923">
                  <c:v>0.39037037037037042</c:v>
                </c:pt>
                <c:pt idx="924">
                  <c:v>0.39038194444444446</c:v>
                </c:pt>
                <c:pt idx="925">
                  <c:v>0.3903935185185185</c:v>
                </c:pt>
                <c:pt idx="926">
                  <c:v>0.3904050925925926</c:v>
                </c:pt>
                <c:pt idx="927">
                  <c:v>0.39041666666666663</c:v>
                </c:pt>
                <c:pt idx="928">
                  <c:v>0.39042824074074073</c:v>
                </c:pt>
                <c:pt idx="929">
                  <c:v>0.39043981481481477</c:v>
                </c:pt>
                <c:pt idx="930">
                  <c:v>0.39045138888888892</c:v>
                </c:pt>
                <c:pt idx="931">
                  <c:v>0.39046296296296296</c:v>
                </c:pt>
                <c:pt idx="932">
                  <c:v>0.39047453703703705</c:v>
                </c:pt>
                <c:pt idx="933">
                  <c:v>0.39048611111111109</c:v>
                </c:pt>
                <c:pt idx="934">
                  <c:v>0.39049768518518518</c:v>
                </c:pt>
                <c:pt idx="935">
                  <c:v>0.39050925925925922</c:v>
                </c:pt>
                <c:pt idx="936">
                  <c:v>0.39052083333333337</c:v>
                </c:pt>
                <c:pt idx="937">
                  <c:v>0.39053240740740741</c:v>
                </c:pt>
                <c:pt idx="938">
                  <c:v>0.39054398148148151</c:v>
                </c:pt>
                <c:pt idx="939">
                  <c:v>0.39055555555555554</c:v>
                </c:pt>
                <c:pt idx="940">
                  <c:v>0.39056712962962964</c:v>
                </c:pt>
                <c:pt idx="941">
                  <c:v>0.39057870370370368</c:v>
                </c:pt>
                <c:pt idx="942">
                  <c:v>0.39059027777777783</c:v>
                </c:pt>
                <c:pt idx="943">
                  <c:v>0.39060185185185187</c:v>
                </c:pt>
                <c:pt idx="944">
                  <c:v>0.39061342592592596</c:v>
                </c:pt>
                <c:pt idx="945">
                  <c:v>0.390625</c:v>
                </c:pt>
                <c:pt idx="946">
                  <c:v>0.39063657407407404</c:v>
                </c:pt>
                <c:pt idx="947">
                  <c:v>0.39064814814814813</c:v>
                </c:pt>
                <c:pt idx="948">
                  <c:v>0.39065972222222217</c:v>
                </c:pt>
                <c:pt idx="949">
                  <c:v>0.39067129629629632</c:v>
                </c:pt>
                <c:pt idx="950">
                  <c:v>0.39068287037037036</c:v>
                </c:pt>
                <c:pt idx="951">
                  <c:v>0.39069444444444446</c:v>
                </c:pt>
                <c:pt idx="952">
                  <c:v>0.39070601851851849</c:v>
                </c:pt>
                <c:pt idx="953">
                  <c:v>0.39071759259259259</c:v>
                </c:pt>
                <c:pt idx="954">
                  <c:v>0.39072916666666663</c:v>
                </c:pt>
                <c:pt idx="955">
                  <c:v>0.39074074074074078</c:v>
                </c:pt>
                <c:pt idx="956">
                  <c:v>0.39075231481481482</c:v>
                </c:pt>
                <c:pt idx="957">
                  <c:v>0.39076388888888891</c:v>
                </c:pt>
                <c:pt idx="958">
                  <c:v>0.39077546296296295</c:v>
                </c:pt>
                <c:pt idx="959">
                  <c:v>0.39078703703703704</c:v>
                </c:pt>
                <c:pt idx="960">
                  <c:v>0.39079861111111108</c:v>
                </c:pt>
                <c:pt idx="961">
                  <c:v>0.39081018518518523</c:v>
                </c:pt>
                <c:pt idx="962">
                  <c:v>0.39082175925925927</c:v>
                </c:pt>
                <c:pt idx="963">
                  <c:v>0.39083333333333337</c:v>
                </c:pt>
                <c:pt idx="964">
                  <c:v>0.3908449074074074</c:v>
                </c:pt>
                <c:pt idx="965">
                  <c:v>0.3908564814814815</c:v>
                </c:pt>
                <c:pt idx="966">
                  <c:v>0.39086805555555554</c:v>
                </c:pt>
                <c:pt idx="967">
                  <c:v>0.39087962962962958</c:v>
                </c:pt>
                <c:pt idx="968">
                  <c:v>0.39089120370370373</c:v>
                </c:pt>
                <c:pt idx="969">
                  <c:v>0.39090277777777777</c:v>
                </c:pt>
                <c:pt idx="970">
                  <c:v>0.39091435185185186</c:v>
                </c:pt>
                <c:pt idx="971">
                  <c:v>0.3909259259259259</c:v>
                </c:pt>
                <c:pt idx="972">
                  <c:v>0.39093749999999999</c:v>
                </c:pt>
                <c:pt idx="973">
                  <c:v>0.39094907407407403</c:v>
                </c:pt>
                <c:pt idx="974">
                  <c:v>0.39096064814814818</c:v>
                </c:pt>
                <c:pt idx="975">
                  <c:v>0.39097222222222222</c:v>
                </c:pt>
                <c:pt idx="976">
                  <c:v>0.39098379629629632</c:v>
                </c:pt>
                <c:pt idx="977">
                  <c:v>0.39099537037037035</c:v>
                </c:pt>
                <c:pt idx="978">
                  <c:v>0.39100694444444445</c:v>
                </c:pt>
                <c:pt idx="979">
                  <c:v>0.39101851851851849</c:v>
                </c:pt>
                <c:pt idx="980">
                  <c:v>0.39103009259259264</c:v>
                </c:pt>
                <c:pt idx="981">
                  <c:v>0.39104166666666668</c:v>
                </c:pt>
                <c:pt idx="982">
                  <c:v>0.39105324074074077</c:v>
                </c:pt>
                <c:pt idx="983">
                  <c:v>0.39106481481481481</c:v>
                </c:pt>
                <c:pt idx="984">
                  <c:v>0.3910763888888889</c:v>
                </c:pt>
                <c:pt idx="985">
                  <c:v>0.39108796296296294</c:v>
                </c:pt>
                <c:pt idx="986">
                  <c:v>0.39109953703703698</c:v>
                </c:pt>
                <c:pt idx="987">
                  <c:v>0.39111111111111113</c:v>
                </c:pt>
                <c:pt idx="988">
                  <c:v>0.39112268518518517</c:v>
                </c:pt>
                <c:pt idx="989">
                  <c:v>0.39113425925925926</c:v>
                </c:pt>
                <c:pt idx="990">
                  <c:v>0.3911458333333333</c:v>
                </c:pt>
                <c:pt idx="991">
                  <c:v>0.3911574074074074</c:v>
                </c:pt>
                <c:pt idx="992">
                  <c:v>0.39116898148148144</c:v>
                </c:pt>
                <c:pt idx="993">
                  <c:v>0.39118055555555559</c:v>
                </c:pt>
                <c:pt idx="994">
                  <c:v>0.39119212962962963</c:v>
                </c:pt>
                <c:pt idx="995">
                  <c:v>0.39120370370370372</c:v>
                </c:pt>
                <c:pt idx="996">
                  <c:v>0.39121527777777776</c:v>
                </c:pt>
                <c:pt idx="997">
                  <c:v>0.39122685185185185</c:v>
                </c:pt>
                <c:pt idx="998">
                  <c:v>0.39123842592592589</c:v>
                </c:pt>
                <c:pt idx="999">
                  <c:v>0.39125000000000004</c:v>
                </c:pt>
                <c:pt idx="1000">
                  <c:v>0.39126157407407408</c:v>
                </c:pt>
                <c:pt idx="1001">
                  <c:v>0.39127314814814818</c:v>
                </c:pt>
                <c:pt idx="1002">
                  <c:v>0.39128472222222221</c:v>
                </c:pt>
                <c:pt idx="1003">
                  <c:v>0.39129629629629631</c:v>
                </c:pt>
                <c:pt idx="1004">
                  <c:v>0.39130787037037035</c:v>
                </c:pt>
                <c:pt idx="1005">
                  <c:v>0.3913194444444445</c:v>
                </c:pt>
                <c:pt idx="1006">
                  <c:v>0.39133101851851854</c:v>
                </c:pt>
                <c:pt idx="1007">
                  <c:v>0.39134259259259263</c:v>
                </c:pt>
                <c:pt idx="1008">
                  <c:v>0.39135416666666667</c:v>
                </c:pt>
                <c:pt idx="1009">
                  <c:v>0.39136574074074071</c:v>
                </c:pt>
                <c:pt idx="1010">
                  <c:v>0.3913773148148148</c:v>
                </c:pt>
                <c:pt idx="1011">
                  <c:v>0.39138888888888884</c:v>
                </c:pt>
                <c:pt idx="1012">
                  <c:v>0.39140046296296299</c:v>
                </c:pt>
                <c:pt idx="1013">
                  <c:v>0.39141203703703703</c:v>
                </c:pt>
                <c:pt idx="1014">
                  <c:v>0.39142361111111112</c:v>
                </c:pt>
                <c:pt idx="1015">
                  <c:v>0.39143518518518516</c:v>
                </c:pt>
                <c:pt idx="1016">
                  <c:v>0.39144675925925926</c:v>
                </c:pt>
                <c:pt idx="1017">
                  <c:v>0.3914583333333333</c:v>
                </c:pt>
                <c:pt idx="1018">
                  <c:v>0.39146990740740745</c:v>
                </c:pt>
                <c:pt idx="1019">
                  <c:v>0.39148148148148149</c:v>
                </c:pt>
                <c:pt idx="1020">
                  <c:v>0.39149305555555558</c:v>
                </c:pt>
                <c:pt idx="1021">
                  <c:v>0.39150462962962962</c:v>
                </c:pt>
                <c:pt idx="1022">
                  <c:v>0.39151620370370371</c:v>
                </c:pt>
                <c:pt idx="1023">
                  <c:v>0.39152777777777775</c:v>
                </c:pt>
                <c:pt idx="1024">
                  <c:v>0.3915393518518519</c:v>
                </c:pt>
                <c:pt idx="1025">
                  <c:v>0.39155092592592594</c:v>
                </c:pt>
                <c:pt idx="1026">
                  <c:v>0.39156250000000004</c:v>
                </c:pt>
                <c:pt idx="1027">
                  <c:v>0.39157407407407407</c:v>
                </c:pt>
                <c:pt idx="1028">
                  <c:v>0.39158564814814811</c:v>
                </c:pt>
                <c:pt idx="1029">
                  <c:v>0.39159722222222221</c:v>
                </c:pt>
                <c:pt idx="1030">
                  <c:v>0.39160879629629625</c:v>
                </c:pt>
                <c:pt idx="1031">
                  <c:v>0.3916203703703704</c:v>
                </c:pt>
                <c:pt idx="1032">
                  <c:v>0.39163194444444444</c:v>
                </c:pt>
                <c:pt idx="1033">
                  <c:v>0.39164351851851853</c:v>
                </c:pt>
                <c:pt idx="1034">
                  <c:v>0.39165509259259257</c:v>
                </c:pt>
                <c:pt idx="1035">
                  <c:v>0.39166666666666666</c:v>
                </c:pt>
                <c:pt idx="1036">
                  <c:v>0.3916782407407407</c:v>
                </c:pt>
                <c:pt idx="1037">
                  <c:v>0.39168981481481485</c:v>
                </c:pt>
                <c:pt idx="1038">
                  <c:v>0.39170138888888889</c:v>
                </c:pt>
                <c:pt idx="1039">
                  <c:v>0.39171296296296299</c:v>
                </c:pt>
                <c:pt idx="1040">
                  <c:v>0.39172453703703702</c:v>
                </c:pt>
                <c:pt idx="1041">
                  <c:v>0.39173611111111112</c:v>
                </c:pt>
                <c:pt idx="1042">
                  <c:v>0.39174768518518516</c:v>
                </c:pt>
                <c:pt idx="1043">
                  <c:v>0.39175925925925931</c:v>
                </c:pt>
                <c:pt idx="1044">
                  <c:v>0.39177083333333335</c:v>
                </c:pt>
                <c:pt idx="1045">
                  <c:v>0.39178240740740744</c:v>
                </c:pt>
                <c:pt idx="1046">
                  <c:v>0.39179398148148148</c:v>
                </c:pt>
                <c:pt idx="1047">
                  <c:v>0.39180555555555552</c:v>
                </c:pt>
                <c:pt idx="1048">
                  <c:v>0.39181712962962961</c:v>
                </c:pt>
                <c:pt idx="1049">
                  <c:v>0.39182870370370365</c:v>
                </c:pt>
                <c:pt idx="1050">
                  <c:v>0.3918402777777778</c:v>
                </c:pt>
                <c:pt idx="1051">
                  <c:v>0.39185185185185184</c:v>
                </c:pt>
                <c:pt idx="1052">
                  <c:v>0.39186342592592593</c:v>
                </c:pt>
                <c:pt idx="1053">
                  <c:v>0.39187499999999997</c:v>
                </c:pt>
                <c:pt idx="1054">
                  <c:v>0.39188657407407407</c:v>
                </c:pt>
                <c:pt idx="1055">
                  <c:v>0.39189814814814811</c:v>
                </c:pt>
                <c:pt idx="1056">
                  <c:v>0.39190972222222226</c:v>
                </c:pt>
                <c:pt idx="1057">
                  <c:v>0.3919212962962963</c:v>
                </c:pt>
                <c:pt idx="1058">
                  <c:v>0.39193287037037039</c:v>
                </c:pt>
                <c:pt idx="1059">
                  <c:v>0.39194444444444443</c:v>
                </c:pt>
                <c:pt idx="1060">
                  <c:v>0.39195601851851852</c:v>
                </c:pt>
                <c:pt idx="1061">
                  <c:v>0.39196759259259256</c:v>
                </c:pt>
                <c:pt idx="1062">
                  <c:v>0.39197916666666671</c:v>
                </c:pt>
                <c:pt idx="1063">
                  <c:v>0.39199074074074075</c:v>
                </c:pt>
                <c:pt idx="1064">
                  <c:v>0.39200231481481485</c:v>
                </c:pt>
                <c:pt idx="1065">
                  <c:v>0.39201388888888888</c:v>
                </c:pt>
                <c:pt idx="1066">
                  <c:v>0.39202546296296298</c:v>
                </c:pt>
                <c:pt idx="1067">
                  <c:v>0.39203703703703702</c:v>
                </c:pt>
                <c:pt idx="1068">
                  <c:v>0.39204861111111117</c:v>
                </c:pt>
                <c:pt idx="1069">
                  <c:v>0.39206018518518521</c:v>
                </c:pt>
                <c:pt idx="1070">
                  <c:v>0.39207175925925924</c:v>
                </c:pt>
                <c:pt idx="1071">
                  <c:v>0.39208333333333334</c:v>
                </c:pt>
                <c:pt idx="1072">
                  <c:v>0.39209490740740738</c:v>
                </c:pt>
                <c:pt idx="1073">
                  <c:v>0.39210648148148147</c:v>
                </c:pt>
                <c:pt idx="1074">
                  <c:v>0.39211805555555551</c:v>
                </c:pt>
                <c:pt idx="1075">
                  <c:v>0.39212962962962966</c:v>
                </c:pt>
                <c:pt idx="1076">
                  <c:v>0.3921412037037037</c:v>
                </c:pt>
                <c:pt idx="1077">
                  <c:v>0.39215277777777779</c:v>
                </c:pt>
                <c:pt idx="1078">
                  <c:v>0.39216435185185183</c:v>
                </c:pt>
                <c:pt idx="1079">
                  <c:v>0.39217592592592593</c:v>
                </c:pt>
                <c:pt idx="1080">
                  <c:v>0.39218749999999997</c:v>
                </c:pt>
                <c:pt idx="1081">
                  <c:v>0.39219907407407412</c:v>
                </c:pt>
                <c:pt idx="1082">
                  <c:v>0.39221064814814816</c:v>
                </c:pt>
                <c:pt idx="1083">
                  <c:v>0.39222222222222225</c:v>
                </c:pt>
                <c:pt idx="1084">
                  <c:v>0.39223379629629629</c:v>
                </c:pt>
                <c:pt idx="1085">
                  <c:v>0.39224537037037038</c:v>
                </c:pt>
                <c:pt idx="1086">
                  <c:v>0.39225694444444442</c:v>
                </c:pt>
                <c:pt idx="1087">
                  <c:v>0.39226851851851857</c:v>
                </c:pt>
                <c:pt idx="1088">
                  <c:v>0.39228009259259261</c:v>
                </c:pt>
                <c:pt idx="1089">
                  <c:v>0.39229166666666665</c:v>
                </c:pt>
                <c:pt idx="1090">
                  <c:v>0.39230324074074074</c:v>
                </c:pt>
                <c:pt idx="1091">
                  <c:v>0.39231481481481478</c:v>
                </c:pt>
                <c:pt idx="1092">
                  <c:v>0.39232638888888888</c:v>
                </c:pt>
                <c:pt idx="1093">
                  <c:v>0.39233796296296292</c:v>
                </c:pt>
                <c:pt idx="1094">
                  <c:v>0.39234953703703707</c:v>
                </c:pt>
                <c:pt idx="1095">
                  <c:v>0.3923611111111111</c:v>
                </c:pt>
                <c:pt idx="1096">
                  <c:v>0.3923726851851852</c:v>
                </c:pt>
                <c:pt idx="1097">
                  <c:v>0.39238425925925924</c:v>
                </c:pt>
                <c:pt idx="1098">
                  <c:v>0.39239583333333333</c:v>
                </c:pt>
                <c:pt idx="1099">
                  <c:v>0.39240740740740737</c:v>
                </c:pt>
                <c:pt idx="1100">
                  <c:v>0.39241898148148152</c:v>
                </c:pt>
                <c:pt idx="1101">
                  <c:v>0.39243055555555556</c:v>
                </c:pt>
                <c:pt idx="1102">
                  <c:v>0.39244212962962965</c:v>
                </c:pt>
                <c:pt idx="1103">
                  <c:v>0.39245370370370369</c:v>
                </c:pt>
                <c:pt idx="1104">
                  <c:v>0.39246527777777779</c:v>
                </c:pt>
                <c:pt idx="1105">
                  <c:v>0.39247685185185183</c:v>
                </c:pt>
                <c:pt idx="1106">
                  <c:v>0.39248842592592598</c:v>
                </c:pt>
                <c:pt idx="1107">
                  <c:v>0.39250000000000002</c:v>
                </c:pt>
                <c:pt idx="1108">
                  <c:v>0.39251157407407405</c:v>
                </c:pt>
                <c:pt idx="1109">
                  <c:v>0.39252314814814815</c:v>
                </c:pt>
                <c:pt idx="1110">
                  <c:v>0.39253472222222219</c:v>
                </c:pt>
                <c:pt idx="1111">
                  <c:v>0.39254629629629628</c:v>
                </c:pt>
                <c:pt idx="1112">
                  <c:v>0.39255787037037032</c:v>
                </c:pt>
                <c:pt idx="1113">
                  <c:v>0.39256944444444447</c:v>
                </c:pt>
                <c:pt idx="1114">
                  <c:v>0.39258101851851851</c:v>
                </c:pt>
                <c:pt idx="1115">
                  <c:v>0.3925925925925926</c:v>
                </c:pt>
                <c:pt idx="1116">
                  <c:v>0.39260416666666664</c:v>
                </c:pt>
                <c:pt idx="1117">
                  <c:v>0.39261574074074074</c:v>
                </c:pt>
                <c:pt idx="1118">
                  <c:v>0.39262731481481478</c:v>
                </c:pt>
                <c:pt idx="1119">
                  <c:v>0.39263888888888893</c:v>
                </c:pt>
                <c:pt idx="1120">
                  <c:v>0.39265046296296297</c:v>
                </c:pt>
                <c:pt idx="1121">
                  <c:v>0.39266203703703706</c:v>
                </c:pt>
                <c:pt idx="1122">
                  <c:v>0.3926736111111111</c:v>
                </c:pt>
                <c:pt idx="1123">
                  <c:v>0.39268518518518519</c:v>
                </c:pt>
                <c:pt idx="1124">
                  <c:v>0.39269675925925923</c:v>
                </c:pt>
                <c:pt idx="1125">
                  <c:v>0.39270833333333338</c:v>
                </c:pt>
                <c:pt idx="1126">
                  <c:v>0.39271990740740742</c:v>
                </c:pt>
                <c:pt idx="1127">
                  <c:v>0.39273148148148151</c:v>
                </c:pt>
                <c:pt idx="1128">
                  <c:v>0.39274305555555555</c:v>
                </c:pt>
                <c:pt idx="1129">
                  <c:v>0.39275462962962965</c:v>
                </c:pt>
                <c:pt idx="1130">
                  <c:v>0.39276620370370369</c:v>
                </c:pt>
                <c:pt idx="1131">
                  <c:v>0.39277777777777773</c:v>
                </c:pt>
                <c:pt idx="1132">
                  <c:v>0.39278935185185188</c:v>
                </c:pt>
                <c:pt idx="1133">
                  <c:v>0.39280092592592591</c:v>
                </c:pt>
                <c:pt idx="1134">
                  <c:v>0.39281250000000001</c:v>
                </c:pt>
                <c:pt idx="1135">
                  <c:v>0.39282407407407405</c:v>
                </c:pt>
                <c:pt idx="1136">
                  <c:v>0.39283564814814814</c:v>
                </c:pt>
                <c:pt idx="1137">
                  <c:v>0.39284722222222218</c:v>
                </c:pt>
                <c:pt idx="1138">
                  <c:v>0.39285879629629633</c:v>
                </c:pt>
                <c:pt idx="1139">
                  <c:v>0.39287037037037037</c:v>
                </c:pt>
                <c:pt idx="1140">
                  <c:v>0.39288194444444446</c:v>
                </c:pt>
                <c:pt idx="1141">
                  <c:v>0.3928935185185185</c:v>
                </c:pt>
                <c:pt idx="1142">
                  <c:v>0.3929050925925926</c:v>
                </c:pt>
                <c:pt idx="1143">
                  <c:v>0.39291666666666664</c:v>
                </c:pt>
                <c:pt idx="1144">
                  <c:v>0.39292824074074079</c:v>
                </c:pt>
                <c:pt idx="1145">
                  <c:v>0.39293981481481483</c:v>
                </c:pt>
                <c:pt idx="1146">
                  <c:v>0.39295138888888892</c:v>
                </c:pt>
                <c:pt idx="1147">
                  <c:v>0.39296296296296296</c:v>
                </c:pt>
                <c:pt idx="1148">
                  <c:v>0.39297453703703705</c:v>
                </c:pt>
                <c:pt idx="1149">
                  <c:v>0.39298611111111109</c:v>
                </c:pt>
                <c:pt idx="1150">
                  <c:v>0.39299768518518513</c:v>
                </c:pt>
                <c:pt idx="1151">
                  <c:v>0.39300925925925928</c:v>
                </c:pt>
                <c:pt idx="1152">
                  <c:v>0.39302083333333332</c:v>
                </c:pt>
                <c:pt idx="1153">
                  <c:v>0.39303240740740741</c:v>
                </c:pt>
                <c:pt idx="1154">
                  <c:v>0.39304398148148145</c:v>
                </c:pt>
                <c:pt idx="1155">
                  <c:v>0.39305555555555555</c:v>
                </c:pt>
                <c:pt idx="1156">
                  <c:v>0.39306712962962959</c:v>
                </c:pt>
                <c:pt idx="1157">
                  <c:v>0.39307870370370374</c:v>
                </c:pt>
                <c:pt idx="1158">
                  <c:v>0.39309027777777777</c:v>
                </c:pt>
                <c:pt idx="1159">
                  <c:v>0.39310185185185187</c:v>
                </c:pt>
                <c:pt idx="1160">
                  <c:v>0.39311342592592591</c:v>
                </c:pt>
                <c:pt idx="1161">
                  <c:v>0.393125</c:v>
                </c:pt>
                <c:pt idx="1162">
                  <c:v>0.39313657407407404</c:v>
                </c:pt>
                <c:pt idx="1163">
                  <c:v>0.39314814814814819</c:v>
                </c:pt>
                <c:pt idx="1164">
                  <c:v>0.39315972222222223</c:v>
                </c:pt>
                <c:pt idx="1165">
                  <c:v>0.39317129629629632</c:v>
                </c:pt>
                <c:pt idx="1166">
                  <c:v>0.39318287037037036</c:v>
                </c:pt>
                <c:pt idx="1167">
                  <c:v>0.39319444444444446</c:v>
                </c:pt>
                <c:pt idx="1168">
                  <c:v>0.3932060185185185</c:v>
                </c:pt>
                <c:pt idx="1169">
                  <c:v>0.39321759259259265</c:v>
                </c:pt>
                <c:pt idx="1170">
                  <c:v>0.39322916666666669</c:v>
                </c:pt>
                <c:pt idx="1171">
                  <c:v>0.39324074074074072</c:v>
                </c:pt>
                <c:pt idx="1172">
                  <c:v>0.39325231481481482</c:v>
                </c:pt>
                <c:pt idx="1173">
                  <c:v>0.39326388888888886</c:v>
                </c:pt>
                <c:pt idx="1174">
                  <c:v>0.39327546296296295</c:v>
                </c:pt>
                <c:pt idx="1175">
                  <c:v>0.39328703703703699</c:v>
                </c:pt>
                <c:pt idx="1176">
                  <c:v>0.39329861111111114</c:v>
                </c:pt>
                <c:pt idx="1177">
                  <c:v>0.39331018518518518</c:v>
                </c:pt>
                <c:pt idx="1178">
                  <c:v>0.39332175925925927</c:v>
                </c:pt>
                <c:pt idx="1179">
                  <c:v>0.39333333333333331</c:v>
                </c:pt>
                <c:pt idx="1180">
                  <c:v>0.39334490740740741</c:v>
                </c:pt>
                <c:pt idx="1181">
                  <c:v>0.39335648148148145</c:v>
                </c:pt>
                <c:pt idx="1182">
                  <c:v>0.3933680555555556</c:v>
                </c:pt>
                <c:pt idx="1183">
                  <c:v>0.39337962962962963</c:v>
                </c:pt>
                <c:pt idx="1184">
                  <c:v>0.39339120370370373</c:v>
                </c:pt>
                <c:pt idx="1185">
                  <c:v>0.39340277777777777</c:v>
                </c:pt>
                <c:pt idx="1186">
                  <c:v>0.39341435185185186</c:v>
                </c:pt>
                <c:pt idx="1187">
                  <c:v>0.3934259259259259</c:v>
                </c:pt>
                <c:pt idx="1188">
                  <c:v>0.39343750000000005</c:v>
                </c:pt>
                <c:pt idx="1189">
                  <c:v>0.39344907407407409</c:v>
                </c:pt>
                <c:pt idx="1190">
                  <c:v>0.39346064814814818</c:v>
                </c:pt>
                <c:pt idx="1191">
                  <c:v>0.39347222222222222</c:v>
                </c:pt>
                <c:pt idx="1192">
                  <c:v>0.39348379629629626</c:v>
                </c:pt>
                <c:pt idx="1193">
                  <c:v>0.39349537037037036</c:v>
                </c:pt>
                <c:pt idx="1194">
                  <c:v>0.3935069444444444</c:v>
                </c:pt>
                <c:pt idx="1195">
                  <c:v>0.39351851851851855</c:v>
                </c:pt>
                <c:pt idx="1196">
                  <c:v>0.39353009259259258</c:v>
                </c:pt>
                <c:pt idx="1197">
                  <c:v>0.39354166666666668</c:v>
                </c:pt>
                <c:pt idx="1198">
                  <c:v>0.39355324074074072</c:v>
                </c:pt>
                <c:pt idx="1199">
                  <c:v>0.39356481481481481</c:v>
                </c:pt>
                <c:pt idx="1200">
                  <c:v>0.39357638888888885</c:v>
                </c:pt>
                <c:pt idx="1201">
                  <c:v>0.393587962962963</c:v>
                </c:pt>
                <c:pt idx="1202">
                  <c:v>0.39359953703703704</c:v>
                </c:pt>
                <c:pt idx="1203">
                  <c:v>0.39361111111111113</c:v>
                </c:pt>
                <c:pt idx="1204">
                  <c:v>0.39362268518518517</c:v>
                </c:pt>
                <c:pt idx="1205">
                  <c:v>0.39363425925925927</c:v>
                </c:pt>
                <c:pt idx="1206">
                  <c:v>0.39364583333333331</c:v>
                </c:pt>
                <c:pt idx="1207">
                  <c:v>0.39365740740740746</c:v>
                </c:pt>
                <c:pt idx="1208">
                  <c:v>0.39366898148148149</c:v>
                </c:pt>
                <c:pt idx="1209">
                  <c:v>0.39368055555555559</c:v>
                </c:pt>
                <c:pt idx="1210">
                  <c:v>0.39369212962962963</c:v>
                </c:pt>
                <c:pt idx="1211">
                  <c:v>0.39370370370370367</c:v>
                </c:pt>
                <c:pt idx="1212">
                  <c:v>0.39371527777777776</c:v>
                </c:pt>
                <c:pt idx="1213">
                  <c:v>0.3937268518518518</c:v>
                </c:pt>
                <c:pt idx="1214">
                  <c:v>0.39373842592592595</c:v>
                </c:pt>
                <c:pt idx="1215">
                  <c:v>0.39374999999999999</c:v>
                </c:pt>
                <c:pt idx="1216">
                  <c:v>0.39376157407407408</c:v>
                </c:pt>
                <c:pt idx="1217">
                  <c:v>0.39377314814814812</c:v>
                </c:pt>
                <c:pt idx="1218">
                  <c:v>0.39378472222222222</c:v>
                </c:pt>
                <c:pt idx="1219">
                  <c:v>0.39379629629629626</c:v>
                </c:pt>
                <c:pt idx="1220">
                  <c:v>0.39380787037037041</c:v>
                </c:pt>
                <c:pt idx="1221">
                  <c:v>0.39381944444444444</c:v>
                </c:pt>
                <c:pt idx="1222">
                  <c:v>0.39383101851851854</c:v>
                </c:pt>
                <c:pt idx="1223">
                  <c:v>0.39384259259259258</c:v>
                </c:pt>
                <c:pt idx="1224">
                  <c:v>0.39385416666666667</c:v>
                </c:pt>
                <c:pt idx="1225">
                  <c:v>0.39386574074074071</c:v>
                </c:pt>
                <c:pt idx="1226">
                  <c:v>0.39387731481481486</c:v>
                </c:pt>
                <c:pt idx="1227">
                  <c:v>0.3938888888888889</c:v>
                </c:pt>
                <c:pt idx="1228">
                  <c:v>0.39390046296296299</c:v>
                </c:pt>
                <c:pt idx="1229">
                  <c:v>0.39391203703703703</c:v>
                </c:pt>
                <c:pt idx="1230">
                  <c:v>0.39392361111111113</c:v>
                </c:pt>
                <c:pt idx="1231">
                  <c:v>0.39393518518518517</c:v>
                </c:pt>
                <c:pt idx="1232">
                  <c:v>0.39394675925925932</c:v>
                </c:pt>
                <c:pt idx="1233">
                  <c:v>0.39395833333333335</c:v>
                </c:pt>
                <c:pt idx="1234">
                  <c:v>0.39396990740740739</c:v>
                </c:pt>
                <c:pt idx="1235">
                  <c:v>0.39398148148148149</c:v>
                </c:pt>
                <c:pt idx="1236">
                  <c:v>0.39399305555555553</c:v>
                </c:pt>
                <c:pt idx="1237">
                  <c:v>0.39400462962962962</c:v>
                </c:pt>
                <c:pt idx="1238">
                  <c:v>0.39401620370370366</c:v>
                </c:pt>
                <c:pt idx="1239">
                  <c:v>0.39402777777777781</c:v>
                </c:pt>
                <c:pt idx="1240">
                  <c:v>0.39403935185185185</c:v>
                </c:pt>
                <c:pt idx="1241">
                  <c:v>0.39405092592592594</c:v>
                </c:pt>
                <c:pt idx="1242">
                  <c:v>0.39406249999999998</c:v>
                </c:pt>
                <c:pt idx="1243">
                  <c:v>0.39407407407407408</c:v>
                </c:pt>
                <c:pt idx="1244">
                  <c:v>0.39408564814814812</c:v>
                </c:pt>
                <c:pt idx="1245">
                  <c:v>0.39409722222222227</c:v>
                </c:pt>
                <c:pt idx="1246">
                  <c:v>0.3941087962962963</c:v>
                </c:pt>
                <c:pt idx="1247">
                  <c:v>0.3941203703703704</c:v>
                </c:pt>
                <c:pt idx="1248">
                  <c:v>0.39413194444444444</c:v>
                </c:pt>
                <c:pt idx="1249">
                  <c:v>0.39414351851851853</c:v>
                </c:pt>
                <c:pt idx="1250">
                  <c:v>0.39415509259259257</c:v>
                </c:pt>
                <c:pt idx="1251">
                  <c:v>0.39416666666666672</c:v>
                </c:pt>
                <c:pt idx="1252">
                  <c:v>0.39417824074074076</c:v>
                </c:pt>
                <c:pt idx="1253">
                  <c:v>0.3941898148148148</c:v>
                </c:pt>
                <c:pt idx="1254">
                  <c:v>0.39420138888888889</c:v>
                </c:pt>
                <c:pt idx="1255">
                  <c:v>0.39421296296296293</c:v>
                </c:pt>
                <c:pt idx="1256">
                  <c:v>0.39422453703703703</c:v>
                </c:pt>
                <c:pt idx="1257">
                  <c:v>0.39423611111111106</c:v>
                </c:pt>
                <c:pt idx="1258">
                  <c:v>0.39424768518518521</c:v>
                </c:pt>
                <c:pt idx="1259">
                  <c:v>0.39425925925925925</c:v>
                </c:pt>
                <c:pt idx="1260">
                  <c:v>0.39427083333333335</c:v>
                </c:pt>
                <c:pt idx="1261">
                  <c:v>0.39428240740740739</c:v>
                </c:pt>
                <c:pt idx="1262">
                  <c:v>0.39429398148148148</c:v>
                </c:pt>
                <c:pt idx="1263">
                  <c:v>0.39430555555555552</c:v>
                </c:pt>
                <c:pt idx="1264">
                  <c:v>0.39431712962962967</c:v>
                </c:pt>
                <c:pt idx="1265">
                  <c:v>0.39432870370370371</c:v>
                </c:pt>
                <c:pt idx="1266">
                  <c:v>0.3943402777777778</c:v>
                </c:pt>
                <c:pt idx="1267">
                  <c:v>0.39435185185185184</c:v>
                </c:pt>
                <c:pt idx="1268">
                  <c:v>0.39436342592592594</c:v>
                </c:pt>
                <c:pt idx="1269">
                  <c:v>0.39437499999999998</c:v>
                </c:pt>
                <c:pt idx="1270">
                  <c:v>0.39438657407407413</c:v>
                </c:pt>
                <c:pt idx="1271">
                  <c:v>0.39439814814814816</c:v>
                </c:pt>
                <c:pt idx="1272">
                  <c:v>0.3944097222222222</c:v>
                </c:pt>
                <c:pt idx="1273">
                  <c:v>0.3944212962962963</c:v>
                </c:pt>
                <c:pt idx="1274">
                  <c:v>0.39443287037037034</c:v>
                </c:pt>
                <c:pt idx="1275">
                  <c:v>0.39444444444444443</c:v>
                </c:pt>
                <c:pt idx="1276">
                  <c:v>0.39445601851851847</c:v>
                </c:pt>
                <c:pt idx="1277">
                  <c:v>0.39446759259259262</c:v>
                </c:pt>
                <c:pt idx="1278">
                  <c:v>0.39447916666666666</c:v>
                </c:pt>
                <c:pt idx="1279">
                  <c:v>0.39449074074074075</c:v>
                </c:pt>
                <c:pt idx="1280">
                  <c:v>0.39450231481481479</c:v>
                </c:pt>
                <c:pt idx="1281">
                  <c:v>0.39451388888888889</c:v>
                </c:pt>
                <c:pt idx="1282">
                  <c:v>0.39452546296296293</c:v>
                </c:pt>
                <c:pt idx="1283">
                  <c:v>0.39453703703703707</c:v>
                </c:pt>
                <c:pt idx="1284">
                  <c:v>0.39454861111111111</c:v>
                </c:pt>
                <c:pt idx="1285">
                  <c:v>0.39456018518518521</c:v>
                </c:pt>
                <c:pt idx="1286">
                  <c:v>0.39457175925925925</c:v>
                </c:pt>
                <c:pt idx="1287">
                  <c:v>0.39458333333333334</c:v>
                </c:pt>
                <c:pt idx="1288">
                  <c:v>0.39459490740740738</c:v>
                </c:pt>
                <c:pt idx="1289">
                  <c:v>0.39460648148148153</c:v>
                </c:pt>
                <c:pt idx="1290">
                  <c:v>0.39461805555555557</c:v>
                </c:pt>
                <c:pt idx="1291">
                  <c:v>0.39462962962962966</c:v>
                </c:pt>
                <c:pt idx="1292">
                  <c:v>0.3946412037037037</c:v>
                </c:pt>
                <c:pt idx="1293">
                  <c:v>0.3946527777777778</c:v>
                </c:pt>
                <c:pt idx="1294">
                  <c:v>0.39466435185185184</c:v>
                </c:pt>
                <c:pt idx="1295">
                  <c:v>0.39467592592592587</c:v>
                </c:pt>
                <c:pt idx="1296">
                  <c:v>0.39468750000000002</c:v>
                </c:pt>
                <c:pt idx="1297">
                  <c:v>0.39469907407407406</c:v>
                </c:pt>
                <c:pt idx="1298">
                  <c:v>0.39471064814814816</c:v>
                </c:pt>
                <c:pt idx="1299">
                  <c:v>0.3947222222222222</c:v>
                </c:pt>
                <c:pt idx="1300">
                  <c:v>0.39473379629629629</c:v>
                </c:pt>
                <c:pt idx="1301">
                  <c:v>0.39474537037037033</c:v>
                </c:pt>
                <c:pt idx="1302">
                  <c:v>0.39475694444444448</c:v>
                </c:pt>
                <c:pt idx="1303">
                  <c:v>0.39476851851851852</c:v>
                </c:pt>
                <c:pt idx="1304">
                  <c:v>0.39478009259259261</c:v>
                </c:pt>
                <c:pt idx="1305">
                  <c:v>0.39479166666666665</c:v>
                </c:pt>
                <c:pt idx="1306">
                  <c:v>0.39480324074074075</c:v>
                </c:pt>
                <c:pt idx="1307">
                  <c:v>0.39481481481481479</c:v>
                </c:pt>
                <c:pt idx="1308">
                  <c:v>0.39482638888888894</c:v>
                </c:pt>
                <c:pt idx="1309">
                  <c:v>0.39483796296296297</c:v>
                </c:pt>
                <c:pt idx="1310">
                  <c:v>0.39484953703703707</c:v>
                </c:pt>
                <c:pt idx="1311">
                  <c:v>0.39486111111111111</c:v>
                </c:pt>
                <c:pt idx="1312">
                  <c:v>0.3948726851851852</c:v>
                </c:pt>
                <c:pt idx="1313">
                  <c:v>0.39488425925925924</c:v>
                </c:pt>
                <c:pt idx="1314">
                  <c:v>0.39489583333333328</c:v>
                </c:pt>
                <c:pt idx="1315">
                  <c:v>0.39490740740740743</c:v>
                </c:pt>
                <c:pt idx="1316">
                  <c:v>0.39491898148148147</c:v>
                </c:pt>
                <c:pt idx="1317">
                  <c:v>0.39493055555555556</c:v>
                </c:pt>
                <c:pt idx="1318">
                  <c:v>0.3949421296296296</c:v>
                </c:pt>
                <c:pt idx="1319">
                  <c:v>0.3949537037037037</c:v>
                </c:pt>
                <c:pt idx="1320">
                  <c:v>0.39496527777777773</c:v>
                </c:pt>
                <c:pt idx="1321">
                  <c:v>0.39497685185185188</c:v>
                </c:pt>
                <c:pt idx="1322">
                  <c:v>0.39498842592592592</c:v>
                </c:pt>
                <c:pt idx="1323">
                  <c:v>0.39500000000000002</c:v>
                </c:pt>
                <c:pt idx="1324">
                  <c:v>0.39501157407407406</c:v>
                </c:pt>
                <c:pt idx="1325">
                  <c:v>0.39502314814814815</c:v>
                </c:pt>
                <c:pt idx="1326">
                  <c:v>0.39503472222222219</c:v>
                </c:pt>
                <c:pt idx="1327">
                  <c:v>0.39504629629629634</c:v>
                </c:pt>
                <c:pt idx="1328">
                  <c:v>0.39505787037037038</c:v>
                </c:pt>
                <c:pt idx="1329">
                  <c:v>0.39506944444444447</c:v>
                </c:pt>
                <c:pt idx="1330">
                  <c:v>0.39508101851851851</c:v>
                </c:pt>
                <c:pt idx="1331">
                  <c:v>0.39509259259259261</c:v>
                </c:pt>
                <c:pt idx="1332">
                  <c:v>0.39510416666666665</c:v>
                </c:pt>
                <c:pt idx="1333">
                  <c:v>0.39511574074074068</c:v>
                </c:pt>
                <c:pt idx="1334">
                  <c:v>0.39512731481481483</c:v>
                </c:pt>
                <c:pt idx="1335">
                  <c:v>0.39513888888888887</c:v>
                </c:pt>
                <c:pt idx="1336">
                  <c:v>0.39515046296296297</c:v>
                </c:pt>
                <c:pt idx="1337">
                  <c:v>0.39516203703703701</c:v>
                </c:pt>
                <c:pt idx="1338">
                  <c:v>0.3951736111111111</c:v>
                </c:pt>
                <c:pt idx="1339">
                  <c:v>0.39518518518518514</c:v>
                </c:pt>
                <c:pt idx="1340">
                  <c:v>0.39519675925925929</c:v>
                </c:pt>
                <c:pt idx="1341">
                  <c:v>0.39520833333333333</c:v>
                </c:pt>
                <c:pt idx="1342">
                  <c:v>0.39521990740740742</c:v>
                </c:pt>
                <c:pt idx="1343">
                  <c:v>0.39523148148148146</c:v>
                </c:pt>
                <c:pt idx="1344">
                  <c:v>0.39524305555555556</c:v>
                </c:pt>
                <c:pt idx="1345">
                  <c:v>0.39525462962962959</c:v>
                </c:pt>
                <c:pt idx="1346">
                  <c:v>0.39526620370370374</c:v>
                </c:pt>
                <c:pt idx="1347">
                  <c:v>0.39527777777777778</c:v>
                </c:pt>
                <c:pt idx="1348">
                  <c:v>0.39528935185185188</c:v>
                </c:pt>
                <c:pt idx="1349">
                  <c:v>0.39530092592592592</c:v>
                </c:pt>
                <c:pt idx="1350">
                  <c:v>0.39531250000000001</c:v>
                </c:pt>
                <c:pt idx="1351">
                  <c:v>0.39532407407407405</c:v>
                </c:pt>
                <c:pt idx="1352">
                  <c:v>0.3953356481481482</c:v>
                </c:pt>
                <c:pt idx="1353">
                  <c:v>0.39534722222222224</c:v>
                </c:pt>
                <c:pt idx="1354">
                  <c:v>0.39535879629629633</c:v>
                </c:pt>
                <c:pt idx="1355">
                  <c:v>0.39537037037037037</c:v>
                </c:pt>
                <c:pt idx="1356">
                  <c:v>0.39538194444444441</c:v>
                </c:pt>
                <c:pt idx="1357">
                  <c:v>0.39539351851851851</c:v>
                </c:pt>
                <c:pt idx="1358">
                  <c:v>0.39540509259259254</c:v>
                </c:pt>
                <c:pt idx="1359">
                  <c:v>0.39541666666666669</c:v>
                </c:pt>
                <c:pt idx="1360">
                  <c:v>0.39542824074074073</c:v>
                </c:pt>
                <c:pt idx="1361">
                  <c:v>0.39543981481481483</c:v>
                </c:pt>
                <c:pt idx="1362">
                  <c:v>0.39545138888888887</c:v>
                </c:pt>
                <c:pt idx="1363">
                  <c:v>0.39546296296296296</c:v>
                </c:pt>
                <c:pt idx="1364">
                  <c:v>0.395474537037037</c:v>
                </c:pt>
                <c:pt idx="1365">
                  <c:v>0.39548611111111115</c:v>
                </c:pt>
                <c:pt idx="1366">
                  <c:v>0.39549768518518519</c:v>
                </c:pt>
                <c:pt idx="1367">
                  <c:v>0.39550925925925928</c:v>
                </c:pt>
                <c:pt idx="1368">
                  <c:v>0.39552083333333332</c:v>
                </c:pt>
                <c:pt idx="1369">
                  <c:v>0.39553240740740742</c:v>
                </c:pt>
                <c:pt idx="1370">
                  <c:v>0.39554398148148145</c:v>
                </c:pt>
                <c:pt idx="1371">
                  <c:v>0.3955555555555556</c:v>
                </c:pt>
                <c:pt idx="1372">
                  <c:v>0.39556712962962964</c:v>
                </c:pt>
                <c:pt idx="1373">
                  <c:v>0.39557870370370374</c:v>
                </c:pt>
                <c:pt idx="1374">
                  <c:v>0.39559027777777778</c:v>
                </c:pt>
                <c:pt idx="1375">
                  <c:v>0.39560185185185182</c:v>
                </c:pt>
                <c:pt idx="1376">
                  <c:v>0.39561342592592591</c:v>
                </c:pt>
                <c:pt idx="1377">
                  <c:v>0.39562499999999995</c:v>
                </c:pt>
                <c:pt idx="1378">
                  <c:v>0.3956365740740741</c:v>
                </c:pt>
                <c:pt idx="1379">
                  <c:v>0.39564814814814814</c:v>
                </c:pt>
                <c:pt idx="1380">
                  <c:v>0.39565972222222223</c:v>
                </c:pt>
                <c:pt idx="1381">
                  <c:v>0.39567129629629627</c:v>
                </c:pt>
                <c:pt idx="1382">
                  <c:v>0.39568287037037037</c:v>
                </c:pt>
                <c:pt idx="1383">
                  <c:v>0.3956944444444444</c:v>
                </c:pt>
                <c:pt idx="1384">
                  <c:v>0.39570601851851855</c:v>
                </c:pt>
                <c:pt idx="1385">
                  <c:v>0.39571759259259259</c:v>
                </c:pt>
                <c:pt idx="1386">
                  <c:v>0.39572916666666669</c:v>
                </c:pt>
                <c:pt idx="1387">
                  <c:v>0.39574074074074073</c:v>
                </c:pt>
                <c:pt idx="1388">
                  <c:v>0.39575231481481482</c:v>
                </c:pt>
                <c:pt idx="1389">
                  <c:v>0.39576388888888886</c:v>
                </c:pt>
                <c:pt idx="1390">
                  <c:v>0.39577546296296301</c:v>
                </c:pt>
                <c:pt idx="1391">
                  <c:v>0.39578703703703705</c:v>
                </c:pt>
                <c:pt idx="1392">
                  <c:v>0.39579861111111114</c:v>
                </c:pt>
                <c:pt idx="1393">
                  <c:v>0.39581018518518518</c:v>
                </c:pt>
                <c:pt idx="1394">
                  <c:v>0.39582175925925928</c:v>
                </c:pt>
                <c:pt idx="1395">
                  <c:v>0.39583333333333331</c:v>
                </c:pt>
                <c:pt idx="1396">
                  <c:v>0.39584490740740735</c:v>
                </c:pt>
                <c:pt idx="1397">
                  <c:v>0.3958564814814815</c:v>
                </c:pt>
                <c:pt idx="1398">
                  <c:v>0.39586805555555554</c:v>
                </c:pt>
                <c:pt idx="1399">
                  <c:v>0.39587962962962964</c:v>
                </c:pt>
                <c:pt idx="1400">
                  <c:v>0.39589120370370368</c:v>
                </c:pt>
                <c:pt idx="1401">
                  <c:v>0.39590277777777777</c:v>
                </c:pt>
                <c:pt idx="1402">
                  <c:v>0.39591435185185181</c:v>
                </c:pt>
                <c:pt idx="1403">
                  <c:v>0.39592592592592596</c:v>
                </c:pt>
                <c:pt idx="1404">
                  <c:v>0.3959375</c:v>
                </c:pt>
                <c:pt idx="1405">
                  <c:v>0.39594907407407409</c:v>
                </c:pt>
                <c:pt idx="1406">
                  <c:v>0.39596064814814813</c:v>
                </c:pt>
                <c:pt idx="1407">
                  <c:v>0.39597222222222223</c:v>
                </c:pt>
                <c:pt idx="1408">
                  <c:v>0.39598379629629626</c:v>
                </c:pt>
                <c:pt idx="1409">
                  <c:v>0.39599537037037041</c:v>
                </c:pt>
                <c:pt idx="1410">
                  <c:v>0.39600694444444445</c:v>
                </c:pt>
                <c:pt idx="1411">
                  <c:v>0.39601851851851855</c:v>
                </c:pt>
                <c:pt idx="1412">
                  <c:v>0.39603009259259259</c:v>
                </c:pt>
                <c:pt idx="1413">
                  <c:v>0.39604166666666668</c:v>
                </c:pt>
                <c:pt idx="1414">
                  <c:v>0.39605324074074072</c:v>
                </c:pt>
                <c:pt idx="1415">
                  <c:v>0.39606481481481487</c:v>
                </c:pt>
                <c:pt idx="1416">
                  <c:v>0.39607638888888891</c:v>
                </c:pt>
                <c:pt idx="1417">
                  <c:v>0.39608796296296295</c:v>
                </c:pt>
                <c:pt idx="1418">
                  <c:v>0.39609953703703704</c:v>
                </c:pt>
                <c:pt idx="1419">
                  <c:v>0.39611111111111108</c:v>
                </c:pt>
                <c:pt idx="1420">
                  <c:v>0.39612268518518517</c:v>
                </c:pt>
                <c:pt idx="1421">
                  <c:v>0.39613425925925921</c:v>
                </c:pt>
                <c:pt idx="1422">
                  <c:v>0.39614583333333336</c:v>
                </c:pt>
                <c:pt idx="1423">
                  <c:v>0.3961574074074074</c:v>
                </c:pt>
                <c:pt idx="1424">
                  <c:v>0.3961689814814815</c:v>
                </c:pt>
                <c:pt idx="1425">
                  <c:v>0.39618055555555554</c:v>
                </c:pt>
                <c:pt idx="1426">
                  <c:v>0.39619212962962963</c:v>
                </c:pt>
                <c:pt idx="1427">
                  <c:v>0.39620370370370367</c:v>
                </c:pt>
                <c:pt idx="1428">
                  <c:v>0.39621527777777782</c:v>
                </c:pt>
                <c:pt idx="1429">
                  <c:v>0.39622685185185186</c:v>
                </c:pt>
                <c:pt idx="1430">
                  <c:v>0.39623842592592595</c:v>
                </c:pt>
                <c:pt idx="1431">
                  <c:v>0.39624999999999999</c:v>
                </c:pt>
                <c:pt idx="1432">
                  <c:v>0.39626157407407409</c:v>
                </c:pt>
                <c:pt idx="1433">
                  <c:v>0.39627314814814812</c:v>
                </c:pt>
                <c:pt idx="1434">
                  <c:v>0.39628472222222227</c:v>
                </c:pt>
                <c:pt idx="1435">
                  <c:v>0.39629629629629631</c:v>
                </c:pt>
                <c:pt idx="1436">
                  <c:v>0.39630787037037035</c:v>
                </c:pt>
                <c:pt idx="1437">
                  <c:v>0.39631944444444445</c:v>
                </c:pt>
                <c:pt idx="1438">
                  <c:v>0.39633101851851849</c:v>
                </c:pt>
                <c:pt idx="1439">
                  <c:v>0.39634259259259258</c:v>
                </c:pt>
                <c:pt idx="1440">
                  <c:v>0.39635416666666662</c:v>
                </c:pt>
                <c:pt idx="1441">
                  <c:v>0.39636574074074077</c:v>
                </c:pt>
                <c:pt idx="1442">
                  <c:v>0.39637731481481481</c:v>
                </c:pt>
                <c:pt idx="1443">
                  <c:v>0.3963888888888889</c:v>
                </c:pt>
                <c:pt idx="1444">
                  <c:v>0.39640046296296294</c:v>
                </c:pt>
                <c:pt idx="1445">
                  <c:v>0.39641203703703703</c:v>
                </c:pt>
                <c:pt idx="1446">
                  <c:v>0.39642361111111107</c:v>
                </c:pt>
                <c:pt idx="1447">
                  <c:v>0.39643518518518522</c:v>
                </c:pt>
                <c:pt idx="1448">
                  <c:v>0.39644675925925926</c:v>
                </c:pt>
                <c:pt idx="1449">
                  <c:v>0.39645833333333336</c:v>
                </c:pt>
                <c:pt idx="1450">
                  <c:v>0.3964699074074074</c:v>
                </c:pt>
                <c:pt idx="1451">
                  <c:v>0.39648148148148149</c:v>
                </c:pt>
                <c:pt idx="1452">
                  <c:v>0.39649305555555553</c:v>
                </c:pt>
                <c:pt idx="1453">
                  <c:v>0.39650462962962968</c:v>
                </c:pt>
                <c:pt idx="1454">
                  <c:v>0.39651620370370372</c:v>
                </c:pt>
                <c:pt idx="1455">
                  <c:v>0.39652777777777781</c:v>
                </c:pt>
                <c:pt idx="1456">
                  <c:v>0.39653935185185185</c:v>
                </c:pt>
                <c:pt idx="1457">
                  <c:v>0.39655092592592595</c:v>
                </c:pt>
                <c:pt idx="1458">
                  <c:v>0.39656249999999998</c:v>
                </c:pt>
                <c:pt idx="1459">
                  <c:v>0.39657407407407402</c:v>
                </c:pt>
                <c:pt idx="1460">
                  <c:v>0.39658564814814817</c:v>
                </c:pt>
                <c:pt idx="1461">
                  <c:v>0.39659722222222221</c:v>
                </c:pt>
                <c:pt idx="1462">
                  <c:v>0.39660879629629631</c:v>
                </c:pt>
                <c:pt idx="1463">
                  <c:v>0.39662037037037035</c:v>
                </c:pt>
                <c:pt idx="1464">
                  <c:v>0.39663194444444444</c:v>
                </c:pt>
                <c:pt idx="1465">
                  <c:v>0.39664351851851848</c:v>
                </c:pt>
                <c:pt idx="1466">
                  <c:v>0.39665509259259263</c:v>
                </c:pt>
                <c:pt idx="1467">
                  <c:v>0.39666666666666667</c:v>
                </c:pt>
                <c:pt idx="1468">
                  <c:v>0.39667824074074076</c:v>
                </c:pt>
                <c:pt idx="1469">
                  <c:v>0.3966898148148148</c:v>
                </c:pt>
                <c:pt idx="1470">
                  <c:v>0.3967013888888889</c:v>
                </c:pt>
                <c:pt idx="1471">
                  <c:v>0.39671296296296293</c:v>
                </c:pt>
                <c:pt idx="1472">
                  <c:v>0.39672453703703708</c:v>
                </c:pt>
                <c:pt idx="1473">
                  <c:v>0.39673611111111112</c:v>
                </c:pt>
                <c:pt idx="1474">
                  <c:v>0.39674768518518522</c:v>
                </c:pt>
                <c:pt idx="1475">
                  <c:v>0.39675925925925926</c:v>
                </c:pt>
                <c:pt idx="1476">
                  <c:v>0.39677083333333335</c:v>
                </c:pt>
                <c:pt idx="1477">
                  <c:v>0.39678240740740739</c:v>
                </c:pt>
                <c:pt idx="1478">
                  <c:v>0.39679398148148143</c:v>
                </c:pt>
                <c:pt idx="1479">
                  <c:v>0.39680555555555558</c:v>
                </c:pt>
                <c:pt idx="1480">
                  <c:v>0.39681712962962962</c:v>
                </c:pt>
                <c:pt idx="1481">
                  <c:v>0.39682870370370371</c:v>
                </c:pt>
                <c:pt idx="1482">
                  <c:v>0.39684027777777775</c:v>
                </c:pt>
                <c:pt idx="1483">
                  <c:v>0.39685185185185184</c:v>
                </c:pt>
                <c:pt idx="1484">
                  <c:v>0.39686342592592588</c:v>
                </c:pt>
                <c:pt idx="1485">
                  <c:v>0.39687500000000003</c:v>
                </c:pt>
                <c:pt idx="1486">
                  <c:v>0.39688657407407407</c:v>
                </c:pt>
                <c:pt idx="1487">
                  <c:v>0.39689814814814817</c:v>
                </c:pt>
                <c:pt idx="1488">
                  <c:v>0.39690972222222221</c:v>
                </c:pt>
                <c:pt idx="1489">
                  <c:v>0.3969212962962963</c:v>
                </c:pt>
                <c:pt idx="1490">
                  <c:v>0.39693287037037034</c:v>
                </c:pt>
                <c:pt idx="1491">
                  <c:v>0.39694444444444449</c:v>
                </c:pt>
                <c:pt idx="1492">
                  <c:v>0.39695601851851853</c:v>
                </c:pt>
                <c:pt idx="1493">
                  <c:v>0.39696759259259262</c:v>
                </c:pt>
                <c:pt idx="1494">
                  <c:v>0.39697916666666666</c:v>
                </c:pt>
                <c:pt idx="1495">
                  <c:v>0.39699074074074076</c:v>
                </c:pt>
                <c:pt idx="1496">
                  <c:v>0.39700231481481479</c:v>
                </c:pt>
                <c:pt idx="1497">
                  <c:v>0.39701388888888883</c:v>
                </c:pt>
                <c:pt idx="1498">
                  <c:v>0.39702546296296298</c:v>
                </c:pt>
                <c:pt idx="1499">
                  <c:v>0.39703703703703702</c:v>
                </c:pt>
                <c:pt idx="1500">
                  <c:v>0.39704861111111112</c:v>
                </c:pt>
                <c:pt idx="1501">
                  <c:v>0.39706018518518515</c:v>
                </c:pt>
                <c:pt idx="1502">
                  <c:v>0.39707175925925925</c:v>
                </c:pt>
                <c:pt idx="1503">
                  <c:v>0.39708333333333329</c:v>
                </c:pt>
                <c:pt idx="1504">
                  <c:v>0.39709490740740744</c:v>
                </c:pt>
                <c:pt idx="1505">
                  <c:v>0.39710648148148148</c:v>
                </c:pt>
                <c:pt idx="1506">
                  <c:v>0.39711805555555557</c:v>
                </c:pt>
                <c:pt idx="1507">
                  <c:v>0.39712962962962961</c:v>
                </c:pt>
                <c:pt idx="1508">
                  <c:v>0.3971412037037037</c:v>
                </c:pt>
                <c:pt idx="1509">
                  <c:v>0.39715277777777774</c:v>
                </c:pt>
                <c:pt idx="1510">
                  <c:v>0.39716435185185189</c:v>
                </c:pt>
                <c:pt idx="1511">
                  <c:v>0.39717592592592593</c:v>
                </c:pt>
                <c:pt idx="1512">
                  <c:v>0.39718750000000003</c:v>
                </c:pt>
                <c:pt idx="1513">
                  <c:v>0.39719907407407407</c:v>
                </c:pt>
                <c:pt idx="1514">
                  <c:v>0.39721064814814816</c:v>
                </c:pt>
                <c:pt idx="1515">
                  <c:v>0.3972222222222222</c:v>
                </c:pt>
                <c:pt idx="1516">
                  <c:v>0.39723379629629635</c:v>
                </c:pt>
                <c:pt idx="1517">
                  <c:v>0.39724537037037039</c:v>
                </c:pt>
                <c:pt idx="1518">
                  <c:v>0.39725694444444443</c:v>
                </c:pt>
                <c:pt idx="1519">
                  <c:v>0.39726851851851852</c:v>
                </c:pt>
                <c:pt idx="1520">
                  <c:v>0.39728009259259256</c:v>
                </c:pt>
                <c:pt idx="1521">
                  <c:v>0.39729166666666665</c:v>
                </c:pt>
                <c:pt idx="1522">
                  <c:v>0.39730324074074069</c:v>
                </c:pt>
                <c:pt idx="1523">
                  <c:v>0.39731481481481484</c:v>
                </c:pt>
                <c:pt idx="1524">
                  <c:v>0.39732638888888888</c:v>
                </c:pt>
                <c:pt idx="1525">
                  <c:v>0.39733796296296298</c:v>
                </c:pt>
                <c:pt idx="1526">
                  <c:v>0.39734953703703701</c:v>
                </c:pt>
                <c:pt idx="1527">
                  <c:v>0.39736111111111111</c:v>
                </c:pt>
                <c:pt idx="1528">
                  <c:v>0.39737268518518515</c:v>
                </c:pt>
                <c:pt idx="1529">
                  <c:v>0.3973842592592593</c:v>
                </c:pt>
                <c:pt idx="1530">
                  <c:v>0.39739583333333334</c:v>
                </c:pt>
                <c:pt idx="1531">
                  <c:v>0.39740740740740743</c:v>
                </c:pt>
                <c:pt idx="1532">
                  <c:v>0.39741898148148147</c:v>
                </c:pt>
                <c:pt idx="1533">
                  <c:v>0.39743055555555556</c:v>
                </c:pt>
                <c:pt idx="1534">
                  <c:v>0.3974421296296296</c:v>
                </c:pt>
                <c:pt idx="1535">
                  <c:v>0.39745370370370375</c:v>
                </c:pt>
                <c:pt idx="1536">
                  <c:v>0.39746527777777779</c:v>
                </c:pt>
                <c:pt idx="1537">
                  <c:v>0.39747685185185189</c:v>
                </c:pt>
                <c:pt idx="1538">
                  <c:v>0.39748842592592593</c:v>
                </c:pt>
                <c:pt idx="1539">
                  <c:v>0.39749999999999996</c:v>
                </c:pt>
                <c:pt idx="1540">
                  <c:v>0.39751157407407406</c:v>
                </c:pt>
                <c:pt idx="1541">
                  <c:v>0.3975231481481481</c:v>
                </c:pt>
                <c:pt idx="1542">
                  <c:v>0.39753472222222225</c:v>
                </c:pt>
                <c:pt idx="1543">
                  <c:v>0.39754629629629629</c:v>
                </c:pt>
                <c:pt idx="1544">
                  <c:v>0.39755787037037038</c:v>
                </c:pt>
                <c:pt idx="1545">
                  <c:v>0.39756944444444442</c:v>
                </c:pt>
                <c:pt idx="1546">
                  <c:v>0.39758101851851851</c:v>
                </c:pt>
                <c:pt idx="1547">
                  <c:v>0.39759259259259255</c:v>
                </c:pt>
                <c:pt idx="1548">
                  <c:v>0.3976041666666667</c:v>
                </c:pt>
                <c:pt idx="1549">
                  <c:v>0.39761574074074074</c:v>
                </c:pt>
                <c:pt idx="1550">
                  <c:v>0.39762731481481484</c:v>
                </c:pt>
                <c:pt idx="1551">
                  <c:v>0.39763888888888888</c:v>
                </c:pt>
                <c:pt idx="1552">
                  <c:v>0.39765046296296297</c:v>
                </c:pt>
                <c:pt idx="1553">
                  <c:v>0.39766203703703701</c:v>
                </c:pt>
                <c:pt idx="1554">
                  <c:v>0.39767361111111116</c:v>
                </c:pt>
                <c:pt idx="1555">
                  <c:v>0.3976851851851852</c:v>
                </c:pt>
                <c:pt idx="1556">
                  <c:v>0.39769675925925929</c:v>
                </c:pt>
                <c:pt idx="1557">
                  <c:v>0.39770833333333333</c:v>
                </c:pt>
                <c:pt idx="1558">
                  <c:v>0.39771990740740742</c:v>
                </c:pt>
                <c:pt idx="1559">
                  <c:v>0.39773148148148146</c:v>
                </c:pt>
                <c:pt idx="1560">
                  <c:v>0.3977430555555555</c:v>
                </c:pt>
                <c:pt idx="1561">
                  <c:v>0.39775462962962965</c:v>
                </c:pt>
                <c:pt idx="1562">
                  <c:v>0.39776620370370369</c:v>
                </c:pt>
                <c:pt idx="1563">
                  <c:v>0.39777777777777779</c:v>
                </c:pt>
                <c:pt idx="1564">
                  <c:v>0.39778935185185182</c:v>
                </c:pt>
                <c:pt idx="1565">
                  <c:v>0.39780092592592592</c:v>
                </c:pt>
                <c:pt idx="1566">
                  <c:v>0.39781249999999996</c:v>
                </c:pt>
                <c:pt idx="1567">
                  <c:v>0.39782407407407411</c:v>
                </c:pt>
                <c:pt idx="1568">
                  <c:v>0.39783564814814815</c:v>
                </c:pt>
                <c:pt idx="1569">
                  <c:v>0.39784722222222224</c:v>
                </c:pt>
                <c:pt idx="1570">
                  <c:v>0.39785879629629628</c:v>
                </c:pt>
                <c:pt idx="1571">
                  <c:v>0.39787037037037037</c:v>
                </c:pt>
                <c:pt idx="1572">
                  <c:v>0.39788194444444441</c:v>
                </c:pt>
                <c:pt idx="1573">
                  <c:v>0.39789351851851856</c:v>
                </c:pt>
                <c:pt idx="1574">
                  <c:v>0.3979050925925926</c:v>
                </c:pt>
                <c:pt idx="1575">
                  <c:v>0.3979166666666667</c:v>
                </c:pt>
                <c:pt idx="1576">
                  <c:v>0.39792824074074074</c:v>
                </c:pt>
                <c:pt idx="1577">
                  <c:v>0.39793981481481483</c:v>
                </c:pt>
                <c:pt idx="1578">
                  <c:v>0.39795138888888887</c:v>
                </c:pt>
                <c:pt idx="1579">
                  <c:v>0.39796296296296302</c:v>
                </c:pt>
                <c:pt idx="1580">
                  <c:v>0.39797453703703706</c:v>
                </c:pt>
                <c:pt idx="1581">
                  <c:v>0.3979861111111111</c:v>
                </c:pt>
                <c:pt idx="1582">
                  <c:v>0.39799768518518519</c:v>
                </c:pt>
                <c:pt idx="1583">
                  <c:v>0.39800925925925923</c:v>
                </c:pt>
                <c:pt idx="1584">
                  <c:v>0.39802083333333332</c:v>
                </c:pt>
                <c:pt idx="1585">
                  <c:v>0.39803240740740736</c:v>
                </c:pt>
                <c:pt idx="1586">
                  <c:v>0.39804398148148151</c:v>
                </c:pt>
                <c:pt idx="1587">
                  <c:v>0.39805555555555555</c:v>
                </c:pt>
                <c:pt idx="1588">
                  <c:v>0.39806712962962965</c:v>
                </c:pt>
                <c:pt idx="1589">
                  <c:v>0.39807870370370368</c:v>
                </c:pt>
                <c:pt idx="1590">
                  <c:v>0.39809027777777778</c:v>
                </c:pt>
                <c:pt idx="1591">
                  <c:v>0.39810185185185182</c:v>
                </c:pt>
                <c:pt idx="1592">
                  <c:v>0.39811342592592597</c:v>
                </c:pt>
                <c:pt idx="1593">
                  <c:v>0.39812500000000001</c:v>
                </c:pt>
                <c:pt idx="1594">
                  <c:v>0.3981365740740741</c:v>
                </c:pt>
                <c:pt idx="1595">
                  <c:v>0.39814814814814814</c:v>
                </c:pt>
                <c:pt idx="1596">
                  <c:v>0.39815972222222223</c:v>
                </c:pt>
                <c:pt idx="1597">
                  <c:v>0.39817129629629627</c:v>
                </c:pt>
                <c:pt idx="1598">
                  <c:v>0.39818287037037042</c:v>
                </c:pt>
                <c:pt idx="1599">
                  <c:v>0.39819444444444446</c:v>
                </c:pt>
                <c:pt idx="1600">
                  <c:v>0.3982060185185185</c:v>
                </c:pt>
                <c:pt idx="1601">
                  <c:v>0.3982175925925926</c:v>
                </c:pt>
                <c:pt idx="1602">
                  <c:v>0.39822916666666663</c:v>
                </c:pt>
                <c:pt idx="1603">
                  <c:v>0.39824074074074073</c:v>
                </c:pt>
                <c:pt idx="1604">
                  <c:v>0.39825231481481477</c:v>
                </c:pt>
                <c:pt idx="1605">
                  <c:v>0.39826388888888892</c:v>
                </c:pt>
                <c:pt idx="1606">
                  <c:v>0.39827546296296296</c:v>
                </c:pt>
                <c:pt idx="1607">
                  <c:v>0.39828703703703705</c:v>
                </c:pt>
                <c:pt idx="1608">
                  <c:v>0.39829861111111109</c:v>
                </c:pt>
                <c:pt idx="1609">
                  <c:v>0.39831018518518518</c:v>
                </c:pt>
                <c:pt idx="1610">
                  <c:v>0.39832175925925922</c:v>
                </c:pt>
                <c:pt idx="1611">
                  <c:v>0.39833333333333337</c:v>
                </c:pt>
                <c:pt idx="1612">
                  <c:v>0.39834490740740741</c:v>
                </c:pt>
                <c:pt idx="1613">
                  <c:v>0.39835648148148151</c:v>
                </c:pt>
                <c:pt idx="1614">
                  <c:v>0.39836805555555554</c:v>
                </c:pt>
                <c:pt idx="1615">
                  <c:v>0.39837962962962964</c:v>
                </c:pt>
                <c:pt idx="1616">
                  <c:v>0.39839120370370368</c:v>
                </c:pt>
                <c:pt idx="1617">
                  <c:v>0.39840277777777783</c:v>
                </c:pt>
                <c:pt idx="1618">
                  <c:v>0.39841435185185187</c:v>
                </c:pt>
                <c:pt idx="1619">
                  <c:v>0.39842592592592596</c:v>
                </c:pt>
                <c:pt idx="1620">
                  <c:v>0.3984375</c:v>
                </c:pt>
                <c:pt idx="1621">
                  <c:v>0.39844907407407404</c:v>
                </c:pt>
                <c:pt idx="1622">
                  <c:v>0.39846064814814813</c:v>
                </c:pt>
                <c:pt idx="1623">
                  <c:v>0.39847222222222217</c:v>
                </c:pt>
                <c:pt idx="1624">
                  <c:v>0.39848379629629632</c:v>
                </c:pt>
                <c:pt idx="1625">
                  <c:v>0.39849537037037036</c:v>
                </c:pt>
                <c:pt idx="1626">
                  <c:v>0.39850694444444446</c:v>
                </c:pt>
                <c:pt idx="1627">
                  <c:v>0.39851851851851849</c:v>
                </c:pt>
                <c:pt idx="1628">
                  <c:v>0.39853009259259259</c:v>
                </c:pt>
                <c:pt idx="1629">
                  <c:v>0.39854166666666663</c:v>
                </c:pt>
                <c:pt idx="1630">
                  <c:v>0.39855324074074078</c:v>
                </c:pt>
                <c:pt idx="1631">
                  <c:v>0.39856481481481482</c:v>
                </c:pt>
                <c:pt idx="1632">
                  <c:v>0.39857638888888891</c:v>
                </c:pt>
                <c:pt idx="1633">
                  <c:v>0.39858796296296295</c:v>
                </c:pt>
                <c:pt idx="1634">
                  <c:v>0.39859953703703704</c:v>
                </c:pt>
                <c:pt idx="1635">
                  <c:v>0.39861111111111108</c:v>
                </c:pt>
                <c:pt idx="1636">
                  <c:v>0.39862268518518523</c:v>
                </c:pt>
                <c:pt idx="1637">
                  <c:v>0.39863425925925927</c:v>
                </c:pt>
                <c:pt idx="1638">
                  <c:v>0.39864583333333337</c:v>
                </c:pt>
                <c:pt idx="1639">
                  <c:v>0.3986574074074074</c:v>
                </c:pt>
                <c:pt idx="1640">
                  <c:v>0.3986689814814815</c:v>
                </c:pt>
                <c:pt idx="1641">
                  <c:v>0.39868055555555554</c:v>
                </c:pt>
                <c:pt idx="1642">
                  <c:v>0.39869212962962958</c:v>
                </c:pt>
                <c:pt idx="1643">
                  <c:v>0.39870370370370373</c:v>
                </c:pt>
                <c:pt idx="1644">
                  <c:v>0.39871527777777777</c:v>
                </c:pt>
                <c:pt idx="1645">
                  <c:v>0.39872685185185186</c:v>
                </c:pt>
                <c:pt idx="1646">
                  <c:v>0.3987384259259259</c:v>
                </c:pt>
                <c:pt idx="1647">
                  <c:v>0.39874999999999999</c:v>
                </c:pt>
                <c:pt idx="1648">
                  <c:v>0.39876157407407403</c:v>
                </c:pt>
                <c:pt idx="1649">
                  <c:v>0.39877314814814818</c:v>
                </c:pt>
                <c:pt idx="1650">
                  <c:v>0.39878472222222222</c:v>
                </c:pt>
                <c:pt idx="1651">
                  <c:v>0.39879629629629632</c:v>
                </c:pt>
                <c:pt idx="1652">
                  <c:v>0.39880787037037035</c:v>
                </c:pt>
                <c:pt idx="1653">
                  <c:v>0.39881944444444445</c:v>
                </c:pt>
                <c:pt idx="1654">
                  <c:v>0.39883101851851849</c:v>
                </c:pt>
                <c:pt idx="1655">
                  <c:v>0.39884259259259264</c:v>
                </c:pt>
                <c:pt idx="1656">
                  <c:v>0.39885416666666668</c:v>
                </c:pt>
                <c:pt idx="1657">
                  <c:v>0.39886574074074077</c:v>
                </c:pt>
                <c:pt idx="1658">
                  <c:v>0.39887731481481481</c:v>
                </c:pt>
                <c:pt idx="1659">
                  <c:v>0.3988888888888889</c:v>
                </c:pt>
                <c:pt idx="1660">
                  <c:v>0.39890046296296294</c:v>
                </c:pt>
                <c:pt idx="1661">
                  <c:v>0.39891203703703698</c:v>
                </c:pt>
                <c:pt idx="1662">
                  <c:v>0.39892361111111113</c:v>
                </c:pt>
                <c:pt idx="1663">
                  <c:v>0.39893518518518517</c:v>
                </c:pt>
                <c:pt idx="1664">
                  <c:v>0.39894675925925926</c:v>
                </c:pt>
                <c:pt idx="1665">
                  <c:v>0.3989583333333333</c:v>
                </c:pt>
                <c:pt idx="1666">
                  <c:v>0.3989699074074074</c:v>
                </c:pt>
                <c:pt idx="1667">
                  <c:v>0.39898148148148144</c:v>
                </c:pt>
                <c:pt idx="1668">
                  <c:v>0.39899305555555559</c:v>
                </c:pt>
                <c:pt idx="1669">
                  <c:v>0.39900462962962963</c:v>
                </c:pt>
                <c:pt idx="1670">
                  <c:v>0.39901620370370372</c:v>
                </c:pt>
                <c:pt idx="1671">
                  <c:v>0.39902777777777776</c:v>
                </c:pt>
                <c:pt idx="1672">
                  <c:v>0.39903935185185185</c:v>
                </c:pt>
                <c:pt idx="1673">
                  <c:v>0.39905092592592589</c:v>
                </c:pt>
                <c:pt idx="1674">
                  <c:v>0.39906250000000004</c:v>
                </c:pt>
                <c:pt idx="1675">
                  <c:v>0.39907407407407408</c:v>
                </c:pt>
                <c:pt idx="1676">
                  <c:v>0.39908564814814818</c:v>
                </c:pt>
                <c:pt idx="1677">
                  <c:v>0.39909722222222221</c:v>
                </c:pt>
                <c:pt idx="1678">
                  <c:v>0.39910879629629631</c:v>
                </c:pt>
                <c:pt idx="1679">
                  <c:v>0.39912037037037035</c:v>
                </c:pt>
                <c:pt idx="1680">
                  <c:v>0.3991319444444445</c:v>
                </c:pt>
                <c:pt idx="1681">
                  <c:v>0.39914351851851854</c:v>
                </c:pt>
                <c:pt idx="1682">
                  <c:v>0.39915509259259258</c:v>
                </c:pt>
                <c:pt idx="1683">
                  <c:v>0.39916666666666667</c:v>
                </c:pt>
                <c:pt idx="1684">
                  <c:v>0.39917824074074071</c:v>
                </c:pt>
                <c:pt idx="1685">
                  <c:v>0.3991898148148148</c:v>
                </c:pt>
                <c:pt idx="1686">
                  <c:v>0.39920138888888884</c:v>
                </c:pt>
                <c:pt idx="1687">
                  <c:v>0.39921296296296299</c:v>
                </c:pt>
                <c:pt idx="1688">
                  <c:v>0.39922453703703703</c:v>
                </c:pt>
                <c:pt idx="1689">
                  <c:v>0.39923611111111112</c:v>
                </c:pt>
                <c:pt idx="1690">
                  <c:v>0.39924768518518516</c:v>
                </c:pt>
                <c:pt idx="1691">
                  <c:v>0.39925925925925926</c:v>
                </c:pt>
                <c:pt idx="1692">
                  <c:v>0.3992708333333333</c:v>
                </c:pt>
                <c:pt idx="1693">
                  <c:v>0.39928240740740745</c:v>
                </c:pt>
                <c:pt idx="1694">
                  <c:v>0.39929398148148149</c:v>
                </c:pt>
                <c:pt idx="1695">
                  <c:v>0.39930555555555558</c:v>
                </c:pt>
                <c:pt idx="1696">
                  <c:v>0.39931712962962962</c:v>
                </c:pt>
                <c:pt idx="1697">
                  <c:v>0.39932870370370371</c:v>
                </c:pt>
                <c:pt idx="1698">
                  <c:v>0.39934027777777775</c:v>
                </c:pt>
                <c:pt idx="1699">
                  <c:v>0.3993518518518519</c:v>
                </c:pt>
                <c:pt idx="1700">
                  <c:v>0.39936342592592594</c:v>
                </c:pt>
                <c:pt idx="1701">
                  <c:v>0.39937500000000004</c:v>
                </c:pt>
                <c:pt idx="1702">
                  <c:v>0.39938657407407407</c:v>
                </c:pt>
                <c:pt idx="1703">
                  <c:v>0.39939814814814811</c:v>
                </c:pt>
                <c:pt idx="1704">
                  <c:v>0.39940972222222221</c:v>
                </c:pt>
                <c:pt idx="1705">
                  <c:v>0.39942129629629625</c:v>
                </c:pt>
                <c:pt idx="1706">
                  <c:v>0.3994328703703704</c:v>
                </c:pt>
                <c:pt idx="1707">
                  <c:v>0.39944444444444444</c:v>
                </c:pt>
                <c:pt idx="1708">
                  <c:v>0.39945601851851853</c:v>
                </c:pt>
                <c:pt idx="1709">
                  <c:v>0.39946759259259257</c:v>
                </c:pt>
                <c:pt idx="1710">
                  <c:v>0.39947916666666666</c:v>
                </c:pt>
                <c:pt idx="1711">
                  <c:v>0.3994907407407407</c:v>
                </c:pt>
                <c:pt idx="1712">
                  <c:v>0.39950231481481485</c:v>
                </c:pt>
                <c:pt idx="1713">
                  <c:v>0.39951388888888889</c:v>
                </c:pt>
                <c:pt idx="1714">
                  <c:v>0.39952546296296299</c:v>
                </c:pt>
                <c:pt idx="1715">
                  <c:v>0.39953703703703702</c:v>
                </c:pt>
                <c:pt idx="1716">
                  <c:v>0.39954861111111112</c:v>
                </c:pt>
                <c:pt idx="1717">
                  <c:v>0.39956018518518516</c:v>
                </c:pt>
                <c:pt idx="1718">
                  <c:v>0.39957175925925931</c:v>
                </c:pt>
                <c:pt idx="1719">
                  <c:v>0.39958333333333335</c:v>
                </c:pt>
                <c:pt idx="1720">
                  <c:v>0.39959490740740744</c:v>
                </c:pt>
                <c:pt idx="1721">
                  <c:v>0.39960648148148148</c:v>
                </c:pt>
                <c:pt idx="1722">
                  <c:v>0.39961805555555557</c:v>
                </c:pt>
                <c:pt idx="1723">
                  <c:v>0.39962962962962961</c:v>
                </c:pt>
                <c:pt idx="1724">
                  <c:v>0.39964120370370365</c:v>
                </c:pt>
                <c:pt idx="1725">
                  <c:v>0.3996527777777778</c:v>
                </c:pt>
                <c:pt idx="1726">
                  <c:v>0.39966435185185184</c:v>
                </c:pt>
                <c:pt idx="1727">
                  <c:v>0.39967592592592593</c:v>
                </c:pt>
                <c:pt idx="1728">
                  <c:v>0.39968749999999997</c:v>
                </c:pt>
                <c:pt idx="1729">
                  <c:v>0.39969907407407407</c:v>
                </c:pt>
                <c:pt idx="1730">
                  <c:v>0.39971064814814811</c:v>
                </c:pt>
                <c:pt idx="1731">
                  <c:v>0.39972222222222226</c:v>
                </c:pt>
                <c:pt idx="1732">
                  <c:v>0.3997337962962963</c:v>
                </c:pt>
                <c:pt idx="1733">
                  <c:v>0.39974537037037039</c:v>
                </c:pt>
                <c:pt idx="1734">
                  <c:v>0.39975694444444443</c:v>
                </c:pt>
                <c:pt idx="1735">
                  <c:v>0.39976851851851852</c:v>
                </c:pt>
                <c:pt idx="1736">
                  <c:v>0.39978009259259256</c:v>
                </c:pt>
                <c:pt idx="1737">
                  <c:v>0.39979166666666671</c:v>
                </c:pt>
                <c:pt idx="1738">
                  <c:v>0.39980324074074075</c:v>
                </c:pt>
                <c:pt idx="1739">
                  <c:v>0.39981481481481485</c:v>
                </c:pt>
                <c:pt idx="1740">
                  <c:v>0.39982638888888888</c:v>
                </c:pt>
                <c:pt idx="1741">
                  <c:v>0.39983796296296298</c:v>
                </c:pt>
                <c:pt idx="1742">
                  <c:v>0.39984953703703702</c:v>
                </c:pt>
                <c:pt idx="1743">
                  <c:v>0.39986111111111106</c:v>
                </c:pt>
                <c:pt idx="1744">
                  <c:v>0.39987268518518521</c:v>
                </c:pt>
                <c:pt idx="1745">
                  <c:v>0.39988425925925924</c:v>
                </c:pt>
                <c:pt idx="1746">
                  <c:v>0.39989583333333334</c:v>
                </c:pt>
                <c:pt idx="1747">
                  <c:v>0.39990740740740738</c:v>
                </c:pt>
                <c:pt idx="1748">
                  <c:v>0.39991898148148147</c:v>
                </c:pt>
                <c:pt idx="1749">
                  <c:v>0.39993055555555551</c:v>
                </c:pt>
                <c:pt idx="1750">
                  <c:v>0.39994212962962966</c:v>
                </c:pt>
                <c:pt idx="1751">
                  <c:v>0.3999537037037037</c:v>
                </c:pt>
                <c:pt idx="1752">
                  <c:v>0.39996527777777779</c:v>
                </c:pt>
                <c:pt idx="1753">
                  <c:v>0.39997685185185183</c:v>
                </c:pt>
                <c:pt idx="1754">
                  <c:v>0.39998842592592593</c:v>
                </c:pt>
                <c:pt idx="1755">
                  <c:v>0.39999999999999997</c:v>
                </c:pt>
                <c:pt idx="1756">
                  <c:v>0.40001157407407412</c:v>
                </c:pt>
                <c:pt idx="1757">
                  <c:v>0.40002314814814816</c:v>
                </c:pt>
                <c:pt idx="1758">
                  <c:v>0.40003472222222225</c:v>
                </c:pt>
                <c:pt idx="1759">
                  <c:v>0.40004629629629629</c:v>
                </c:pt>
                <c:pt idx="1760">
                  <c:v>0.40005787037037038</c:v>
                </c:pt>
                <c:pt idx="1761">
                  <c:v>0.40006944444444442</c:v>
                </c:pt>
                <c:pt idx="1762">
                  <c:v>0.40008101851851857</c:v>
                </c:pt>
                <c:pt idx="1763">
                  <c:v>0.40009259259259261</c:v>
                </c:pt>
                <c:pt idx="1764">
                  <c:v>0.40010416666666665</c:v>
                </c:pt>
                <c:pt idx="1765">
                  <c:v>0.40011574074074074</c:v>
                </c:pt>
                <c:pt idx="1766">
                  <c:v>0.40012731481481478</c:v>
                </c:pt>
                <c:pt idx="1767">
                  <c:v>0.40013888888888888</c:v>
                </c:pt>
                <c:pt idx="1768">
                  <c:v>0.40015046296296292</c:v>
                </c:pt>
                <c:pt idx="1769">
                  <c:v>0.40016203703703707</c:v>
                </c:pt>
                <c:pt idx="1770">
                  <c:v>0.4001736111111111</c:v>
                </c:pt>
                <c:pt idx="1771">
                  <c:v>0.4001851851851852</c:v>
                </c:pt>
                <c:pt idx="1772">
                  <c:v>0.40019675925925924</c:v>
                </c:pt>
                <c:pt idx="1773">
                  <c:v>0.40020833333333333</c:v>
                </c:pt>
                <c:pt idx="1774">
                  <c:v>0.40021990740740737</c:v>
                </c:pt>
                <c:pt idx="1775">
                  <c:v>0.40023148148148152</c:v>
                </c:pt>
                <c:pt idx="1776">
                  <c:v>0.40024305555555556</c:v>
                </c:pt>
                <c:pt idx="1777">
                  <c:v>0.40025462962962965</c:v>
                </c:pt>
                <c:pt idx="1778">
                  <c:v>0.40026620370370369</c:v>
                </c:pt>
                <c:pt idx="1779">
                  <c:v>0.40027777777777779</c:v>
                </c:pt>
                <c:pt idx="1780">
                  <c:v>0.40028935185185183</c:v>
                </c:pt>
                <c:pt idx="1781">
                  <c:v>0.40030092592592598</c:v>
                </c:pt>
                <c:pt idx="1782">
                  <c:v>0.40031250000000002</c:v>
                </c:pt>
                <c:pt idx="1783">
                  <c:v>0.40032407407407411</c:v>
                </c:pt>
                <c:pt idx="1784">
                  <c:v>0.40033564814814815</c:v>
                </c:pt>
                <c:pt idx="1785">
                  <c:v>0.40034722222222219</c:v>
                </c:pt>
                <c:pt idx="1786">
                  <c:v>0.40035879629629628</c:v>
                </c:pt>
                <c:pt idx="1787">
                  <c:v>0.40037037037037032</c:v>
                </c:pt>
                <c:pt idx="1788">
                  <c:v>0.40038194444444447</c:v>
                </c:pt>
                <c:pt idx="1789">
                  <c:v>0.40039351851851851</c:v>
                </c:pt>
                <c:pt idx="1790">
                  <c:v>0.4004050925925926</c:v>
                </c:pt>
                <c:pt idx="1791">
                  <c:v>0.40041666666666664</c:v>
                </c:pt>
                <c:pt idx="1792">
                  <c:v>0.40042824074074074</c:v>
                </c:pt>
                <c:pt idx="1793">
                  <c:v>0.40043981481481478</c:v>
                </c:pt>
                <c:pt idx="1794">
                  <c:v>0.40045138888888893</c:v>
                </c:pt>
                <c:pt idx="1795">
                  <c:v>0.40046296296296297</c:v>
                </c:pt>
                <c:pt idx="1796">
                  <c:v>0.40047453703703706</c:v>
                </c:pt>
                <c:pt idx="1797">
                  <c:v>0.4004861111111111</c:v>
                </c:pt>
                <c:pt idx="1798">
                  <c:v>0.40049768518518519</c:v>
                </c:pt>
                <c:pt idx="1799">
                  <c:v>0.40050925925925923</c:v>
                </c:pt>
                <c:pt idx="1800">
                  <c:v>0.40052083333333338</c:v>
                </c:pt>
                <c:pt idx="1801">
                  <c:v>0.40053240740740742</c:v>
                </c:pt>
                <c:pt idx="1802">
                  <c:v>0.40054398148148151</c:v>
                </c:pt>
                <c:pt idx="1803">
                  <c:v>0.40055555555555555</c:v>
                </c:pt>
                <c:pt idx="1804">
                  <c:v>0.40056712962962965</c:v>
                </c:pt>
                <c:pt idx="1805">
                  <c:v>0.40057870370370369</c:v>
                </c:pt>
                <c:pt idx="1806">
                  <c:v>0.40059027777777773</c:v>
                </c:pt>
                <c:pt idx="1807">
                  <c:v>0.40060185185185188</c:v>
                </c:pt>
                <c:pt idx="1808">
                  <c:v>0.40061342592592591</c:v>
                </c:pt>
                <c:pt idx="1809">
                  <c:v>0.40062500000000001</c:v>
                </c:pt>
                <c:pt idx="1810">
                  <c:v>0.40063657407407405</c:v>
                </c:pt>
                <c:pt idx="1811">
                  <c:v>0.40064814814814814</c:v>
                </c:pt>
                <c:pt idx="1812">
                  <c:v>0.40065972222222218</c:v>
                </c:pt>
                <c:pt idx="1813">
                  <c:v>0.40067129629629633</c:v>
                </c:pt>
              </c:numCache>
            </c:numRef>
          </c:xVal>
          <c:yVal>
            <c:numRef>
              <c:f>Sheet1!$F$4:$F$1817</c:f>
              <c:numCache>
                <c:formatCode>General</c:formatCode>
                <c:ptCount val="1814"/>
                <c:pt idx="0">
                  <c:v>22.098942000000001</c:v>
                </c:pt>
                <c:pt idx="1">
                  <c:v>22.090002999999999</c:v>
                </c:pt>
                <c:pt idx="2">
                  <c:v>22.080342000000002</c:v>
                </c:pt>
                <c:pt idx="3">
                  <c:v>22.087948999999998</c:v>
                </c:pt>
                <c:pt idx="4">
                  <c:v>22.100158</c:v>
                </c:pt>
                <c:pt idx="5">
                  <c:v>22.094495999999999</c:v>
                </c:pt>
                <c:pt idx="6">
                  <c:v>22.091462</c:v>
                </c:pt>
                <c:pt idx="7">
                  <c:v>22.096572999999999</c:v>
                </c:pt>
                <c:pt idx="8">
                  <c:v>22.086971999999999</c:v>
                </c:pt>
                <c:pt idx="9">
                  <c:v>22.096218</c:v>
                </c:pt>
                <c:pt idx="10">
                  <c:v>22.083089000000001</c:v>
                </c:pt>
                <c:pt idx="11">
                  <c:v>22.084305000000001</c:v>
                </c:pt>
                <c:pt idx="12">
                  <c:v>22.090631999999999</c:v>
                </c:pt>
                <c:pt idx="13">
                  <c:v>22.086967999999999</c:v>
                </c:pt>
                <c:pt idx="14">
                  <c:v>22.104970000000002</c:v>
                </c:pt>
                <c:pt idx="15">
                  <c:v>22.093563</c:v>
                </c:pt>
                <c:pt idx="16">
                  <c:v>22.089092999999998</c:v>
                </c:pt>
                <c:pt idx="17">
                  <c:v>22.090081999999999</c:v>
                </c:pt>
                <c:pt idx="18">
                  <c:v>22.069416</c:v>
                </c:pt>
                <c:pt idx="19">
                  <c:v>22.095153</c:v>
                </c:pt>
                <c:pt idx="20">
                  <c:v>22.089359999999999</c:v>
                </c:pt>
                <c:pt idx="21">
                  <c:v>22.084845999999999</c:v>
                </c:pt>
                <c:pt idx="22">
                  <c:v>22.089518999999999</c:v>
                </c:pt>
                <c:pt idx="23">
                  <c:v>22.091851999999999</c:v>
                </c:pt>
                <c:pt idx="24">
                  <c:v>22.089033000000001</c:v>
                </c:pt>
                <c:pt idx="25">
                  <c:v>22.085607</c:v>
                </c:pt>
                <c:pt idx="26">
                  <c:v>22.101652000000001</c:v>
                </c:pt>
                <c:pt idx="27">
                  <c:v>22.086704000000001</c:v>
                </c:pt>
                <c:pt idx="28">
                  <c:v>22.091832</c:v>
                </c:pt>
                <c:pt idx="29">
                  <c:v>22.090292000000002</c:v>
                </c:pt>
                <c:pt idx="30">
                  <c:v>22.086309</c:v>
                </c:pt>
                <c:pt idx="31">
                  <c:v>22.076121000000001</c:v>
                </c:pt>
                <c:pt idx="32">
                  <c:v>22.092641</c:v>
                </c:pt>
                <c:pt idx="33">
                  <c:v>22.082198000000002</c:v>
                </c:pt>
                <c:pt idx="34">
                  <c:v>22.089303000000001</c:v>
                </c:pt>
                <c:pt idx="35">
                  <c:v>22.094142999999999</c:v>
                </c:pt>
                <c:pt idx="36">
                  <c:v>22.096640000000001</c:v>
                </c:pt>
                <c:pt idx="37">
                  <c:v>22.079585999999999</c:v>
                </c:pt>
                <c:pt idx="38">
                  <c:v>22.088984</c:v>
                </c:pt>
                <c:pt idx="39">
                  <c:v>22.10012</c:v>
                </c:pt>
                <c:pt idx="40">
                  <c:v>22.08691</c:v>
                </c:pt>
                <c:pt idx="41">
                  <c:v>22.085865999999999</c:v>
                </c:pt>
                <c:pt idx="42">
                  <c:v>22.095367</c:v>
                </c:pt>
                <c:pt idx="43">
                  <c:v>22.098054000000001</c:v>
                </c:pt>
                <c:pt idx="44">
                  <c:v>22.093672000000002</c:v>
                </c:pt>
                <c:pt idx="45">
                  <c:v>22.103652</c:v>
                </c:pt>
                <c:pt idx="46">
                  <c:v>22.095196000000001</c:v>
                </c:pt>
                <c:pt idx="47">
                  <c:v>22.092200999999999</c:v>
                </c:pt>
                <c:pt idx="48">
                  <c:v>22.097249000000001</c:v>
                </c:pt>
                <c:pt idx="49">
                  <c:v>22.089565</c:v>
                </c:pt>
                <c:pt idx="50">
                  <c:v>22.093631999999999</c:v>
                </c:pt>
                <c:pt idx="51">
                  <c:v>22.081810000000001</c:v>
                </c:pt>
                <c:pt idx="52">
                  <c:v>22.095517999999998</c:v>
                </c:pt>
                <c:pt idx="53">
                  <c:v>22.081008000000001</c:v>
                </c:pt>
                <c:pt idx="54">
                  <c:v>22.090278000000001</c:v>
                </c:pt>
                <c:pt idx="55">
                  <c:v>22.082243999999999</c:v>
                </c:pt>
                <c:pt idx="56">
                  <c:v>22.08783</c:v>
                </c:pt>
                <c:pt idx="57">
                  <c:v>22.084811999999999</c:v>
                </c:pt>
                <c:pt idx="58">
                  <c:v>22.079197000000001</c:v>
                </c:pt>
                <c:pt idx="59">
                  <c:v>22.090772000000001</c:v>
                </c:pt>
                <c:pt idx="60">
                  <c:v>22.085405000000002</c:v>
                </c:pt>
                <c:pt idx="61">
                  <c:v>22.098144000000001</c:v>
                </c:pt>
                <c:pt idx="62">
                  <c:v>22.088418999999998</c:v>
                </c:pt>
                <c:pt idx="63">
                  <c:v>22.104738999999999</c:v>
                </c:pt>
                <c:pt idx="64">
                  <c:v>22.084969999999998</c:v>
                </c:pt>
                <c:pt idx="65">
                  <c:v>22.100815000000001</c:v>
                </c:pt>
                <c:pt idx="66">
                  <c:v>22.093821999999999</c:v>
                </c:pt>
                <c:pt idx="67">
                  <c:v>22.098331000000002</c:v>
                </c:pt>
                <c:pt idx="68">
                  <c:v>22.096409000000001</c:v>
                </c:pt>
                <c:pt idx="69">
                  <c:v>22.085576</c:v>
                </c:pt>
                <c:pt idx="70">
                  <c:v>22.081033999999999</c:v>
                </c:pt>
                <c:pt idx="71">
                  <c:v>22.090895</c:v>
                </c:pt>
                <c:pt idx="72">
                  <c:v>22.091436999999999</c:v>
                </c:pt>
                <c:pt idx="73">
                  <c:v>22.090042</c:v>
                </c:pt>
                <c:pt idx="74">
                  <c:v>22.077406</c:v>
                </c:pt>
                <c:pt idx="75">
                  <c:v>22.08961</c:v>
                </c:pt>
                <c:pt idx="76">
                  <c:v>22.088840999999999</c:v>
                </c:pt>
                <c:pt idx="77">
                  <c:v>22.09225</c:v>
                </c:pt>
                <c:pt idx="78">
                  <c:v>22.101120999999999</c:v>
                </c:pt>
                <c:pt idx="79">
                  <c:v>22.092715999999999</c:v>
                </c:pt>
                <c:pt idx="80">
                  <c:v>22.098876000000001</c:v>
                </c:pt>
                <c:pt idx="81">
                  <c:v>22.086181</c:v>
                </c:pt>
                <c:pt idx="82">
                  <c:v>22.079585999999999</c:v>
                </c:pt>
                <c:pt idx="83">
                  <c:v>22.101492</c:v>
                </c:pt>
                <c:pt idx="84">
                  <c:v>22.089147000000001</c:v>
                </c:pt>
                <c:pt idx="85">
                  <c:v>22.091276000000001</c:v>
                </c:pt>
                <c:pt idx="86">
                  <c:v>22.090335</c:v>
                </c:pt>
                <c:pt idx="87">
                  <c:v>22.088206</c:v>
                </c:pt>
                <c:pt idx="88">
                  <c:v>22.091443000000002</c:v>
                </c:pt>
                <c:pt idx="89">
                  <c:v>22.092779</c:v>
                </c:pt>
                <c:pt idx="90">
                  <c:v>22.091722000000001</c:v>
                </c:pt>
                <c:pt idx="91">
                  <c:v>22.084050000000001</c:v>
                </c:pt>
                <c:pt idx="92">
                  <c:v>22.089061999999998</c:v>
                </c:pt>
                <c:pt idx="93">
                  <c:v>22.094815000000001</c:v>
                </c:pt>
                <c:pt idx="94">
                  <c:v>22.088552</c:v>
                </c:pt>
                <c:pt idx="95">
                  <c:v>22.091920999999999</c:v>
                </c:pt>
                <c:pt idx="96">
                  <c:v>22.087402999999998</c:v>
                </c:pt>
                <c:pt idx="97">
                  <c:v>22.077673999999998</c:v>
                </c:pt>
                <c:pt idx="98">
                  <c:v>22.096613000000001</c:v>
                </c:pt>
                <c:pt idx="99">
                  <c:v>22.084173</c:v>
                </c:pt>
                <c:pt idx="100">
                  <c:v>22.088336000000002</c:v>
                </c:pt>
                <c:pt idx="101">
                  <c:v>22.080093999999999</c:v>
                </c:pt>
                <c:pt idx="102">
                  <c:v>22.102585999999999</c:v>
                </c:pt>
                <c:pt idx="103">
                  <c:v>22.087323000000001</c:v>
                </c:pt>
                <c:pt idx="104">
                  <c:v>22.086713</c:v>
                </c:pt>
                <c:pt idx="105">
                  <c:v>22.092684999999999</c:v>
                </c:pt>
                <c:pt idx="106">
                  <c:v>22.098834</c:v>
                </c:pt>
                <c:pt idx="107">
                  <c:v>22.088481999999999</c:v>
                </c:pt>
                <c:pt idx="108">
                  <c:v>22.083459000000001</c:v>
                </c:pt>
                <c:pt idx="109">
                  <c:v>22.094359000000001</c:v>
                </c:pt>
                <c:pt idx="110">
                  <c:v>22.098545999999999</c:v>
                </c:pt>
                <c:pt idx="111">
                  <c:v>22.098147000000001</c:v>
                </c:pt>
                <c:pt idx="112">
                  <c:v>22.097138999999999</c:v>
                </c:pt>
                <c:pt idx="113">
                  <c:v>22.094092</c:v>
                </c:pt>
                <c:pt idx="114">
                  <c:v>22.087689000000001</c:v>
                </c:pt>
                <c:pt idx="115">
                  <c:v>22.088749</c:v>
                </c:pt>
                <c:pt idx="116">
                  <c:v>22.096014</c:v>
                </c:pt>
                <c:pt idx="117">
                  <c:v>22.087820000000001</c:v>
                </c:pt>
                <c:pt idx="118">
                  <c:v>22.081457</c:v>
                </c:pt>
                <c:pt idx="119">
                  <c:v>22.093979999999998</c:v>
                </c:pt>
                <c:pt idx="120">
                  <c:v>22.089558</c:v>
                </c:pt>
                <c:pt idx="121">
                  <c:v>22.091449000000001</c:v>
                </c:pt>
                <c:pt idx="122">
                  <c:v>22.092717</c:v>
                </c:pt>
                <c:pt idx="123">
                  <c:v>22.097871999999999</c:v>
                </c:pt>
                <c:pt idx="124">
                  <c:v>22.088840999999999</c:v>
                </c:pt>
                <c:pt idx="125">
                  <c:v>22.095279999999999</c:v>
                </c:pt>
                <c:pt idx="126">
                  <c:v>22.090993999999998</c:v>
                </c:pt>
                <c:pt idx="127">
                  <c:v>22.093087000000001</c:v>
                </c:pt>
                <c:pt idx="128">
                  <c:v>22.092381</c:v>
                </c:pt>
                <c:pt idx="129">
                  <c:v>22.084904999999999</c:v>
                </c:pt>
                <c:pt idx="130">
                  <c:v>22.095127999999999</c:v>
                </c:pt>
                <c:pt idx="131">
                  <c:v>22.094035999999999</c:v>
                </c:pt>
                <c:pt idx="132">
                  <c:v>22.092751</c:v>
                </c:pt>
                <c:pt idx="133">
                  <c:v>22.084941000000001</c:v>
                </c:pt>
                <c:pt idx="134">
                  <c:v>22.087544000000001</c:v>
                </c:pt>
                <c:pt idx="135">
                  <c:v>22.094282</c:v>
                </c:pt>
                <c:pt idx="136">
                  <c:v>22.096789999999999</c:v>
                </c:pt>
                <c:pt idx="137">
                  <c:v>22.097726999999999</c:v>
                </c:pt>
                <c:pt idx="138">
                  <c:v>22.091056999999999</c:v>
                </c:pt>
                <c:pt idx="139">
                  <c:v>22.107827</c:v>
                </c:pt>
                <c:pt idx="140">
                  <c:v>22.093910999999999</c:v>
                </c:pt>
                <c:pt idx="141">
                  <c:v>22.094657000000002</c:v>
                </c:pt>
                <c:pt idx="142">
                  <c:v>22.087554999999998</c:v>
                </c:pt>
                <c:pt idx="143">
                  <c:v>22.089428999999999</c:v>
                </c:pt>
                <c:pt idx="144">
                  <c:v>22.103280999999999</c:v>
                </c:pt>
                <c:pt idx="145">
                  <c:v>22.098835000000001</c:v>
                </c:pt>
                <c:pt idx="146">
                  <c:v>22.099764</c:v>
                </c:pt>
                <c:pt idx="147">
                  <c:v>22.092770000000002</c:v>
                </c:pt>
                <c:pt idx="148">
                  <c:v>22.101996</c:v>
                </c:pt>
                <c:pt idx="149">
                  <c:v>22.089337</c:v>
                </c:pt>
                <c:pt idx="150">
                  <c:v>22.089676000000001</c:v>
                </c:pt>
                <c:pt idx="151">
                  <c:v>22.095054000000001</c:v>
                </c:pt>
                <c:pt idx="152">
                  <c:v>22.086604999999999</c:v>
                </c:pt>
                <c:pt idx="153">
                  <c:v>22.086980000000001</c:v>
                </c:pt>
                <c:pt idx="154">
                  <c:v>22.089144999999998</c:v>
                </c:pt>
                <c:pt idx="155">
                  <c:v>22.093782000000001</c:v>
                </c:pt>
                <c:pt idx="156">
                  <c:v>22.081209999999999</c:v>
                </c:pt>
                <c:pt idx="157">
                  <c:v>22.102955999999999</c:v>
                </c:pt>
                <c:pt idx="158">
                  <c:v>22.097066999999999</c:v>
                </c:pt>
                <c:pt idx="159">
                  <c:v>22.090236999999998</c:v>
                </c:pt>
                <c:pt idx="160">
                  <c:v>22.091732</c:v>
                </c:pt>
                <c:pt idx="161">
                  <c:v>22.093772999999999</c:v>
                </c:pt>
                <c:pt idx="162">
                  <c:v>22.093869000000002</c:v>
                </c:pt>
                <c:pt idx="163">
                  <c:v>22.091301000000001</c:v>
                </c:pt>
                <c:pt idx="164">
                  <c:v>22.097657000000002</c:v>
                </c:pt>
                <c:pt idx="165">
                  <c:v>22.088218000000001</c:v>
                </c:pt>
                <c:pt idx="166">
                  <c:v>22.092780000000001</c:v>
                </c:pt>
                <c:pt idx="167">
                  <c:v>22.080646999999999</c:v>
                </c:pt>
                <c:pt idx="168">
                  <c:v>22.102855000000002</c:v>
                </c:pt>
                <c:pt idx="169">
                  <c:v>22.089003000000002</c:v>
                </c:pt>
                <c:pt idx="170">
                  <c:v>22.095390999999999</c:v>
                </c:pt>
                <c:pt idx="171">
                  <c:v>22.076841999999999</c:v>
                </c:pt>
                <c:pt idx="172">
                  <c:v>22.096364000000001</c:v>
                </c:pt>
                <c:pt idx="173">
                  <c:v>22.103141999999998</c:v>
                </c:pt>
                <c:pt idx="174">
                  <c:v>22.093357000000001</c:v>
                </c:pt>
                <c:pt idx="175">
                  <c:v>22.106059999999999</c:v>
                </c:pt>
                <c:pt idx="176">
                  <c:v>22.091076000000001</c:v>
                </c:pt>
                <c:pt idx="177">
                  <c:v>22.097587000000001</c:v>
                </c:pt>
                <c:pt idx="178">
                  <c:v>22.087288000000001</c:v>
                </c:pt>
                <c:pt idx="179">
                  <c:v>22.088830999999999</c:v>
                </c:pt>
                <c:pt idx="180">
                  <c:v>22.080006999999998</c:v>
                </c:pt>
                <c:pt idx="181">
                  <c:v>22.107220000000002</c:v>
                </c:pt>
                <c:pt idx="182">
                  <c:v>22.092649999999999</c:v>
                </c:pt>
                <c:pt idx="183">
                  <c:v>22.088583</c:v>
                </c:pt>
                <c:pt idx="184">
                  <c:v>22.106071</c:v>
                </c:pt>
                <c:pt idx="185">
                  <c:v>22.093897999999999</c:v>
                </c:pt>
                <c:pt idx="186">
                  <c:v>22.086317999999999</c:v>
                </c:pt>
                <c:pt idx="187">
                  <c:v>22.097255000000001</c:v>
                </c:pt>
                <c:pt idx="188">
                  <c:v>22.095842999999999</c:v>
                </c:pt>
                <c:pt idx="189">
                  <c:v>22.075396999999999</c:v>
                </c:pt>
                <c:pt idx="190">
                  <c:v>22.095268999999998</c:v>
                </c:pt>
                <c:pt idx="191">
                  <c:v>22.088754000000002</c:v>
                </c:pt>
                <c:pt idx="192">
                  <c:v>22.106828</c:v>
                </c:pt>
                <c:pt idx="193">
                  <c:v>22.098382999999998</c:v>
                </c:pt>
                <c:pt idx="194">
                  <c:v>22.105257000000002</c:v>
                </c:pt>
                <c:pt idx="195">
                  <c:v>22.085974</c:v>
                </c:pt>
                <c:pt idx="196">
                  <c:v>22.084454999999998</c:v>
                </c:pt>
                <c:pt idx="197">
                  <c:v>22.098973000000001</c:v>
                </c:pt>
                <c:pt idx="198">
                  <c:v>22.094418999999998</c:v>
                </c:pt>
                <c:pt idx="199">
                  <c:v>22.086835000000001</c:v>
                </c:pt>
                <c:pt idx="200">
                  <c:v>22.095283999999999</c:v>
                </c:pt>
                <c:pt idx="201">
                  <c:v>22.088927999999999</c:v>
                </c:pt>
                <c:pt idx="202">
                  <c:v>22.097712000000001</c:v>
                </c:pt>
                <c:pt idx="203">
                  <c:v>22.089789</c:v>
                </c:pt>
                <c:pt idx="204">
                  <c:v>22.092137999999998</c:v>
                </c:pt>
                <c:pt idx="205">
                  <c:v>22.081595</c:v>
                </c:pt>
                <c:pt idx="206">
                  <c:v>22.095507000000001</c:v>
                </c:pt>
                <c:pt idx="207">
                  <c:v>22.090989</c:v>
                </c:pt>
                <c:pt idx="208">
                  <c:v>22.090585999999998</c:v>
                </c:pt>
                <c:pt idx="209">
                  <c:v>22.085825</c:v>
                </c:pt>
                <c:pt idx="210">
                  <c:v>22.096450999999998</c:v>
                </c:pt>
                <c:pt idx="211">
                  <c:v>22.087018</c:v>
                </c:pt>
                <c:pt idx="212">
                  <c:v>22.093381000000001</c:v>
                </c:pt>
                <c:pt idx="213">
                  <c:v>22.088850999999998</c:v>
                </c:pt>
                <c:pt idx="214">
                  <c:v>22.097591000000001</c:v>
                </c:pt>
                <c:pt idx="215">
                  <c:v>22.099015000000001</c:v>
                </c:pt>
                <c:pt idx="216">
                  <c:v>22.093240999999999</c:v>
                </c:pt>
                <c:pt idx="217">
                  <c:v>22.091925</c:v>
                </c:pt>
                <c:pt idx="218">
                  <c:v>22.088943</c:v>
                </c:pt>
                <c:pt idx="219">
                  <c:v>22.089065999999999</c:v>
                </c:pt>
                <c:pt idx="220">
                  <c:v>22.099473</c:v>
                </c:pt>
                <c:pt idx="221">
                  <c:v>22.091888999999998</c:v>
                </c:pt>
                <c:pt idx="222">
                  <c:v>22.087312000000001</c:v>
                </c:pt>
                <c:pt idx="223">
                  <c:v>22.093057000000002</c:v>
                </c:pt>
                <c:pt idx="224">
                  <c:v>22.082630000000002</c:v>
                </c:pt>
                <c:pt idx="225">
                  <c:v>22.088522999999999</c:v>
                </c:pt>
                <c:pt idx="226">
                  <c:v>22.082826000000001</c:v>
                </c:pt>
                <c:pt idx="227">
                  <c:v>22.089046</c:v>
                </c:pt>
                <c:pt idx="228">
                  <c:v>22.084129999999998</c:v>
                </c:pt>
                <c:pt idx="229">
                  <c:v>22.088424</c:v>
                </c:pt>
                <c:pt idx="230">
                  <c:v>22.096518</c:v>
                </c:pt>
                <c:pt idx="231">
                  <c:v>22.09873</c:v>
                </c:pt>
                <c:pt idx="232">
                  <c:v>22.091294000000001</c:v>
                </c:pt>
                <c:pt idx="233">
                  <c:v>22.092782</c:v>
                </c:pt>
                <c:pt idx="234">
                  <c:v>22.086071</c:v>
                </c:pt>
                <c:pt idx="235">
                  <c:v>22.094978000000001</c:v>
                </c:pt>
                <c:pt idx="236">
                  <c:v>22.100332999999999</c:v>
                </c:pt>
                <c:pt idx="237">
                  <c:v>22.096218</c:v>
                </c:pt>
                <c:pt idx="238">
                  <c:v>22.097932</c:v>
                </c:pt>
                <c:pt idx="239">
                  <c:v>22.098471</c:v>
                </c:pt>
                <c:pt idx="240">
                  <c:v>22.100185</c:v>
                </c:pt>
                <c:pt idx="241">
                  <c:v>22.087976000000001</c:v>
                </c:pt>
                <c:pt idx="242">
                  <c:v>22.096285000000002</c:v>
                </c:pt>
                <c:pt idx="243">
                  <c:v>22.099119999999999</c:v>
                </c:pt>
                <c:pt idx="244">
                  <c:v>22.096162</c:v>
                </c:pt>
                <c:pt idx="245">
                  <c:v>22.097342000000001</c:v>
                </c:pt>
                <c:pt idx="246">
                  <c:v>22.094846</c:v>
                </c:pt>
                <c:pt idx="247">
                  <c:v>22.090949999999999</c:v>
                </c:pt>
                <c:pt idx="248">
                  <c:v>22.092704999999999</c:v>
                </c:pt>
                <c:pt idx="249">
                  <c:v>22.095368000000001</c:v>
                </c:pt>
                <c:pt idx="250">
                  <c:v>22.089794000000001</c:v>
                </c:pt>
                <c:pt idx="251">
                  <c:v>22.095829999999999</c:v>
                </c:pt>
                <c:pt idx="252">
                  <c:v>22.109059999999999</c:v>
                </c:pt>
                <c:pt idx="253">
                  <c:v>22.103278</c:v>
                </c:pt>
                <c:pt idx="254">
                  <c:v>22.100598999999999</c:v>
                </c:pt>
                <c:pt idx="255">
                  <c:v>22.091982999999999</c:v>
                </c:pt>
                <c:pt idx="256">
                  <c:v>22.083984000000001</c:v>
                </c:pt>
                <c:pt idx="257">
                  <c:v>22.088584999999998</c:v>
                </c:pt>
                <c:pt idx="258">
                  <c:v>22.089438999999999</c:v>
                </c:pt>
                <c:pt idx="259">
                  <c:v>22.095279999999999</c:v>
                </c:pt>
                <c:pt idx="260">
                  <c:v>22.08268</c:v>
                </c:pt>
                <c:pt idx="261">
                  <c:v>22.102520999999999</c:v>
                </c:pt>
                <c:pt idx="262">
                  <c:v>22.093781</c:v>
                </c:pt>
                <c:pt idx="263">
                  <c:v>22.091476</c:v>
                </c:pt>
                <c:pt idx="264">
                  <c:v>22.096599000000001</c:v>
                </c:pt>
                <c:pt idx="265">
                  <c:v>22.089893</c:v>
                </c:pt>
                <c:pt idx="266">
                  <c:v>22.090319000000001</c:v>
                </c:pt>
                <c:pt idx="267">
                  <c:v>22.092983</c:v>
                </c:pt>
                <c:pt idx="268">
                  <c:v>22.087686999999999</c:v>
                </c:pt>
                <c:pt idx="269">
                  <c:v>22.082467999999999</c:v>
                </c:pt>
                <c:pt idx="270">
                  <c:v>22.08821</c:v>
                </c:pt>
                <c:pt idx="271">
                  <c:v>22.097208999999999</c:v>
                </c:pt>
                <c:pt idx="272">
                  <c:v>22.090195000000001</c:v>
                </c:pt>
                <c:pt idx="273">
                  <c:v>22.085346999999999</c:v>
                </c:pt>
                <c:pt idx="274">
                  <c:v>22.086005</c:v>
                </c:pt>
                <c:pt idx="275">
                  <c:v>22.095741</c:v>
                </c:pt>
                <c:pt idx="276">
                  <c:v>22.105809000000001</c:v>
                </c:pt>
                <c:pt idx="277">
                  <c:v>22.095597999999999</c:v>
                </c:pt>
                <c:pt idx="278">
                  <c:v>22.090546</c:v>
                </c:pt>
                <c:pt idx="279">
                  <c:v>22.098102000000001</c:v>
                </c:pt>
                <c:pt idx="280">
                  <c:v>22.095717</c:v>
                </c:pt>
                <c:pt idx="281">
                  <c:v>22.093890999999999</c:v>
                </c:pt>
                <c:pt idx="282">
                  <c:v>22.093707999999999</c:v>
                </c:pt>
                <c:pt idx="283">
                  <c:v>22.079832</c:v>
                </c:pt>
                <c:pt idx="284">
                  <c:v>22.091028000000001</c:v>
                </c:pt>
                <c:pt idx="285">
                  <c:v>22.089635999999999</c:v>
                </c:pt>
                <c:pt idx="286">
                  <c:v>22.099609000000001</c:v>
                </c:pt>
                <c:pt idx="287">
                  <c:v>22.082567000000001</c:v>
                </c:pt>
                <c:pt idx="288">
                  <c:v>22.105596999999999</c:v>
                </c:pt>
                <c:pt idx="289">
                  <c:v>22.091318999999999</c:v>
                </c:pt>
                <c:pt idx="290">
                  <c:v>22.076661999999999</c:v>
                </c:pt>
                <c:pt idx="291">
                  <c:v>22.093934999999998</c:v>
                </c:pt>
                <c:pt idx="292">
                  <c:v>22.099377</c:v>
                </c:pt>
                <c:pt idx="293">
                  <c:v>22.083368</c:v>
                </c:pt>
                <c:pt idx="294">
                  <c:v>22.093834999999999</c:v>
                </c:pt>
                <c:pt idx="295">
                  <c:v>22.085183000000001</c:v>
                </c:pt>
                <c:pt idx="296">
                  <c:v>22.079070000000002</c:v>
                </c:pt>
                <c:pt idx="297">
                  <c:v>22.091142999999999</c:v>
                </c:pt>
                <c:pt idx="298">
                  <c:v>22.095278</c:v>
                </c:pt>
                <c:pt idx="299">
                  <c:v>22.089839000000001</c:v>
                </c:pt>
                <c:pt idx="300">
                  <c:v>22.086981000000002</c:v>
                </c:pt>
                <c:pt idx="301">
                  <c:v>22.093463</c:v>
                </c:pt>
                <c:pt idx="302">
                  <c:v>22.106697</c:v>
                </c:pt>
                <c:pt idx="303">
                  <c:v>22.089922999999999</c:v>
                </c:pt>
                <c:pt idx="304">
                  <c:v>22.084408</c:v>
                </c:pt>
                <c:pt idx="305">
                  <c:v>22.094595999999999</c:v>
                </c:pt>
                <c:pt idx="306">
                  <c:v>22.070592000000001</c:v>
                </c:pt>
                <c:pt idx="307">
                  <c:v>22.105405000000001</c:v>
                </c:pt>
                <c:pt idx="308">
                  <c:v>22.091721</c:v>
                </c:pt>
                <c:pt idx="309">
                  <c:v>22.105205999999999</c:v>
                </c:pt>
                <c:pt idx="310">
                  <c:v>22.106051000000001</c:v>
                </c:pt>
                <c:pt idx="311">
                  <c:v>22.091875999999999</c:v>
                </c:pt>
                <c:pt idx="312">
                  <c:v>22.103296</c:v>
                </c:pt>
                <c:pt idx="313">
                  <c:v>22.101908000000002</c:v>
                </c:pt>
                <c:pt idx="314">
                  <c:v>22.098303999999999</c:v>
                </c:pt>
                <c:pt idx="315">
                  <c:v>22.08954</c:v>
                </c:pt>
                <c:pt idx="316">
                  <c:v>22.088761999999999</c:v>
                </c:pt>
                <c:pt idx="317">
                  <c:v>22.087956999999999</c:v>
                </c:pt>
                <c:pt idx="318">
                  <c:v>22.080504000000001</c:v>
                </c:pt>
                <c:pt idx="319">
                  <c:v>22.085117</c:v>
                </c:pt>
                <c:pt idx="320">
                  <c:v>22.090603999999999</c:v>
                </c:pt>
                <c:pt idx="321">
                  <c:v>22.094107999999999</c:v>
                </c:pt>
                <c:pt idx="322">
                  <c:v>22.077349999999999</c:v>
                </c:pt>
                <c:pt idx="323">
                  <c:v>22.089020999999999</c:v>
                </c:pt>
                <c:pt idx="324">
                  <c:v>22.097712999999999</c:v>
                </c:pt>
                <c:pt idx="325">
                  <c:v>22.098099000000001</c:v>
                </c:pt>
                <c:pt idx="326">
                  <c:v>22.093415</c:v>
                </c:pt>
                <c:pt idx="327">
                  <c:v>22.078697999999999</c:v>
                </c:pt>
                <c:pt idx="328">
                  <c:v>22.088849</c:v>
                </c:pt>
                <c:pt idx="329">
                  <c:v>22.097625000000001</c:v>
                </c:pt>
                <c:pt idx="330">
                  <c:v>22.098996</c:v>
                </c:pt>
                <c:pt idx="331">
                  <c:v>22.091380999999998</c:v>
                </c:pt>
                <c:pt idx="332">
                  <c:v>22.097413</c:v>
                </c:pt>
                <c:pt idx="333">
                  <c:v>22.085630999999999</c:v>
                </c:pt>
                <c:pt idx="334">
                  <c:v>22.087313999999999</c:v>
                </c:pt>
                <c:pt idx="335">
                  <c:v>22.109303000000001</c:v>
                </c:pt>
                <c:pt idx="336">
                  <c:v>22.110458999999999</c:v>
                </c:pt>
                <c:pt idx="337">
                  <c:v>22.079032000000002</c:v>
                </c:pt>
                <c:pt idx="338">
                  <c:v>22.098374</c:v>
                </c:pt>
                <c:pt idx="339">
                  <c:v>22.079466</c:v>
                </c:pt>
                <c:pt idx="340">
                  <c:v>22.086017999999999</c:v>
                </c:pt>
                <c:pt idx="341">
                  <c:v>22.094961000000001</c:v>
                </c:pt>
                <c:pt idx="342">
                  <c:v>22.090247999999999</c:v>
                </c:pt>
                <c:pt idx="343">
                  <c:v>22.097432999999999</c:v>
                </c:pt>
                <c:pt idx="344">
                  <c:v>22.091889999999999</c:v>
                </c:pt>
                <c:pt idx="345">
                  <c:v>22.095742000000001</c:v>
                </c:pt>
                <c:pt idx="346">
                  <c:v>22.091356000000001</c:v>
                </c:pt>
                <c:pt idx="347">
                  <c:v>22.079075</c:v>
                </c:pt>
                <c:pt idx="348">
                  <c:v>22.095088000000001</c:v>
                </c:pt>
                <c:pt idx="349">
                  <c:v>22.079502000000002</c:v>
                </c:pt>
                <c:pt idx="350">
                  <c:v>22.087325</c:v>
                </c:pt>
                <c:pt idx="351">
                  <c:v>22.088162000000001</c:v>
                </c:pt>
                <c:pt idx="352">
                  <c:v>22.089502</c:v>
                </c:pt>
                <c:pt idx="353">
                  <c:v>22.075502</c:v>
                </c:pt>
                <c:pt idx="354">
                  <c:v>22.09319</c:v>
                </c:pt>
                <c:pt idx="355">
                  <c:v>22.114975999999999</c:v>
                </c:pt>
                <c:pt idx="356">
                  <c:v>22.094868000000002</c:v>
                </c:pt>
                <c:pt idx="357">
                  <c:v>22.091946</c:v>
                </c:pt>
                <c:pt idx="358">
                  <c:v>22.090937</c:v>
                </c:pt>
                <c:pt idx="359">
                  <c:v>22.104043000000001</c:v>
                </c:pt>
                <c:pt idx="360">
                  <c:v>22.097300000000001</c:v>
                </c:pt>
                <c:pt idx="361">
                  <c:v>22.106207999999999</c:v>
                </c:pt>
                <c:pt idx="362">
                  <c:v>22.083496</c:v>
                </c:pt>
                <c:pt idx="363">
                  <c:v>22.098528000000002</c:v>
                </c:pt>
                <c:pt idx="364">
                  <c:v>22.102364000000001</c:v>
                </c:pt>
                <c:pt idx="365">
                  <c:v>22.097041000000001</c:v>
                </c:pt>
                <c:pt idx="366">
                  <c:v>22.088750999999998</c:v>
                </c:pt>
                <c:pt idx="367">
                  <c:v>22.091087999999999</c:v>
                </c:pt>
                <c:pt idx="368">
                  <c:v>22.098072999999999</c:v>
                </c:pt>
                <c:pt idx="369">
                  <c:v>22.103891000000001</c:v>
                </c:pt>
                <c:pt idx="370">
                  <c:v>22.101203999999999</c:v>
                </c:pt>
                <c:pt idx="371">
                  <c:v>22.094384999999999</c:v>
                </c:pt>
                <c:pt idx="372">
                  <c:v>22.090139000000001</c:v>
                </c:pt>
                <c:pt idx="373">
                  <c:v>22.093899</c:v>
                </c:pt>
                <c:pt idx="374">
                  <c:v>22.089286000000001</c:v>
                </c:pt>
                <c:pt idx="375">
                  <c:v>22.108101000000001</c:v>
                </c:pt>
                <c:pt idx="376">
                  <c:v>22.099118000000001</c:v>
                </c:pt>
                <c:pt idx="377">
                  <c:v>22.100943999999998</c:v>
                </c:pt>
                <c:pt idx="378">
                  <c:v>22.085301999999999</c:v>
                </c:pt>
                <c:pt idx="379">
                  <c:v>22.09084</c:v>
                </c:pt>
                <c:pt idx="380">
                  <c:v>22.090449</c:v>
                </c:pt>
                <c:pt idx="381">
                  <c:v>22.101538000000001</c:v>
                </c:pt>
                <c:pt idx="382">
                  <c:v>22.094732</c:v>
                </c:pt>
                <c:pt idx="383">
                  <c:v>22.079264999999999</c:v>
                </c:pt>
                <c:pt idx="384">
                  <c:v>22.086915999999999</c:v>
                </c:pt>
                <c:pt idx="385">
                  <c:v>22.097518999999998</c:v>
                </c:pt>
                <c:pt idx="386">
                  <c:v>22.092319</c:v>
                </c:pt>
                <c:pt idx="387">
                  <c:v>22.089839000000001</c:v>
                </c:pt>
                <c:pt idx="388">
                  <c:v>22.087706000000001</c:v>
                </c:pt>
                <c:pt idx="389">
                  <c:v>22.093563</c:v>
                </c:pt>
                <c:pt idx="390">
                  <c:v>22.101586000000001</c:v>
                </c:pt>
                <c:pt idx="391">
                  <c:v>22.081828999999999</c:v>
                </c:pt>
                <c:pt idx="392">
                  <c:v>22.089181</c:v>
                </c:pt>
                <c:pt idx="393">
                  <c:v>22.087510000000002</c:v>
                </c:pt>
                <c:pt idx="394">
                  <c:v>22.077131999999999</c:v>
                </c:pt>
                <c:pt idx="395">
                  <c:v>22.088785999999999</c:v>
                </c:pt>
                <c:pt idx="396">
                  <c:v>22.082913000000001</c:v>
                </c:pt>
                <c:pt idx="397">
                  <c:v>22.106217999999998</c:v>
                </c:pt>
                <c:pt idx="398">
                  <c:v>22.092047999999998</c:v>
                </c:pt>
                <c:pt idx="399">
                  <c:v>22.092158999999999</c:v>
                </c:pt>
                <c:pt idx="400">
                  <c:v>22.093682999999999</c:v>
                </c:pt>
                <c:pt idx="401">
                  <c:v>22.085743999999998</c:v>
                </c:pt>
                <c:pt idx="402">
                  <c:v>22.088874000000001</c:v>
                </c:pt>
                <c:pt idx="403">
                  <c:v>22.098431999999999</c:v>
                </c:pt>
                <c:pt idx="404">
                  <c:v>22.082896999999999</c:v>
                </c:pt>
                <c:pt idx="405">
                  <c:v>22.073291999999999</c:v>
                </c:pt>
                <c:pt idx="406">
                  <c:v>22.093862000000001</c:v>
                </c:pt>
                <c:pt idx="407">
                  <c:v>22.088045000000001</c:v>
                </c:pt>
                <c:pt idx="408">
                  <c:v>22.102074999999999</c:v>
                </c:pt>
                <c:pt idx="409">
                  <c:v>22.102222999999999</c:v>
                </c:pt>
                <c:pt idx="410">
                  <c:v>22.101019000000001</c:v>
                </c:pt>
                <c:pt idx="411">
                  <c:v>22.086680999999999</c:v>
                </c:pt>
                <c:pt idx="412">
                  <c:v>22.096964</c:v>
                </c:pt>
                <c:pt idx="413">
                  <c:v>22.099264000000002</c:v>
                </c:pt>
                <c:pt idx="414">
                  <c:v>22.088531</c:v>
                </c:pt>
                <c:pt idx="415">
                  <c:v>22.101358000000001</c:v>
                </c:pt>
                <c:pt idx="416">
                  <c:v>22.089735000000001</c:v>
                </c:pt>
                <c:pt idx="417">
                  <c:v>22.081959999999999</c:v>
                </c:pt>
                <c:pt idx="418">
                  <c:v>22.096549</c:v>
                </c:pt>
                <c:pt idx="419">
                  <c:v>22.095879</c:v>
                </c:pt>
                <c:pt idx="420">
                  <c:v>22.106273999999999</c:v>
                </c:pt>
                <c:pt idx="421">
                  <c:v>22.096026999999999</c:v>
                </c:pt>
                <c:pt idx="422">
                  <c:v>22.084292000000001</c:v>
                </c:pt>
                <c:pt idx="423">
                  <c:v>22.093115999999998</c:v>
                </c:pt>
                <c:pt idx="424">
                  <c:v>22.102378000000002</c:v>
                </c:pt>
                <c:pt idx="425">
                  <c:v>22.083342999999999</c:v>
                </c:pt>
                <c:pt idx="426">
                  <c:v>22.085667999999998</c:v>
                </c:pt>
                <c:pt idx="427">
                  <c:v>22.08989</c:v>
                </c:pt>
                <c:pt idx="428">
                  <c:v>22.08249</c:v>
                </c:pt>
                <c:pt idx="429">
                  <c:v>22.089914</c:v>
                </c:pt>
                <c:pt idx="430">
                  <c:v>22.102609999999999</c:v>
                </c:pt>
                <c:pt idx="431">
                  <c:v>22.082899999999999</c:v>
                </c:pt>
                <c:pt idx="432">
                  <c:v>22.093235</c:v>
                </c:pt>
                <c:pt idx="433">
                  <c:v>22.091460999999999</c:v>
                </c:pt>
                <c:pt idx="434">
                  <c:v>22.079574999999998</c:v>
                </c:pt>
                <c:pt idx="435">
                  <c:v>22.088248</c:v>
                </c:pt>
                <c:pt idx="436">
                  <c:v>22.089790000000001</c:v>
                </c:pt>
                <c:pt idx="437">
                  <c:v>22.101521000000002</c:v>
                </c:pt>
                <c:pt idx="438">
                  <c:v>22.091325999999999</c:v>
                </c:pt>
                <c:pt idx="439">
                  <c:v>22.088403</c:v>
                </c:pt>
                <c:pt idx="440">
                  <c:v>22.102522</c:v>
                </c:pt>
                <c:pt idx="441">
                  <c:v>22.089316</c:v>
                </c:pt>
                <c:pt idx="442">
                  <c:v>22.091149999999999</c:v>
                </c:pt>
                <c:pt idx="443">
                  <c:v>22.096775999999998</c:v>
                </c:pt>
                <c:pt idx="444">
                  <c:v>22.090053000000001</c:v>
                </c:pt>
                <c:pt idx="445">
                  <c:v>22.095196999999999</c:v>
                </c:pt>
                <c:pt idx="446">
                  <c:v>22.083386999999998</c:v>
                </c:pt>
                <c:pt idx="447">
                  <c:v>22.0991</c:v>
                </c:pt>
                <c:pt idx="448">
                  <c:v>22.097031000000001</c:v>
                </c:pt>
                <c:pt idx="449">
                  <c:v>22.082853</c:v>
                </c:pt>
                <c:pt idx="450">
                  <c:v>22.101420999999998</c:v>
                </c:pt>
                <c:pt idx="451">
                  <c:v>22.101946999999999</c:v>
                </c:pt>
                <c:pt idx="452">
                  <c:v>22.093989000000001</c:v>
                </c:pt>
                <c:pt idx="453">
                  <c:v>22.103429999999999</c:v>
                </c:pt>
                <c:pt idx="454">
                  <c:v>22.091221000000001</c:v>
                </c:pt>
                <c:pt idx="455">
                  <c:v>22.105926</c:v>
                </c:pt>
                <c:pt idx="456">
                  <c:v>22.087046999999998</c:v>
                </c:pt>
                <c:pt idx="457">
                  <c:v>22.104036000000001</c:v>
                </c:pt>
                <c:pt idx="458">
                  <c:v>22.102944000000001</c:v>
                </c:pt>
                <c:pt idx="459">
                  <c:v>22.087111</c:v>
                </c:pt>
                <c:pt idx="460">
                  <c:v>22.104769999999998</c:v>
                </c:pt>
                <c:pt idx="461">
                  <c:v>22.090854</c:v>
                </c:pt>
                <c:pt idx="462">
                  <c:v>22.090093</c:v>
                </c:pt>
                <c:pt idx="463">
                  <c:v>22.081389000000001</c:v>
                </c:pt>
                <c:pt idx="464">
                  <c:v>22.087605</c:v>
                </c:pt>
                <c:pt idx="465">
                  <c:v>22.078306999999999</c:v>
                </c:pt>
                <c:pt idx="466">
                  <c:v>22.093561999999999</c:v>
                </c:pt>
                <c:pt idx="467">
                  <c:v>22.094370999999999</c:v>
                </c:pt>
                <c:pt idx="468">
                  <c:v>22.100021000000002</c:v>
                </c:pt>
                <c:pt idx="469">
                  <c:v>22.094677999999998</c:v>
                </c:pt>
                <c:pt idx="470">
                  <c:v>22.100946</c:v>
                </c:pt>
                <c:pt idx="471">
                  <c:v>22.089319</c:v>
                </c:pt>
                <c:pt idx="472">
                  <c:v>22.086559999999999</c:v>
                </c:pt>
                <c:pt idx="473">
                  <c:v>22.089359000000002</c:v>
                </c:pt>
                <c:pt idx="474">
                  <c:v>22.091576</c:v>
                </c:pt>
                <c:pt idx="475">
                  <c:v>22.098741</c:v>
                </c:pt>
                <c:pt idx="476">
                  <c:v>22.099184000000001</c:v>
                </c:pt>
                <c:pt idx="477">
                  <c:v>22.084841999999998</c:v>
                </c:pt>
                <c:pt idx="478">
                  <c:v>22.102274000000001</c:v>
                </c:pt>
                <c:pt idx="479">
                  <c:v>22.090902</c:v>
                </c:pt>
                <c:pt idx="480">
                  <c:v>22.099996999999998</c:v>
                </c:pt>
                <c:pt idx="481">
                  <c:v>22.086341000000001</c:v>
                </c:pt>
                <c:pt idx="482">
                  <c:v>22.091132999999999</c:v>
                </c:pt>
                <c:pt idx="483">
                  <c:v>22.102855999999999</c:v>
                </c:pt>
                <c:pt idx="484">
                  <c:v>22.096730999999998</c:v>
                </c:pt>
                <c:pt idx="485">
                  <c:v>22.084028</c:v>
                </c:pt>
                <c:pt idx="486">
                  <c:v>22.101161000000001</c:v>
                </c:pt>
                <c:pt idx="487">
                  <c:v>22.103171</c:v>
                </c:pt>
                <c:pt idx="488">
                  <c:v>22.091453000000001</c:v>
                </c:pt>
                <c:pt idx="489">
                  <c:v>22.08981</c:v>
                </c:pt>
                <c:pt idx="490">
                  <c:v>22.108744999999999</c:v>
                </c:pt>
                <c:pt idx="491">
                  <c:v>22.093630000000001</c:v>
                </c:pt>
                <c:pt idx="492">
                  <c:v>22.103429999999999</c:v>
                </c:pt>
                <c:pt idx="493">
                  <c:v>22.092378</c:v>
                </c:pt>
                <c:pt idx="494">
                  <c:v>22.087492999999998</c:v>
                </c:pt>
                <c:pt idx="495">
                  <c:v>22.091365</c:v>
                </c:pt>
                <c:pt idx="496">
                  <c:v>22.092852000000001</c:v>
                </c:pt>
                <c:pt idx="497">
                  <c:v>22.079778000000001</c:v>
                </c:pt>
                <c:pt idx="498">
                  <c:v>22.094163999999999</c:v>
                </c:pt>
                <c:pt idx="499">
                  <c:v>22.082868000000001</c:v>
                </c:pt>
                <c:pt idx="500">
                  <c:v>22.087852000000002</c:v>
                </c:pt>
                <c:pt idx="501">
                  <c:v>22.093961</c:v>
                </c:pt>
                <c:pt idx="502">
                  <c:v>22.090647000000001</c:v>
                </c:pt>
                <c:pt idx="503">
                  <c:v>22.085974</c:v>
                </c:pt>
                <c:pt idx="504">
                  <c:v>22.085076999999998</c:v>
                </c:pt>
                <c:pt idx="505">
                  <c:v>22.086098</c:v>
                </c:pt>
                <c:pt idx="506">
                  <c:v>22.099291999999998</c:v>
                </c:pt>
                <c:pt idx="507">
                  <c:v>22.093765000000001</c:v>
                </c:pt>
                <c:pt idx="508">
                  <c:v>22.097151</c:v>
                </c:pt>
                <c:pt idx="509">
                  <c:v>22.100169000000001</c:v>
                </c:pt>
                <c:pt idx="510">
                  <c:v>22.091867000000001</c:v>
                </c:pt>
                <c:pt idx="511">
                  <c:v>22.085699000000002</c:v>
                </c:pt>
                <c:pt idx="512">
                  <c:v>22.089738000000001</c:v>
                </c:pt>
                <c:pt idx="513">
                  <c:v>22.089203999999999</c:v>
                </c:pt>
                <c:pt idx="514">
                  <c:v>22.097736999999999</c:v>
                </c:pt>
                <c:pt idx="515">
                  <c:v>22.099754000000001</c:v>
                </c:pt>
                <c:pt idx="516">
                  <c:v>22.096444999999999</c:v>
                </c:pt>
                <c:pt idx="517">
                  <c:v>22.094280000000001</c:v>
                </c:pt>
                <c:pt idx="518">
                  <c:v>22.096788</c:v>
                </c:pt>
                <c:pt idx="519">
                  <c:v>22.083442000000002</c:v>
                </c:pt>
                <c:pt idx="520">
                  <c:v>22.101365000000001</c:v>
                </c:pt>
                <c:pt idx="521">
                  <c:v>22.090786999999999</c:v>
                </c:pt>
                <c:pt idx="522">
                  <c:v>22.094276000000001</c:v>
                </c:pt>
                <c:pt idx="523">
                  <c:v>22.090319999999998</c:v>
                </c:pt>
                <c:pt idx="524">
                  <c:v>22.080345000000001</c:v>
                </c:pt>
                <c:pt idx="525">
                  <c:v>22.086293000000001</c:v>
                </c:pt>
                <c:pt idx="526">
                  <c:v>22.095751</c:v>
                </c:pt>
                <c:pt idx="527">
                  <c:v>22.095929999999999</c:v>
                </c:pt>
                <c:pt idx="528">
                  <c:v>22.104675</c:v>
                </c:pt>
                <c:pt idx="529">
                  <c:v>22.08794</c:v>
                </c:pt>
                <c:pt idx="530">
                  <c:v>22.096564000000001</c:v>
                </c:pt>
                <c:pt idx="531">
                  <c:v>22.086513</c:v>
                </c:pt>
                <c:pt idx="532">
                  <c:v>22.096022000000001</c:v>
                </c:pt>
                <c:pt idx="533">
                  <c:v>22.086441000000001</c:v>
                </c:pt>
                <c:pt idx="534">
                  <c:v>22.101823</c:v>
                </c:pt>
                <c:pt idx="535">
                  <c:v>22.080587999999999</c:v>
                </c:pt>
                <c:pt idx="536">
                  <c:v>22.105564000000001</c:v>
                </c:pt>
                <c:pt idx="537">
                  <c:v>22.090069</c:v>
                </c:pt>
                <c:pt idx="538">
                  <c:v>22.089251999999998</c:v>
                </c:pt>
                <c:pt idx="539">
                  <c:v>22.089938</c:v>
                </c:pt>
                <c:pt idx="540">
                  <c:v>22.099699000000001</c:v>
                </c:pt>
                <c:pt idx="541">
                  <c:v>22.089838</c:v>
                </c:pt>
                <c:pt idx="542">
                  <c:v>22.094439000000001</c:v>
                </c:pt>
                <c:pt idx="543">
                  <c:v>22.088431</c:v>
                </c:pt>
                <c:pt idx="544">
                  <c:v>22.103618000000001</c:v>
                </c:pt>
                <c:pt idx="545">
                  <c:v>22.090851000000001</c:v>
                </c:pt>
                <c:pt idx="546">
                  <c:v>22.104467</c:v>
                </c:pt>
                <c:pt idx="547">
                  <c:v>22.091249999999999</c:v>
                </c:pt>
                <c:pt idx="548">
                  <c:v>22.087893000000001</c:v>
                </c:pt>
                <c:pt idx="549">
                  <c:v>22.083877999999999</c:v>
                </c:pt>
                <c:pt idx="550">
                  <c:v>22.105173000000001</c:v>
                </c:pt>
                <c:pt idx="551">
                  <c:v>22.081329</c:v>
                </c:pt>
                <c:pt idx="552">
                  <c:v>22.082733000000001</c:v>
                </c:pt>
                <c:pt idx="553">
                  <c:v>22.100102</c:v>
                </c:pt>
                <c:pt idx="554">
                  <c:v>22.081624999999999</c:v>
                </c:pt>
                <c:pt idx="555">
                  <c:v>22.097919999999998</c:v>
                </c:pt>
                <c:pt idx="556">
                  <c:v>22.086624</c:v>
                </c:pt>
                <c:pt idx="557">
                  <c:v>22.091664000000002</c:v>
                </c:pt>
                <c:pt idx="558">
                  <c:v>22.089292</c:v>
                </c:pt>
                <c:pt idx="559">
                  <c:v>22.094124999999998</c:v>
                </c:pt>
                <c:pt idx="560">
                  <c:v>22.085432000000001</c:v>
                </c:pt>
                <c:pt idx="561">
                  <c:v>22.091277999999999</c:v>
                </c:pt>
                <c:pt idx="562">
                  <c:v>22.079969999999999</c:v>
                </c:pt>
                <c:pt idx="563">
                  <c:v>22.100017999999999</c:v>
                </c:pt>
                <c:pt idx="564">
                  <c:v>22.099906000000001</c:v>
                </c:pt>
                <c:pt idx="565">
                  <c:v>22.086041999999999</c:v>
                </c:pt>
                <c:pt idx="566">
                  <c:v>22.107821000000001</c:v>
                </c:pt>
                <c:pt idx="567">
                  <c:v>22.094687</c:v>
                </c:pt>
                <c:pt idx="568">
                  <c:v>22.082235000000001</c:v>
                </c:pt>
                <c:pt idx="569">
                  <c:v>22.100624</c:v>
                </c:pt>
                <c:pt idx="570">
                  <c:v>22.101872</c:v>
                </c:pt>
                <c:pt idx="571">
                  <c:v>22.082968999999999</c:v>
                </c:pt>
                <c:pt idx="572">
                  <c:v>22.098682</c:v>
                </c:pt>
                <c:pt idx="573">
                  <c:v>22.094515000000001</c:v>
                </c:pt>
                <c:pt idx="574">
                  <c:v>22.088407</c:v>
                </c:pt>
                <c:pt idx="575">
                  <c:v>22.081568999999998</c:v>
                </c:pt>
                <c:pt idx="576">
                  <c:v>22.094935</c:v>
                </c:pt>
                <c:pt idx="577">
                  <c:v>22.085246000000001</c:v>
                </c:pt>
                <c:pt idx="578">
                  <c:v>22.096976000000002</c:v>
                </c:pt>
                <c:pt idx="579">
                  <c:v>22.094667000000001</c:v>
                </c:pt>
                <c:pt idx="580">
                  <c:v>22.095396999999998</c:v>
                </c:pt>
                <c:pt idx="581">
                  <c:v>22.101298</c:v>
                </c:pt>
                <c:pt idx="582">
                  <c:v>22.092043</c:v>
                </c:pt>
                <c:pt idx="583">
                  <c:v>22.091135000000001</c:v>
                </c:pt>
                <c:pt idx="584">
                  <c:v>22.091258</c:v>
                </c:pt>
                <c:pt idx="585">
                  <c:v>22.094847000000001</c:v>
                </c:pt>
                <c:pt idx="586">
                  <c:v>22.086741</c:v>
                </c:pt>
                <c:pt idx="587">
                  <c:v>22.083905999999999</c:v>
                </c:pt>
                <c:pt idx="588">
                  <c:v>22.092610000000001</c:v>
                </c:pt>
                <c:pt idx="589">
                  <c:v>22.095202</c:v>
                </c:pt>
                <c:pt idx="590">
                  <c:v>22.093813999999998</c:v>
                </c:pt>
                <c:pt idx="591">
                  <c:v>22.086995999999999</c:v>
                </c:pt>
                <c:pt idx="592">
                  <c:v>22.089261</c:v>
                </c:pt>
                <c:pt idx="593">
                  <c:v>22.086561</c:v>
                </c:pt>
                <c:pt idx="594">
                  <c:v>22.086988000000002</c:v>
                </c:pt>
                <c:pt idx="595">
                  <c:v>22.088180000000001</c:v>
                </c:pt>
                <c:pt idx="596">
                  <c:v>22.098136</c:v>
                </c:pt>
                <c:pt idx="597">
                  <c:v>22.102163000000001</c:v>
                </c:pt>
                <c:pt idx="598">
                  <c:v>22.097646000000001</c:v>
                </c:pt>
                <c:pt idx="599">
                  <c:v>22.091761000000002</c:v>
                </c:pt>
                <c:pt idx="600">
                  <c:v>22.084616</c:v>
                </c:pt>
                <c:pt idx="601">
                  <c:v>22.098123999999999</c:v>
                </c:pt>
                <c:pt idx="602">
                  <c:v>22.087717999999999</c:v>
                </c:pt>
                <c:pt idx="603">
                  <c:v>22.094791000000001</c:v>
                </c:pt>
                <c:pt idx="604">
                  <c:v>22.099748000000002</c:v>
                </c:pt>
                <c:pt idx="605">
                  <c:v>22.094280999999999</c:v>
                </c:pt>
                <c:pt idx="606">
                  <c:v>22.104444000000001</c:v>
                </c:pt>
                <c:pt idx="607">
                  <c:v>22.091107000000001</c:v>
                </c:pt>
                <c:pt idx="608">
                  <c:v>22.086832999999999</c:v>
                </c:pt>
                <c:pt idx="609">
                  <c:v>22.098236</c:v>
                </c:pt>
                <c:pt idx="610">
                  <c:v>22.082379</c:v>
                </c:pt>
                <c:pt idx="611">
                  <c:v>22.102024</c:v>
                </c:pt>
                <c:pt idx="612">
                  <c:v>22.096346</c:v>
                </c:pt>
                <c:pt idx="613">
                  <c:v>22.088428</c:v>
                </c:pt>
                <c:pt idx="614">
                  <c:v>22.088000999999998</c:v>
                </c:pt>
                <c:pt idx="615">
                  <c:v>22.085190000000001</c:v>
                </c:pt>
                <c:pt idx="616">
                  <c:v>22.107199999999999</c:v>
                </c:pt>
                <c:pt idx="617">
                  <c:v>22.090931999999999</c:v>
                </c:pt>
                <c:pt idx="618">
                  <c:v>22.089974999999999</c:v>
                </c:pt>
                <c:pt idx="619">
                  <c:v>22.091677000000001</c:v>
                </c:pt>
                <c:pt idx="620">
                  <c:v>22.091159999999999</c:v>
                </c:pt>
                <c:pt idx="621">
                  <c:v>22.085362</c:v>
                </c:pt>
                <c:pt idx="622">
                  <c:v>22.085481000000001</c:v>
                </c:pt>
                <c:pt idx="623">
                  <c:v>22.09779</c:v>
                </c:pt>
                <c:pt idx="624">
                  <c:v>22.094197000000001</c:v>
                </c:pt>
                <c:pt idx="625">
                  <c:v>22.087527000000001</c:v>
                </c:pt>
                <c:pt idx="626">
                  <c:v>22.091529999999999</c:v>
                </c:pt>
                <c:pt idx="627">
                  <c:v>22.095241999999999</c:v>
                </c:pt>
                <c:pt idx="628">
                  <c:v>22.082248</c:v>
                </c:pt>
                <c:pt idx="629">
                  <c:v>22.094397000000001</c:v>
                </c:pt>
                <c:pt idx="630">
                  <c:v>22.096658000000001</c:v>
                </c:pt>
                <c:pt idx="631">
                  <c:v>22.093451000000002</c:v>
                </c:pt>
                <c:pt idx="632">
                  <c:v>22.098129</c:v>
                </c:pt>
                <c:pt idx="633">
                  <c:v>22.095839999999999</c:v>
                </c:pt>
                <c:pt idx="634">
                  <c:v>22.091207000000001</c:v>
                </c:pt>
                <c:pt idx="635">
                  <c:v>22.087774</c:v>
                </c:pt>
                <c:pt idx="636">
                  <c:v>22.108136999999999</c:v>
                </c:pt>
                <c:pt idx="637">
                  <c:v>22.094232999999999</c:v>
                </c:pt>
                <c:pt idx="638">
                  <c:v>22.102208000000001</c:v>
                </c:pt>
                <c:pt idx="639">
                  <c:v>22.091148</c:v>
                </c:pt>
                <c:pt idx="640">
                  <c:v>22.098887000000001</c:v>
                </c:pt>
                <c:pt idx="641">
                  <c:v>22.096810000000001</c:v>
                </c:pt>
                <c:pt idx="642">
                  <c:v>22.099544999999999</c:v>
                </c:pt>
                <c:pt idx="643">
                  <c:v>22.090413999999999</c:v>
                </c:pt>
                <c:pt idx="644">
                  <c:v>22.099212999999999</c:v>
                </c:pt>
                <c:pt idx="645">
                  <c:v>22.089711999999999</c:v>
                </c:pt>
                <c:pt idx="646">
                  <c:v>22.090394</c:v>
                </c:pt>
                <c:pt idx="647">
                  <c:v>22.083261</c:v>
                </c:pt>
                <c:pt idx="648">
                  <c:v>22.105011000000001</c:v>
                </c:pt>
                <c:pt idx="649">
                  <c:v>22.097232000000002</c:v>
                </c:pt>
                <c:pt idx="650">
                  <c:v>22.100825</c:v>
                </c:pt>
                <c:pt idx="651">
                  <c:v>22.097172</c:v>
                </c:pt>
                <c:pt idx="652">
                  <c:v>22.096685999999998</c:v>
                </c:pt>
                <c:pt idx="653">
                  <c:v>22.099388999999999</c:v>
                </c:pt>
                <c:pt idx="654">
                  <c:v>22.094864000000001</c:v>
                </c:pt>
                <c:pt idx="655">
                  <c:v>22.095506</c:v>
                </c:pt>
                <c:pt idx="656">
                  <c:v>22.093899</c:v>
                </c:pt>
                <c:pt idx="657">
                  <c:v>22.092538999999999</c:v>
                </c:pt>
                <c:pt idx="658">
                  <c:v>22.079412999999999</c:v>
                </c:pt>
                <c:pt idx="659">
                  <c:v>22.098309</c:v>
                </c:pt>
                <c:pt idx="660">
                  <c:v>22.097718</c:v>
                </c:pt>
                <c:pt idx="661">
                  <c:v>22.092790000000001</c:v>
                </c:pt>
                <c:pt idx="662">
                  <c:v>22.090163</c:v>
                </c:pt>
                <c:pt idx="663">
                  <c:v>22.079038000000001</c:v>
                </c:pt>
                <c:pt idx="664">
                  <c:v>22.084672000000001</c:v>
                </c:pt>
                <c:pt idx="665">
                  <c:v>22.082619000000001</c:v>
                </c:pt>
                <c:pt idx="666">
                  <c:v>22.099764</c:v>
                </c:pt>
                <c:pt idx="667">
                  <c:v>22.091694</c:v>
                </c:pt>
                <c:pt idx="668">
                  <c:v>22.094421000000001</c:v>
                </c:pt>
                <c:pt idx="669">
                  <c:v>22.084968</c:v>
                </c:pt>
                <c:pt idx="670">
                  <c:v>22.097635</c:v>
                </c:pt>
                <c:pt idx="671">
                  <c:v>22.087986000000001</c:v>
                </c:pt>
                <c:pt idx="672">
                  <c:v>22.097439000000001</c:v>
                </c:pt>
                <c:pt idx="673">
                  <c:v>22.09234</c:v>
                </c:pt>
                <c:pt idx="674">
                  <c:v>22.088448</c:v>
                </c:pt>
                <c:pt idx="675">
                  <c:v>22.094860000000001</c:v>
                </c:pt>
                <c:pt idx="676">
                  <c:v>22.098963000000001</c:v>
                </c:pt>
                <c:pt idx="677">
                  <c:v>22.090178999999999</c:v>
                </c:pt>
                <c:pt idx="678">
                  <c:v>22.092161000000001</c:v>
                </c:pt>
                <c:pt idx="679">
                  <c:v>22.104381</c:v>
                </c:pt>
                <c:pt idx="680">
                  <c:v>22.098476000000002</c:v>
                </c:pt>
                <c:pt idx="681">
                  <c:v>22.097048000000001</c:v>
                </c:pt>
                <c:pt idx="682">
                  <c:v>22.084748000000001</c:v>
                </c:pt>
                <c:pt idx="683">
                  <c:v>22.086366999999999</c:v>
                </c:pt>
                <c:pt idx="684">
                  <c:v>22.092307999999999</c:v>
                </c:pt>
                <c:pt idx="685">
                  <c:v>22.109397000000001</c:v>
                </c:pt>
                <c:pt idx="686">
                  <c:v>22.105402000000002</c:v>
                </c:pt>
                <c:pt idx="687">
                  <c:v>22.09732</c:v>
                </c:pt>
                <c:pt idx="688">
                  <c:v>22.090357999999998</c:v>
                </c:pt>
                <c:pt idx="689">
                  <c:v>22.098261000000001</c:v>
                </c:pt>
                <c:pt idx="690">
                  <c:v>22.085014999999999</c:v>
                </c:pt>
                <c:pt idx="691">
                  <c:v>22.090737000000001</c:v>
                </c:pt>
                <c:pt idx="692">
                  <c:v>22.097232000000002</c:v>
                </c:pt>
                <c:pt idx="693">
                  <c:v>22.099788</c:v>
                </c:pt>
                <c:pt idx="694">
                  <c:v>22.104329</c:v>
                </c:pt>
                <c:pt idx="695">
                  <c:v>22.097905999999998</c:v>
                </c:pt>
                <c:pt idx="696">
                  <c:v>22.093157000000001</c:v>
                </c:pt>
                <c:pt idx="697">
                  <c:v>22.107862000000001</c:v>
                </c:pt>
                <c:pt idx="698">
                  <c:v>22.090163</c:v>
                </c:pt>
                <c:pt idx="699">
                  <c:v>22.103783</c:v>
                </c:pt>
                <c:pt idx="700">
                  <c:v>22.103113</c:v>
                </c:pt>
                <c:pt idx="701">
                  <c:v>22.083237</c:v>
                </c:pt>
                <c:pt idx="702">
                  <c:v>22.111378999999999</c:v>
                </c:pt>
                <c:pt idx="703">
                  <c:v>22.088141</c:v>
                </c:pt>
                <c:pt idx="704">
                  <c:v>22.085183000000001</c:v>
                </c:pt>
                <c:pt idx="705">
                  <c:v>22.093388999999998</c:v>
                </c:pt>
                <c:pt idx="706">
                  <c:v>22.096933</c:v>
                </c:pt>
                <c:pt idx="707">
                  <c:v>22.097615000000001</c:v>
                </c:pt>
                <c:pt idx="708">
                  <c:v>22.095314999999999</c:v>
                </c:pt>
                <c:pt idx="709">
                  <c:v>22.102758000000001</c:v>
                </c:pt>
                <c:pt idx="710">
                  <c:v>22.096423000000001</c:v>
                </c:pt>
                <c:pt idx="711">
                  <c:v>22.091100000000001</c:v>
                </c:pt>
                <c:pt idx="712">
                  <c:v>22.097100999999999</c:v>
                </c:pt>
                <c:pt idx="713">
                  <c:v>22.094206</c:v>
                </c:pt>
                <c:pt idx="714">
                  <c:v>22.084907999999999</c:v>
                </c:pt>
                <c:pt idx="715">
                  <c:v>22.093512</c:v>
                </c:pt>
                <c:pt idx="716">
                  <c:v>22.089896</c:v>
                </c:pt>
                <c:pt idx="717">
                  <c:v>22.098412</c:v>
                </c:pt>
                <c:pt idx="718">
                  <c:v>22.097308000000002</c:v>
                </c:pt>
                <c:pt idx="719">
                  <c:v>22.093951000000001</c:v>
                </c:pt>
                <c:pt idx="720">
                  <c:v>22.080645000000001</c:v>
                </c:pt>
                <c:pt idx="721">
                  <c:v>22.091650000000001</c:v>
                </c:pt>
                <c:pt idx="722">
                  <c:v>22.096115999999999</c:v>
                </c:pt>
                <c:pt idx="723">
                  <c:v>22.081754</c:v>
                </c:pt>
                <c:pt idx="724">
                  <c:v>22.1023</c:v>
                </c:pt>
                <c:pt idx="725">
                  <c:v>22.095215</c:v>
                </c:pt>
                <c:pt idx="726">
                  <c:v>22.083504000000001</c:v>
                </c:pt>
                <c:pt idx="727">
                  <c:v>22.095844</c:v>
                </c:pt>
                <c:pt idx="728">
                  <c:v>22.096443000000001</c:v>
                </c:pt>
                <c:pt idx="729">
                  <c:v>22.090833</c:v>
                </c:pt>
                <c:pt idx="730">
                  <c:v>22.092623</c:v>
                </c:pt>
                <c:pt idx="731">
                  <c:v>22.079940000000001</c:v>
                </c:pt>
                <c:pt idx="732">
                  <c:v>22.091709999999999</c:v>
                </c:pt>
                <c:pt idx="733">
                  <c:v>22.101471</c:v>
                </c:pt>
                <c:pt idx="734">
                  <c:v>22.091840999999999</c:v>
                </c:pt>
                <c:pt idx="735">
                  <c:v>22.082674999999998</c:v>
                </c:pt>
                <c:pt idx="736">
                  <c:v>22.096247000000002</c:v>
                </c:pt>
                <c:pt idx="737">
                  <c:v>22.088253000000002</c:v>
                </c:pt>
                <c:pt idx="738">
                  <c:v>22.098659999999999</c:v>
                </c:pt>
                <c:pt idx="739">
                  <c:v>22.103528000000001</c:v>
                </c:pt>
                <c:pt idx="740">
                  <c:v>22.079329000000001</c:v>
                </c:pt>
                <c:pt idx="741">
                  <c:v>22.086766000000001</c:v>
                </c:pt>
                <c:pt idx="742">
                  <c:v>22.098951</c:v>
                </c:pt>
                <c:pt idx="743">
                  <c:v>22.105266</c:v>
                </c:pt>
                <c:pt idx="744">
                  <c:v>22.093532</c:v>
                </c:pt>
                <c:pt idx="745">
                  <c:v>22.084576999999999</c:v>
                </c:pt>
                <c:pt idx="746">
                  <c:v>22.108395999999999</c:v>
                </c:pt>
                <c:pt idx="747">
                  <c:v>22.101777999999999</c:v>
                </c:pt>
                <c:pt idx="748">
                  <c:v>22.089373999999999</c:v>
                </c:pt>
                <c:pt idx="749">
                  <c:v>22.084102000000001</c:v>
                </c:pt>
                <c:pt idx="750">
                  <c:v>22.082115999999999</c:v>
                </c:pt>
                <c:pt idx="751">
                  <c:v>22.096698</c:v>
                </c:pt>
                <c:pt idx="752">
                  <c:v>22.103124999999999</c:v>
                </c:pt>
                <c:pt idx="753">
                  <c:v>22.097451</c:v>
                </c:pt>
                <c:pt idx="754">
                  <c:v>22.097124000000001</c:v>
                </c:pt>
                <c:pt idx="755">
                  <c:v>22.092268000000001</c:v>
                </c:pt>
                <c:pt idx="756">
                  <c:v>22.088674999999999</c:v>
                </c:pt>
                <c:pt idx="757">
                  <c:v>22.094301999999999</c:v>
                </c:pt>
                <c:pt idx="758">
                  <c:v>22.093923</c:v>
                </c:pt>
                <c:pt idx="759">
                  <c:v>22.086646000000002</c:v>
                </c:pt>
                <c:pt idx="760">
                  <c:v>22.097089</c:v>
                </c:pt>
                <c:pt idx="761">
                  <c:v>22.103124999999999</c:v>
                </c:pt>
                <c:pt idx="762">
                  <c:v>22.092148999999999</c:v>
                </c:pt>
                <c:pt idx="763">
                  <c:v>22.108308000000001</c:v>
                </c:pt>
                <c:pt idx="764">
                  <c:v>22.091124000000001</c:v>
                </c:pt>
                <c:pt idx="765">
                  <c:v>22.088152999999998</c:v>
                </c:pt>
                <c:pt idx="766">
                  <c:v>22.112376000000001</c:v>
                </c:pt>
                <c:pt idx="767">
                  <c:v>22.087156</c:v>
                </c:pt>
                <c:pt idx="768">
                  <c:v>22.09177</c:v>
                </c:pt>
                <c:pt idx="769">
                  <c:v>22.097650999999999</c:v>
                </c:pt>
                <c:pt idx="770">
                  <c:v>22.096989000000001</c:v>
                </c:pt>
                <c:pt idx="771">
                  <c:v>22.088519999999999</c:v>
                </c:pt>
                <c:pt idx="772">
                  <c:v>22.101423</c:v>
                </c:pt>
                <c:pt idx="773">
                  <c:v>22.088213</c:v>
                </c:pt>
                <c:pt idx="774">
                  <c:v>22.088273000000001</c:v>
                </c:pt>
                <c:pt idx="775">
                  <c:v>22.092352000000002</c:v>
                </c:pt>
                <c:pt idx="776">
                  <c:v>22.101953000000002</c:v>
                </c:pt>
                <c:pt idx="777">
                  <c:v>22.101941</c:v>
                </c:pt>
                <c:pt idx="778">
                  <c:v>22.091246999999999</c:v>
                </c:pt>
                <c:pt idx="779">
                  <c:v>22.108771000000001</c:v>
                </c:pt>
                <c:pt idx="780">
                  <c:v>22.096565999999999</c:v>
                </c:pt>
                <c:pt idx="781">
                  <c:v>22.108699000000001</c:v>
                </c:pt>
                <c:pt idx="782">
                  <c:v>22.087471000000001</c:v>
                </c:pt>
                <c:pt idx="783">
                  <c:v>22.096852999999999</c:v>
                </c:pt>
                <c:pt idx="784">
                  <c:v>22.097013</c:v>
                </c:pt>
                <c:pt idx="785">
                  <c:v>22.095489000000001</c:v>
                </c:pt>
                <c:pt idx="786">
                  <c:v>22.086510000000001</c:v>
                </c:pt>
                <c:pt idx="787">
                  <c:v>22.101334999999999</c:v>
                </c:pt>
                <c:pt idx="788">
                  <c:v>22.095210000000002</c:v>
                </c:pt>
                <c:pt idx="789">
                  <c:v>22.084468999999999</c:v>
                </c:pt>
                <c:pt idx="790">
                  <c:v>22.088312999999999</c:v>
                </c:pt>
                <c:pt idx="791">
                  <c:v>22.086884999999999</c:v>
                </c:pt>
                <c:pt idx="792">
                  <c:v>22.103719000000002</c:v>
                </c:pt>
                <c:pt idx="793">
                  <c:v>22.103048999999999</c:v>
                </c:pt>
                <c:pt idx="794">
                  <c:v>22.097878000000001</c:v>
                </c:pt>
                <c:pt idx="795">
                  <c:v>22.107918000000002</c:v>
                </c:pt>
                <c:pt idx="796">
                  <c:v>22.090254000000002</c:v>
                </c:pt>
                <c:pt idx="797">
                  <c:v>22.089210000000001</c:v>
                </c:pt>
                <c:pt idx="798">
                  <c:v>22.07958</c:v>
                </c:pt>
                <c:pt idx="799">
                  <c:v>22.092216000000001</c:v>
                </c:pt>
                <c:pt idx="800">
                  <c:v>22.085070999999999</c:v>
                </c:pt>
                <c:pt idx="801">
                  <c:v>22.097072000000001</c:v>
                </c:pt>
                <c:pt idx="802">
                  <c:v>22.098738999999998</c:v>
                </c:pt>
                <c:pt idx="803">
                  <c:v>22.095552999999999</c:v>
                </c:pt>
                <c:pt idx="804">
                  <c:v>22.113247999999999</c:v>
                </c:pt>
                <c:pt idx="805">
                  <c:v>22.097280000000001</c:v>
                </c:pt>
                <c:pt idx="806">
                  <c:v>22.084484</c:v>
                </c:pt>
                <c:pt idx="807">
                  <c:v>22.091083999999999</c:v>
                </c:pt>
                <c:pt idx="808">
                  <c:v>22.085290000000001</c:v>
                </c:pt>
                <c:pt idx="809">
                  <c:v>22.104057999999998</c:v>
                </c:pt>
                <c:pt idx="810">
                  <c:v>22.094771999999999</c:v>
                </c:pt>
                <c:pt idx="811">
                  <c:v>22.100856</c:v>
                </c:pt>
                <c:pt idx="812">
                  <c:v>22.085629000000001</c:v>
                </c:pt>
                <c:pt idx="813">
                  <c:v>22.099284999999998</c:v>
                </c:pt>
                <c:pt idx="814">
                  <c:v>22.101134999999999</c:v>
                </c:pt>
                <c:pt idx="815">
                  <c:v>22.101765</c:v>
                </c:pt>
                <c:pt idx="816">
                  <c:v>22.101099000000001</c:v>
                </c:pt>
                <c:pt idx="817">
                  <c:v>22.095306000000001</c:v>
                </c:pt>
                <c:pt idx="818">
                  <c:v>22.085481000000001</c:v>
                </c:pt>
                <c:pt idx="819">
                  <c:v>22.090461000000001</c:v>
                </c:pt>
                <c:pt idx="820">
                  <c:v>22.098775</c:v>
                </c:pt>
                <c:pt idx="821">
                  <c:v>22.097204000000001</c:v>
                </c:pt>
                <c:pt idx="822">
                  <c:v>22.097920999999999</c:v>
                </c:pt>
                <c:pt idx="823">
                  <c:v>22.109480000000001</c:v>
                </c:pt>
                <c:pt idx="824">
                  <c:v>22.090966999999999</c:v>
                </c:pt>
                <c:pt idx="825">
                  <c:v>22.082463000000001</c:v>
                </c:pt>
                <c:pt idx="826">
                  <c:v>22.101027999999999</c:v>
                </c:pt>
                <c:pt idx="827">
                  <c:v>22.103905999999998</c:v>
                </c:pt>
                <c:pt idx="828">
                  <c:v>22.090266</c:v>
                </c:pt>
                <c:pt idx="829">
                  <c:v>22.091118999999999</c:v>
                </c:pt>
                <c:pt idx="830">
                  <c:v>22.09348</c:v>
                </c:pt>
                <c:pt idx="831">
                  <c:v>22.094149999999999</c:v>
                </c:pt>
                <c:pt idx="832">
                  <c:v>22.101378</c:v>
                </c:pt>
                <c:pt idx="833">
                  <c:v>22.082878000000001</c:v>
                </c:pt>
                <c:pt idx="834">
                  <c:v>22.093966000000002</c:v>
                </c:pt>
                <c:pt idx="835">
                  <c:v>22.084970999999999</c:v>
                </c:pt>
                <c:pt idx="836">
                  <c:v>22.097483</c:v>
                </c:pt>
                <c:pt idx="837">
                  <c:v>22.095365999999999</c:v>
                </c:pt>
                <c:pt idx="838">
                  <c:v>22.101095000000001</c:v>
                </c:pt>
                <c:pt idx="839">
                  <c:v>22.095241999999999</c:v>
                </c:pt>
                <c:pt idx="840">
                  <c:v>22.101386000000002</c:v>
                </c:pt>
                <c:pt idx="841">
                  <c:v>22.093232</c:v>
                </c:pt>
                <c:pt idx="842">
                  <c:v>22.096616999999998</c:v>
                </c:pt>
                <c:pt idx="843">
                  <c:v>22.091664999999999</c:v>
                </c:pt>
                <c:pt idx="844">
                  <c:v>22.088671000000001</c:v>
                </c:pt>
                <c:pt idx="845">
                  <c:v>22.10726</c:v>
                </c:pt>
                <c:pt idx="846">
                  <c:v>22.095597000000001</c:v>
                </c:pt>
                <c:pt idx="847">
                  <c:v>22.094999000000001</c:v>
                </c:pt>
                <c:pt idx="848">
                  <c:v>22.094245000000001</c:v>
                </c:pt>
                <c:pt idx="849">
                  <c:v>22.094915</c:v>
                </c:pt>
                <c:pt idx="850">
                  <c:v>22.094197000000001</c:v>
                </c:pt>
                <c:pt idx="851">
                  <c:v>22.085332999999999</c:v>
                </c:pt>
                <c:pt idx="852">
                  <c:v>22.101474</c:v>
                </c:pt>
                <c:pt idx="853">
                  <c:v>22.095082000000001</c:v>
                </c:pt>
                <c:pt idx="854">
                  <c:v>22.095011</c:v>
                </c:pt>
                <c:pt idx="855">
                  <c:v>22.100804</c:v>
                </c:pt>
                <c:pt idx="856">
                  <c:v>22.096361999999999</c:v>
                </c:pt>
                <c:pt idx="857">
                  <c:v>22.099066000000001</c:v>
                </c:pt>
                <c:pt idx="858">
                  <c:v>22.092977000000001</c:v>
                </c:pt>
                <c:pt idx="859">
                  <c:v>22.092247</c:v>
                </c:pt>
                <c:pt idx="860">
                  <c:v>22.095780000000001</c:v>
                </c:pt>
                <c:pt idx="861">
                  <c:v>22.101195000000001</c:v>
                </c:pt>
                <c:pt idx="862">
                  <c:v>22.094393</c:v>
                </c:pt>
                <c:pt idx="863">
                  <c:v>22.106382</c:v>
                </c:pt>
                <c:pt idx="864">
                  <c:v>22.089756000000001</c:v>
                </c:pt>
                <c:pt idx="865">
                  <c:v>22.105708</c:v>
                </c:pt>
                <c:pt idx="866">
                  <c:v>22.093456</c:v>
                </c:pt>
                <c:pt idx="867">
                  <c:v>22.102985</c:v>
                </c:pt>
                <c:pt idx="868">
                  <c:v>22.098887000000001</c:v>
                </c:pt>
                <c:pt idx="869">
                  <c:v>22.100197999999999</c:v>
                </c:pt>
                <c:pt idx="870">
                  <c:v>22.081817000000001</c:v>
                </c:pt>
                <c:pt idx="871">
                  <c:v>22.076022999999999</c:v>
                </c:pt>
                <c:pt idx="872">
                  <c:v>22.089863000000001</c:v>
                </c:pt>
                <c:pt idx="873">
                  <c:v>22.098699</c:v>
                </c:pt>
                <c:pt idx="874">
                  <c:v>22.092638000000001</c:v>
                </c:pt>
                <c:pt idx="875">
                  <c:v>22.104811000000002</c:v>
                </c:pt>
                <c:pt idx="876">
                  <c:v>22.09338</c:v>
                </c:pt>
                <c:pt idx="877">
                  <c:v>22.099488000000001</c:v>
                </c:pt>
                <c:pt idx="878">
                  <c:v>22.101717000000001</c:v>
                </c:pt>
                <c:pt idx="879">
                  <c:v>22.095704000000001</c:v>
                </c:pt>
                <c:pt idx="880">
                  <c:v>22.093734999999999</c:v>
                </c:pt>
                <c:pt idx="881">
                  <c:v>22.089544</c:v>
                </c:pt>
                <c:pt idx="882">
                  <c:v>22.077487000000001</c:v>
                </c:pt>
                <c:pt idx="883">
                  <c:v>22.093271999999999</c:v>
                </c:pt>
                <c:pt idx="884">
                  <c:v>22.097228000000001</c:v>
                </c:pt>
                <c:pt idx="885">
                  <c:v>22.099345</c:v>
                </c:pt>
                <c:pt idx="886">
                  <c:v>22.096852999999999</c:v>
                </c:pt>
                <c:pt idx="887">
                  <c:v>22.103072999999998</c:v>
                </c:pt>
                <c:pt idx="888">
                  <c:v>22.112762</c:v>
                </c:pt>
                <c:pt idx="889">
                  <c:v>22.097232000000002</c:v>
                </c:pt>
                <c:pt idx="890">
                  <c:v>22.091885000000001</c:v>
                </c:pt>
                <c:pt idx="891">
                  <c:v>22.094232999999999</c:v>
                </c:pt>
                <c:pt idx="892">
                  <c:v>22.086594000000002</c:v>
                </c:pt>
                <c:pt idx="893">
                  <c:v>22.075904000000001</c:v>
                </c:pt>
                <c:pt idx="894">
                  <c:v>22.098157</c:v>
                </c:pt>
                <c:pt idx="895">
                  <c:v>22.092886</c:v>
                </c:pt>
                <c:pt idx="896">
                  <c:v>22.088671000000001</c:v>
                </c:pt>
                <c:pt idx="897">
                  <c:v>22.099249</c:v>
                </c:pt>
                <c:pt idx="898">
                  <c:v>22.097957000000001</c:v>
                </c:pt>
                <c:pt idx="899">
                  <c:v>22.089644</c:v>
                </c:pt>
                <c:pt idx="900">
                  <c:v>22.089915000000001</c:v>
                </c:pt>
                <c:pt idx="901">
                  <c:v>22.086151000000001</c:v>
                </c:pt>
                <c:pt idx="902">
                  <c:v>22.088125000000002</c:v>
                </c:pt>
                <c:pt idx="903">
                  <c:v>22.101378</c:v>
                </c:pt>
                <c:pt idx="904">
                  <c:v>22.097494999999999</c:v>
                </c:pt>
                <c:pt idx="905">
                  <c:v>22.10088</c:v>
                </c:pt>
                <c:pt idx="906">
                  <c:v>22.093941999999998</c:v>
                </c:pt>
                <c:pt idx="907">
                  <c:v>22.093551000000001</c:v>
                </c:pt>
                <c:pt idx="908">
                  <c:v>22.111075</c:v>
                </c:pt>
                <c:pt idx="909">
                  <c:v>22.083739000000001</c:v>
                </c:pt>
                <c:pt idx="910">
                  <c:v>22.096167000000001</c:v>
                </c:pt>
                <c:pt idx="911">
                  <c:v>22.085623999999999</c:v>
                </c:pt>
                <c:pt idx="912">
                  <c:v>22.093771</c:v>
                </c:pt>
                <c:pt idx="913">
                  <c:v>22.100852</c:v>
                </c:pt>
                <c:pt idx="914">
                  <c:v>22.094025999999999</c:v>
                </c:pt>
                <c:pt idx="915">
                  <c:v>22.092714000000001</c:v>
                </c:pt>
                <c:pt idx="916">
                  <c:v>22.104164999999998</c:v>
                </c:pt>
                <c:pt idx="917">
                  <c:v>22.084240999999999</c:v>
                </c:pt>
                <c:pt idx="918">
                  <c:v>22.113847</c:v>
                </c:pt>
                <c:pt idx="919">
                  <c:v>22.094042000000002</c:v>
                </c:pt>
                <c:pt idx="920">
                  <c:v>22.099651999999999</c:v>
                </c:pt>
                <c:pt idx="921">
                  <c:v>22.092275999999998</c:v>
                </c:pt>
                <c:pt idx="922">
                  <c:v>22.099433000000001</c:v>
                </c:pt>
                <c:pt idx="923">
                  <c:v>22.085521</c:v>
                </c:pt>
                <c:pt idx="924">
                  <c:v>22.097107999999999</c:v>
                </c:pt>
                <c:pt idx="925">
                  <c:v>22.096913000000001</c:v>
                </c:pt>
                <c:pt idx="926">
                  <c:v>22.085290000000001</c:v>
                </c:pt>
                <c:pt idx="927">
                  <c:v>22.087247999999999</c:v>
                </c:pt>
                <c:pt idx="928">
                  <c:v>22.087395000000001</c:v>
                </c:pt>
                <c:pt idx="929">
                  <c:v>22.095278</c:v>
                </c:pt>
                <c:pt idx="930">
                  <c:v>22.098092999999999</c:v>
                </c:pt>
                <c:pt idx="931">
                  <c:v>22.094624</c:v>
                </c:pt>
                <c:pt idx="932">
                  <c:v>22.105955999999999</c:v>
                </c:pt>
                <c:pt idx="933">
                  <c:v>22.085129999999999</c:v>
                </c:pt>
                <c:pt idx="934">
                  <c:v>22.103643000000002</c:v>
                </c:pt>
                <c:pt idx="935">
                  <c:v>22.094380999999998</c:v>
                </c:pt>
                <c:pt idx="936">
                  <c:v>22.102646</c:v>
                </c:pt>
                <c:pt idx="937">
                  <c:v>22.094529000000001</c:v>
                </c:pt>
                <c:pt idx="938">
                  <c:v>22.104716</c:v>
                </c:pt>
                <c:pt idx="939">
                  <c:v>22.097753999999998</c:v>
                </c:pt>
                <c:pt idx="940">
                  <c:v>22.08775</c:v>
                </c:pt>
                <c:pt idx="941">
                  <c:v>22.088152999999998</c:v>
                </c:pt>
                <c:pt idx="942">
                  <c:v>22.100019</c:v>
                </c:pt>
                <c:pt idx="943">
                  <c:v>22.103655</c:v>
                </c:pt>
                <c:pt idx="944">
                  <c:v>22.095269999999999</c:v>
                </c:pt>
                <c:pt idx="945">
                  <c:v>22.114014000000001</c:v>
                </c:pt>
                <c:pt idx="946">
                  <c:v>22.091218999999999</c:v>
                </c:pt>
                <c:pt idx="947">
                  <c:v>22.096413999999999</c:v>
                </c:pt>
                <c:pt idx="948">
                  <c:v>22.111203</c:v>
                </c:pt>
                <c:pt idx="949">
                  <c:v>22.101941</c:v>
                </c:pt>
                <c:pt idx="950">
                  <c:v>22.102426999999999</c:v>
                </c:pt>
                <c:pt idx="951">
                  <c:v>22.082426999999999</c:v>
                </c:pt>
                <c:pt idx="952">
                  <c:v>22.082248</c:v>
                </c:pt>
                <c:pt idx="953">
                  <c:v>22.087419000000001</c:v>
                </c:pt>
                <c:pt idx="954">
                  <c:v>22.096889000000001</c:v>
                </c:pt>
                <c:pt idx="955">
                  <c:v>22.088160999999999</c:v>
                </c:pt>
                <c:pt idx="956">
                  <c:v>22.090063000000001</c:v>
                </c:pt>
                <c:pt idx="957">
                  <c:v>22.095891999999999</c:v>
                </c:pt>
                <c:pt idx="958">
                  <c:v>22.092790000000001</c:v>
                </c:pt>
                <c:pt idx="959">
                  <c:v>22.076554000000002</c:v>
                </c:pt>
                <c:pt idx="960">
                  <c:v>22.093188999999999</c:v>
                </c:pt>
                <c:pt idx="961">
                  <c:v>22.098683999999999</c:v>
                </c:pt>
                <c:pt idx="962">
                  <c:v>22.097805999999999</c:v>
                </c:pt>
                <c:pt idx="963">
                  <c:v>22.089565</c:v>
                </c:pt>
                <c:pt idx="964">
                  <c:v>22.102889999999999</c:v>
                </c:pt>
                <c:pt idx="965">
                  <c:v>22.098488</c:v>
                </c:pt>
                <c:pt idx="966">
                  <c:v>22.105533000000001</c:v>
                </c:pt>
                <c:pt idx="967">
                  <c:v>22.096115999999999</c:v>
                </c:pt>
                <c:pt idx="968">
                  <c:v>22.098783000000001</c:v>
                </c:pt>
                <c:pt idx="969">
                  <c:v>22.107749999999999</c:v>
                </c:pt>
                <c:pt idx="970">
                  <c:v>22.099812</c:v>
                </c:pt>
                <c:pt idx="971">
                  <c:v>22.090465999999999</c:v>
                </c:pt>
                <c:pt idx="972">
                  <c:v>22.085561999999999</c:v>
                </c:pt>
                <c:pt idx="973">
                  <c:v>22.094884</c:v>
                </c:pt>
                <c:pt idx="974">
                  <c:v>22.092462999999999</c:v>
                </c:pt>
                <c:pt idx="975">
                  <c:v>22.097100999999999</c:v>
                </c:pt>
                <c:pt idx="976">
                  <c:v>22.095545999999999</c:v>
                </c:pt>
                <c:pt idx="977">
                  <c:v>22.091415000000001</c:v>
                </c:pt>
                <c:pt idx="978">
                  <c:v>22.097805999999999</c:v>
                </c:pt>
                <c:pt idx="979">
                  <c:v>22.106618000000001</c:v>
                </c:pt>
                <c:pt idx="980">
                  <c:v>22.087826</c:v>
                </c:pt>
                <c:pt idx="981">
                  <c:v>22.100095</c:v>
                </c:pt>
                <c:pt idx="982">
                  <c:v>22.099325</c:v>
                </c:pt>
                <c:pt idx="983">
                  <c:v>22.094752</c:v>
                </c:pt>
                <c:pt idx="984">
                  <c:v>22.093447999999999</c:v>
                </c:pt>
                <c:pt idx="985">
                  <c:v>22.098587999999999</c:v>
                </c:pt>
                <c:pt idx="986">
                  <c:v>22.110561000000001</c:v>
                </c:pt>
                <c:pt idx="987">
                  <c:v>22.097818</c:v>
                </c:pt>
                <c:pt idx="988">
                  <c:v>22.093081000000002</c:v>
                </c:pt>
                <c:pt idx="989">
                  <c:v>22.112475</c:v>
                </c:pt>
                <c:pt idx="990">
                  <c:v>22.098168999999999</c:v>
                </c:pt>
                <c:pt idx="991">
                  <c:v>22.082993999999999</c:v>
                </c:pt>
                <c:pt idx="992">
                  <c:v>22.100669</c:v>
                </c:pt>
                <c:pt idx="993">
                  <c:v>22.103024999999999</c:v>
                </c:pt>
                <c:pt idx="994">
                  <c:v>22.083711000000001</c:v>
                </c:pt>
                <c:pt idx="995">
                  <c:v>22.108656</c:v>
                </c:pt>
                <c:pt idx="996">
                  <c:v>22.089213999999998</c:v>
                </c:pt>
                <c:pt idx="997">
                  <c:v>22.103480000000001</c:v>
                </c:pt>
                <c:pt idx="998">
                  <c:v>22.082045000000001</c:v>
                </c:pt>
                <c:pt idx="999">
                  <c:v>22.082145000000001</c:v>
                </c:pt>
                <c:pt idx="1000">
                  <c:v>22.106242999999999</c:v>
                </c:pt>
                <c:pt idx="1001">
                  <c:v>22.096554000000001</c:v>
                </c:pt>
                <c:pt idx="1002">
                  <c:v>22.090067000000001</c:v>
                </c:pt>
                <c:pt idx="1003">
                  <c:v>22.103428000000001</c:v>
                </c:pt>
                <c:pt idx="1004">
                  <c:v>22.095576999999999</c:v>
                </c:pt>
                <c:pt idx="1005">
                  <c:v>22.092172999999999</c:v>
                </c:pt>
                <c:pt idx="1006">
                  <c:v>22.092085000000001</c:v>
                </c:pt>
                <c:pt idx="1007">
                  <c:v>22.096726</c:v>
                </c:pt>
                <c:pt idx="1008">
                  <c:v>22.089811999999998</c:v>
                </c:pt>
                <c:pt idx="1009">
                  <c:v>22.081610999999999</c:v>
                </c:pt>
                <c:pt idx="1010">
                  <c:v>22.089617000000001</c:v>
                </c:pt>
                <c:pt idx="1011">
                  <c:v>22.091187999999999</c:v>
                </c:pt>
                <c:pt idx="1012">
                  <c:v>22.108395999999999</c:v>
                </c:pt>
                <c:pt idx="1013">
                  <c:v>22.092213000000001</c:v>
                </c:pt>
                <c:pt idx="1014">
                  <c:v>22.101262999999999</c:v>
                </c:pt>
                <c:pt idx="1015">
                  <c:v>22.099585000000001</c:v>
                </c:pt>
                <c:pt idx="1016">
                  <c:v>22.101268000000001</c:v>
                </c:pt>
                <c:pt idx="1017">
                  <c:v>22.088875000000002</c:v>
                </c:pt>
                <c:pt idx="1018">
                  <c:v>22.106366999999999</c:v>
                </c:pt>
                <c:pt idx="1019">
                  <c:v>22.097532000000001</c:v>
                </c:pt>
                <c:pt idx="1020">
                  <c:v>22.102056999999999</c:v>
                </c:pt>
                <c:pt idx="1021">
                  <c:v>22.096287</c:v>
                </c:pt>
                <c:pt idx="1022">
                  <c:v>22.089030000000001</c:v>
                </c:pt>
                <c:pt idx="1023">
                  <c:v>22.112877999999998</c:v>
                </c:pt>
                <c:pt idx="1024">
                  <c:v>22.116880999999999</c:v>
                </c:pt>
                <c:pt idx="1025">
                  <c:v>22.109978999999999</c:v>
                </c:pt>
                <c:pt idx="1026">
                  <c:v>22.095741</c:v>
                </c:pt>
                <c:pt idx="1027">
                  <c:v>22.085222999999999</c:v>
                </c:pt>
                <c:pt idx="1028">
                  <c:v>22.093181000000001</c:v>
                </c:pt>
                <c:pt idx="1029">
                  <c:v>22.098268999999998</c:v>
                </c:pt>
                <c:pt idx="1030">
                  <c:v>22.095043</c:v>
                </c:pt>
                <c:pt idx="1031">
                  <c:v>22.101262999999999</c:v>
                </c:pt>
                <c:pt idx="1032">
                  <c:v>22.090126999999999</c:v>
                </c:pt>
                <c:pt idx="1033">
                  <c:v>22.078112999999998</c:v>
                </c:pt>
                <c:pt idx="1034">
                  <c:v>22.092949999999998</c:v>
                </c:pt>
                <c:pt idx="1035">
                  <c:v>22.103100999999999</c:v>
                </c:pt>
                <c:pt idx="1036">
                  <c:v>22.097857999999999</c:v>
                </c:pt>
                <c:pt idx="1037">
                  <c:v>22.094951999999999</c:v>
                </c:pt>
                <c:pt idx="1038">
                  <c:v>22.099146000000001</c:v>
                </c:pt>
                <c:pt idx="1039">
                  <c:v>22.083715999999999</c:v>
                </c:pt>
                <c:pt idx="1040">
                  <c:v>22.095362000000002</c:v>
                </c:pt>
                <c:pt idx="1041">
                  <c:v>22.097639000000001</c:v>
                </c:pt>
                <c:pt idx="1042">
                  <c:v>22.090115000000001</c:v>
                </c:pt>
                <c:pt idx="1043">
                  <c:v>22.096689999999999</c:v>
                </c:pt>
                <c:pt idx="1044">
                  <c:v>22.096374999999998</c:v>
                </c:pt>
                <c:pt idx="1045">
                  <c:v>22.095071000000001</c:v>
                </c:pt>
                <c:pt idx="1046">
                  <c:v>22.092711000000001</c:v>
                </c:pt>
                <c:pt idx="1047">
                  <c:v>22.095901000000001</c:v>
                </c:pt>
                <c:pt idx="1048">
                  <c:v>22.097739000000001</c:v>
                </c:pt>
                <c:pt idx="1049">
                  <c:v>22.109824</c:v>
                </c:pt>
                <c:pt idx="1050">
                  <c:v>22.103460999999999</c:v>
                </c:pt>
                <c:pt idx="1051">
                  <c:v>22.090641999999999</c:v>
                </c:pt>
                <c:pt idx="1052">
                  <c:v>22.105174999999999</c:v>
                </c:pt>
                <c:pt idx="1053">
                  <c:v>22.106390999999999</c:v>
                </c:pt>
                <c:pt idx="1054">
                  <c:v>22.086697999999998</c:v>
                </c:pt>
                <c:pt idx="1055">
                  <c:v>22.089027000000002</c:v>
                </c:pt>
                <c:pt idx="1056">
                  <c:v>22.085649</c:v>
                </c:pt>
                <c:pt idx="1057">
                  <c:v>22.096726</c:v>
                </c:pt>
                <c:pt idx="1058">
                  <c:v>22.104285999999998</c:v>
                </c:pt>
                <c:pt idx="1059">
                  <c:v>22.104505</c:v>
                </c:pt>
                <c:pt idx="1060">
                  <c:v>22.112877999999998</c:v>
                </c:pt>
                <c:pt idx="1061">
                  <c:v>22.102181000000002</c:v>
                </c:pt>
                <c:pt idx="1062">
                  <c:v>22.097881999999998</c:v>
                </c:pt>
                <c:pt idx="1063">
                  <c:v>22.098417000000001</c:v>
                </c:pt>
                <c:pt idx="1064">
                  <c:v>22.095884999999999</c:v>
                </c:pt>
                <c:pt idx="1065">
                  <c:v>22.103124999999999</c:v>
                </c:pt>
                <c:pt idx="1066">
                  <c:v>22.094691999999998</c:v>
                </c:pt>
                <c:pt idx="1067">
                  <c:v>22.096164000000002</c:v>
                </c:pt>
                <c:pt idx="1068">
                  <c:v>22.087451999999999</c:v>
                </c:pt>
                <c:pt idx="1069">
                  <c:v>22.096834000000001</c:v>
                </c:pt>
                <c:pt idx="1070">
                  <c:v>22.098915000000002</c:v>
                </c:pt>
                <c:pt idx="1071">
                  <c:v>22.093197</c:v>
                </c:pt>
                <c:pt idx="1072">
                  <c:v>22.084230000000002</c:v>
                </c:pt>
                <c:pt idx="1073">
                  <c:v>22.108827000000002</c:v>
                </c:pt>
                <c:pt idx="1074">
                  <c:v>22.097615000000001</c:v>
                </c:pt>
                <c:pt idx="1075">
                  <c:v>22.107012999999998</c:v>
                </c:pt>
                <c:pt idx="1076">
                  <c:v>22.106853999999998</c:v>
                </c:pt>
                <c:pt idx="1077">
                  <c:v>22.095462000000001</c:v>
                </c:pt>
                <c:pt idx="1078">
                  <c:v>22.081721999999999</c:v>
                </c:pt>
                <c:pt idx="1079">
                  <c:v>22.100977</c:v>
                </c:pt>
                <c:pt idx="1080">
                  <c:v>22.097252999999998</c:v>
                </c:pt>
                <c:pt idx="1081">
                  <c:v>22.080393999999998</c:v>
                </c:pt>
                <c:pt idx="1082">
                  <c:v>22.090409999999999</c:v>
                </c:pt>
                <c:pt idx="1083">
                  <c:v>22.098783000000001</c:v>
                </c:pt>
                <c:pt idx="1084">
                  <c:v>22.091418999999998</c:v>
                </c:pt>
                <c:pt idx="1085">
                  <c:v>22.109593</c:v>
                </c:pt>
                <c:pt idx="1086">
                  <c:v>22.099740000000001</c:v>
                </c:pt>
                <c:pt idx="1087">
                  <c:v>22.102989999999998</c:v>
                </c:pt>
                <c:pt idx="1088">
                  <c:v>22.101423</c:v>
                </c:pt>
                <c:pt idx="1089">
                  <c:v>22.093523999999999</c:v>
                </c:pt>
                <c:pt idx="1090">
                  <c:v>22.099401</c:v>
                </c:pt>
                <c:pt idx="1091">
                  <c:v>22.097966</c:v>
                </c:pt>
                <c:pt idx="1092">
                  <c:v>22.084914999999999</c:v>
                </c:pt>
                <c:pt idx="1093">
                  <c:v>22.105454000000002</c:v>
                </c:pt>
                <c:pt idx="1094">
                  <c:v>22.084576999999999</c:v>
                </c:pt>
                <c:pt idx="1095">
                  <c:v>22.092766000000001</c:v>
                </c:pt>
                <c:pt idx="1096">
                  <c:v>22.088750999999998</c:v>
                </c:pt>
                <c:pt idx="1097">
                  <c:v>22.093025999999998</c:v>
                </c:pt>
                <c:pt idx="1098">
                  <c:v>22.095984000000001</c:v>
                </c:pt>
                <c:pt idx="1099">
                  <c:v>22.104322</c:v>
                </c:pt>
                <c:pt idx="1100">
                  <c:v>22.093979000000001</c:v>
                </c:pt>
                <c:pt idx="1101">
                  <c:v>22.103117999999998</c:v>
                </c:pt>
                <c:pt idx="1102">
                  <c:v>22.097224000000001</c:v>
                </c:pt>
                <c:pt idx="1103">
                  <c:v>22.095082999999999</c:v>
                </c:pt>
                <c:pt idx="1104">
                  <c:v>22.093927000000001</c:v>
                </c:pt>
                <c:pt idx="1105">
                  <c:v>22.091346999999999</c:v>
                </c:pt>
                <c:pt idx="1106">
                  <c:v>22.089676000000001</c:v>
                </c:pt>
                <c:pt idx="1107">
                  <c:v>22.09496</c:v>
                </c:pt>
                <c:pt idx="1108">
                  <c:v>22.091431</c:v>
                </c:pt>
                <c:pt idx="1109">
                  <c:v>22.098887000000001</c:v>
                </c:pt>
                <c:pt idx="1110">
                  <c:v>22.104589000000001</c:v>
                </c:pt>
                <c:pt idx="1111">
                  <c:v>22.092842000000001</c:v>
                </c:pt>
                <c:pt idx="1112">
                  <c:v>22.099497</c:v>
                </c:pt>
                <c:pt idx="1113">
                  <c:v>22.104346</c:v>
                </c:pt>
                <c:pt idx="1114">
                  <c:v>22.100912999999998</c:v>
                </c:pt>
                <c:pt idx="1115">
                  <c:v>22.098766999999999</c:v>
                </c:pt>
                <c:pt idx="1116">
                  <c:v>22.100414000000001</c:v>
                </c:pt>
                <c:pt idx="1117">
                  <c:v>22.083604000000001</c:v>
                </c:pt>
                <c:pt idx="1118">
                  <c:v>22.105620999999999</c:v>
                </c:pt>
                <c:pt idx="1119">
                  <c:v>22.110102999999999</c:v>
                </c:pt>
                <c:pt idx="1120">
                  <c:v>22.102567000000001</c:v>
                </c:pt>
                <c:pt idx="1121">
                  <c:v>22.092504000000002</c:v>
                </c:pt>
                <c:pt idx="1122">
                  <c:v>22.101303000000001</c:v>
                </c:pt>
                <c:pt idx="1123">
                  <c:v>22.093707999999999</c:v>
                </c:pt>
                <c:pt idx="1124">
                  <c:v>22.094776</c:v>
                </c:pt>
                <c:pt idx="1125">
                  <c:v>22.100349999999999</c:v>
                </c:pt>
                <c:pt idx="1126">
                  <c:v>22.094158</c:v>
                </c:pt>
                <c:pt idx="1127">
                  <c:v>22.092829999999999</c:v>
                </c:pt>
                <c:pt idx="1128">
                  <c:v>22.099133999999999</c:v>
                </c:pt>
                <c:pt idx="1129">
                  <c:v>22.080953000000001</c:v>
                </c:pt>
                <c:pt idx="1130">
                  <c:v>22.091100000000001</c:v>
                </c:pt>
                <c:pt idx="1131">
                  <c:v>22.089556999999999</c:v>
                </c:pt>
                <c:pt idx="1132">
                  <c:v>22.099257999999999</c:v>
                </c:pt>
                <c:pt idx="1133">
                  <c:v>22.086490999999999</c:v>
                </c:pt>
                <c:pt idx="1134">
                  <c:v>22.093192999999999</c:v>
                </c:pt>
                <c:pt idx="1135">
                  <c:v>22.116174999999998</c:v>
                </c:pt>
                <c:pt idx="1136">
                  <c:v>22.093962999999999</c:v>
                </c:pt>
                <c:pt idx="1137">
                  <c:v>22.100059000000002</c:v>
                </c:pt>
                <c:pt idx="1138">
                  <c:v>22.103891000000001</c:v>
                </c:pt>
                <c:pt idx="1139">
                  <c:v>22.109089999999998</c:v>
                </c:pt>
                <c:pt idx="1140">
                  <c:v>22.093377</c:v>
                </c:pt>
                <c:pt idx="1141">
                  <c:v>22.083261</c:v>
                </c:pt>
                <c:pt idx="1142">
                  <c:v>22.089226</c:v>
                </c:pt>
                <c:pt idx="1143">
                  <c:v>22.102906000000001</c:v>
                </c:pt>
                <c:pt idx="1144">
                  <c:v>22.081493999999999</c:v>
                </c:pt>
                <c:pt idx="1145">
                  <c:v>22.094366000000001</c:v>
                </c:pt>
                <c:pt idx="1146">
                  <c:v>22.093108999999998</c:v>
                </c:pt>
                <c:pt idx="1147">
                  <c:v>22.093475999999999</c:v>
                </c:pt>
                <c:pt idx="1148">
                  <c:v>22.093744000000001</c:v>
                </c:pt>
                <c:pt idx="1149">
                  <c:v>22.102163999999998</c:v>
                </c:pt>
                <c:pt idx="1150">
                  <c:v>22.102323999999999</c:v>
                </c:pt>
                <c:pt idx="1151">
                  <c:v>22.086243</c:v>
                </c:pt>
                <c:pt idx="1152">
                  <c:v>22.093975</c:v>
                </c:pt>
                <c:pt idx="1153">
                  <c:v>22.093268999999999</c:v>
                </c:pt>
                <c:pt idx="1154">
                  <c:v>22.092974000000002</c:v>
                </c:pt>
                <c:pt idx="1155">
                  <c:v>22.083189000000001</c:v>
                </c:pt>
                <c:pt idx="1156">
                  <c:v>22.100557999999999</c:v>
                </c:pt>
                <c:pt idx="1157">
                  <c:v>22.108871000000001</c:v>
                </c:pt>
                <c:pt idx="1158">
                  <c:v>22.102347999999999</c:v>
                </c:pt>
                <c:pt idx="1159">
                  <c:v>22.104329</c:v>
                </c:pt>
                <c:pt idx="1160">
                  <c:v>22.109624</c:v>
                </c:pt>
                <c:pt idx="1161">
                  <c:v>22.091694</c:v>
                </c:pt>
                <c:pt idx="1162">
                  <c:v>22.093934999999998</c:v>
                </c:pt>
                <c:pt idx="1163">
                  <c:v>22.104353</c:v>
                </c:pt>
                <c:pt idx="1164">
                  <c:v>22.091733999999999</c:v>
                </c:pt>
                <c:pt idx="1165">
                  <c:v>22.086012</c:v>
                </c:pt>
                <c:pt idx="1166">
                  <c:v>22.094971999999999</c:v>
                </c:pt>
                <c:pt idx="1167">
                  <c:v>22.096661999999998</c:v>
                </c:pt>
                <c:pt idx="1168">
                  <c:v>22.098268999999998</c:v>
                </c:pt>
                <c:pt idx="1169">
                  <c:v>22.116443</c:v>
                </c:pt>
                <c:pt idx="1170">
                  <c:v>22.08935</c:v>
                </c:pt>
                <c:pt idx="1171">
                  <c:v>22.09346</c:v>
                </c:pt>
                <c:pt idx="1172">
                  <c:v>22.097432000000001</c:v>
                </c:pt>
                <c:pt idx="1173">
                  <c:v>22.092742999999999</c:v>
                </c:pt>
                <c:pt idx="1174">
                  <c:v>22.101299000000001</c:v>
                </c:pt>
                <c:pt idx="1175">
                  <c:v>22.085868999999999</c:v>
                </c:pt>
                <c:pt idx="1176">
                  <c:v>22.09234</c:v>
                </c:pt>
                <c:pt idx="1177">
                  <c:v>22.089254</c:v>
                </c:pt>
                <c:pt idx="1178">
                  <c:v>22.098974999999999</c:v>
                </c:pt>
                <c:pt idx="1179">
                  <c:v>22.091622000000001</c:v>
                </c:pt>
                <c:pt idx="1180">
                  <c:v>22.103978999999999</c:v>
                </c:pt>
                <c:pt idx="1181">
                  <c:v>22.094297000000001</c:v>
                </c:pt>
                <c:pt idx="1182">
                  <c:v>22.104959000000001</c:v>
                </c:pt>
                <c:pt idx="1183">
                  <c:v>22.088104999999999</c:v>
                </c:pt>
                <c:pt idx="1184">
                  <c:v>22.089848</c:v>
                </c:pt>
                <c:pt idx="1185">
                  <c:v>22.108391999999998</c:v>
                </c:pt>
                <c:pt idx="1186">
                  <c:v>22.089587999999999</c:v>
                </c:pt>
                <c:pt idx="1187">
                  <c:v>22.102136000000002</c:v>
                </c:pt>
                <c:pt idx="1188">
                  <c:v>22.097192</c:v>
                </c:pt>
                <c:pt idx="1189">
                  <c:v>22.097268</c:v>
                </c:pt>
                <c:pt idx="1190">
                  <c:v>22.101538000000001</c:v>
                </c:pt>
                <c:pt idx="1191">
                  <c:v>22.101271000000001</c:v>
                </c:pt>
                <c:pt idx="1192">
                  <c:v>22.110337999999999</c:v>
                </c:pt>
                <c:pt idx="1193">
                  <c:v>22.098068999999999</c:v>
                </c:pt>
                <c:pt idx="1194">
                  <c:v>22.103898000000001</c:v>
                </c:pt>
                <c:pt idx="1195">
                  <c:v>22.094066000000002</c:v>
                </c:pt>
                <c:pt idx="1196">
                  <c:v>22.096622</c:v>
                </c:pt>
                <c:pt idx="1197">
                  <c:v>22.086262999999999</c:v>
                </c:pt>
                <c:pt idx="1198">
                  <c:v>22.089998999999999</c:v>
                </c:pt>
                <c:pt idx="1199">
                  <c:v>22.103933999999999</c:v>
                </c:pt>
                <c:pt idx="1200">
                  <c:v>22.089926999999999</c:v>
                </c:pt>
                <c:pt idx="1201">
                  <c:v>22.094736000000001</c:v>
                </c:pt>
                <c:pt idx="1202">
                  <c:v>22.103459999999998</c:v>
                </c:pt>
                <c:pt idx="1203">
                  <c:v>22.101099000000001</c:v>
                </c:pt>
                <c:pt idx="1204">
                  <c:v>22.106749000000001</c:v>
                </c:pt>
                <c:pt idx="1205">
                  <c:v>22.099492000000001</c:v>
                </c:pt>
                <c:pt idx="1206">
                  <c:v>22.095317999999999</c:v>
                </c:pt>
                <c:pt idx="1207">
                  <c:v>22.090437999999999</c:v>
                </c:pt>
                <c:pt idx="1208">
                  <c:v>22.097494999999999</c:v>
                </c:pt>
                <c:pt idx="1209">
                  <c:v>22.096107</c:v>
                </c:pt>
                <c:pt idx="1210">
                  <c:v>22.103691000000001</c:v>
                </c:pt>
                <c:pt idx="1211">
                  <c:v>22.078151999999999</c:v>
                </c:pt>
                <c:pt idx="1212">
                  <c:v>22.099397</c:v>
                </c:pt>
                <c:pt idx="1213">
                  <c:v>22.092889</c:v>
                </c:pt>
                <c:pt idx="1214">
                  <c:v>22.099392999999999</c:v>
                </c:pt>
                <c:pt idx="1215">
                  <c:v>22.100876</c:v>
                </c:pt>
                <c:pt idx="1216">
                  <c:v>22.084249</c:v>
                </c:pt>
                <c:pt idx="1217">
                  <c:v>22.095141999999999</c:v>
                </c:pt>
                <c:pt idx="1218">
                  <c:v>22.087522</c:v>
                </c:pt>
                <c:pt idx="1219">
                  <c:v>22.089531999999998</c:v>
                </c:pt>
                <c:pt idx="1220">
                  <c:v>22.105875000000001</c:v>
                </c:pt>
                <c:pt idx="1221">
                  <c:v>22.105412999999999</c:v>
                </c:pt>
                <c:pt idx="1222">
                  <c:v>22.110305</c:v>
                </c:pt>
                <c:pt idx="1223">
                  <c:v>22.110731999999999</c:v>
                </c:pt>
                <c:pt idx="1224">
                  <c:v>22.092545999999999</c:v>
                </c:pt>
                <c:pt idx="1225">
                  <c:v>22.094798999999998</c:v>
                </c:pt>
                <c:pt idx="1226">
                  <c:v>22.091828</c:v>
                </c:pt>
                <c:pt idx="1227">
                  <c:v>22.097633999999999</c:v>
                </c:pt>
                <c:pt idx="1228">
                  <c:v>22.096803999999999</c:v>
                </c:pt>
                <c:pt idx="1229">
                  <c:v>22.103279000000001</c:v>
                </c:pt>
                <c:pt idx="1230">
                  <c:v>22.091449000000001</c:v>
                </c:pt>
                <c:pt idx="1231">
                  <c:v>22.094735</c:v>
                </c:pt>
                <c:pt idx="1232">
                  <c:v>22.103694000000001</c:v>
                </c:pt>
                <c:pt idx="1233">
                  <c:v>22.090257000000001</c:v>
                </c:pt>
                <c:pt idx="1234">
                  <c:v>22.095333</c:v>
                </c:pt>
                <c:pt idx="1235">
                  <c:v>22.083912999999999</c:v>
                </c:pt>
                <c:pt idx="1236">
                  <c:v>22.093056000000001</c:v>
                </c:pt>
                <c:pt idx="1237">
                  <c:v>22.100456999999999</c:v>
                </c:pt>
                <c:pt idx="1238">
                  <c:v>22.091633000000002</c:v>
                </c:pt>
                <c:pt idx="1239">
                  <c:v>22.098216000000001</c:v>
                </c:pt>
                <c:pt idx="1240">
                  <c:v>22.080787999999998</c:v>
                </c:pt>
                <c:pt idx="1241">
                  <c:v>22.106860000000001</c:v>
                </c:pt>
                <c:pt idx="1242">
                  <c:v>22.092203000000001</c:v>
                </c:pt>
                <c:pt idx="1243">
                  <c:v>22.107139</c:v>
                </c:pt>
                <c:pt idx="1244">
                  <c:v>22.096768000000001</c:v>
                </c:pt>
                <c:pt idx="1245">
                  <c:v>22.096205999999999</c:v>
                </c:pt>
                <c:pt idx="1246">
                  <c:v>22.096549</c:v>
                </c:pt>
                <c:pt idx="1247">
                  <c:v>22.088235999999998</c:v>
                </c:pt>
                <c:pt idx="1248">
                  <c:v>22.103878000000002</c:v>
                </c:pt>
                <c:pt idx="1249">
                  <c:v>22.106943999999999</c:v>
                </c:pt>
                <c:pt idx="1250">
                  <c:v>22.108877</c:v>
                </c:pt>
                <c:pt idx="1251">
                  <c:v>22.093969000000001</c:v>
                </c:pt>
                <c:pt idx="1252">
                  <c:v>22.096768000000001</c:v>
                </c:pt>
                <c:pt idx="1253">
                  <c:v>22.098056</c:v>
                </c:pt>
                <c:pt idx="1254">
                  <c:v>22.093330999999999</c:v>
                </c:pt>
                <c:pt idx="1255">
                  <c:v>22.097581999999999</c:v>
                </c:pt>
                <c:pt idx="1256">
                  <c:v>22.100830999999999</c:v>
                </c:pt>
                <c:pt idx="1257">
                  <c:v>22.098447</c:v>
                </c:pt>
                <c:pt idx="1258">
                  <c:v>22.084364000000001</c:v>
                </c:pt>
                <c:pt idx="1259">
                  <c:v>22.089459000000002</c:v>
                </c:pt>
                <c:pt idx="1260">
                  <c:v>22.091177999999999</c:v>
                </c:pt>
                <c:pt idx="1261">
                  <c:v>22.104721999999999</c:v>
                </c:pt>
                <c:pt idx="1262">
                  <c:v>22.103494000000001</c:v>
                </c:pt>
                <c:pt idx="1263">
                  <c:v>22.086926999999999</c:v>
                </c:pt>
                <c:pt idx="1264">
                  <c:v>22.087685</c:v>
                </c:pt>
                <c:pt idx="1265">
                  <c:v>22.103773</c:v>
                </c:pt>
                <c:pt idx="1266">
                  <c:v>22.100612000000002</c:v>
                </c:pt>
                <c:pt idx="1267">
                  <c:v>22.089312</c:v>
                </c:pt>
                <c:pt idx="1268">
                  <c:v>22.10107</c:v>
                </c:pt>
                <c:pt idx="1269">
                  <c:v>22.102201999999998</c:v>
                </c:pt>
                <c:pt idx="1270">
                  <c:v>22.096557000000001</c:v>
                </c:pt>
                <c:pt idx="1271">
                  <c:v>22.109370999999999</c:v>
                </c:pt>
                <c:pt idx="1272">
                  <c:v>22.096688</c:v>
                </c:pt>
                <c:pt idx="1273">
                  <c:v>22.106715999999999</c:v>
                </c:pt>
                <c:pt idx="1274">
                  <c:v>22.087385999999999</c:v>
                </c:pt>
                <c:pt idx="1275">
                  <c:v>22.105208999999999</c:v>
                </c:pt>
                <c:pt idx="1276">
                  <c:v>22.102772000000002</c:v>
                </c:pt>
                <c:pt idx="1277">
                  <c:v>22.098012000000001</c:v>
                </c:pt>
                <c:pt idx="1278">
                  <c:v>22.095929999999999</c:v>
                </c:pt>
                <c:pt idx="1279">
                  <c:v>22.103816999999999</c:v>
                </c:pt>
                <c:pt idx="1280">
                  <c:v>22.097234</c:v>
                </c:pt>
                <c:pt idx="1281">
                  <c:v>22.089423</c:v>
                </c:pt>
                <c:pt idx="1282">
                  <c:v>22.095590999999999</c:v>
                </c:pt>
                <c:pt idx="1283">
                  <c:v>22.102588999999998</c:v>
                </c:pt>
                <c:pt idx="1284">
                  <c:v>22.096077999999999</c:v>
                </c:pt>
                <c:pt idx="1285">
                  <c:v>22.082298000000002</c:v>
                </c:pt>
                <c:pt idx="1286">
                  <c:v>22.105778999999998</c:v>
                </c:pt>
                <c:pt idx="1287">
                  <c:v>22.096806999999998</c:v>
                </c:pt>
                <c:pt idx="1288">
                  <c:v>22.097864000000001</c:v>
                </c:pt>
                <c:pt idx="1289">
                  <c:v>22.103573999999998</c:v>
                </c:pt>
                <c:pt idx="1290">
                  <c:v>22.105751000000001</c:v>
                </c:pt>
                <c:pt idx="1291">
                  <c:v>22.100981999999998</c:v>
                </c:pt>
                <c:pt idx="1292">
                  <c:v>22.100746000000001</c:v>
                </c:pt>
                <c:pt idx="1293">
                  <c:v>22.092687999999999</c:v>
                </c:pt>
                <c:pt idx="1294">
                  <c:v>22.096544000000002</c:v>
                </c:pt>
                <c:pt idx="1295">
                  <c:v>22.101851</c:v>
                </c:pt>
                <c:pt idx="1296">
                  <c:v>22.108816999999998</c:v>
                </c:pt>
                <c:pt idx="1297">
                  <c:v>22.098737</c:v>
                </c:pt>
                <c:pt idx="1298">
                  <c:v>22.106718999999998</c:v>
                </c:pt>
                <c:pt idx="1299">
                  <c:v>22.096814999999999</c:v>
                </c:pt>
                <c:pt idx="1300">
                  <c:v>22.102947</c:v>
                </c:pt>
                <c:pt idx="1301">
                  <c:v>22.108070999999999</c:v>
                </c:pt>
                <c:pt idx="1302">
                  <c:v>22.102816000000001</c:v>
                </c:pt>
                <c:pt idx="1303">
                  <c:v>22.090191999999998</c:v>
                </c:pt>
                <c:pt idx="1304">
                  <c:v>22.100059999999999</c:v>
                </c:pt>
                <c:pt idx="1305">
                  <c:v>22.092808000000002</c:v>
                </c:pt>
                <c:pt idx="1306">
                  <c:v>22.083693</c:v>
                </c:pt>
                <c:pt idx="1307">
                  <c:v>22.097943000000001</c:v>
                </c:pt>
                <c:pt idx="1308">
                  <c:v>22.112013999999999</c:v>
                </c:pt>
                <c:pt idx="1309">
                  <c:v>22.087903000000001</c:v>
                </c:pt>
                <c:pt idx="1310">
                  <c:v>22.107875</c:v>
                </c:pt>
                <c:pt idx="1311">
                  <c:v>22.095459000000002</c:v>
                </c:pt>
                <c:pt idx="1312">
                  <c:v>22.092576000000001</c:v>
                </c:pt>
                <c:pt idx="1313">
                  <c:v>22.090176</c:v>
                </c:pt>
                <c:pt idx="1314">
                  <c:v>22.100155999999998</c:v>
                </c:pt>
                <c:pt idx="1315">
                  <c:v>22.097778999999999</c:v>
                </c:pt>
                <c:pt idx="1316">
                  <c:v>22.103719999999999</c:v>
                </c:pt>
                <c:pt idx="1317">
                  <c:v>22.093948000000001</c:v>
                </c:pt>
                <c:pt idx="1318">
                  <c:v>22.099119000000002</c:v>
                </c:pt>
                <c:pt idx="1319">
                  <c:v>22.102699999999999</c:v>
                </c:pt>
                <c:pt idx="1320">
                  <c:v>22.091161</c:v>
                </c:pt>
                <c:pt idx="1321">
                  <c:v>22.099350000000001</c:v>
                </c:pt>
                <c:pt idx="1322">
                  <c:v>22.099207</c:v>
                </c:pt>
                <c:pt idx="1323">
                  <c:v>22.104050999999998</c:v>
                </c:pt>
                <c:pt idx="1324">
                  <c:v>22.099426000000001</c:v>
                </c:pt>
                <c:pt idx="1325">
                  <c:v>22.086185</c:v>
                </c:pt>
                <c:pt idx="1326">
                  <c:v>22.093935999999999</c:v>
                </c:pt>
                <c:pt idx="1327">
                  <c:v>22.103684000000001</c:v>
                </c:pt>
                <c:pt idx="1328">
                  <c:v>22.087447999999998</c:v>
                </c:pt>
                <c:pt idx="1329">
                  <c:v>22.105933</c:v>
                </c:pt>
                <c:pt idx="1330">
                  <c:v>22.095223000000001</c:v>
                </c:pt>
                <c:pt idx="1331">
                  <c:v>22.089988000000002</c:v>
                </c:pt>
                <c:pt idx="1332">
                  <c:v>22.107185000000001</c:v>
                </c:pt>
                <c:pt idx="1333">
                  <c:v>22.100957000000001</c:v>
                </c:pt>
                <c:pt idx="1334">
                  <c:v>22.104261999999999</c:v>
                </c:pt>
                <c:pt idx="1335">
                  <c:v>22.08295</c:v>
                </c:pt>
                <c:pt idx="1336">
                  <c:v>22.087627999999999</c:v>
                </c:pt>
                <c:pt idx="1337">
                  <c:v>22.10126</c:v>
                </c:pt>
                <c:pt idx="1338">
                  <c:v>22.099824999999999</c:v>
                </c:pt>
                <c:pt idx="1339">
                  <c:v>22.106798000000001</c:v>
                </c:pt>
                <c:pt idx="1340">
                  <c:v>22.095182999999999</c:v>
                </c:pt>
                <c:pt idx="1341">
                  <c:v>22.095466999999999</c:v>
                </c:pt>
                <c:pt idx="1342">
                  <c:v>22.099285999999999</c:v>
                </c:pt>
                <c:pt idx="1343">
                  <c:v>22.100726000000002</c:v>
                </c:pt>
                <c:pt idx="1344">
                  <c:v>22.101990000000001</c:v>
                </c:pt>
                <c:pt idx="1345">
                  <c:v>22.102145</c:v>
                </c:pt>
                <c:pt idx="1346">
                  <c:v>22.101303000000001</c:v>
                </c:pt>
                <c:pt idx="1347">
                  <c:v>22.104991999999999</c:v>
                </c:pt>
                <c:pt idx="1348">
                  <c:v>22.104600999999999</c:v>
                </c:pt>
                <c:pt idx="1349">
                  <c:v>22.093672000000002</c:v>
                </c:pt>
                <c:pt idx="1350">
                  <c:v>22.102073000000001</c:v>
                </c:pt>
                <c:pt idx="1351">
                  <c:v>22.110565999999999</c:v>
                </c:pt>
                <c:pt idx="1352">
                  <c:v>22.102032999999999</c:v>
                </c:pt>
                <c:pt idx="1353">
                  <c:v>22.101921000000001</c:v>
                </c:pt>
                <c:pt idx="1354">
                  <c:v>22.094512999999999</c:v>
                </c:pt>
                <c:pt idx="1355">
                  <c:v>22.084641000000001</c:v>
                </c:pt>
                <c:pt idx="1356">
                  <c:v>22.082280000000001</c:v>
                </c:pt>
                <c:pt idx="1357">
                  <c:v>22.099772999999999</c:v>
                </c:pt>
                <c:pt idx="1358">
                  <c:v>22.090837000000001</c:v>
                </c:pt>
                <c:pt idx="1359">
                  <c:v>22.104043000000001</c:v>
                </c:pt>
                <c:pt idx="1360">
                  <c:v>22.091567000000001</c:v>
                </c:pt>
                <c:pt idx="1361">
                  <c:v>22.107025</c:v>
                </c:pt>
                <c:pt idx="1362">
                  <c:v>22.096717999999999</c:v>
                </c:pt>
                <c:pt idx="1363">
                  <c:v>22.088802999999999</c:v>
                </c:pt>
                <c:pt idx="1364">
                  <c:v>22.102264000000002</c:v>
                </c:pt>
                <c:pt idx="1365">
                  <c:v>22.086734</c:v>
                </c:pt>
                <c:pt idx="1366">
                  <c:v>22.101641999999998</c:v>
                </c:pt>
                <c:pt idx="1367">
                  <c:v>22.085477999999998</c:v>
                </c:pt>
                <c:pt idx="1368">
                  <c:v>22.098412</c:v>
                </c:pt>
                <c:pt idx="1369">
                  <c:v>22.095445999999999</c:v>
                </c:pt>
                <c:pt idx="1370">
                  <c:v>22.101590000000002</c:v>
                </c:pt>
                <c:pt idx="1371">
                  <c:v>22.109648</c:v>
                </c:pt>
                <c:pt idx="1372">
                  <c:v>22.092898000000002</c:v>
                </c:pt>
                <c:pt idx="1373">
                  <c:v>22.085450000000002</c:v>
                </c:pt>
                <c:pt idx="1374">
                  <c:v>22.102319999999999</c:v>
                </c:pt>
                <c:pt idx="1375">
                  <c:v>22.083017999999999</c:v>
                </c:pt>
                <c:pt idx="1376">
                  <c:v>22.101051999999999</c:v>
                </c:pt>
                <c:pt idx="1377">
                  <c:v>22.091083000000001</c:v>
                </c:pt>
                <c:pt idx="1378">
                  <c:v>22.090900000000001</c:v>
                </c:pt>
                <c:pt idx="1379">
                  <c:v>22.095692</c:v>
                </c:pt>
                <c:pt idx="1380">
                  <c:v>22.080528999999999</c:v>
                </c:pt>
                <c:pt idx="1381">
                  <c:v>22.114536000000001</c:v>
                </c:pt>
                <c:pt idx="1382">
                  <c:v>22.096183</c:v>
                </c:pt>
                <c:pt idx="1383">
                  <c:v>22.098296000000001</c:v>
                </c:pt>
                <c:pt idx="1384">
                  <c:v>22.098029</c:v>
                </c:pt>
                <c:pt idx="1385">
                  <c:v>22.109372</c:v>
                </c:pt>
                <c:pt idx="1386">
                  <c:v>22.092645999999998</c:v>
                </c:pt>
                <c:pt idx="1387">
                  <c:v>22.106641</c:v>
                </c:pt>
                <c:pt idx="1388">
                  <c:v>22.098132</c:v>
                </c:pt>
                <c:pt idx="1389">
                  <c:v>22.094978000000001</c:v>
                </c:pt>
                <c:pt idx="1390">
                  <c:v>22.101807999999998</c:v>
                </c:pt>
                <c:pt idx="1391">
                  <c:v>22.101334000000001</c:v>
                </c:pt>
                <c:pt idx="1392">
                  <c:v>22.088806000000002</c:v>
                </c:pt>
                <c:pt idx="1393">
                  <c:v>22.096325</c:v>
                </c:pt>
                <c:pt idx="1394">
                  <c:v>22.103007999999999</c:v>
                </c:pt>
                <c:pt idx="1395">
                  <c:v>22.098845000000001</c:v>
                </c:pt>
                <c:pt idx="1396">
                  <c:v>22.093454999999999</c:v>
                </c:pt>
                <c:pt idx="1397">
                  <c:v>22.100843000000001</c:v>
                </c:pt>
                <c:pt idx="1398">
                  <c:v>22.097370000000002</c:v>
                </c:pt>
                <c:pt idx="1399">
                  <c:v>22.098271</c:v>
                </c:pt>
                <c:pt idx="1400">
                  <c:v>22.109016</c:v>
                </c:pt>
                <c:pt idx="1401">
                  <c:v>22.105803000000002</c:v>
                </c:pt>
                <c:pt idx="1402">
                  <c:v>22.092099000000001</c:v>
                </c:pt>
                <c:pt idx="1403">
                  <c:v>22.107189999999999</c:v>
                </c:pt>
                <c:pt idx="1404">
                  <c:v>22.099833</c:v>
                </c:pt>
                <c:pt idx="1405">
                  <c:v>22.097093999999998</c:v>
                </c:pt>
                <c:pt idx="1406">
                  <c:v>22.094501999999999</c:v>
                </c:pt>
                <c:pt idx="1407">
                  <c:v>22.103338000000001</c:v>
                </c:pt>
                <c:pt idx="1408">
                  <c:v>22.093537000000001</c:v>
                </c:pt>
                <c:pt idx="1409">
                  <c:v>22.110040000000001</c:v>
                </c:pt>
                <c:pt idx="1410">
                  <c:v>22.094594000000001</c:v>
                </c:pt>
                <c:pt idx="1411">
                  <c:v>22.110004</c:v>
                </c:pt>
                <c:pt idx="1412">
                  <c:v>22.103501000000001</c:v>
                </c:pt>
                <c:pt idx="1413">
                  <c:v>22.107116999999999</c:v>
                </c:pt>
                <c:pt idx="1414">
                  <c:v>22.104569000000001</c:v>
                </c:pt>
                <c:pt idx="1415">
                  <c:v>22.086276000000002</c:v>
                </c:pt>
                <c:pt idx="1416">
                  <c:v>22.104676999999999</c:v>
                </c:pt>
                <c:pt idx="1417">
                  <c:v>22.097109</c:v>
                </c:pt>
                <c:pt idx="1418">
                  <c:v>22.099416999999999</c:v>
                </c:pt>
                <c:pt idx="1419">
                  <c:v>22.101693999999998</c:v>
                </c:pt>
                <c:pt idx="1420">
                  <c:v>22.100977</c:v>
                </c:pt>
                <c:pt idx="1421">
                  <c:v>22.088165</c:v>
                </c:pt>
                <c:pt idx="1422">
                  <c:v>22.108847000000001</c:v>
                </c:pt>
                <c:pt idx="1423">
                  <c:v>22.103676</c:v>
                </c:pt>
                <c:pt idx="1424">
                  <c:v>22.08982</c:v>
                </c:pt>
                <c:pt idx="1425">
                  <c:v>22.102954</c:v>
                </c:pt>
                <c:pt idx="1426">
                  <c:v>22.093834999999999</c:v>
                </c:pt>
                <c:pt idx="1427">
                  <c:v>22.098538999999999</c:v>
                </c:pt>
                <c:pt idx="1428">
                  <c:v>22.106769</c:v>
                </c:pt>
                <c:pt idx="1429">
                  <c:v>22.088208000000002</c:v>
                </c:pt>
                <c:pt idx="1430">
                  <c:v>22.102778000000001</c:v>
                </c:pt>
                <c:pt idx="1431">
                  <c:v>22.093095999999999</c:v>
                </c:pt>
                <c:pt idx="1432">
                  <c:v>22.095237000000001</c:v>
                </c:pt>
                <c:pt idx="1433">
                  <c:v>22.102202999999999</c:v>
                </c:pt>
                <c:pt idx="1434">
                  <c:v>22.086027000000001</c:v>
                </c:pt>
                <c:pt idx="1435">
                  <c:v>22.093204</c:v>
                </c:pt>
                <c:pt idx="1436">
                  <c:v>22.106819999999999</c:v>
                </c:pt>
                <c:pt idx="1437">
                  <c:v>22.107478</c:v>
                </c:pt>
                <c:pt idx="1438">
                  <c:v>22.104436</c:v>
                </c:pt>
                <c:pt idx="1439">
                  <c:v>22.09808</c:v>
                </c:pt>
                <c:pt idx="1440">
                  <c:v>22.096533000000001</c:v>
                </c:pt>
                <c:pt idx="1441">
                  <c:v>22.105284999999999</c:v>
                </c:pt>
                <c:pt idx="1442">
                  <c:v>22.103542000000001</c:v>
                </c:pt>
                <c:pt idx="1443">
                  <c:v>22.100037</c:v>
                </c:pt>
                <c:pt idx="1444">
                  <c:v>22.100193000000001</c:v>
                </c:pt>
                <c:pt idx="1445">
                  <c:v>22.104438999999999</c:v>
                </c:pt>
                <c:pt idx="1446">
                  <c:v>22.096285000000002</c:v>
                </c:pt>
                <c:pt idx="1447">
                  <c:v>22.088139000000002</c:v>
                </c:pt>
                <c:pt idx="1448">
                  <c:v>22.103923999999999</c:v>
                </c:pt>
                <c:pt idx="1449">
                  <c:v>22.105080999999998</c:v>
                </c:pt>
                <c:pt idx="1450">
                  <c:v>22.092948</c:v>
                </c:pt>
                <c:pt idx="1451">
                  <c:v>22.101973999999998</c:v>
                </c:pt>
                <c:pt idx="1452">
                  <c:v>22.098624999999998</c:v>
                </c:pt>
                <c:pt idx="1453">
                  <c:v>22.086822999999999</c:v>
                </c:pt>
                <c:pt idx="1454">
                  <c:v>22.102349</c:v>
                </c:pt>
                <c:pt idx="1455">
                  <c:v>22.101699</c:v>
                </c:pt>
                <c:pt idx="1456">
                  <c:v>22.100826000000001</c:v>
                </c:pt>
                <c:pt idx="1457">
                  <c:v>22.101188</c:v>
                </c:pt>
                <c:pt idx="1458">
                  <c:v>22.096304</c:v>
                </c:pt>
                <c:pt idx="1459">
                  <c:v>22.095745999999998</c:v>
                </c:pt>
                <c:pt idx="1460">
                  <c:v>22.104633</c:v>
                </c:pt>
                <c:pt idx="1461">
                  <c:v>22.106103999999998</c:v>
                </c:pt>
                <c:pt idx="1462">
                  <c:v>22.112165000000001</c:v>
                </c:pt>
                <c:pt idx="1463">
                  <c:v>22.103093999999999</c:v>
                </c:pt>
                <c:pt idx="1464">
                  <c:v>22.097711</c:v>
                </c:pt>
                <c:pt idx="1465">
                  <c:v>22.108484000000001</c:v>
                </c:pt>
                <c:pt idx="1466">
                  <c:v>22.104405</c:v>
                </c:pt>
                <c:pt idx="1467">
                  <c:v>22.103719000000002</c:v>
                </c:pt>
                <c:pt idx="1468">
                  <c:v>22.101956999999999</c:v>
                </c:pt>
                <c:pt idx="1469">
                  <c:v>22.115697000000001</c:v>
                </c:pt>
                <c:pt idx="1470">
                  <c:v>22.098388</c:v>
                </c:pt>
                <c:pt idx="1471">
                  <c:v>22.094260999999999</c:v>
                </c:pt>
                <c:pt idx="1472">
                  <c:v>22.102996999999998</c:v>
                </c:pt>
                <c:pt idx="1473">
                  <c:v>22.106151000000001</c:v>
                </c:pt>
                <c:pt idx="1474">
                  <c:v>22.093053000000001</c:v>
                </c:pt>
                <c:pt idx="1475">
                  <c:v>22.094543999999999</c:v>
                </c:pt>
                <c:pt idx="1476">
                  <c:v>22.108885999999998</c:v>
                </c:pt>
                <c:pt idx="1477">
                  <c:v>22.101265999999999</c:v>
                </c:pt>
                <c:pt idx="1478">
                  <c:v>22.102091999999999</c:v>
                </c:pt>
                <c:pt idx="1479">
                  <c:v>22.091892000000001</c:v>
                </c:pt>
                <c:pt idx="1480">
                  <c:v>22.095783999999998</c:v>
                </c:pt>
                <c:pt idx="1481">
                  <c:v>22.112019</c:v>
                </c:pt>
                <c:pt idx="1482">
                  <c:v>22.085584000000001</c:v>
                </c:pt>
                <c:pt idx="1483">
                  <c:v>22.090803000000001</c:v>
                </c:pt>
                <c:pt idx="1484">
                  <c:v>22.115364</c:v>
                </c:pt>
                <c:pt idx="1485">
                  <c:v>22.110714999999999</c:v>
                </c:pt>
                <c:pt idx="1486">
                  <c:v>22.090116999999999</c:v>
                </c:pt>
                <c:pt idx="1487">
                  <c:v>22.101217999999999</c:v>
                </c:pt>
                <c:pt idx="1488">
                  <c:v>22.105588000000001</c:v>
                </c:pt>
                <c:pt idx="1489">
                  <c:v>22.100826999999999</c:v>
                </c:pt>
                <c:pt idx="1490">
                  <c:v>22.096066</c:v>
                </c:pt>
                <c:pt idx="1491">
                  <c:v>22.103171</c:v>
                </c:pt>
                <c:pt idx="1492">
                  <c:v>22.101396999999999</c:v>
                </c:pt>
                <c:pt idx="1493">
                  <c:v>22.098521999999999</c:v>
                </c:pt>
                <c:pt idx="1494">
                  <c:v>22.103194999999999</c:v>
                </c:pt>
                <c:pt idx="1495">
                  <c:v>22.094916999999999</c:v>
                </c:pt>
                <c:pt idx="1496">
                  <c:v>22.099941000000001</c:v>
                </c:pt>
                <c:pt idx="1497">
                  <c:v>22.098421999999999</c:v>
                </c:pt>
                <c:pt idx="1498">
                  <c:v>22.096945999999999</c:v>
                </c:pt>
                <c:pt idx="1499">
                  <c:v>22.089072000000002</c:v>
                </c:pt>
                <c:pt idx="1500">
                  <c:v>22.098039</c:v>
                </c:pt>
                <c:pt idx="1501">
                  <c:v>22.115786</c:v>
                </c:pt>
                <c:pt idx="1502">
                  <c:v>22.100363000000002</c:v>
                </c:pt>
                <c:pt idx="1503">
                  <c:v>22.103293000000001</c:v>
                </c:pt>
                <c:pt idx="1504">
                  <c:v>22.10819</c:v>
                </c:pt>
                <c:pt idx="1505">
                  <c:v>22.101040999999999</c:v>
                </c:pt>
                <c:pt idx="1506">
                  <c:v>22.093218</c:v>
                </c:pt>
                <c:pt idx="1507">
                  <c:v>22.098616</c:v>
                </c:pt>
                <c:pt idx="1508">
                  <c:v>22.086703</c:v>
                </c:pt>
                <c:pt idx="1509">
                  <c:v>22.092806</c:v>
                </c:pt>
                <c:pt idx="1510">
                  <c:v>22.096926</c:v>
                </c:pt>
                <c:pt idx="1511">
                  <c:v>22.089385</c:v>
                </c:pt>
                <c:pt idx="1512">
                  <c:v>22.095645999999999</c:v>
                </c:pt>
                <c:pt idx="1513">
                  <c:v>22.101215</c:v>
                </c:pt>
                <c:pt idx="1514">
                  <c:v>22.094010999999998</c:v>
                </c:pt>
                <c:pt idx="1515">
                  <c:v>22.111688999999998</c:v>
                </c:pt>
                <c:pt idx="1516">
                  <c:v>22.100884000000001</c:v>
                </c:pt>
                <c:pt idx="1517">
                  <c:v>22.101347000000001</c:v>
                </c:pt>
                <c:pt idx="1518">
                  <c:v>22.102758000000001</c:v>
                </c:pt>
                <c:pt idx="1519">
                  <c:v>22.100719999999999</c:v>
                </c:pt>
                <c:pt idx="1520">
                  <c:v>22.095227000000001</c:v>
                </c:pt>
                <c:pt idx="1521">
                  <c:v>22.096900999999999</c:v>
                </c:pt>
                <c:pt idx="1522">
                  <c:v>22.097546999999999</c:v>
                </c:pt>
                <c:pt idx="1523">
                  <c:v>22.102861000000001</c:v>
                </c:pt>
                <c:pt idx="1524">
                  <c:v>22.094393</c:v>
                </c:pt>
                <c:pt idx="1525">
                  <c:v>22.095469000000001</c:v>
                </c:pt>
                <c:pt idx="1526">
                  <c:v>22.102103</c:v>
                </c:pt>
                <c:pt idx="1527">
                  <c:v>22.102613999999999</c:v>
                </c:pt>
                <c:pt idx="1528">
                  <c:v>22.109783</c:v>
                </c:pt>
                <c:pt idx="1529">
                  <c:v>22.091466</c:v>
                </c:pt>
                <c:pt idx="1530">
                  <c:v>22.093543</c:v>
                </c:pt>
                <c:pt idx="1531">
                  <c:v>22.095237000000001</c:v>
                </c:pt>
                <c:pt idx="1532">
                  <c:v>22.104814999999999</c:v>
                </c:pt>
                <c:pt idx="1533">
                  <c:v>22.086445000000001</c:v>
                </c:pt>
                <c:pt idx="1534">
                  <c:v>22.110887000000002</c:v>
                </c:pt>
                <c:pt idx="1535">
                  <c:v>22.098566000000002</c:v>
                </c:pt>
                <c:pt idx="1536">
                  <c:v>22.09113</c:v>
                </c:pt>
                <c:pt idx="1537">
                  <c:v>22.107206000000001</c:v>
                </c:pt>
                <c:pt idx="1538">
                  <c:v>22.094256000000001</c:v>
                </c:pt>
                <c:pt idx="1539">
                  <c:v>22.089922000000001</c:v>
                </c:pt>
                <c:pt idx="1540">
                  <c:v>22.112549000000001</c:v>
                </c:pt>
                <c:pt idx="1541">
                  <c:v>22.085013</c:v>
                </c:pt>
                <c:pt idx="1542">
                  <c:v>22.098913</c:v>
                </c:pt>
                <c:pt idx="1543">
                  <c:v>22.111169</c:v>
                </c:pt>
                <c:pt idx="1544">
                  <c:v>22.107381</c:v>
                </c:pt>
                <c:pt idx="1545">
                  <c:v>22.105559</c:v>
                </c:pt>
                <c:pt idx="1546">
                  <c:v>22.098047000000001</c:v>
                </c:pt>
                <c:pt idx="1547">
                  <c:v>22.102086</c:v>
                </c:pt>
                <c:pt idx="1548">
                  <c:v>22.100722000000001</c:v>
                </c:pt>
                <c:pt idx="1549">
                  <c:v>22.094574000000001</c:v>
                </c:pt>
                <c:pt idx="1550">
                  <c:v>22.090056000000001</c:v>
                </c:pt>
                <c:pt idx="1551">
                  <c:v>22.094662</c:v>
                </c:pt>
                <c:pt idx="1552">
                  <c:v>22.101388</c:v>
                </c:pt>
                <c:pt idx="1553">
                  <c:v>22.096699000000001</c:v>
                </c:pt>
                <c:pt idx="1554">
                  <c:v>22.097480000000001</c:v>
                </c:pt>
                <c:pt idx="1555">
                  <c:v>22.110586000000001</c:v>
                </c:pt>
                <c:pt idx="1556">
                  <c:v>22.091415999999999</c:v>
                </c:pt>
                <c:pt idx="1557">
                  <c:v>22.096232000000001</c:v>
                </c:pt>
                <c:pt idx="1558">
                  <c:v>22.090419000000001</c:v>
                </c:pt>
                <c:pt idx="1559">
                  <c:v>22.094151</c:v>
                </c:pt>
                <c:pt idx="1560">
                  <c:v>22.100175</c:v>
                </c:pt>
                <c:pt idx="1561">
                  <c:v>22.085654000000002</c:v>
                </c:pt>
                <c:pt idx="1562">
                  <c:v>22.105215000000001</c:v>
                </c:pt>
                <c:pt idx="1563">
                  <c:v>22.100977</c:v>
                </c:pt>
                <c:pt idx="1564">
                  <c:v>22.096993000000001</c:v>
                </c:pt>
                <c:pt idx="1565">
                  <c:v>22.101084</c:v>
                </c:pt>
                <c:pt idx="1566">
                  <c:v>22.10303</c:v>
                </c:pt>
                <c:pt idx="1567">
                  <c:v>22.102323999999999</c:v>
                </c:pt>
                <c:pt idx="1568">
                  <c:v>22.106482</c:v>
                </c:pt>
                <c:pt idx="1569">
                  <c:v>22.104061999999999</c:v>
                </c:pt>
                <c:pt idx="1570">
                  <c:v>22.104899</c:v>
                </c:pt>
                <c:pt idx="1571">
                  <c:v>22.104596000000001</c:v>
                </c:pt>
                <c:pt idx="1572">
                  <c:v>22.099943</c:v>
                </c:pt>
                <c:pt idx="1573">
                  <c:v>22.101845000000001</c:v>
                </c:pt>
                <c:pt idx="1574">
                  <c:v>22.100992000000002</c:v>
                </c:pt>
                <c:pt idx="1575">
                  <c:v>22.098164000000001</c:v>
                </c:pt>
                <c:pt idx="1576">
                  <c:v>22.095756000000002</c:v>
                </c:pt>
                <c:pt idx="1577">
                  <c:v>22.086756999999999</c:v>
                </c:pt>
                <c:pt idx="1578">
                  <c:v>22.102119999999999</c:v>
                </c:pt>
                <c:pt idx="1579">
                  <c:v>22.108530999999999</c:v>
                </c:pt>
                <c:pt idx="1580">
                  <c:v>22.099571999999998</c:v>
                </c:pt>
                <c:pt idx="1581">
                  <c:v>22.076114</c:v>
                </c:pt>
                <c:pt idx="1582">
                  <c:v>22.111948000000002</c:v>
                </c:pt>
                <c:pt idx="1583">
                  <c:v>22.100930999999999</c:v>
                </c:pt>
                <c:pt idx="1584">
                  <c:v>22.113040000000002</c:v>
                </c:pt>
                <c:pt idx="1585">
                  <c:v>22.104471</c:v>
                </c:pt>
                <c:pt idx="1586">
                  <c:v>22.110420000000001</c:v>
                </c:pt>
                <c:pt idx="1587">
                  <c:v>22.109766</c:v>
                </c:pt>
                <c:pt idx="1588">
                  <c:v>22.099343999999999</c:v>
                </c:pt>
                <c:pt idx="1589">
                  <c:v>22.099634999999999</c:v>
                </c:pt>
                <c:pt idx="1590">
                  <c:v>22.104913</c:v>
                </c:pt>
                <c:pt idx="1591">
                  <c:v>22.094044</c:v>
                </c:pt>
                <c:pt idx="1592">
                  <c:v>22.103916999999999</c:v>
                </c:pt>
                <c:pt idx="1593">
                  <c:v>22.098801000000002</c:v>
                </c:pt>
                <c:pt idx="1594">
                  <c:v>22.098852999999998</c:v>
                </c:pt>
                <c:pt idx="1595">
                  <c:v>22.10652</c:v>
                </c:pt>
                <c:pt idx="1596">
                  <c:v>22.092517000000001</c:v>
                </c:pt>
                <c:pt idx="1597">
                  <c:v>22.110434999999999</c:v>
                </c:pt>
                <c:pt idx="1598">
                  <c:v>22.094455</c:v>
                </c:pt>
                <c:pt idx="1599">
                  <c:v>22.110614000000002</c:v>
                </c:pt>
                <c:pt idx="1600">
                  <c:v>22.098322</c:v>
                </c:pt>
                <c:pt idx="1601">
                  <c:v>22.106718999999998</c:v>
                </c:pt>
                <c:pt idx="1602">
                  <c:v>22.091805999999998</c:v>
                </c:pt>
                <c:pt idx="1603">
                  <c:v>22.097572</c:v>
                </c:pt>
                <c:pt idx="1604">
                  <c:v>22.102443999999998</c:v>
                </c:pt>
                <c:pt idx="1605">
                  <c:v>22.096260000000001</c:v>
                </c:pt>
                <c:pt idx="1606">
                  <c:v>22.090769999999999</c:v>
                </c:pt>
                <c:pt idx="1607">
                  <c:v>22.10492</c:v>
                </c:pt>
                <c:pt idx="1608">
                  <c:v>22.090195000000001</c:v>
                </c:pt>
                <c:pt idx="1609">
                  <c:v>22.084202000000001</c:v>
                </c:pt>
                <c:pt idx="1610">
                  <c:v>22.107482999999998</c:v>
                </c:pt>
                <c:pt idx="1611">
                  <c:v>22.089994999999998</c:v>
                </c:pt>
                <c:pt idx="1612">
                  <c:v>22.091235000000001</c:v>
                </c:pt>
                <c:pt idx="1613">
                  <c:v>22.094034000000001</c:v>
                </c:pt>
                <c:pt idx="1614">
                  <c:v>22.107897999999999</c:v>
                </c:pt>
                <c:pt idx="1615">
                  <c:v>22.101092000000001</c:v>
                </c:pt>
                <c:pt idx="1616">
                  <c:v>22.103463999999999</c:v>
                </c:pt>
                <c:pt idx="1617">
                  <c:v>22.093675000000001</c:v>
                </c:pt>
                <c:pt idx="1618">
                  <c:v>22.101841</c:v>
                </c:pt>
                <c:pt idx="1619">
                  <c:v>22.103567000000002</c:v>
                </c:pt>
                <c:pt idx="1620">
                  <c:v>22.105453000000001</c:v>
                </c:pt>
                <c:pt idx="1621">
                  <c:v>22.105369</c:v>
                </c:pt>
                <c:pt idx="1622">
                  <c:v>22.099025000000001</c:v>
                </c:pt>
                <c:pt idx="1623">
                  <c:v>22.089168999999998</c:v>
                </c:pt>
                <c:pt idx="1624">
                  <c:v>22.085832</c:v>
                </c:pt>
                <c:pt idx="1625">
                  <c:v>22.093439</c:v>
                </c:pt>
                <c:pt idx="1626">
                  <c:v>22.106741</c:v>
                </c:pt>
                <c:pt idx="1627">
                  <c:v>22.09684</c:v>
                </c:pt>
                <c:pt idx="1628">
                  <c:v>22.103729999999999</c:v>
                </c:pt>
                <c:pt idx="1629">
                  <c:v>22.107478</c:v>
                </c:pt>
                <c:pt idx="1630">
                  <c:v>22.09046</c:v>
                </c:pt>
                <c:pt idx="1631">
                  <c:v>22.109387999999999</c:v>
                </c:pt>
                <c:pt idx="1632">
                  <c:v>22.098732999999999</c:v>
                </c:pt>
                <c:pt idx="1633">
                  <c:v>22.099232000000001</c:v>
                </c:pt>
                <c:pt idx="1634">
                  <c:v>22.111305000000002</c:v>
                </c:pt>
                <c:pt idx="1635">
                  <c:v>22.104925000000001</c:v>
                </c:pt>
                <c:pt idx="1636">
                  <c:v>22.108927999999999</c:v>
                </c:pt>
                <c:pt idx="1637">
                  <c:v>22.109549999999999</c:v>
                </c:pt>
                <c:pt idx="1638">
                  <c:v>22.102381000000001</c:v>
                </c:pt>
                <c:pt idx="1639">
                  <c:v>22.102098000000002</c:v>
                </c:pt>
                <c:pt idx="1640">
                  <c:v>22.114438</c:v>
                </c:pt>
                <c:pt idx="1641">
                  <c:v>22.101268999999998</c:v>
                </c:pt>
                <c:pt idx="1642">
                  <c:v>22.096851000000001</c:v>
                </c:pt>
                <c:pt idx="1643">
                  <c:v>22.102277000000001</c:v>
                </c:pt>
                <c:pt idx="1644">
                  <c:v>22.097895000000001</c:v>
                </c:pt>
                <c:pt idx="1645">
                  <c:v>22.094522000000001</c:v>
                </c:pt>
                <c:pt idx="1646">
                  <c:v>22.109434</c:v>
                </c:pt>
                <c:pt idx="1647">
                  <c:v>22.108588000000001</c:v>
                </c:pt>
                <c:pt idx="1648">
                  <c:v>22.093851999999998</c:v>
                </c:pt>
                <c:pt idx="1649">
                  <c:v>22.121942000000001</c:v>
                </c:pt>
                <c:pt idx="1650">
                  <c:v>22.095797999999998</c:v>
                </c:pt>
                <c:pt idx="1651">
                  <c:v>22.104063</c:v>
                </c:pt>
                <c:pt idx="1652">
                  <c:v>22.108125999999999</c:v>
                </c:pt>
                <c:pt idx="1653">
                  <c:v>22.096717999999999</c:v>
                </c:pt>
                <c:pt idx="1654">
                  <c:v>22.112005</c:v>
                </c:pt>
                <c:pt idx="1655">
                  <c:v>22.108791</c:v>
                </c:pt>
                <c:pt idx="1656">
                  <c:v>22.107049</c:v>
                </c:pt>
                <c:pt idx="1657">
                  <c:v>22.099114</c:v>
                </c:pt>
                <c:pt idx="1658">
                  <c:v>22.101599</c:v>
                </c:pt>
                <c:pt idx="1659">
                  <c:v>22.091139999999999</c:v>
                </c:pt>
                <c:pt idx="1660">
                  <c:v>22.098700000000001</c:v>
                </c:pt>
                <c:pt idx="1661">
                  <c:v>22.103576</c:v>
                </c:pt>
                <c:pt idx="1662">
                  <c:v>22.108336999999999</c:v>
                </c:pt>
                <c:pt idx="1663">
                  <c:v>22.110880000000002</c:v>
                </c:pt>
                <c:pt idx="1664">
                  <c:v>22.107882</c:v>
                </c:pt>
                <c:pt idx="1665">
                  <c:v>22.095756000000002</c:v>
                </c:pt>
                <c:pt idx="1666">
                  <c:v>22.106251</c:v>
                </c:pt>
                <c:pt idx="1667">
                  <c:v>22.10474</c:v>
                </c:pt>
                <c:pt idx="1668">
                  <c:v>22.096437999999999</c:v>
                </c:pt>
                <c:pt idx="1669">
                  <c:v>22.109584000000002</c:v>
                </c:pt>
                <c:pt idx="1670">
                  <c:v>22.094273000000001</c:v>
                </c:pt>
                <c:pt idx="1671">
                  <c:v>22.100382</c:v>
                </c:pt>
                <c:pt idx="1672">
                  <c:v>22.108156000000001</c:v>
                </c:pt>
                <c:pt idx="1673">
                  <c:v>22.095448999999999</c:v>
                </c:pt>
                <c:pt idx="1674">
                  <c:v>22.094069000000001</c:v>
                </c:pt>
                <c:pt idx="1675">
                  <c:v>22.093132000000001</c:v>
                </c:pt>
                <c:pt idx="1676">
                  <c:v>22.105571999999999</c:v>
                </c:pt>
                <c:pt idx="1677">
                  <c:v>22.107178999999999</c:v>
                </c:pt>
                <c:pt idx="1678">
                  <c:v>22.108630999999999</c:v>
                </c:pt>
                <c:pt idx="1679">
                  <c:v>22.109711000000001</c:v>
                </c:pt>
                <c:pt idx="1680">
                  <c:v>22.095800000000001</c:v>
                </c:pt>
                <c:pt idx="1681">
                  <c:v>22.103466999999998</c:v>
                </c:pt>
                <c:pt idx="1682">
                  <c:v>22.101772</c:v>
                </c:pt>
                <c:pt idx="1683">
                  <c:v>22.115739000000001</c:v>
                </c:pt>
                <c:pt idx="1684">
                  <c:v>22.09751</c:v>
                </c:pt>
                <c:pt idx="1685">
                  <c:v>22.102159</c:v>
                </c:pt>
                <c:pt idx="1686">
                  <c:v>22.108777</c:v>
                </c:pt>
                <c:pt idx="1687">
                  <c:v>22.104216000000001</c:v>
                </c:pt>
                <c:pt idx="1688">
                  <c:v>22.105177000000001</c:v>
                </c:pt>
                <c:pt idx="1689">
                  <c:v>22.092943999999999</c:v>
                </c:pt>
                <c:pt idx="1690">
                  <c:v>22.096966999999999</c:v>
                </c:pt>
                <c:pt idx="1691">
                  <c:v>22.088605999999999</c:v>
                </c:pt>
                <c:pt idx="1692">
                  <c:v>22.111321</c:v>
                </c:pt>
                <c:pt idx="1693">
                  <c:v>22.105212999999999</c:v>
                </c:pt>
                <c:pt idx="1694">
                  <c:v>22.103155999999998</c:v>
                </c:pt>
                <c:pt idx="1695">
                  <c:v>22.099961</c:v>
                </c:pt>
                <c:pt idx="1696">
                  <c:v>22.099471000000001</c:v>
                </c:pt>
                <c:pt idx="1697">
                  <c:v>22.103442000000001</c:v>
                </c:pt>
                <c:pt idx="1698">
                  <c:v>22.097719999999999</c:v>
                </c:pt>
                <c:pt idx="1699">
                  <c:v>22.097086000000001</c:v>
                </c:pt>
                <c:pt idx="1700">
                  <c:v>22.10211</c:v>
                </c:pt>
                <c:pt idx="1701">
                  <c:v>22.107975</c:v>
                </c:pt>
                <c:pt idx="1702">
                  <c:v>22.105643000000001</c:v>
                </c:pt>
                <c:pt idx="1703">
                  <c:v>22.09028</c:v>
                </c:pt>
                <c:pt idx="1704">
                  <c:v>22.103936000000001</c:v>
                </c:pt>
                <c:pt idx="1705">
                  <c:v>22.098222</c:v>
                </c:pt>
                <c:pt idx="1706">
                  <c:v>22.098545999999999</c:v>
                </c:pt>
                <c:pt idx="1707">
                  <c:v>22.102022000000002</c:v>
                </c:pt>
                <c:pt idx="1708">
                  <c:v>22.106779</c:v>
                </c:pt>
                <c:pt idx="1709">
                  <c:v>22.101288</c:v>
                </c:pt>
                <c:pt idx="1710">
                  <c:v>22.097380999999999</c:v>
                </c:pt>
                <c:pt idx="1711">
                  <c:v>22.086379999999998</c:v>
                </c:pt>
                <c:pt idx="1712">
                  <c:v>22.105267000000001</c:v>
                </c:pt>
                <c:pt idx="1713">
                  <c:v>22.106079999999999</c:v>
                </c:pt>
                <c:pt idx="1714">
                  <c:v>22.099498000000001</c:v>
                </c:pt>
                <c:pt idx="1715">
                  <c:v>22.105250999999999</c:v>
                </c:pt>
                <c:pt idx="1716">
                  <c:v>22.111507</c:v>
                </c:pt>
                <c:pt idx="1717">
                  <c:v>22.09431</c:v>
                </c:pt>
                <c:pt idx="1718">
                  <c:v>22.093824000000001</c:v>
                </c:pt>
                <c:pt idx="1719">
                  <c:v>22.101769999999998</c:v>
                </c:pt>
                <c:pt idx="1720">
                  <c:v>22.091964999999998</c:v>
                </c:pt>
                <c:pt idx="1721">
                  <c:v>22.106558</c:v>
                </c:pt>
                <c:pt idx="1722">
                  <c:v>22.102743</c:v>
                </c:pt>
                <c:pt idx="1723">
                  <c:v>22.098137000000001</c:v>
                </c:pt>
                <c:pt idx="1724">
                  <c:v>22.108408000000001</c:v>
                </c:pt>
                <c:pt idx="1725">
                  <c:v>22.099281999999999</c:v>
                </c:pt>
                <c:pt idx="1726">
                  <c:v>22.110779999999998</c:v>
                </c:pt>
                <c:pt idx="1727">
                  <c:v>22.095002999999998</c:v>
                </c:pt>
                <c:pt idx="1728">
                  <c:v>22.096371000000001</c:v>
                </c:pt>
                <c:pt idx="1729">
                  <c:v>22.103731</c:v>
                </c:pt>
                <c:pt idx="1730">
                  <c:v>22.09234</c:v>
                </c:pt>
                <c:pt idx="1731">
                  <c:v>22.094166000000001</c:v>
                </c:pt>
                <c:pt idx="1732">
                  <c:v>22.104361000000001</c:v>
                </c:pt>
                <c:pt idx="1733">
                  <c:v>22.093360000000001</c:v>
                </c:pt>
                <c:pt idx="1734">
                  <c:v>22.107710000000001</c:v>
                </c:pt>
                <c:pt idx="1735">
                  <c:v>22.104431999999999</c:v>
                </c:pt>
                <c:pt idx="1736">
                  <c:v>22.095254000000001</c:v>
                </c:pt>
                <c:pt idx="1737">
                  <c:v>22.099149000000001</c:v>
                </c:pt>
                <c:pt idx="1738">
                  <c:v>22.088104000000001</c:v>
                </c:pt>
                <c:pt idx="1739">
                  <c:v>22.105436999999998</c:v>
                </c:pt>
                <c:pt idx="1740">
                  <c:v>22.106386000000001</c:v>
                </c:pt>
                <c:pt idx="1741">
                  <c:v>22.099602999999998</c:v>
                </c:pt>
                <c:pt idx="1742">
                  <c:v>22.115511999999999</c:v>
                </c:pt>
                <c:pt idx="1743">
                  <c:v>22.099188000000002</c:v>
                </c:pt>
                <c:pt idx="1744">
                  <c:v>22.10249</c:v>
                </c:pt>
                <c:pt idx="1745">
                  <c:v>22.105212999999999</c:v>
                </c:pt>
                <c:pt idx="1746">
                  <c:v>22.105077000000001</c:v>
                </c:pt>
                <c:pt idx="1747">
                  <c:v>22.102620999999999</c:v>
                </c:pt>
                <c:pt idx="1748">
                  <c:v>22.098199000000001</c:v>
                </c:pt>
                <c:pt idx="1749">
                  <c:v>22.109252000000001</c:v>
                </c:pt>
                <c:pt idx="1750">
                  <c:v>22.104603000000001</c:v>
                </c:pt>
                <c:pt idx="1751">
                  <c:v>22.102892000000001</c:v>
                </c:pt>
                <c:pt idx="1752">
                  <c:v>22.112010999999999</c:v>
                </c:pt>
                <c:pt idx="1753">
                  <c:v>22.105986000000001</c:v>
                </c:pt>
                <c:pt idx="1754">
                  <c:v>22.113239</c:v>
                </c:pt>
                <c:pt idx="1755">
                  <c:v>22.102725</c:v>
                </c:pt>
                <c:pt idx="1756">
                  <c:v>22.108851999999999</c:v>
                </c:pt>
                <c:pt idx="1757">
                  <c:v>22.106300999999998</c:v>
                </c:pt>
                <c:pt idx="1758">
                  <c:v>22.099626000000001</c:v>
                </c:pt>
                <c:pt idx="1759">
                  <c:v>22.111723000000001</c:v>
                </c:pt>
                <c:pt idx="1760">
                  <c:v>22.094501999999999</c:v>
                </c:pt>
                <c:pt idx="1761">
                  <c:v>22.096906000000001</c:v>
                </c:pt>
                <c:pt idx="1762">
                  <c:v>22.100259999999999</c:v>
                </c:pt>
                <c:pt idx="1763">
                  <c:v>22.103019</c:v>
                </c:pt>
                <c:pt idx="1764">
                  <c:v>22.118489</c:v>
                </c:pt>
                <c:pt idx="1765">
                  <c:v>22.107827</c:v>
                </c:pt>
                <c:pt idx="1766">
                  <c:v>22.106559000000001</c:v>
                </c:pt>
                <c:pt idx="1767">
                  <c:v>22.099302000000002</c:v>
                </c:pt>
                <c:pt idx="1768">
                  <c:v>22.100701999999998</c:v>
                </c:pt>
                <c:pt idx="1769">
                  <c:v>22.11693</c:v>
                </c:pt>
                <c:pt idx="1770">
                  <c:v>22.097145000000001</c:v>
                </c:pt>
                <c:pt idx="1771">
                  <c:v>22.111459</c:v>
                </c:pt>
                <c:pt idx="1772">
                  <c:v>22.093783999999999</c:v>
                </c:pt>
                <c:pt idx="1773">
                  <c:v>22.096208000000001</c:v>
                </c:pt>
                <c:pt idx="1774">
                  <c:v>22.098134000000002</c:v>
                </c:pt>
                <c:pt idx="1775">
                  <c:v>22.114827999999999</c:v>
                </c:pt>
                <c:pt idx="1776">
                  <c:v>22.097317</c:v>
                </c:pt>
                <c:pt idx="1777">
                  <c:v>22.094864000000001</c:v>
                </c:pt>
                <c:pt idx="1778">
                  <c:v>22.115462000000001</c:v>
                </c:pt>
                <c:pt idx="1779">
                  <c:v>22.105402000000002</c:v>
                </c:pt>
                <c:pt idx="1780">
                  <c:v>22.098955</c:v>
                </c:pt>
                <c:pt idx="1781">
                  <c:v>22.110689000000001</c:v>
                </c:pt>
                <c:pt idx="1782">
                  <c:v>22.100155000000001</c:v>
                </c:pt>
                <c:pt idx="1783">
                  <c:v>22.111454999999999</c:v>
                </c:pt>
                <c:pt idx="1784">
                  <c:v>22.10417</c:v>
                </c:pt>
                <c:pt idx="1785">
                  <c:v>22.092925999999999</c:v>
                </c:pt>
                <c:pt idx="1786">
                  <c:v>22.102041</c:v>
                </c:pt>
                <c:pt idx="1787">
                  <c:v>22.106677999999999</c:v>
                </c:pt>
                <c:pt idx="1788">
                  <c:v>22.096139999999998</c:v>
                </c:pt>
                <c:pt idx="1789">
                  <c:v>22.097083999999999</c:v>
                </c:pt>
                <c:pt idx="1790">
                  <c:v>22.099325</c:v>
                </c:pt>
                <c:pt idx="1791">
                  <c:v>22.101282999999999</c:v>
                </c:pt>
                <c:pt idx="1792">
                  <c:v>22.112933000000002</c:v>
                </c:pt>
                <c:pt idx="1793">
                  <c:v>22.102232000000001</c:v>
                </c:pt>
                <c:pt idx="1794">
                  <c:v>22.098703</c:v>
                </c:pt>
                <c:pt idx="1795">
                  <c:v>22.107841000000001</c:v>
                </c:pt>
                <c:pt idx="1796">
                  <c:v>22.099404</c:v>
                </c:pt>
                <c:pt idx="1797">
                  <c:v>22.094878999999999</c:v>
                </c:pt>
                <c:pt idx="1798">
                  <c:v>22.099599999999999</c:v>
                </c:pt>
                <c:pt idx="1799">
                  <c:v>22.105309999999999</c:v>
                </c:pt>
                <c:pt idx="1800">
                  <c:v>22.091027</c:v>
                </c:pt>
                <c:pt idx="1801">
                  <c:v>22.099475999999999</c:v>
                </c:pt>
                <c:pt idx="1802">
                  <c:v>22.104600000000001</c:v>
                </c:pt>
                <c:pt idx="1803">
                  <c:v>22.114750999999998</c:v>
                </c:pt>
                <c:pt idx="1804">
                  <c:v>22.095870999999999</c:v>
                </c:pt>
                <c:pt idx="1805">
                  <c:v>22.102637999999999</c:v>
                </c:pt>
                <c:pt idx="1806">
                  <c:v>22.100449000000001</c:v>
                </c:pt>
                <c:pt idx="1807">
                  <c:v>22.092047999999998</c:v>
                </c:pt>
                <c:pt idx="1808">
                  <c:v>22.096816</c:v>
                </c:pt>
                <c:pt idx="1809">
                  <c:v>22.100176999999999</c:v>
                </c:pt>
                <c:pt idx="1810">
                  <c:v>22.102115000000001</c:v>
                </c:pt>
                <c:pt idx="1811">
                  <c:v>22.100991</c:v>
                </c:pt>
                <c:pt idx="1812">
                  <c:v>22.106332999999999</c:v>
                </c:pt>
                <c:pt idx="1813">
                  <c:v>22.112418000000002</c:v>
                </c:pt>
              </c:numCache>
            </c:numRef>
          </c:yVal>
          <c:smooth val="0"/>
        </c:ser>
        <c:ser>
          <c:idx val="4"/>
          <c:order val="3"/>
          <c:tx>
            <c:v>TC4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rgbClr val="009644"/>
              </a:solidFill>
              <a:ln w="9525">
                <a:solidFill>
                  <a:srgbClr val="009644"/>
                </a:solidFill>
              </a:ln>
              <a:effectLst/>
            </c:spPr>
          </c:marker>
          <c:xVal>
            <c:numRef>
              <c:f>Sheet1!$N$4:$N$1817</c:f>
              <c:numCache>
                <c:formatCode>h:mm:ss</c:formatCode>
                <c:ptCount val="1814"/>
                <c:pt idx="0">
                  <c:v>0.37952546296296297</c:v>
                </c:pt>
                <c:pt idx="1">
                  <c:v>0.3797106481481482</c:v>
                </c:pt>
                <c:pt idx="2">
                  <c:v>0.37972222222222224</c:v>
                </c:pt>
                <c:pt idx="3">
                  <c:v>0.37973379629629633</c:v>
                </c:pt>
                <c:pt idx="4">
                  <c:v>0.37974537037037037</c:v>
                </c:pt>
                <c:pt idx="5">
                  <c:v>0.37975694444444441</c:v>
                </c:pt>
                <c:pt idx="6">
                  <c:v>0.37976851851851851</c:v>
                </c:pt>
                <c:pt idx="7">
                  <c:v>0.37978009259259254</c:v>
                </c:pt>
                <c:pt idx="8">
                  <c:v>0.37979166666666669</c:v>
                </c:pt>
                <c:pt idx="9">
                  <c:v>0.37980324074074073</c:v>
                </c:pt>
                <c:pt idx="10">
                  <c:v>0.37981481481481483</c:v>
                </c:pt>
                <c:pt idx="11">
                  <c:v>0.37982638888888887</c:v>
                </c:pt>
                <c:pt idx="12">
                  <c:v>0.37983796296296296</c:v>
                </c:pt>
                <c:pt idx="13">
                  <c:v>0.379849537037037</c:v>
                </c:pt>
                <c:pt idx="14">
                  <c:v>0.37986111111111115</c:v>
                </c:pt>
                <c:pt idx="15">
                  <c:v>0.37987268518518519</c:v>
                </c:pt>
                <c:pt idx="16">
                  <c:v>0.37988425925925928</c:v>
                </c:pt>
                <c:pt idx="17">
                  <c:v>0.37989583333333332</c:v>
                </c:pt>
                <c:pt idx="18">
                  <c:v>0.37990740740740742</c:v>
                </c:pt>
                <c:pt idx="19">
                  <c:v>0.37991898148148145</c:v>
                </c:pt>
                <c:pt idx="20">
                  <c:v>0.3799305555555556</c:v>
                </c:pt>
                <c:pt idx="21">
                  <c:v>0.37994212962962964</c:v>
                </c:pt>
                <c:pt idx="22">
                  <c:v>0.37995370370370374</c:v>
                </c:pt>
                <c:pt idx="23">
                  <c:v>0.37996527777777778</c:v>
                </c:pt>
                <c:pt idx="24">
                  <c:v>0.37997685185185182</c:v>
                </c:pt>
                <c:pt idx="25">
                  <c:v>0.37998842592592591</c:v>
                </c:pt>
                <c:pt idx="26">
                  <c:v>0.37999999999999995</c:v>
                </c:pt>
                <c:pt idx="27">
                  <c:v>0.3800115740740741</c:v>
                </c:pt>
                <c:pt idx="28">
                  <c:v>0.38002314814814814</c:v>
                </c:pt>
                <c:pt idx="29">
                  <c:v>0.38003472222222223</c:v>
                </c:pt>
                <c:pt idx="30">
                  <c:v>0.38004629629629627</c:v>
                </c:pt>
                <c:pt idx="31">
                  <c:v>0.38005787037037037</c:v>
                </c:pt>
                <c:pt idx="32">
                  <c:v>0.3800694444444444</c:v>
                </c:pt>
                <c:pt idx="33">
                  <c:v>0.38008101851851855</c:v>
                </c:pt>
                <c:pt idx="34">
                  <c:v>0.38009259259259259</c:v>
                </c:pt>
                <c:pt idx="35">
                  <c:v>0.38010416666666669</c:v>
                </c:pt>
                <c:pt idx="36">
                  <c:v>0.38011574074074073</c:v>
                </c:pt>
                <c:pt idx="37">
                  <c:v>0.38012731481481482</c:v>
                </c:pt>
                <c:pt idx="38">
                  <c:v>0.38013888888888886</c:v>
                </c:pt>
                <c:pt idx="39">
                  <c:v>0.38015046296296301</c:v>
                </c:pt>
                <c:pt idx="40">
                  <c:v>0.38016203703703705</c:v>
                </c:pt>
                <c:pt idx="41">
                  <c:v>0.38017361111111114</c:v>
                </c:pt>
                <c:pt idx="42">
                  <c:v>0.38018518518518518</c:v>
                </c:pt>
                <c:pt idx="43">
                  <c:v>0.38019675925925928</c:v>
                </c:pt>
                <c:pt idx="44">
                  <c:v>0.38020833333333331</c:v>
                </c:pt>
                <c:pt idx="45">
                  <c:v>0.38021990740740735</c:v>
                </c:pt>
                <c:pt idx="46">
                  <c:v>0.3802314814814815</c:v>
                </c:pt>
                <c:pt idx="47">
                  <c:v>0.38024305555555554</c:v>
                </c:pt>
                <c:pt idx="48">
                  <c:v>0.38025462962962964</c:v>
                </c:pt>
                <c:pt idx="49">
                  <c:v>0.38026620370370368</c:v>
                </c:pt>
                <c:pt idx="50">
                  <c:v>0.38027777777777777</c:v>
                </c:pt>
                <c:pt idx="51">
                  <c:v>0.38028935185185181</c:v>
                </c:pt>
                <c:pt idx="52">
                  <c:v>0.38030092592592596</c:v>
                </c:pt>
                <c:pt idx="53">
                  <c:v>0.3803125</c:v>
                </c:pt>
                <c:pt idx="54">
                  <c:v>0.38032407407407409</c:v>
                </c:pt>
                <c:pt idx="55">
                  <c:v>0.38033564814814813</c:v>
                </c:pt>
                <c:pt idx="56">
                  <c:v>0.38034722222222223</c:v>
                </c:pt>
                <c:pt idx="57">
                  <c:v>0.38035879629629626</c:v>
                </c:pt>
                <c:pt idx="58">
                  <c:v>0.38037037037037041</c:v>
                </c:pt>
                <c:pt idx="59">
                  <c:v>0.38038194444444445</c:v>
                </c:pt>
                <c:pt idx="60">
                  <c:v>0.38039351851851855</c:v>
                </c:pt>
                <c:pt idx="61">
                  <c:v>0.38040509259259259</c:v>
                </c:pt>
                <c:pt idx="62">
                  <c:v>0.38041666666666668</c:v>
                </c:pt>
                <c:pt idx="63">
                  <c:v>0.38042824074074072</c:v>
                </c:pt>
                <c:pt idx="64">
                  <c:v>0.38043981481481487</c:v>
                </c:pt>
                <c:pt idx="65">
                  <c:v>0.38045138888888891</c:v>
                </c:pt>
                <c:pt idx="66">
                  <c:v>0.38046296296296295</c:v>
                </c:pt>
                <c:pt idx="67">
                  <c:v>0.38047453703703704</c:v>
                </c:pt>
                <c:pt idx="68">
                  <c:v>0.38048611111111108</c:v>
                </c:pt>
                <c:pt idx="69">
                  <c:v>0.38049768518518517</c:v>
                </c:pt>
                <c:pt idx="70">
                  <c:v>0.38050925925925921</c:v>
                </c:pt>
                <c:pt idx="71">
                  <c:v>0.38052083333333336</c:v>
                </c:pt>
                <c:pt idx="72">
                  <c:v>0.3805324074074074</c:v>
                </c:pt>
                <c:pt idx="73">
                  <c:v>0.3805439814814815</c:v>
                </c:pt>
                <c:pt idx="74">
                  <c:v>0.38055555555555554</c:v>
                </c:pt>
                <c:pt idx="75">
                  <c:v>0.38056712962962963</c:v>
                </c:pt>
                <c:pt idx="76">
                  <c:v>0.38057870370370367</c:v>
                </c:pt>
                <c:pt idx="77">
                  <c:v>0.38059027777777782</c:v>
                </c:pt>
                <c:pt idx="78">
                  <c:v>0.38060185185185186</c:v>
                </c:pt>
                <c:pt idx="79">
                  <c:v>0.38061342592592595</c:v>
                </c:pt>
                <c:pt idx="80">
                  <c:v>0.38062499999999999</c:v>
                </c:pt>
                <c:pt idx="81">
                  <c:v>0.38063657407407409</c:v>
                </c:pt>
                <c:pt idx="82">
                  <c:v>0.38064814814814812</c:v>
                </c:pt>
                <c:pt idx="83">
                  <c:v>0.38065972222222227</c:v>
                </c:pt>
                <c:pt idx="84">
                  <c:v>0.38067129629629631</c:v>
                </c:pt>
                <c:pt idx="85">
                  <c:v>0.38068287037037035</c:v>
                </c:pt>
                <c:pt idx="86">
                  <c:v>0.38069444444444445</c:v>
                </c:pt>
                <c:pt idx="87">
                  <c:v>0.38070601851851849</c:v>
                </c:pt>
                <c:pt idx="88">
                  <c:v>0.38071759259259258</c:v>
                </c:pt>
                <c:pt idx="89">
                  <c:v>0.38072916666666662</c:v>
                </c:pt>
                <c:pt idx="90">
                  <c:v>0.38074074074074077</c:v>
                </c:pt>
                <c:pt idx="91">
                  <c:v>0.38075231481481481</c:v>
                </c:pt>
                <c:pt idx="92">
                  <c:v>0.3807638888888889</c:v>
                </c:pt>
                <c:pt idx="93">
                  <c:v>0.38077546296296294</c:v>
                </c:pt>
                <c:pt idx="94">
                  <c:v>0.38078703703703703</c:v>
                </c:pt>
                <c:pt idx="95">
                  <c:v>0.38079861111111107</c:v>
                </c:pt>
                <c:pt idx="96">
                  <c:v>0.38081018518518522</c:v>
                </c:pt>
                <c:pt idx="97">
                  <c:v>0.38082175925925926</c:v>
                </c:pt>
                <c:pt idx="98">
                  <c:v>0.38083333333333336</c:v>
                </c:pt>
                <c:pt idx="99">
                  <c:v>0.3808449074074074</c:v>
                </c:pt>
                <c:pt idx="100">
                  <c:v>0.38085648148148149</c:v>
                </c:pt>
                <c:pt idx="101">
                  <c:v>0.38086805555555553</c:v>
                </c:pt>
                <c:pt idx="102">
                  <c:v>0.38087962962962968</c:v>
                </c:pt>
                <c:pt idx="103">
                  <c:v>0.38089120370370372</c:v>
                </c:pt>
                <c:pt idx="104">
                  <c:v>0.38090277777777781</c:v>
                </c:pt>
                <c:pt idx="105">
                  <c:v>0.38091435185185185</c:v>
                </c:pt>
                <c:pt idx="106">
                  <c:v>0.38092592592592589</c:v>
                </c:pt>
                <c:pt idx="107">
                  <c:v>0.38093749999999998</c:v>
                </c:pt>
                <c:pt idx="108">
                  <c:v>0.38094907407407402</c:v>
                </c:pt>
                <c:pt idx="109">
                  <c:v>0.38096064814814817</c:v>
                </c:pt>
                <c:pt idx="110">
                  <c:v>0.38097222222222221</c:v>
                </c:pt>
                <c:pt idx="111">
                  <c:v>0.38098379629629631</c:v>
                </c:pt>
                <c:pt idx="112">
                  <c:v>0.38099537037037035</c:v>
                </c:pt>
                <c:pt idx="113">
                  <c:v>0.38100694444444444</c:v>
                </c:pt>
                <c:pt idx="114">
                  <c:v>0.38101851851851848</c:v>
                </c:pt>
                <c:pt idx="115">
                  <c:v>0.38103009259259263</c:v>
                </c:pt>
                <c:pt idx="116">
                  <c:v>0.38104166666666667</c:v>
                </c:pt>
                <c:pt idx="117">
                  <c:v>0.38105324074074076</c:v>
                </c:pt>
                <c:pt idx="118">
                  <c:v>0.3810648148148148</c:v>
                </c:pt>
                <c:pt idx="119">
                  <c:v>0.3810763888888889</c:v>
                </c:pt>
                <c:pt idx="120">
                  <c:v>0.38108796296296293</c:v>
                </c:pt>
                <c:pt idx="121">
                  <c:v>0.38109953703703708</c:v>
                </c:pt>
                <c:pt idx="122">
                  <c:v>0.38111111111111112</c:v>
                </c:pt>
                <c:pt idx="123">
                  <c:v>0.38112268518518522</c:v>
                </c:pt>
                <c:pt idx="124">
                  <c:v>0.38113425925925926</c:v>
                </c:pt>
                <c:pt idx="125">
                  <c:v>0.38114583333333335</c:v>
                </c:pt>
                <c:pt idx="126">
                  <c:v>0.38115740740740739</c:v>
                </c:pt>
                <c:pt idx="127">
                  <c:v>0.38116898148148143</c:v>
                </c:pt>
                <c:pt idx="128">
                  <c:v>0.38118055555555558</c:v>
                </c:pt>
                <c:pt idx="129">
                  <c:v>0.38119212962962962</c:v>
                </c:pt>
                <c:pt idx="130">
                  <c:v>0.38120370370370371</c:v>
                </c:pt>
                <c:pt idx="131">
                  <c:v>0.38121527777777775</c:v>
                </c:pt>
                <c:pt idx="132">
                  <c:v>0.38122685185185184</c:v>
                </c:pt>
                <c:pt idx="133">
                  <c:v>0.38123842592592588</c:v>
                </c:pt>
                <c:pt idx="134">
                  <c:v>0.38125000000000003</c:v>
                </c:pt>
                <c:pt idx="135">
                  <c:v>0.38126157407407407</c:v>
                </c:pt>
                <c:pt idx="136">
                  <c:v>0.38127314814814817</c:v>
                </c:pt>
                <c:pt idx="137">
                  <c:v>0.38128472222222221</c:v>
                </c:pt>
                <c:pt idx="138">
                  <c:v>0.3812962962962963</c:v>
                </c:pt>
                <c:pt idx="139">
                  <c:v>0.38130787037037034</c:v>
                </c:pt>
                <c:pt idx="140">
                  <c:v>0.38130787037037034</c:v>
                </c:pt>
                <c:pt idx="141">
                  <c:v>0.38131944444444449</c:v>
                </c:pt>
                <c:pt idx="142">
                  <c:v>0.38133101851851853</c:v>
                </c:pt>
                <c:pt idx="143">
                  <c:v>0.38134259259259262</c:v>
                </c:pt>
                <c:pt idx="144">
                  <c:v>0.38135416666666666</c:v>
                </c:pt>
                <c:pt idx="145">
                  <c:v>0.38136574074074076</c:v>
                </c:pt>
                <c:pt idx="146">
                  <c:v>0.38137731481481479</c:v>
                </c:pt>
                <c:pt idx="147">
                  <c:v>0.38138888888888883</c:v>
                </c:pt>
                <c:pt idx="148">
                  <c:v>0.38140046296296298</c:v>
                </c:pt>
                <c:pt idx="149">
                  <c:v>0.38141203703703702</c:v>
                </c:pt>
                <c:pt idx="150">
                  <c:v>0.38142361111111112</c:v>
                </c:pt>
                <c:pt idx="151">
                  <c:v>0.38143518518518515</c:v>
                </c:pt>
                <c:pt idx="152">
                  <c:v>0.38144675925925925</c:v>
                </c:pt>
                <c:pt idx="153">
                  <c:v>0.38145833333333329</c:v>
                </c:pt>
                <c:pt idx="154">
                  <c:v>0.38146990740740744</c:v>
                </c:pt>
                <c:pt idx="155">
                  <c:v>0.38148148148148148</c:v>
                </c:pt>
                <c:pt idx="156">
                  <c:v>0.38149305555555557</c:v>
                </c:pt>
                <c:pt idx="157">
                  <c:v>0.38150462962962961</c:v>
                </c:pt>
                <c:pt idx="158">
                  <c:v>0.3815162037037037</c:v>
                </c:pt>
                <c:pt idx="159">
                  <c:v>0.38152777777777774</c:v>
                </c:pt>
                <c:pt idx="160">
                  <c:v>0.38153935185185189</c:v>
                </c:pt>
                <c:pt idx="161">
                  <c:v>0.38155092592592593</c:v>
                </c:pt>
                <c:pt idx="162">
                  <c:v>0.38156250000000003</c:v>
                </c:pt>
                <c:pt idx="163">
                  <c:v>0.38157407407407407</c:v>
                </c:pt>
                <c:pt idx="164">
                  <c:v>0.38158564814814816</c:v>
                </c:pt>
                <c:pt idx="165">
                  <c:v>0.3815972222222222</c:v>
                </c:pt>
                <c:pt idx="166">
                  <c:v>0.38160879629629635</c:v>
                </c:pt>
                <c:pt idx="167">
                  <c:v>0.38162037037037039</c:v>
                </c:pt>
                <c:pt idx="168">
                  <c:v>0.38163194444444448</c:v>
                </c:pt>
                <c:pt idx="169">
                  <c:v>0.38164351851851852</c:v>
                </c:pt>
                <c:pt idx="170">
                  <c:v>0.38165509259259256</c:v>
                </c:pt>
                <c:pt idx="171">
                  <c:v>0.38166666666666665</c:v>
                </c:pt>
                <c:pt idx="172">
                  <c:v>0.38167824074074069</c:v>
                </c:pt>
                <c:pt idx="173">
                  <c:v>0.38168981481481484</c:v>
                </c:pt>
                <c:pt idx="174">
                  <c:v>0.38170138888888888</c:v>
                </c:pt>
                <c:pt idx="175">
                  <c:v>0.38171296296296298</c:v>
                </c:pt>
                <c:pt idx="176">
                  <c:v>0.38172453703703701</c:v>
                </c:pt>
                <c:pt idx="177">
                  <c:v>0.38173611111111111</c:v>
                </c:pt>
                <c:pt idx="178">
                  <c:v>0.38174768518518515</c:v>
                </c:pt>
                <c:pt idx="179">
                  <c:v>0.3817592592592593</c:v>
                </c:pt>
                <c:pt idx="180">
                  <c:v>0.38177083333333334</c:v>
                </c:pt>
                <c:pt idx="181">
                  <c:v>0.38178240740740743</c:v>
                </c:pt>
                <c:pt idx="182">
                  <c:v>0.38179398148148147</c:v>
                </c:pt>
                <c:pt idx="183">
                  <c:v>0.38180555555555556</c:v>
                </c:pt>
                <c:pt idx="184">
                  <c:v>0.3818171296296296</c:v>
                </c:pt>
                <c:pt idx="185">
                  <c:v>0.38182870370370375</c:v>
                </c:pt>
                <c:pt idx="186">
                  <c:v>0.38184027777777779</c:v>
                </c:pt>
                <c:pt idx="187">
                  <c:v>0.38185185185185189</c:v>
                </c:pt>
                <c:pt idx="188">
                  <c:v>0.38186342592592593</c:v>
                </c:pt>
                <c:pt idx="189">
                  <c:v>0.38187499999999996</c:v>
                </c:pt>
                <c:pt idx="190">
                  <c:v>0.38188657407407406</c:v>
                </c:pt>
                <c:pt idx="191">
                  <c:v>0.3818981481481481</c:v>
                </c:pt>
                <c:pt idx="192">
                  <c:v>0.38190972222222225</c:v>
                </c:pt>
                <c:pt idx="193">
                  <c:v>0.38192129629629629</c:v>
                </c:pt>
                <c:pt idx="194">
                  <c:v>0.38193287037037038</c:v>
                </c:pt>
                <c:pt idx="195">
                  <c:v>0.38194444444444442</c:v>
                </c:pt>
                <c:pt idx="196">
                  <c:v>0.38195601851851851</c:v>
                </c:pt>
                <c:pt idx="197">
                  <c:v>0.38196759259259255</c:v>
                </c:pt>
                <c:pt idx="198">
                  <c:v>0.3819791666666667</c:v>
                </c:pt>
                <c:pt idx="199">
                  <c:v>0.38199074074074074</c:v>
                </c:pt>
                <c:pt idx="200">
                  <c:v>0.38200231481481484</c:v>
                </c:pt>
                <c:pt idx="201">
                  <c:v>0.38201388888888888</c:v>
                </c:pt>
                <c:pt idx="202">
                  <c:v>0.38202546296296297</c:v>
                </c:pt>
                <c:pt idx="203">
                  <c:v>0.38203703703703701</c:v>
                </c:pt>
                <c:pt idx="204">
                  <c:v>0.38204861111111116</c:v>
                </c:pt>
                <c:pt idx="205">
                  <c:v>0.3820601851851852</c:v>
                </c:pt>
                <c:pt idx="206">
                  <c:v>0.38207175925925929</c:v>
                </c:pt>
                <c:pt idx="207">
                  <c:v>0.38208333333333333</c:v>
                </c:pt>
                <c:pt idx="208">
                  <c:v>0.38209490740740742</c:v>
                </c:pt>
                <c:pt idx="209">
                  <c:v>0.38210648148148146</c:v>
                </c:pt>
                <c:pt idx="210">
                  <c:v>0.3821180555555555</c:v>
                </c:pt>
                <c:pt idx="211">
                  <c:v>0.38212962962962965</c:v>
                </c:pt>
                <c:pt idx="212">
                  <c:v>0.38214120370370369</c:v>
                </c:pt>
                <c:pt idx="213">
                  <c:v>0.38215277777777779</c:v>
                </c:pt>
                <c:pt idx="214">
                  <c:v>0.38216435185185182</c:v>
                </c:pt>
                <c:pt idx="215">
                  <c:v>0.38217592592592592</c:v>
                </c:pt>
                <c:pt idx="216">
                  <c:v>0.38218749999999996</c:v>
                </c:pt>
                <c:pt idx="217">
                  <c:v>0.38219907407407411</c:v>
                </c:pt>
                <c:pt idx="218">
                  <c:v>0.38221064814814815</c:v>
                </c:pt>
                <c:pt idx="219">
                  <c:v>0.38222222222222224</c:v>
                </c:pt>
                <c:pt idx="220">
                  <c:v>0.38223379629629628</c:v>
                </c:pt>
                <c:pt idx="221">
                  <c:v>0.38224537037037037</c:v>
                </c:pt>
                <c:pt idx="222">
                  <c:v>0.38225694444444441</c:v>
                </c:pt>
                <c:pt idx="223">
                  <c:v>0.38226851851851856</c:v>
                </c:pt>
                <c:pt idx="224">
                  <c:v>0.3822800925925926</c:v>
                </c:pt>
                <c:pt idx="225">
                  <c:v>0.3822916666666667</c:v>
                </c:pt>
                <c:pt idx="226">
                  <c:v>0.38230324074074074</c:v>
                </c:pt>
                <c:pt idx="227">
                  <c:v>0.38231481481481483</c:v>
                </c:pt>
                <c:pt idx="228">
                  <c:v>0.38232638888888887</c:v>
                </c:pt>
                <c:pt idx="229">
                  <c:v>0.38233796296296302</c:v>
                </c:pt>
                <c:pt idx="230">
                  <c:v>0.38234953703703706</c:v>
                </c:pt>
                <c:pt idx="231">
                  <c:v>0.3823611111111111</c:v>
                </c:pt>
                <c:pt idx="232">
                  <c:v>0.38237268518518519</c:v>
                </c:pt>
                <c:pt idx="233">
                  <c:v>0.38238425925925923</c:v>
                </c:pt>
                <c:pt idx="234">
                  <c:v>0.38239583333333332</c:v>
                </c:pt>
                <c:pt idx="235">
                  <c:v>0.38240740740740736</c:v>
                </c:pt>
                <c:pt idx="236">
                  <c:v>0.38241898148148151</c:v>
                </c:pt>
                <c:pt idx="237">
                  <c:v>0.38243055555555555</c:v>
                </c:pt>
                <c:pt idx="238">
                  <c:v>0.38244212962962965</c:v>
                </c:pt>
                <c:pt idx="239">
                  <c:v>0.38245370370370368</c:v>
                </c:pt>
                <c:pt idx="240">
                  <c:v>0.38246527777777778</c:v>
                </c:pt>
                <c:pt idx="241">
                  <c:v>0.38247685185185182</c:v>
                </c:pt>
                <c:pt idx="242">
                  <c:v>0.38248842592592597</c:v>
                </c:pt>
                <c:pt idx="243">
                  <c:v>0.38250000000000001</c:v>
                </c:pt>
                <c:pt idx="244">
                  <c:v>0.3825115740740741</c:v>
                </c:pt>
                <c:pt idx="245">
                  <c:v>0.38252314814814814</c:v>
                </c:pt>
                <c:pt idx="246">
                  <c:v>0.38253472222222223</c:v>
                </c:pt>
                <c:pt idx="247">
                  <c:v>0.38254629629629627</c:v>
                </c:pt>
                <c:pt idx="248">
                  <c:v>0.38255787037037042</c:v>
                </c:pt>
                <c:pt idx="249">
                  <c:v>0.38256944444444446</c:v>
                </c:pt>
                <c:pt idx="250">
                  <c:v>0.3825810185185185</c:v>
                </c:pt>
                <c:pt idx="251">
                  <c:v>0.3825925925925926</c:v>
                </c:pt>
                <c:pt idx="252">
                  <c:v>0.38260416666666663</c:v>
                </c:pt>
                <c:pt idx="253">
                  <c:v>0.38261574074074073</c:v>
                </c:pt>
                <c:pt idx="254">
                  <c:v>0.38262731481481477</c:v>
                </c:pt>
                <c:pt idx="255">
                  <c:v>0.38263888888888892</c:v>
                </c:pt>
                <c:pt idx="256">
                  <c:v>0.38265046296296296</c:v>
                </c:pt>
                <c:pt idx="257">
                  <c:v>0.38266203703703705</c:v>
                </c:pt>
                <c:pt idx="258">
                  <c:v>0.38267361111111109</c:v>
                </c:pt>
                <c:pt idx="259">
                  <c:v>0.38268518518518518</c:v>
                </c:pt>
                <c:pt idx="260">
                  <c:v>0.38269675925925922</c:v>
                </c:pt>
                <c:pt idx="261">
                  <c:v>0.38270833333333337</c:v>
                </c:pt>
                <c:pt idx="262">
                  <c:v>0.38271990740740741</c:v>
                </c:pt>
                <c:pt idx="263">
                  <c:v>0.38273148148148151</c:v>
                </c:pt>
                <c:pt idx="264">
                  <c:v>0.38274305555555554</c:v>
                </c:pt>
                <c:pt idx="265">
                  <c:v>0.38275462962962964</c:v>
                </c:pt>
                <c:pt idx="266">
                  <c:v>0.38276620370370368</c:v>
                </c:pt>
                <c:pt idx="267">
                  <c:v>0.38277777777777783</c:v>
                </c:pt>
                <c:pt idx="268">
                  <c:v>0.38278935185185187</c:v>
                </c:pt>
                <c:pt idx="269">
                  <c:v>0.38280092592592596</c:v>
                </c:pt>
                <c:pt idx="270">
                  <c:v>0.3828125</c:v>
                </c:pt>
                <c:pt idx="271">
                  <c:v>0.38282407407407404</c:v>
                </c:pt>
                <c:pt idx="272">
                  <c:v>0.38283564814814813</c:v>
                </c:pt>
                <c:pt idx="273">
                  <c:v>0.38284722222222217</c:v>
                </c:pt>
                <c:pt idx="274">
                  <c:v>0.38285879629629632</c:v>
                </c:pt>
                <c:pt idx="275">
                  <c:v>0.38287037037037036</c:v>
                </c:pt>
                <c:pt idx="276">
                  <c:v>0.38288194444444446</c:v>
                </c:pt>
                <c:pt idx="277">
                  <c:v>0.38289351851851849</c:v>
                </c:pt>
                <c:pt idx="278">
                  <c:v>0.38290509259259259</c:v>
                </c:pt>
                <c:pt idx="279">
                  <c:v>0.38291666666666663</c:v>
                </c:pt>
                <c:pt idx="280">
                  <c:v>0.38292824074074078</c:v>
                </c:pt>
                <c:pt idx="281">
                  <c:v>0.38293981481481482</c:v>
                </c:pt>
                <c:pt idx="282">
                  <c:v>0.38295138888888891</c:v>
                </c:pt>
                <c:pt idx="283">
                  <c:v>0.38296296296296295</c:v>
                </c:pt>
                <c:pt idx="284">
                  <c:v>0.38297453703703704</c:v>
                </c:pt>
                <c:pt idx="285">
                  <c:v>0.38298611111111108</c:v>
                </c:pt>
                <c:pt idx="286">
                  <c:v>0.38299768518518523</c:v>
                </c:pt>
                <c:pt idx="287">
                  <c:v>0.38300925925925927</c:v>
                </c:pt>
                <c:pt idx="288">
                  <c:v>0.38302083333333337</c:v>
                </c:pt>
                <c:pt idx="289">
                  <c:v>0.3830324074074074</c:v>
                </c:pt>
                <c:pt idx="290">
                  <c:v>0.3830439814814815</c:v>
                </c:pt>
                <c:pt idx="291">
                  <c:v>0.38305555555555554</c:v>
                </c:pt>
                <c:pt idx="292">
                  <c:v>0.38306712962962958</c:v>
                </c:pt>
                <c:pt idx="293">
                  <c:v>0.38307870370370373</c:v>
                </c:pt>
                <c:pt idx="294">
                  <c:v>0.38309027777777777</c:v>
                </c:pt>
                <c:pt idx="295">
                  <c:v>0.38310185185185186</c:v>
                </c:pt>
                <c:pt idx="296">
                  <c:v>0.3831134259259259</c:v>
                </c:pt>
                <c:pt idx="297">
                  <c:v>0.38312499999999999</c:v>
                </c:pt>
                <c:pt idx="298">
                  <c:v>0.38313657407407403</c:v>
                </c:pt>
                <c:pt idx="299">
                  <c:v>0.38314814814814818</c:v>
                </c:pt>
                <c:pt idx="300">
                  <c:v>0.38315972222222222</c:v>
                </c:pt>
                <c:pt idx="301">
                  <c:v>0.38317129629629632</c:v>
                </c:pt>
                <c:pt idx="302">
                  <c:v>0.38318287037037035</c:v>
                </c:pt>
                <c:pt idx="303">
                  <c:v>0.38319444444444445</c:v>
                </c:pt>
                <c:pt idx="304">
                  <c:v>0.38320601851851849</c:v>
                </c:pt>
                <c:pt idx="305">
                  <c:v>0.38321759259259264</c:v>
                </c:pt>
                <c:pt idx="306">
                  <c:v>0.38322916666666668</c:v>
                </c:pt>
                <c:pt idx="307">
                  <c:v>0.38324074074074077</c:v>
                </c:pt>
                <c:pt idx="308">
                  <c:v>0.38325231481481481</c:v>
                </c:pt>
                <c:pt idx="309">
                  <c:v>0.3832638888888889</c:v>
                </c:pt>
                <c:pt idx="310">
                  <c:v>0.38327546296296294</c:v>
                </c:pt>
                <c:pt idx="311">
                  <c:v>0.38328703703703698</c:v>
                </c:pt>
                <c:pt idx="312">
                  <c:v>0.38329861111111113</c:v>
                </c:pt>
                <c:pt idx="313">
                  <c:v>0.38331018518518517</c:v>
                </c:pt>
                <c:pt idx="314">
                  <c:v>0.38332175925925926</c:v>
                </c:pt>
                <c:pt idx="315">
                  <c:v>0.3833333333333333</c:v>
                </c:pt>
                <c:pt idx="316">
                  <c:v>0.3833449074074074</c:v>
                </c:pt>
                <c:pt idx="317">
                  <c:v>0.38335648148148144</c:v>
                </c:pt>
                <c:pt idx="318">
                  <c:v>0.38336805555555559</c:v>
                </c:pt>
                <c:pt idx="319">
                  <c:v>0.38337962962962963</c:v>
                </c:pt>
                <c:pt idx="320">
                  <c:v>0.38339120370370372</c:v>
                </c:pt>
                <c:pt idx="321">
                  <c:v>0.38340277777777776</c:v>
                </c:pt>
                <c:pt idx="322">
                  <c:v>0.38341435185185185</c:v>
                </c:pt>
                <c:pt idx="323">
                  <c:v>0.38342592592592589</c:v>
                </c:pt>
                <c:pt idx="324">
                  <c:v>0.38343750000000004</c:v>
                </c:pt>
                <c:pt idx="325">
                  <c:v>0.38344907407407408</c:v>
                </c:pt>
                <c:pt idx="326">
                  <c:v>0.38346064814814818</c:v>
                </c:pt>
                <c:pt idx="327">
                  <c:v>0.38347222222222221</c:v>
                </c:pt>
                <c:pt idx="328">
                  <c:v>0.38348379629629631</c:v>
                </c:pt>
                <c:pt idx="329">
                  <c:v>0.38349537037037035</c:v>
                </c:pt>
                <c:pt idx="330">
                  <c:v>0.3835069444444445</c:v>
                </c:pt>
                <c:pt idx="331">
                  <c:v>0.38351851851851854</c:v>
                </c:pt>
                <c:pt idx="332">
                  <c:v>0.38353009259259258</c:v>
                </c:pt>
                <c:pt idx="333">
                  <c:v>0.38354166666666667</c:v>
                </c:pt>
                <c:pt idx="334">
                  <c:v>0.38355324074074071</c:v>
                </c:pt>
                <c:pt idx="335">
                  <c:v>0.3835648148148148</c:v>
                </c:pt>
                <c:pt idx="336">
                  <c:v>0.38357638888888884</c:v>
                </c:pt>
                <c:pt idx="337">
                  <c:v>0.38358796296296299</c:v>
                </c:pt>
                <c:pt idx="338">
                  <c:v>0.38359953703703703</c:v>
                </c:pt>
                <c:pt idx="339">
                  <c:v>0.38361111111111112</c:v>
                </c:pt>
                <c:pt idx="340">
                  <c:v>0.38362268518518516</c:v>
                </c:pt>
                <c:pt idx="341">
                  <c:v>0.38363425925925926</c:v>
                </c:pt>
                <c:pt idx="342">
                  <c:v>0.3836458333333333</c:v>
                </c:pt>
                <c:pt idx="343">
                  <c:v>0.38365740740740745</c:v>
                </c:pt>
                <c:pt idx="344">
                  <c:v>0.38366898148148149</c:v>
                </c:pt>
                <c:pt idx="345">
                  <c:v>0.38368055555555558</c:v>
                </c:pt>
                <c:pt idx="346">
                  <c:v>0.38369212962962962</c:v>
                </c:pt>
                <c:pt idx="347">
                  <c:v>0.38370370370370371</c:v>
                </c:pt>
                <c:pt idx="348">
                  <c:v>0.38371527777777775</c:v>
                </c:pt>
                <c:pt idx="349">
                  <c:v>0.3837268518518519</c:v>
                </c:pt>
                <c:pt idx="350">
                  <c:v>0.38373842592592594</c:v>
                </c:pt>
                <c:pt idx="351">
                  <c:v>0.38375000000000004</c:v>
                </c:pt>
                <c:pt idx="352">
                  <c:v>0.38376157407407407</c:v>
                </c:pt>
                <c:pt idx="353">
                  <c:v>0.38377314814814811</c:v>
                </c:pt>
                <c:pt idx="354">
                  <c:v>0.38378472222222221</c:v>
                </c:pt>
                <c:pt idx="355">
                  <c:v>0.38379629629629625</c:v>
                </c:pt>
                <c:pt idx="356">
                  <c:v>0.3838078703703704</c:v>
                </c:pt>
                <c:pt idx="357">
                  <c:v>0.38381944444444444</c:v>
                </c:pt>
                <c:pt idx="358">
                  <c:v>0.38383101851851853</c:v>
                </c:pt>
                <c:pt idx="359">
                  <c:v>0.38384259259259257</c:v>
                </c:pt>
                <c:pt idx="360">
                  <c:v>0.38385416666666666</c:v>
                </c:pt>
                <c:pt idx="361">
                  <c:v>0.3838657407407407</c:v>
                </c:pt>
                <c:pt idx="362">
                  <c:v>0.38387731481481485</c:v>
                </c:pt>
                <c:pt idx="363">
                  <c:v>0.38388888888888889</c:v>
                </c:pt>
                <c:pt idx="364">
                  <c:v>0.38390046296296299</c:v>
                </c:pt>
                <c:pt idx="365">
                  <c:v>0.38391203703703702</c:v>
                </c:pt>
                <c:pt idx="366">
                  <c:v>0.38392361111111112</c:v>
                </c:pt>
                <c:pt idx="367">
                  <c:v>0.38393518518518516</c:v>
                </c:pt>
                <c:pt idx="368">
                  <c:v>0.38394675925925931</c:v>
                </c:pt>
                <c:pt idx="369">
                  <c:v>0.38395833333333335</c:v>
                </c:pt>
                <c:pt idx="370">
                  <c:v>0.38396990740740744</c:v>
                </c:pt>
                <c:pt idx="371">
                  <c:v>0.38398148148148148</c:v>
                </c:pt>
                <c:pt idx="372">
                  <c:v>0.38399305555555552</c:v>
                </c:pt>
                <c:pt idx="373">
                  <c:v>0.38400462962962961</c:v>
                </c:pt>
                <c:pt idx="374">
                  <c:v>0.38401620370370365</c:v>
                </c:pt>
                <c:pt idx="375">
                  <c:v>0.3840277777777778</c:v>
                </c:pt>
                <c:pt idx="376">
                  <c:v>0.38403935185185184</c:v>
                </c:pt>
                <c:pt idx="377">
                  <c:v>0.38405092592592593</c:v>
                </c:pt>
                <c:pt idx="378">
                  <c:v>0.38406249999999997</c:v>
                </c:pt>
                <c:pt idx="379">
                  <c:v>0.38407407407407407</c:v>
                </c:pt>
                <c:pt idx="380">
                  <c:v>0.38408564814814811</c:v>
                </c:pt>
                <c:pt idx="381">
                  <c:v>0.38409722222222226</c:v>
                </c:pt>
                <c:pt idx="382">
                  <c:v>0.3841087962962963</c:v>
                </c:pt>
                <c:pt idx="383">
                  <c:v>0.38412037037037039</c:v>
                </c:pt>
                <c:pt idx="384">
                  <c:v>0.38413194444444443</c:v>
                </c:pt>
                <c:pt idx="385">
                  <c:v>0.38414351851851852</c:v>
                </c:pt>
                <c:pt idx="386">
                  <c:v>0.38415509259259256</c:v>
                </c:pt>
                <c:pt idx="387">
                  <c:v>0.38416666666666671</c:v>
                </c:pt>
                <c:pt idx="388">
                  <c:v>0.38417824074074075</c:v>
                </c:pt>
                <c:pt idx="389">
                  <c:v>0.38418981481481485</c:v>
                </c:pt>
                <c:pt idx="390">
                  <c:v>0.38420138888888888</c:v>
                </c:pt>
                <c:pt idx="391">
                  <c:v>0.38421296296296298</c:v>
                </c:pt>
                <c:pt idx="392">
                  <c:v>0.38422453703703702</c:v>
                </c:pt>
                <c:pt idx="393">
                  <c:v>0.38423611111111117</c:v>
                </c:pt>
                <c:pt idx="394">
                  <c:v>0.38424768518518521</c:v>
                </c:pt>
                <c:pt idx="395">
                  <c:v>0.38425925925925924</c:v>
                </c:pt>
                <c:pt idx="396">
                  <c:v>0.38427083333333334</c:v>
                </c:pt>
                <c:pt idx="397">
                  <c:v>0.38428240740740738</c:v>
                </c:pt>
                <c:pt idx="398">
                  <c:v>0.38429398148148147</c:v>
                </c:pt>
                <c:pt idx="399">
                  <c:v>0.38430555555555551</c:v>
                </c:pt>
                <c:pt idx="400">
                  <c:v>0.38431712962962966</c:v>
                </c:pt>
                <c:pt idx="401">
                  <c:v>0.3843287037037037</c:v>
                </c:pt>
                <c:pt idx="402">
                  <c:v>0.38434027777777779</c:v>
                </c:pt>
                <c:pt idx="403">
                  <c:v>0.38435185185185183</c:v>
                </c:pt>
                <c:pt idx="404">
                  <c:v>0.38436342592592593</c:v>
                </c:pt>
                <c:pt idx="405">
                  <c:v>0.38437499999999997</c:v>
                </c:pt>
                <c:pt idx="406">
                  <c:v>0.38438657407407412</c:v>
                </c:pt>
                <c:pt idx="407">
                  <c:v>0.38439814814814816</c:v>
                </c:pt>
                <c:pt idx="408">
                  <c:v>0.38440972222222225</c:v>
                </c:pt>
                <c:pt idx="409">
                  <c:v>0.38442129629629629</c:v>
                </c:pt>
                <c:pt idx="410">
                  <c:v>0.38443287037037038</c:v>
                </c:pt>
                <c:pt idx="411">
                  <c:v>0.38444444444444442</c:v>
                </c:pt>
                <c:pt idx="412">
                  <c:v>0.38445601851851857</c:v>
                </c:pt>
                <c:pt idx="413">
                  <c:v>0.38446759259259261</c:v>
                </c:pt>
                <c:pt idx="414">
                  <c:v>0.38447916666666665</c:v>
                </c:pt>
                <c:pt idx="415">
                  <c:v>0.38449074074074074</c:v>
                </c:pt>
                <c:pt idx="416">
                  <c:v>0.38450231481481478</c:v>
                </c:pt>
                <c:pt idx="417">
                  <c:v>0.38451388888888888</c:v>
                </c:pt>
                <c:pt idx="418">
                  <c:v>0.38452546296296292</c:v>
                </c:pt>
                <c:pt idx="419">
                  <c:v>0.38453703703703707</c:v>
                </c:pt>
                <c:pt idx="420">
                  <c:v>0.3845486111111111</c:v>
                </c:pt>
                <c:pt idx="421">
                  <c:v>0.3845601851851852</c:v>
                </c:pt>
                <c:pt idx="422">
                  <c:v>0.38457175925925924</c:v>
                </c:pt>
                <c:pt idx="423">
                  <c:v>0.38458333333333333</c:v>
                </c:pt>
                <c:pt idx="424">
                  <c:v>0.38459490740740737</c:v>
                </c:pt>
                <c:pt idx="425">
                  <c:v>0.38460648148148152</c:v>
                </c:pt>
                <c:pt idx="426">
                  <c:v>0.38461805555555556</c:v>
                </c:pt>
                <c:pt idx="427">
                  <c:v>0.38462962962962965</c:v>
                </c:pt>
                <c:pt idx="428">
                  <c:v>0.38464120370370369</c:v>
                </c:pt>
                <c:pt idx="429">
                  <c:v>0.38465277777777779</c:v>
                </c:pt>
                <c:pt idx="430">
                  <c:v>0.38466435185185183</c:v>
                </c:pt>
                <c:pt idx="431">
                  <c:v>0.38467592592592598</c:v>
                </c:pt>
                <c:pt idx="432">
                  <c:v>0.38468750000000002</c:v>
                </c:pt>
                <c:pt idx="433">
                  <c:v>0.38469907407407411</c:v>
                </c:pt>
                <c:pt idx="434">
                  <c:v>0.38471064814814815</c:v>
                </c:pt>
                <c:pt idx="435">
                  <c:v>0.38472222222222219</c:v>
                </c:pt>
                <c:pt idx="436">
                  <c:v>0.38473379629629628</c:v>
                </c:pt>
                <c:pt idx="437">
                  <c:v>0.38474537037037032</c:v>
                </c:pt>
                <c:pt idx="438">
                  <c:v>0.38475694444444447</c:v>
                </c:pt>
                <c:pt idx="439">
                  <c:v>0.38476851851851851</c:v>
                </c:pt>
                <c:pt idx="440">
                  <c:v>0.3847800925925926</c:v>
                </c:pt>
                <c:pt idx="441">
                  <c:v>0.38479166666666664</c:v>
                </c:pt>
                <c:pt idx="442">
                  <c:v>0.38480324074074074</c:v>
                </c:pt>
                <c:pt idx="443">
                  <c:v>0.38481481481481478</c:v>
                </c:pt>
                <c:pt idx="444">
                  <c:v>0.38482638888888893</c:v>
                </c:pt>
                <c:pt idx="445">
                  <c:v>0.38483796296296297</c:v>
                </c:pt>
                <c:pt idx="446">
                  <c:v>0.38484953703703706</c:v>
                </c:pt>
                <c:pt idx="447">
                  <c:v>0.3848611111111111</c:v>
                </c:pt>
                <c:pt idx="448">
                  <c:v>0.38487268518518519</c:v>
                </c:pt>
                <c:pt idx="449">
                  <c:v>0.38488425925925923</c:v>
                </c:pt>
                <c:pt idx="450">
                  <c:v>0.38489583333333338</c:v>
                </c:pt>
                <c:pt idx="451">
                  <c:v>0.38490740740740742</c:v>
                </c:pt>
                <c:pt idx="452">
                  <c:v>0.38491898148148151</c:v>
                </c:pt>
                <c:pt idx="453">
                  <c:v>0.38493055555555555</c:v>
                </c:pt>
                <c:pt idx="454">
                  <c:v>0.38494212962962965</c:v>
                </c:pt>
                <c:pt idx="455">
                  <c:v>0.38495370370370369</c:v>
                </c:pt>
                <c:pt idx="456">
                  <c:v>0.38496527777777773</c:v>
                </c:pt>
                <c:pt idx="457">
                  <c:v>0.38497685185185188</c:v>
                </c:pt>
                <c:pt idx="458">
                  <c:v>0.38498842592592591</c:v>
                </c:pt>
                <c:pt idx="459">
                  <c:v>0.38500000000000001</c:v>
                </c:pt>
                <c:pt idx="460">
                  <c:v>0.38501157407407405</c:v>
                </c:pt>
                <c:pt idx="461">
                  <c:v>0.38502314814814814</c:v>
                </c:pt>
                <c:pt idx="462">
                  <c:v>0.38503472222222218</c:v>
                </c:pt>
                <c:pt idx="463">
                  <c:v>0.38504629629629633</c:v>
                </c:pt>
                <c:pt idx="464">
                  <c:v>0.38505787037037037</c:v>
                </c:pt>
                <c:pt idx="465">
                  <c:v>0.38506944444444446</c:v>
                </c:pt>
                <c:pt idx="466">
                  <c:v>0.3850810185185185</c:v>
                </c:pt>
                <c:pt idx="467">
                  <c:v>0.3850925925925926</c:v>
                </c:pt>
                <c:pt idx="468">
                  <c:v>0.38510416666666664</c:v>
                </c:pt>
                <c:pt idx="469">
                  <c:v>0.38511574074074079</c:v>
                </c:pt>
                <c:pt idx="470">
                  <c:v>0.38512731481481483</c:v>
                </c:pt>
                <c:pt idx="471">
                  <c:v>0.38513888888888892</c:v>
                </c:pt>
                <c:pt idx="472">
                  <c:v>0.38515046296296296</c:v>
                </c:pt>
                <c:pt idx="473">
                  <c:v>0.38516203703703705</c:v>
                </c:pt>
                <c:pt idx="474">
                  <c:v>0.38517361111111109</c:v>
                </c:pt>
                <c:pt idx="475">
                  <c:v>0.38518518518518513</c:v>
                </c:pt>
                <c:pt idx="476">
                  <c:v>0.38519675925925928</c:v>
                </c:pt>
                <c:pt idx="477">
                  <c:v>0.38520833333333332</c:v>
                </c:pt>
                <c:pt idx="478">
                  <c:v>0.38521990740740741</c:v>
                </c:pt>
                <c:pt idx="479">
                  <c:v>0.38523148148148145</c:v>
                </c:pt>
                <c:pt idx="480">
                  <c:v>0.38524305555555555</c:v>
                </c:pt>
                <c:pt idx="481">
                  <c:v>0.38525462962962959</c:v>
                </c:pt>
                <c:pt idx="482">
                  <c:v>0.38526620370370374</c:v>
                </c:pt>
                <c:pt idx="483">
                  <c:v>0.38527777777777777</c:v>
                </c:pt>
                <c:pt idx="484">
                  <c:v>0.38528935185185187</c:v>
                </c:pt>
                <c:pt idx="485">
                  <c:v>0.38530092592592591</c:v>
                </c:pt>
                <c:pt idx="486">
                  <c:v>0.3853125</c:v>
                </c:pt>
                <c:pt idx="487">
                  <c:v>0.38532407407407404</c:v>
                </c:pt>
                <c:pt idx="488">
                  <c:v>0.38533564814814819</c:v>
                </c:pt>
                <c:pt idx="489">
                  <c:v>0.38534722222222223</c:v>
                </c:pt>
                <c:pt idx="490">
                  <c:v>0.38535879629629632</c:v>
                </c:pt>
                <c:pt idx="491">
                  <c:v>0.38537037037037036</c:v>
                </c:pt>
                <c:pt idx="492">
                  <c:v>0.38538194444444446</c:v>
                </c:pt>
                <c:pt idx="493">
                  <c:v>0.3853935185185185</c:v>
                </c:pt>
                <c:pt idx="494">
                  <c:v>0.38540509259259265</c:v>
                </c:pt>
                <c:pt idx="495">
                  <c:v>0.38541666666666669</c:v>
                </c:pt>
                <c:pt idx="496">
                  <c:v>0.38542824074074072</c:v>
                </c:pt>
                <c:pt idx="497">
                  <c:v>0.38543981481481482</c:v>
                </c:pt>
                <c:pt idx="498">
                  <c:v>0.38545138888888886</c:v>
                </c:pt>
                <c:pt idx="499">
                  <c:v>0.38546296296296295</c:v>
                </c:pt>
                <c:pt idx="500">
                  <c:v>0.38547453703703699</c:v>
                </c:pt>
                <c:pt idx="501">
                  <c:v>0.38548611111111114</c:v>
                </c:pt>
                <c:pt idx="502">
                  <c:v>0.38549768518518518</c:v>
                </c:pt>
                <c:pt idx="503">
                  <c:v>0.38550925925925927</c:v>
                </c:pt>
                <c:pt idx="504">
                  <c:v>0.38552083333333331</c:v>
                </c:pt>
                <c:pt idx="505">
                  <c:v>0.38553240740740741</c:v>
                </c:pt>
                <c:pt idx="506">
                  <c:v>0.38554398148148145</c:v>
                </c:pt>
                <c:pt idx="507">
                  <c:v>0.3855555555555556</c:v>
                </c:pt>
                <c:pt idx="508">
                  <c:v>0.38556712962962963</c:v>
                </c:pt>
                <c:pt idx="509">
                  <c:v>0.38557870370370373</c:v>
                </c:pt>
                <c:pt idx="510">
                  <c:v>0.38559027777777777</c:v>
                </c:pt>
                <c:pt idx="511">
                  <c:v>0.38560185185185186</c:v>
                </c:pt>
                <c:pt idx="512">
                  <c:v>0.3856134259259259</c:v>
                </c:pt>
                <c:pt idx="513">
                  <c:v>0.38562500000000005</c:v>
                </c:pt>
                <c:pt idx="514">
                  <c:v>0.38563657407407409</c:v>
                </c:pt>
                <c:pt idx="515">
                  <c:v>0.38564814814814818</c:v>
                </c:pt>
                <c:pt idx="516">
                  <c:v>0.38565972222222222</c:v>
                </c:pt>
                <c:pt idx="517">
                  <c:v>0.38567129629629626</c:v>
                </c:pt>
                <c:pt idx="518">
                  <c:v>0.38568287037037036</c:v>
                </c:pt>
                <c:pt idx="519">
                  <c:v>0.3856944444444444</c:v>
                </c:pt>
                <c:pt idx="520">
                  <c:v>0.38570601851851855</c:v>
                </c:pt>
                <c:pt idx="521">
                  <c:v>0.38571759259259258</c:v>
                </c:pt>
                <c:pt idx="522">
                  <c:v>0.38572916666666668</c:v>
                </c:pt>
                <c:pt idx="523">
                  <c:v>0.38574074074074072</c:v>
                </c:pt>
                <c:pt idx="524">
                  <c:v>0.38575231481481481</c:v>
                </c:pt>
                <c:pt idx="525">
                  <c:v>0.38576388888888885</c:v>
                </c:pt>
                <c:pt idx="526">
                  <c:v>0.385775462962963</c:v>
                </c:pt>
                <c:pt idx="527">
                  <c:v>0.38578703703703704</c:v>
                </c:pt>
                <c:pt idx="528">
                  <c:v>0.38579861111111113</c:v>
                </c:pt>
                <c:pt idx="529">
                  <c:v>0.38581018518518517</c:v>
                </c:pt>
                <c:pt idx="530">
                  <c:v>0.38582175925925927</c:v>
                </c:pt>
                <c:pt idx="531">
                  <c:v>0.38583333333333331</c:v>
                </c:pt>
                <c:pt idx="532">
                  <c:v>0.38584490740740746</c:v>
                </c:pt>
                <c:pt idx="533">
                  <c:v>0.38585648148148149</c:v>
                </c:pt>
                <c:pt idx="534">
                  <c:v>0.38586805555555559</c:v>
                </c:pt>
                <c:pt idx="535">
                  <c:v>0.38587962962962963</c:v>
                </c:pt>
                <c:pt idx="536">
                  <c:v>0.38589120370370367</c:v>
                </c:pt>
                <c:pt idx="537">
                  <c:v>0.38590277777777776</c:v>
                </c:pt>
                <c:pt idx="538">
                  <c:v>0.3859143518518518</c:v>
                </c:pt>
                <c:pt idx="539">
                  <c:v>0.38592592592592595</c:v>
                </c:pt>
                <c:pt idx="540">
                  <c:v>0.38593749999999999</c:v>
                </c:pt>
                <c:pt idx="541">
                  <c:v>0.38594907407407408</c:v>
                </c:pt>
                <c:pt idx="542">
                  <c:v>0.38596064814814812</c:v>
                </c:pt>
                <c:pt idx="543">
                  <c:v>0.38597222222222222</c:v>
                </c:pt>
                <c:pt idx="544">
                  <c:v>0.38598379629629626</c:v>
                </c:pt>
                <c:pt idx="545">
                  <c:v>0.38599537037037041</c:v>
                </c:pt>
                <c:pt idx="546">
                  <c:v>0.38600694444444444</c:v>
                </c:pt>
                <c:pt idx="547">
                  <c:v>0.38601851851851854</c:v>
                </c:pt>
                <c:pt idx="548">
                  <c:v>0.38603009259259258</c:v>
                </c:pt>
                <c:pt idx="549">
                  <c:v>0.38604166666666667</c:v>
                </c:pt>
                <c:pt idx="550">
                  <c:v>0.38605324074074071</c:v>
                </c:pt>
                <c:pt idx="551">
                  <c:v>0.38606481481481486</c:v>
                </c:pt>
                <c:pt idx="552">
                  <c:v>0.3860763888888889</c:v>
                </c:pt>
                <c:pt idx="553">
                  <c:v>0.38608796296296299</c:v>
                </c:pt>
                <c:pt idx="554">
                  <c:v>0.38609953703703703</c:v>
                </c:pt>
                <c:pt idx="555">
                  <c:v>0.38611111111111113</c:v>
                </c:pt>
                <c:pt idx="556">
                  <c:v>0.38612268518518517</c:v>
                </c:pt>
                <c:pt idx="557">
                  <c:v>0.38613425925925932</c:v>
                </c:pt>
                <c:pt idx="558">
                  <c:v>0.38614583333333335</c:v>
                </c:pt>
                <c:pt idx="559">
                  <c:v>0.38615740740740739</c:v>
                </c:pt>
                <c:pt idx="560">
                  <c:v>0.38616898148148149</c:v>
                </c:pt>
                <c:pt idx="561">
                  <c:v>0.38618055555555553</c:v>
                </c:pt>
                <c:pt idx="562">
                  <c:v>0.38619212962962962</c:v>
                </c:pt>
                <c:pt idx="563">
                  <c:v>0.38620370370370366</c:v>
                </c:pt>
                <c:pt idx="564">
                  <c:v>0.38621527777777781</c:v>
                </c:pt>
                <c:pt idx="565">
                  <c:v>0.38622685185185185</c:v>
                </c:pt>
                <c:pt idx="566">
                  <c:v>0.38623842592592594</c:v>
                </c:pt>
                <c:pt idx="567">
                  <c:v>0.38624999999999998</c:v>
                </c:pt>
                <c:pt idx="568">
                  <c:v>0.38626157407407408</c:v>
                </c:pt>
                <c:pt idx="569">
                  <c:v>0.38627314814814812</c:v>
                </c:pt>
                <c:pt idx="570">
                  <c:v>0.38628472222222227</c:v>
                </c:pt>
                <c:pt idx="571">
                  <c:v>0.3862962962962963</c:v>
                </c:pt>
                <c:pt idx="572">
                  <c:v>0.3863078703703704</c:v>
                </c:pt>
                <c:pt idx="573">
                  <c:v>0.38631944444444444</c:v>
                </c:pt>
                <c:pt idx="574">
                  <c:v>0.38633101851851853</c:v>
                </c:pt>
                <c:pt idx="575">
                  <c:v>0.38634259259259257</c:v>
                </c:pt>
                <c:pt idx="576">
                  <c:v>0.38635416666666672</c:v>
                </c:pt>
                <c:pt idx="577">
                  <c:v>0.38636574074074076</c:v>
                </c:pt>
                <c:pt idx="578">
                  <c:v>0.3863773148148148</c:v>
                </c:pt>
                <c:pt idx="579">
                  <c:v>0.38638888888888889</c:v>
                </c:pt>
                <c:pt idx="580">
                  <c:v>0.38640046296296293</c:v>
                </c:pt>
                <c:pt idx="581">
                  <c:v>0.38641203703703703</c:v>
                </c:pt>
                <c:pt idx="582">
                  <c:v>0.38642361111111106</c:v>
                </c:pt>
                <c:pt idx="583">
                  <c:v>0.38643518518518521</c:v>
                </c:pt>
                <c:pt idx="584">
                  <c:v>0.38644675925925925</c:v>
                </c:pt>
                <c:pt idx="585">
                  <c:v>0.38645833333333335</c:v>
                </c:pt>
                <c:pt idx="586">
                  <c:v>0.38646990740740739</c:v>
                </c:pt>
                <c:pt idx="587">
                  <c:v>0.38648148148148148</c:v>
                </c:pt>
                <c:pt idx="588">
                  <c:v>0.38649305555555552</c:v>
                </c:pt>
                <c:pt idx="589">
                  <c:v>0.38650462962962967</c:v>
                </c:pt>
                <c:pt idx="590">
                  <c:v>0.38651620370370371</c:v>
                </c:pt>
                <c:pt idx="591">
                  <c:v>0.3865277777777778</c:v>
                </c:pt>
                <c:pt idx="592">
                  <c:v>0.38653935185185184</c:v>
                </c:pt>
                <c:pt idx="593">
                  <c:v>0.38655092592592594</c:v>
                </c:pt>
                <c:pt idx="594">
                  <c:v>0.38656249999999998</c:v>
                </c:pt>
                <c:pt idx="595">
                  <c:v>0.38657407407407413</c:v>
                </c:pt>
                <c:pt idx="596">
                  <c:v>0.38658564814814816</c:v>
                </c:pt>
                <c:pt idx="597">
                  <c:v>0.3865972222222222</c:v>
                </c:pt>
                <c:pt idx="598">
                  <c:v>0.3866087962962963</c:v>
                </c:pt>
                <c:pt idx="599">
                  <c:v>0.38662037037037034</c:v>
                </c:pt>
                <c:pt idx="600">
                  <c:v>0.38663194444444443</c:v>
                </c:pt>
                <c:pt idx="601">
                  <c:v>0.38664351851851847</c:v>
                </c:pt>
                <c:pt idx="602">
                  <c:v>0.38665509259259262</c:v>
                </c:pt>
                <c:pt idx="603">
                  <c:v>0.38666666666666666</c:v>
                </c:pt>
                <c:pt idx="604">
                  <c:v>0.38667824074074075</c:v>
                </c:pt>
                <c:pt idx="605">
                  <c:v>0.38668981481481479</c:v>
                </c:pt>
                <c:pt idx="606">
                  <c:v>0.38670138888888889</c:v>
                </c:pt>
                <c:pt idx="607">
                  <c:v>0.38671296296296293</c:v>
                </c:pt>
                <c:pt idx="608">
                  <c:v>0.38672453703703707</c:v>
                </c:pt>
                <c:pt idx="609">
                  <c:v>0.38673611111111111</c:v>
                </c:pt>
                <c:pt idx="610">
                  <c:v>0.38674768518518521</c:v>
                </c:pt>
                <c:pt idx="611">
                  <c:v>0.38675925925925925</c:v>
                </c:pt>
                <c:pt idx="612">
                  <c:v>0.38677083333333334</c:v>
                </c:pt>
                <c:pt idx="613">
                  <c:v>0.38678240740740738</c:v>
                </c:pt>
                <c:pt idx="614">
                  <c:v>0.38679398148148153</c:v>
                </c:pt>
                <c:pt idx="615">
                  <c:v>0.38680555555555557</c:v>
                </c:pt>
                <c:pt idx="616">
                  <c:v>0.38681712962962966</c:v>
                </c:pt>
                <c:pt idx="617">
                  <c:v>0.3868287037037037</c:v>
                </c:pt>
                <c:pt idx="618">
                  <c:v>0.3868402777777778</c:v>
                </c:pt>
                <c:pt idx="619">
                  <c:v>0.38685185185185184</c:v>
                </c:pt>
                <c:pt idx="620">
                  <c:v>0.38686342592592587</c:v>
                </c:pt>
                <c:pt idx="621">
                  <c:v>0.38687500000000002</c:v>
                </c:pt>
                <c:pt idx="622">
                  <c:v>0.38688657407407406</c:v>
                </c:pt>
                <c:pt idx="623">
                  <c:v>0.38689814814814816</c:v>
                </c:pt>
                <c:pt idx="624">
                  <c:v>0.3869097222222222</c:v>
                </c:pt>
                <c:pt idx="625">
                  <c:v>0.38692129629629629</c:v>
                </c:pt>
                <c:pt idx="626">
                  <c:v>0.38693287037037033</c:v>
                </c:pt>
                <c:pt idx="627">
                  <c:v>0.38694444444444448</c:v>
                </c:pt>
                <c:pt idx="628">
                  <c:v>0.38695601851851852</c:v>
                </c:pt>
                <c:pt idx="629">
                  <c:v>0.38696759259259261</c:v>
                </c:pt>
                <c:pt idx="630">
                  <c:v>0.38697916666666665</c:v>
                </c:pt>
                <c:pt idx="631">
                  <c:v>0.38699074074074075</c:v>
                </c:pt>
                <c:pt idx="632">
                  <c:v>0.38700231481481479</c:v>
                </c:pt>
                <c:pt idx="633">
                  <c:v>0.38701388888888894</c:v>
                </c:pt>
                <c:pt idx="634">
                  <c:v>0.38702546296296297</c:v>
                </c:pt>
                <c:pt idx="635">
                  <c:v>0.38703703703703707</c:v>
                </c:pt>
                <c:pt idx="636">
                  <c:v>0.38704861111111111</c:v>
                </c:pt>
                <c:pt idx="637">
                  <c:v>0.3870601851851852</c:v>
                </c:pt>
                <c:pt idx="638">
                  <c:v>0.38707175925925924</c:v>
                </c:pt>
                <c:pt idx="639">
                  <c:v>0.38708333333333328</c:v>
                </c:pt>
                <c:pt idx="640">
                  <c:v>0.38709490740740743</c:v>
                </c:pt>
                <c:pt idx="641">
                  <c:v>0.38710648148148147</c:v>
                </c:pt>
                <c:pt idx="642">
                  <c:v>0.38711805555555556</c:v>
                </c:pt>
                <c:pt idx="643">
                  <c:v>0.3871296296296296</c:v>
                </c:pt>
                <c:pt idx="644">
                  <c:v>0.3871412037037037</c:v>
                </c:pt>
                <c:pt idx="645">
                  <c:v>0.38715277777777773</c:v>
                </c:pt>
                <c:pt idx="646">
                  <c:v>0.38716435185185188</c:v>
                </c:pt>
                <c:pt idx="647">
                  <c:v>0.38717592592592592</c:v>
                </c:pt>
                <c:pt idx="648">
                  <c:v>0.38718750000000002</c:v>
                </c:pt>
                <c:pt idx="649">
                  <c:v>0.38719907407407406</c:v>
                </c:pt>
                <c:pt idx="650">
                  <c:v>0.38721064814814815</c:v>
                </c:pt>
                <c:pt idx="651">
                  <c:v>0.38722222222222219</c:v>
                </c:pt>
                <c:pt idx="652">
                  <c:v>0.38723379629629634</c:v>
                </c:pt>
                <c:pt idx="653">
                  <c:v>0.38724537037037038</c:v>
                </c:pt>
                <c:pt idx="654">
                  <c:v>0.38725694444444447</c:v>
                </c:pt>
                <c:pt idx="655">
                  <c:v>0.38726851851851851</c:v>
                </c:pt>
                <c:pt idx="656">
                  <c:v>0.38728009259259261</c:v>
                </c:pt>
                <c:pt idx="657">
                  <c:v>0.38729166666666665</c:v>
                </c:pt>
                <c:pt idx="658">
                  <c:v>0.38730324074074068</c:v>
                </c:pt>
                <c:pt idx="659">
                  <c:v>0.38731481481481483</c:v>
                </c:pt>
                <c:pt idx="660">
                  <c:v>0.38732638888888887</c:v>
                </c:pt>
                <c:pt idx="661">
                  <c:v>0.38733796296296297</c:v>
                </c:pt>
                <c:pt idx="662">
                  <c:v>0.38734953703703701</c:v>
                </c:pt>
                <c:pt idx="663">
                  <c:v>0.3873611111111111</c:v>
                </c:pt>
                <c:pt idx="664">
                  <c:v>0.38737268518518514</c:v>
                </c:pt>
                <c:pt idx="665">
                  <c:v>0.38738425925925929</c:v>
                </c:pt>
                <c:pt idx="666">
                  <c:v>0.38739583333333333</c:v>
                </c:pt>
                <c:pt idx="667">
                  <c:v>0.38740740740740742</c:v>
                </c:pt>
                <c:pt idx="668">
                  <c:v>0.38741898148148146</c:v>
                </c:pt>
                <c:pt idx="669">
                  <c:v>0.38743055555555556</c:v>
                </c:pt>
                <c:pt idx="670">
                  <c:v>0.38744212962962959</c:v>
                </c:pt>
                <c:pt idx="671">
                  <c:v>0.38745370370370374</c:v>
                </c:pt>
                <c:pt idx="672">
                  <c:v>0.38746527777777778</c:v>
                </c:pt>
                <c:pt idx="673">
                  <c:v>0.38747685185185188</c:v>
                </c:pt>
                <c:pt idx="674">
                  <c:v>0.38748842592592592</c:v>
                </c:pt>
                <c:pt idx="675">
                  <c:v>0.38750000000000001</c:v>
                </c:pt>
                <c:pt idx="676">
                  <c:v>0.38751157407407405</c:v>
                </c:pt>
                <c:pt idx="677">
                  <c:v>0.3875231481481482</c:v>
                </c:pt>
                <c:pt idx="678">
                  <c:v>0.38753472222222224</c:v>
                </c:pt>
                <c:pt idx="679">
                  <c:v>0.38754629629629633</c:v>
                </c:pt>
                <c:pt idx="680">
                  <c:v>0.38755787037037037</c:v>
                </c:pt>
                <c:pt idx="681">
                  <c:v>0.38756944444444441</c:v>
                </c:pt>
                <c:pt idx="682">
                  <c:v>0.38758101851851851</c:v>
                </c:pt>
                <c:pt idx="683">
                  <c:v>0.38759259259259254</c:v>
                </c:pt>
                <c:pt idx="684">
                  <c:v>0.38760416666666669</c:v>
                </c:pt>
                <c:pt idx="685">
                  <c:v>0.38761574074074073</c:v>
                </c:pt>
                <c:pt idx="686">
                  <c:v>0.38762731481481483</c:v>
                </c:pt>
                <c:pt idx="687">
                  <c:v>0.38763888888888887</c:v>
                </c:pt>
                <c:pt idx="688">
                  <c:v>0.38765046296296296</c:v>
                </c:pt>
                <c:pt idx="689">
                  <c:v>0.387662037037037</c:v>
                </c:pt>
                <c:pt idx="690">
                  <c:v>0.38767361111111115</c:v>
                </c:pt>
                <c:pt idx="691">
                  <c:v>0.38768518518518519</c:v>
                </c:pt>
                <c:pt idx="692">
                  <c:v>0.38769675925925928</c:v>
                </c:pt>
                <c:pt idx="693">
                  <c:v>0.38770833333333332</c:v>
                </c:pt>
                <c:pt idx="694">
                  <c:v>0.38771990740740742</c:v>
                </c:pt>
                <c:pt idx="695">
                  <c:v>0.38773148148148145</c:v>
                </c:pt>
                <c:pt idx="696">
                  <c:v>0.3877430555555556</c:v>
                </c:pt>
                <c:pt idx="697">
                  <c:v>0.38775462962962964</c:v>
                </c:pt>
                <c:pt idx="698">
                  <c:v>0.38776620370370374</c:v>
                </c:pt>
                <c:pt idx="699">
                  <c:v>0.38777777777777778</c:v>
                </c:pt>
                <c:pt idx="700">
                  <c:v>0.38778935185185182</c:v>
                </c:pt>
                <c:pt idx="701">
                  <c:v>0.38780092592592591</c:v>
                </c:pt>
                <c:pt idx="702">
                  <c:v>0.38781249999999995</c:v>
                </c:pt>
                <c:pt idx="703">
                  <c:v>0.3878240740740741</c:v>
                </c:pt>
                <c:pt idx="704">
                  <c:v>0.38783564814814814</c:v>
                </c:pt>
                <c:pt idx="705">
                  <c:v>0.38784722222222223</c:v>
                </c:pt>
                <c:pt idx="706">
                  <c:v>0.38785879629629627</c:v>
                </c:pt>
                <c:pt idx="707">
                  <c:v>0.38787037037037037</c:v>
                </c:pt>
                <c:pt idx="708">
                  <c:v>0.3878819444444444</c:v>
                </c:pt>
                <c:pt idx="709">
                  <c:v>0.38789351851851855</c:v>
                </c:pt>
                <c:pt idx="710">
                  <c:v>0.38790509259259259</c:v>
                </c:pt>
                <c:pt idx="711">
                  <c:v>0.38791666666666669</c:v>
                </c:pt>
                <c:pt idx="712">
                  <c:v>0.38792824074074073</c:v>
                </c:pt>
                <c:pt idx="713">
                  <c:v>0.38793981481481482</c:v>
                </c:pt>
                <c:pt idx="714">
                  <c:v>0.38795138888888886</c:v>
                </c:pt>
                <c:pt idx="715">
                  <c:v>0.38796296296296301</c:v>
                </c:pt>
                <c:pt idx="716">
                  <c:v>0.38797453703703705</c:v>
                </c:pt>
                <c:pt idx="717">
                  <c:v>0.38798611111111114</c:v>
                </c:pt>
                <c:pt idx="718">
                  <c:v>0.38799768518518518</c:v>
                </c:pt>
                <c:pt idx="719">
                  <c:v>0.38800925925925928</c:v>
                </c:pt>
                <c:pt idx="720">
                  <c:v>0.38802083333333331</c:v>
                </c:pt>
                <c:pt idx="721">
                  <c:v>0.38803240740740735</c:v>
                </c:pt>
                <c:pt idx="722">
                  <c:v>0.3880439814814815</c:v>
                </c:pt>
                <c:pt idx="723">
                  <c:v>0.38805555555555554</c:v>
                </c:pt>
                <c:pt idx="724">
                  <c:v>0.38806712962962964</c:v>
                </c:pt>
                <c:pt idx="725">
                  <c:v>0.38807870370370368</c:v>
                </c:pt>
                <c:pt idx="726">
                  <c:v>0.38809027777777777</c:v>
                </c:pt>
                <c:pt idx="727">
                  <c:v>0.38810185185185181</c:v>
                </c:pt>
                <c:pt idx="728">
                  <c:v>0.38811342592592596</c:v>
                </c:pt>
                <c:pt idx="729">
                  <c:v>0.388125</c:v>
                </c:pt>
                <c:pt idx="730">
                  <c:v>0.38813657407407409</c:v>
                </c:pt>
                <c:pt idx="731">
                  <c:v>0.38814814814814813</c:v>
                </c:pt>
                <c:pt idx="732">
                  <c:v>0.38815972222222223</c:v>
                </c:pt>
                <c:pt idx="733">
                  <c:v>0.38817129629629626</c:v>
                </c:pt>
                <c:pt idx="734">
                  <c:v>0.38818287037037041</c:v>
                </c:pt>
                <c:pt idx="735">
                  <c:v>0.38819444444444445</c:v>
                </c:pt>
                <c:pt idx="736">
                  <c:v>0.38820601851851855</c:v>
                </c:pt>
                <c:pt idx="737">
                  <c:v>0.38821759259259259</c:v>
                </c:pt>
                <c:pt idx="738">
                  <c:v>0.38822916666666668</c:v>
                </c:pt>
                <c:pt idx="739">
                  <c:v>0.38824074074074072</c:v>
                </c:pt>
                <c:pt idx="740">
                  <c:v>0.38825231481481487</c:v>
                </c:pt>
                <c:pt idx="741">
                  <c:v>0.38826388888888891</c:v>
                </c:pt>
                <c:pt idx="742">
                  <c:v>0.38827546296296295</c:v>
                </c:pt>
                <c:pt idx="743">
                  <c:v>0.38828703703703704</c:v>
                </c:pt>
                <c:pt idx="744">
                  <c:v>0.38829861111111108</c:v>
                </c:pt>
                <c:pt idx="745">
                  <c:v>0.38831018518518517</c:v>
                </c:pt>
                <c:pt idx="746">
                  <c:v>0.38832175925925921</c:v>
                </c:pt>
                <c:pt idx="747">
                  <c:v>0.38833333333333336</c:v>
                </c:pt>
                <c:pt idx="748">
                  <c:v>0.3883449074074074</c:v>
                </c:pt>
                <c:pt idx="749">
                  <c:v>0.3883564814814815</c:v>
                </c:pt>
                <c:pt idx="750">
                  <c:v>0.38836805555555554</c:v>
                </c:pt>
                <c:pt idx="751">
                  <c:v>0.38837962962962963</c:v>
                </c:pt>
                <c:pt idx="752">
                  <c:v>0.38839120370370367</c:v>
                </c:pt>
                <c:pt idx="753">
                  <c:v>0.38840277777777782</c:v>
                </c:pt>
                <c:pt idx="754">
                  <c:v>0.38841435185185186</c:v>
                </c:pt>
                <c:pt idx="755">
                  <c:v>0.38842592592592595</c:v>
                </c:pt>
                <c:pt idx="756">
                  <c:v>0.38843749999999999</c:v>
                </c:pt>
                <c:pt idx="757">
                  <c:v>0.38844907407407409</c:v>
                </c:pt>
                <c:pt idx="758">
                  <c:v>0.38846064814814812</c:v>
                </c:pt>
                <c:pt idx="759">
                  <c:v>0.38847222222222227</c:v>
                </c:pt>
                <c:pt idx="760">
                  <c:v>0.38848379629629631</c:v>
                </c:pt>
                <c:pt idx="761">
                  <c:v>0.38849537037037035</c:v>
                </c:pt>
                <c:pt idx="762">
                  <c:v>0.38850694444444445</c:v>
                </c:pt>
                <c:pt idx="763">
                  <c:v>0.38851851851851849</c:v>
                </c:pt>
                <c:pt idx="764">
                  <c:v>0.38853009259259258</c:v>
                </c:pt>
                <c:pt idx="765">
                  <c:v>0.38854166666666662</c:v>
                </c:pt>
                <c:pt idx="766">
                  <c:v>0.38855324074074077</c:v>
                </c:pt>
                <c:pt idx="767">
                  <c:v>0.38856481481481481</c:v>
                </c:pt>
                <c:pt idx="768">
                  <c:v>0.3885763888888889</c:v>
                </c:pt>
                <c:pt idx="769">
                  <c:v>0.38858796296296294</c:v>
                </c:pt>
                <c:pt idx="770">
                  <c:v>0.38859953703703703</c:v>
                </c:pt>
                <c:pt idx="771">
                  <c:v>0.38861111111111107</c:v>
                </c:pt>
                <c:pt idx="772">
                  <c:v>0.38862268518518522</c:v>
                </c:pt>
                <c:pt idx="773">
                  <c:v>0.38863425925925926</c:v>
                </c:pt>
                <c:pt idx="774">
                  <c:v>0.38864583333333336</c:v>
                </c:pt>
                <c:pt idx="775">
                  <c:v>0.3886574074074074</c:v>
                </c:pt>
                <c:pt idx="776">
                  <c:v>0.38866898148148149</c:v>
                </c:pt>
                <c:pt idx="777">
                  <c:v>0.38868055555555553</c:v>
                </c:pt>
                <c:pt idx="778">
                  <c:v>0.38869212962962968</c:v>
                </c:pt>
                <c:pt idx="779">
                  <c:v>0.38870370370370372</c:v>
                </c:pt>
                <c:pt idx="780">
                  <c:v>0.38871527777777781</c:v>
                </c:pt>
                <c:pt idx="781">
                  <c:v>0.38872685185185185</c:v>
                </c:pt>
                <c:pt idx="782">
                  <c:v>0.38873842592592595</c:v>
                </c:pt>
                <c:pt idx="783">
                  <c:v>0.38874999999999998</c:v>
                </c:pt>
                <c:pt idx="784">
                  <c:v>0.38876157407407402</c:v>
                </c:pt>
                <c:pt idx="785">
                  <c:v>0.38877314814814817</c:v>
                </c:pt>
                <c:pt idx="786">
                  <c:v>0.38878472222222221</c:v>
                </c:pt>
                <c:pt idx="787">
                  <c:v>0.38879629629629631</c:v>
                </c:pt>
                <c:pt idx="788">
                  <c:v>0.38880787037037035</c:v>
                </c:pt>
                <c:pt idx="789">
                  <c:v>0.38881944444444444</c:v>
                </c:pt>
                <c:pt idx="790">
                  <c:v>0.38883101851851848</c:v>
                </c:pt>
                <c:pt idx="791">
                  <c:v>0.38884259259259263</c:v>
                </c:pt>
                <c:pt idx="792">
                  <c:v>0.38885416666666667</c:v>
                </c:pt>
                <c:pt idx="793">
                  <c:v>0.38886574074074076</c:v>
                </c:pt>
                <c:pt idx="794">
                  <c:v>0.3888773148148148</c:v>
                </c:pt>
                <c:pt idx="795">
                  <c:v>0.3888888888888889</c:v>
                </c:pt>
                <c:pt idx="796">
                  <c:v>0.38890046296296293</c:v>
                </c:pt>
                <c:pt idx="797">
                  <c:v>0.38891203703703708</c:v>
                </c:pt>
                <c:pt idx="798">
                  <c:v>0.38892361111111112</c:v>
                </c:pt>
                <c:pt idx="799">
                  <c:v>0.38893518518518522</c:v>
                </c:pt>
                <c:pt idx="800">
                  <c:v>0.38894675925925926</c:v>
                </c:pt>
                <c:pt idx="801">
                  <c:v>0.38895833333333335</c:v>
                </c:pt>
                <c:pt idx="802">
                  <c:v>0.38896990740740739</c:v>
                </c:pt>
                <c:pt idx="803">
                  <c:v>0.38898148148148143</c:v>
                </c:pt>
                <c:pt idx="804">
                  <c:v>0.38899305555555558</c:v>
                </c:pt>
                <c:pt idx="805">
                  <c:v>0.38900462962962962</c:v>
                </c:pt>
                <c:pt idx="806">
                  <c:v>0.38901620370370371</c:v>
                </c:pt>
                <c:pt idx="807">
                  <c:v>0.38902777777777775</c:v>
                </c:pt>
                <c:pt idx="808">
                  <c:v>0.38903935185185184</c:v>
                </c:pt>
                <c:pt idx="809">
                  <c:v>0.38905092592592588</c:v>
                </c:pt>
                <c:pt idx="810">
                  <c:v>0.38906250000000003</c:v>
                </c:pt>
                <c:pt idx="811">
                  <c:v>0.38907407407407407</c:v>
                </c:pt>
                <c:pt idx="812">
                  <c:v>0.38908564814814817</c:v>
                </c:pt>
                <c:pt idx="813">
                  <c:v>0.38909722222222221</c:v>
                </c:pt>
                <c:pt idx="814">
                  <c:v>0.3891087962962963</c:v>
                </c:pt>
                <c:pt idx="815">
                  <c:v>0.38912037037037034</c:v>
                </c:pt>
                <c:pt idx="816">
                  <c:v>0.38913194444444449</c:v>
                </c:pt>
                <c:pt idx="817">
                  <c:v>0.38914351851851853</c:v>
                </c:pt>
                <c:pt idx="818">
                  <c:v>0.38915509259259262</c:v>
                </c:pt>
                <c:pt idx="819">
                  <c:v>0.38916666666666666</c:v>
                </c:pt>
                <c:pt idx="820">
                  <c:v>0.38917824074074076</c:v>
                </c:pt>
                <c:pt idx="821">
                  <c:v>0.38918981481481479</c:v>
                </c:pt>
                <c:pt idx="822">
                  <c:v>0.38920138888888883</c:v>
                </c:pt>
                <c:pt idx="823">
                  <c:v>0.38921296296296298</c:v>
                </c:pt>
                <c:pt idx="824">
                  <c:v>0.38922453703703702</c:v>
                </c:pt>
                <c:pt idx="825">
                  <c:v>0.38923611111111112</c:v>
                </c:pt>
                <c:pt idx="826">
                  <c:v>0.38924768518518515</c:v>
                </c:pt>
                <c:pt idx="827">
                  <c:v>0.38925925925925925</c:v>
                </c:pt>
                <c:pt idx="828">
                  <c:v>0.38927083333333329</c:v>
                </c:pt>
                <c:pt idx="829">
                  <c:v>0.38928240740740744</c:v>
                </c:pt>
                <c:pt idx="830">
                  <c:v>0.38929398148148148</c:v>
                </c:pt>
                <c:pt idx="831">
                  <c:v>0.38930555555555557</c:v>
                </c:pt>
                <c:pt idx="832">
                  <c:v>0.38931712962962961</c:v>
                </c:pt>
                <c:pt idx="833">
                  <c:v>0.3893287037037037</c:v>
                </c:pt>
                <c:pt idx="834">
                  <c:v>0.38934027777777774</c:v>
                </c:pt>
                <c:pt idx="835">
                  <c:v>0.38935185185185189</c:v>
                </c:pt>
                <c:pt idx="836">
                  <c:v>0.38936342592592593</c:v>
                </c:pt>
                <c:pt idx="837">
                  <c:v>0.38937500000000003</c:v>
                </c:pt>
                <c:pt idx="838">
                  <c:v>0.38938657407407407</c:v>
                </c:pt>
                <c:pt idx="839">
                  <c:v>0.38939814814814816</c:v>
                </c:pt>
                <c:pt idx="840">
                  <c:v>0.3894097222222222</c:v>
                </c:pt>
                <c:pt idx="841">
                  <c:v>0.38942129629629635</c:v>
                </c:pt>
                <c:pt idx="842">
                  <c:v>0.38943287037037039</c:v>
                </c:pt>
                <c:pt idx="843">
                  <c:v>0.38944444444444448</c:v>
                </c:pt>
                <c:pt idx="844">
                  <c:v>0.38945601851851852</c:v>
                </c:pt>
                <c:pt idx="845">
                  <c:v>0.38946759259259256</c:v>
                </c:pt>
                <c:pt idx="846">
                  <c:v>0.38947916666666665</c:v>
                </c:pt>
                <c:pt idx="847">
                  <c:v>0.38949074074074069</c:v>
                </c:pt>
                <c:pt idx="848">
                  <c:v>0.38950231481481484</c:v>
                </c:pt>
                <c:pt idx="849">
                  <c:v>0.38951388888888888</c:v>
                </c:pt>
                <c:pt idx="850">
                  <c:v>0.38952546296296298</c:v>
                </c:pt>
                <c:pt idx="851">
                  <c:v>0.38953703703703701</c:v>
                </c:pt>
                <c:pt idx="852">
                  <c:v>0.38954861111111111</c:v>
                </c:pt>
                <c:pt idx="853">
                  <c:v>0.38956018518518515</c:v>
                </c:pt>
                <c:pt idx="854">
                  <c:v>0.3895717592592593</c:v>
                </c:pt>
                <c:pt idx="855">
                  <c:v>0.38958333333333334</c:v>
                </c:pt>
                <c:pt idx="856">
                  <c:v>0.38959490740740743</c:v>
                </c:pt>
                <c:pt idx="857">
                  <c:v>0.38960648148148147</c:v>
                </c:pt>
                <c:pt idx="858">
                  <c:v>0.38961805555555556</c:v>
                </c:pt>
                <c:pt idx="859">
                  <c:v>0.3896296296296296</c:v>
                </c:pt>
                <c:pt idx="860">
                  <c:v>0.38964120370370375</c:v>
                </c:pt>
                <c:pt idx="861">
                  <c:v>0.38965277777777779</c:v>
                </c:pt>
                <c:pt idx="862">
                  <c:v>0.38966435185185189</c:v>
                </c:pt>
                <c:pt idx="863">
                  <c:v>0.38967592592592593</c:v>
                </c:pt>
                <c:pt idx="864">
                  <c:v>0.38968749999999996</c:v>
                </c:pt>
                <c:pt idx="865">
                  <c:v>0.38969907407407406</c:v>
                </c:pt>
                <c:pt idx="866">
                  <c:v>0.3897106481481481</c:v>
                </c:pt>
                <c:pt idx="867">
                  <c:v>0.38972222222222225</c:v>
                </c:pt>
                <c:pt idx="868">
                  <c:v>0.38973379629629629</c:v>
                </c:pt>
                <c:pt idx="869">
                  <c:v>0.38974537037037038</c:v>
                </c:pt>
                <c:pt idx="870">
                  <c:v>0.38975694444444442</c:v>
                </c:pt>
                <c:pt idx="871">
                  <c:v>0.38976851851851851</c:v>
                </c:pt>
                <c:pt idx="872">
                  <c:v>0.38978009259259255</c:v>
                </c:pt>
                <c:pt idx="873">
                  <c:v>0.3897916666666667</c:v>
                </c:pt>
                <c:pt idx="874">
                  <c:v>0.38980324074074074</c:v>
                </c:pt>
                <c:pt idx="875">
                  <c:v>0.38981481481481484</c:v>
                </c:pt>
                <c:pt idx="876">
                  <c:v>0.38982638888888888</c:v>
                </c:pt>
                <c:pt idx="877">
                  <c:v>0.38983796296296297</c:v>
                </c:pt>
                <c:pt idx="878">
                  <c:v>0.38984953703703701</c:v>
                </c:pt>
                <c:pt idx="879">
                  <c:v>0.38986111111111116</c:v>
                </c:pt>
                <c:pt idx="880">
                  <c:v>0.3898726851851852</c:v>
                </c:pt>
                <c:pt idx="881">
                  <c:v>0.38988425925925929</c:v>
                </c:pt>
                <c:pt idx="882">
                  <c:v>0.38989583333333333</c:v>
                </c:pt>
                <c:pt idx="883">
                  <c:v>0.38990740740740737</c:v>
                </c:pt>
                <c:pt idx="884">
                  <c:v>0.38991898148148146</c:v>
                </c:pt>
                <c:pt idx="885">
                  <c:v>0.3899305555555555</c:v>
                </c:pt>
                <c:pt idx="886">
                  <c:v>0.38994212962962965</c:v>
                </c:pt>
                <c:pt idx="887">
                  <c:v>0.38995370370370369</c:v>
                </c:pt>
                <c:pt idx="888">
                  <c:v>0.38996527777777779</c:v>
                </c:pt>
                <c:pt idx="889">
                  <c:v>0.38997685185185182</c:v>
                </c:pt>
                <c:pt idx="890">
                  <c:v>0.38998842592592592</c:v>
                </c:pt>
                <c:pt idx="891">
                  <c:v>0.38999999999999996</c:v>
                </c:pt>
                <c:pt idx="892">
                  <c:v>0.39001157407407411</c:v>
                </c:pt>
                <c:pt idx="893">
                  <c:v>0.39002314814814815</c:v>
                </c:pt>
                <c:pt idx="894">
                  <c:v>0.39003472222222224</c:v>
                </c:pt>
                <c:pt idx="895">
                  <c:v>0.39004629629629628</c:v>
                </c:pt>
                <c:pt idx="896">
                  <c:v>0.39005787037037037</c:v>
                </c:pt>
                <c:pt idx="897">
                  <c:v>0.39006944444444441</c:v>
                </c:pt>
                <c:pt idx="898">
                  <c:v>0.39008101851851856</c:v>
                </c:pt>
                <c:pt idx="899">
                  <c:v>0.3900925925925926</c:v>
                </c:pt>
                <c:pt idx="900">
                  <c:v>0.3901041666666667</c:v>
                </c:pt>
                <c:pt idx="901">
                  <c:v>0.39011574074074074</c:v>
                </c:pt>
                <c:pt idx="902">
                  <c:v>0.39012731481481483</c:v>
                </c:pt>
                <c:pt idx="903">
                  <c:v>0.39013888888888887</c:v>
                </c:pt>
                <c:pt idx="904">
                  <c:v>0.39015046296296302</c:v>
                </c:pt>
                <c:pt idx="905">
                  <c:v>0.39016203703703706</c:v>
                </c:pt>
                <c:pt idx="906">
                  <c:v>0.3901736111111111</c:v>
                </c:pt>
                <c:pt idx="907">
                  <c:v>0.39018518518518519</c:v>
                </c:pt>
                <c:pt idx="908">
                  <c:v>0.39019675925925923</c:v>
                </c:pt>
                <c:pt idx="909">
                  <c:v>0.39020833333333332</c:v>
                </c:pt>
                <c:pt idx="910">
                  <c:v>0.39021990740740736</c:v>
                </c:pt>
                <c:pt idx="911">
                  <c:v>0.39023148148148151</c:v>
                </c:pt>
                <c:pt idx="912">
                  <c:v>0.39024305555555555</c:v>
                </c:pt>
                <c:pt idx="913">
                  <c:v>0.39025462962962965</c:v>
                </c:pt>
                <c:pt idx="914">
                  <c:v>0.39026620370370368</c:v>
                </c:pt>
                <c:pt idx="915">
                  <c:v>0.39027777777777778</c:v>
                </c:pt>
                <c:pt idx="916">
                  <c:v>0.39028935185185182</c:v>
                </c:pt>
                <c:pt idx="917">
                  <c:v>0.39030092592592597</c:v>
                </c:pt>
                <c:pt idx="918">
                  <c:v>0.39031250000000001</c:v>
                </c:pt>
                <c:pt idx="919">
                  <c:v>0.3903240740740741</c:v>
                </c:pt>
                <c:pt idx="920">
                  <c:v>0.39033564814814814</c:v>
                </c:pt>
                <c:pt idx="921">
                  <c:v>0.39034722222222223</c:v>
                </c:pt>
                <c:pt idx="922">
                  <c:v>0.39035879629629627</c:v>
                </c:pt>
                <c:pt idx="923">
                  <c:v>0.39037037037037042</c:v>
                </c:pt>
                <c:pt idx="924">
                  <c:v>0.39038194444444446</c:v>
                </c:pt>
                <c:pt idx="925">
                  <c:v>0.3903935185185185</c:v>
                </c:pt>
                <c:pt idx="926">
                  <c:v>0.3904050925925926</c:v>
                </c:pt>
                <c:pt idx="927">
                  <c:v>0.39041666666666663</c:v>
                </c:pt>
                <c:pt idx="928">
                  <c:v>0.39042824074074073</c:v>
                </c:pt>
                <c:pt idx="929">
                  <c:v>0.39043981481481477</c:v>
                </c:pt>
                <c:pt idx="930">
                  <c:v>0.39045138888888892</c:v>
                </c:pt>
                <c:pt idx="931">
                  <c:v>0.39046296296296296</c:v>
                </c:pt>
                <c:pt idx="932">
                  <c:v>0.39047453703703705</c:v>
                </c:pt>
                <c:pt idx="933">
                  <c:v>0.39048611111111109</c:v>
                </c:pt>
                <c:pt idx="934">
                  <c:v>0.39049768518518518</c:v>
                </c:pt>
                <c:pt idx="935">
                  <c:v>0.39050925925925922</c:v>
                </c:pt>
                <c:pt idx="936">
                  <c:v>0.39052083333333337</c:v>
                </c:pt>
                <c:pt idx="937">
                  <c:v>0.39053240740740741</c:v>
                </c:pt>
                <c:pt idx="938">
                  <c:v>0.39054398148148151</c:v>
                </c:pt>
                <c:pt idx="939">
                  <c:v>0.39055555555555554</c:v>
                </c:pt>
                <c:pt idx="940">
                  <c:v>0.39056712962962964</c:v>
                </c:pt>
                <c:pt idx="941">
                  <c:v>0.39057870370370368</c:v>
                </c:pt>
                <c:pt idx="942">
                  <c:v>0.39059027777777783</c:v>
                </c:pt>
                <c:pt idx="943">
                  <c:v>0.39060185185185187</c:v>
                </c:pt>
                <c:pt idx="944">
                  <c:v>0.39061342592592596</c:v>
                </c:pt>
                <c:pt idx="945">
                  <c:v>0.390625</c:v>
                </c:pt>
                <c:pt idx="946">
                  <c:v>0.39063657407407404</c:v>
                </c:pt>
                <c:pt idx="947">
                  <c:v>0.39064814814814813</c:v>
                </c:pt>
                <c:pt idx="948">
                  <c:v>0.39065972222222217</c:v>
                </c:pt>
                <c:pt idx="949">
                  <c:v>0.39067129629629632</c:v>
                </c:pt>
                <c:pt idx="950">
                  <c:v>0.39068287037037036</c:v>
                </c:pt>
                <c:pt idx="951">
                  <c:v>0.39069444444444446</c:v>
                </c:pt>
                <c:pt idx="952">
                  <c:v>0.39070601851851849</c:v>
                </c:pt>
                <c:pt idx="953">
                  <c:v>0.39071759259259259</c:v>
                </c:pt>
                <c:pt idx="954">
                  <c:v>0.39072916666666663</c:v>
                </c:pt>
                <c:pt idx="955">
                  <c:v>0.39074074074074078</c:v>
                </c:pt>
                <c:pt idx="956">
                  <c:v>0.39075231481481482</c:v>
                </c:pt>
                <c:pt idx="957">
                  <c:v>0.39076388888888891</c:v>
                </c:pt>
                <c:pt idx="958">
                  <c:v>0.39077546296296295</c:v>
                </c:pt>
                <c:pt idx="959">
                  <c:v>0.39078703703703704</c:v>
                </c:pt>
                <c:pt idx="960">
                  <c:v>0.39079861111111108</c:v>
                </c:pt>
                <c:pt idx="961">
                  <c:v>0.39081018518518523</c:v>
                </c:pt>
                <c:pt idx="962">
                  <c:v>0.39082175925925927</c:v>
                </c:pt>
                <c:pt idx="963">
                  <c:v>0.39083333333333337</c:v>
                </c:pt>
                <c:pt idx="964">
                  <c:v>0.3908449074074074</c:v>
                </c:pt>
                <c:pt idx="965">
                  <c:v>0.3908564814814815</c:v>
                </c:pt>
                <c:pt idx="966">
                  <c:v>0.39086805555555554</c:v>
                </c:pt>
                <c:pt idx="967">
                  <c:v>0.39087962962962958</c:v>
                </c:pt>
                <c:pt idx="968">
                  <c:v>0.39089120370370373</c:v>
                </c:pt>
                <c:pt idx="969">
                  <c:v>0.39090277777777777</c:v>
                </c:pt>
                <c:pt idx="970">
                  <c:v>0.39091435185185186</c:v>
                </c:pt>
                <c:pt idx="971">
                  <c:v>0.3909259259259259</c:v>
                </c:pt>
                <c:pt idx="972">
                  <c:v>0.39093749999999999</c:v>
                </c:pt>
                <c:pt idx="973">
                  <c:v>0.39094907407407403</c:v>
                </c:pt>
                <c:pt idx="974">
                  <c:v>0.39096064814814818</c:v>
                </c:pt>
                <c:pt idx="975">
                  <c:v>0.39097222222222222</c:v>
                </c:pt>
                <c:pt idx="976">
                  <c:v>0.39098379629629632</c:v>
                </c:pt>
                <c:pt idx="977">
                  <c:v>0.39099537037037035</c:v>
                </c:pt>
                <c:pt idx="978">
                  <c:v>0.39100694444444445</c:v>
                </c:pt>
                <c:pt idx="979">
                  <c:v>0.39101851851851849</c:v>
                </c:pt>
                <c:pt idx="980">
                  <c:v>0.39103009259259264</c:v>
                </c:pt>
                <c:pt idx="981">
                  <c:v>0.39104166666666668</c:v>
                </c:pt>
                <c:pt idx="982">
                  <c:v>0.39105324074074077</c:v>
                </c:pt>
                <c:pt idx="983">
                  <c:v>0.39106481481481481</c:v>
                </c:pt>
                <c:pt idx="984">
                  <c:v>0.3910763888888889</c:v>
                </c:pt>
                <c:pt idx="985">
                  <c:v>0.39108796296296294</c:v>
                </c:pt>
                <c:pt idx="986">
                  <c:v>0.39109953703703698</c:v>
                </c:pt>
                <c:pt idx="987">
                  <c:v>0.39111111111111113</c:v>
                </c:pt>
                <c:pt idx="988">
                  <c:v>0.39112268518518517</c:v>
                </c:pt>
                <c:pt idx="989">
                  <c:v>0.39113425925925926</c:v>
                </c:pt>
                <c:pt idx="990">
                  <c:v>0.3911458333333333</c:v>
                </c:pt>
                <c:pt idx="991">
                  <c:v>0.3911574074074074</c:v>
                </c:pt>
                <c:pt idx="992">
                  <c:v>0.39116898148148144</c:v>
                </c:pt>
                <c:pt idx="993">
                  <c:v>0.39118055555555559</c:v>
                </c:pt>
                <c:pt idx="994">
                  <c:v>0.39119212962962963</c:v>
                </c:pt>
                <c:pt idx="995">
                  <c:v>0.39120370370370372</c:v>
                </c:pt>
                <c:pt idx="996">
                  <c:v>0.39121527777777776</c:v>
                </c:pt>
                <c:pt idx="997">
                  <c:v>0.39122685185185185</c:v>
                </c:pt>
                <c:pt idx="998">
                  <c:v>0.39123842592592589</c:v>
                </c:pt>
                <c:pt idx="999">
                  <c:v>0.39125000000000004</c:v>
                </c:pt>
                <c:pt idx="1000">
                  <c:v>0.39126157407407408</c:v>
                </c:pt>
                <c:pt idx="1001">
                  <c:v>0.39127314814814818</c:v>
                </c:pt>
                <c:pt idx="1002">
                  <c:v>0.39128472222222221</c:v>
                </c:pt>
                <c:pt idx="1003">
                  <c:v>0.39129629629629631</c:v>
                </c:pt>
                <c:pt idx="1004">
                  <c:v>0.39130787037037035</c:v>
                </c:pt>
                <c:pt idx="1005">
                  <c:v>0.3913194444444445</c:v>
                </c:pt>
                <c:pt idx="1006">
                  <c:v>0.39133101851851854</c:v>
                </c:pt>
                <c:pt idx="1007">
                  <c:v>0.39134259259259263</c:v>
                </c:pt>
                <c:pt idx="1008">
                  <c:v>0.39135416666666667</c:v>
                </c:pt>
                <c:pt idx="1009">
                  <c:v>0.39136574074074071</c:v>
                </c:pt>
                <c:pt idx="1010">
                  <c:v>0.3913773148148148</c:v>
                </c:pt>
                <c:pt idx="1011">
                  <c:v>0.39138888888888884</c:v>
                </c:pt>
                <c:pt idx="1012">
                  <c:v>0.39140046296296299</c:v>
                </c:pt>
                <c:pt idx="1013">
                  <c:v>0.39141203703703703</c:v>
                </c:pt>
                <c:pt idx="1014">
                  <c:v>0.39142361111111112</c:v>
                </c:pt>
                <c:pt idx="1015">
                  <c:v>0.39143518518518516</c:v>
                </c:pt>
                <c:pt idx="1016">
                  <c:v>0.39144675925925926</c:v>
                </c:pt>
                <c:pt idx="1017">
                  <c:v>0.3914583333333333</c:v>
                </c:pt>
                <c:pt idx="1018">
                  <c:v>0.39146990740740745</c:v>
                </c:pt>
                <c:pt idx="1019">
                  <c:v>0.39148148148148149</c:v>
                </c:pt>
                <c:pt idx="1020">
                  <c:v>0.39149305555555558</c:v>
                </c:pt>
                <c:pt idx="1021">
                  <c:v>0.39150462962962962</c:v>
                </c:pt>
                <c:pt idx="1022">
                  <c:v>0.39151620370370371</c:v>
                </c:pt>
                <c:pt idx="1023">
                  <c:v>0.39152777777777775</c:v>
                </c:pt>
                <c:pt idx="1024">
                  <c:v>0.3915393518518519</c:v>
                </c:pt>
                <c:pt idx="1025">
                  <c:v>0.39155092592592594</c:v>
                </c:pt>
                <c:pt idx="1026">
                  <c:v>0.39156250000000004</c:v>
                </c:pt>
                <c:pt idx="1027">
                  <c:v>0.39157407407407407</c:v>
                </c:pt>
                <c:pt idx="1028">
                  <c:v>0.39158564814814811</c:v>
                </c:pt>
                <c:pt idx="1029">
                  <c:v>0.39159722222222221</c:v>
                </c:pt>
                <c:pt idx="1030">
                  <c:v>0.39160879629629625</c:v>
                </c:pt>
                <c:pt idx="1031">
                  <c:v>0.3916203703703704</c:v>
                </c:pt>
                <c:pt idx="1032">
                  <c:v>0.39163194444444444</c:v>
                </c:pt>
                <c:pt idx="1033">
                  <c:v>0.39164351851851853</c:v>
                </c:pt>
                <c:pt idx="1034">
                  <c:v>0.39165509259259257</c:v>
                </c:pt>
                <c:pt idx="1035">
                  <c:v>0.39166666666666666</c:v>
                </c:pt>
                <c:pt idx="1036">
                  <c:v>0.3916782407407407</c:v>
                </c:pt>
                <c:pt idx="1037">
                  <c:v>0.39168981481481485</c:v>
                </c:pt>
                <c:pt idx="1038">
                  <c:v>0.39170138888888889</c:v>
                </c:pt>
                <c:pt idx="1039">
                  <c:v>0.39171296296296299</c:v>
                </c:pt>
                <c:pt idx="1040">
                  <c:v>0.39172453703703702</c:v>
                </c:pt>
                <c:pt idx="1041">
                  <c:v>0.39173611111111112</c:v>
                </c:pt>
                <c:pt idx="1042">
                  <c:v>0.39174768518518516</c:v>
                </c:pt>
                <c:pt idx="1043">
                  <c:v>0.39175925925925931</c:v>
                </c:pt>
                <c:pt idx="1044">
                  <c:v>0.39177083333333335</c:v>
                </c:pt>
                <c:pt idx="1045">
                  <c:v>0.39178240740740744</c:v>
                </c:pt>
                <c:pt idx="1046">
                  <c:v>0.39179398148148148</c:v>
                </c:pt>
                <c:pt idx="1047">
                  <c:v>0.39180555555555552</c:v>
                </c:pt>
                <c:pt idx="1048">
                  <c:v>0.39181712962962961</c:v>
                </c:pt>
                <c:pt idx="1049">
                  <c:v>0.39182870370370365</c:v>
                </c:pt>
                <c:pt idx="1050">
                  <c:v>0.3918402777777778</c:v>
                </c:pt>
                <c:pt idx="1051">
                  <c:v>0.39185185185185184</c:v>
                </c:pt>
                <c:pt idx="1052">
                  <c:v>0.39186342592592593</c:v>
                </c:pt>
                <c:pt idx="1053">
                  <c:v>0.39187499999999997</c:v>
                </c:pt>
                <c:pt idx="1054">
                  <c:v>0.39188657407407407</c:v>
                </c:pt>
                <c:pt idx="1055">
                  <c:v>0.39189814814814811</c:v>
                </c:pt>
                <c:pt idx="1056">
                  <c:v>0.39190972222222226</c:v>
                </c:pt>
                <c:pt idx="1057">
                  <c:v>0.3919212962962963</c:v>
                </c:pt>
                <c:pt idx="1058">
                  <c:v>0.39193287037037039</c:v>
                </c:pt>
                <c:pt idx="1059">
                  <c:v>0.39194444444444443</c:v>
                </c:pt>
                <c:pt idx="1060">
                  <c:v>0.39195601851851852</c:v>
                </c:pt>
                <c:pt idx="1061">
                  <c:v>0.39196759259259256</c:v>
                </c:pt>
                <c:pt idx="1062">
                  <c:v>0.39197916666666671</c:v>
                </c:pt>
                <c:pt idx="1063">
                  <c:v>0.39199074074074075</c:v>
                </c:pt>
                <c:pt idx="1064">
                  <c:v>0.39200231481481485</c:v>
                </c:pt>
                <c:pt idx="1065">
                  <c:v>0.39201388888888888</c:v>
                </c:pt>
                <c:pt idx="1066">
                  <c:v>0.39202546296296298</c:v>
                </c:pt>
                <c:pt idx="1067">
                  <c:v>0.39203703703703702</c:v>
                </c:pt>
                <c:pt idx="1068">
                  <c:v>0.39204861111111117</c:v>
                </c:pt>
                <c:pt idx="1069">
                  <c:v>0.39206018518518521</c:v>
                </c:pt>
                <c:pt idx="1070">
                  <c:v>0.39207175925925924</c:v>
                </c:pt>
                <c:pt idx="1071">
                  <c:v>0.39208333333333334</c:v>
                </c:pt>
                <c:pt idx="1072">
                  <c:v>0.39209490740740738</c:v>
                </c:pt>
                <c:pt idx="1073">
                  <c:v>0.39210648148148147</c:v>
                </c:pt>
                <c:pt idx="1074">
                  <c:v>0.39211805555555551</c:v>
                </c:pt>
                <c:pt idx="1075">
                  <c:v>0.39212962962962966</c:v>
                </c:pt>
                <c:pt idx="1076">
                  <c:v>0.3921412037037037</c:v>
                </c:pt>
                <c:pt idx="1077">
                  <c:v>0.39215277777777779</c:v>
                </c:pt>
                <c:pt idx="1078">
                  <c:v>0.39216435185185183</c:v>
                </c:pt>
                <c:pt idx="1079">
                  <c:v>0.39217592592592593</c:v>
                </c:pt>
                <c:pt idx="1080">
                  <c:v>0.39218749999999997</c:v>
                </c:pt>
                <c:pt idx="1081">
                  <c:v>0.39219907407407412</c:v>
                </c:pt>
                <c:pt idx="1082">
                  <c:v>0.39221064814814816</c:v>
                </c:pt>
                <c:pt idx="1083">
                  <c:v>0.39222222222222225</c:v>
                </c:pt>
                <c:pt idx="1084">
                  <c:v>0.39223379629629629</c:v>
                </c:pt>
                <c:pt idx="1085">
                  <c:v>0.39224537037037038</c:v>
                </c:pt>
                <c:pt idx="1086">
                  <c:v>0.39225694444444442</c:v>
                </c:pt>
                <c:pt idx="1087">
                  <c:v>0.39226851851851857</c:v>
                </c:pt>
                <c:pt idx="1088">
                  <c:v>0.39228009259259261</c:v>
                </c:pt>
                <c:pt idx="1089">
                  <c:v>0.39229166666666665</c:v>
                </c:pt>
                <c:pt idx="1090">
                  <c:v>0.39230324074074074</c:v>
                </c:pt>
                <c:pt idx="1091">
                  <c:v>0.39231481481481478</c:v>
                </c:pt>
                <c:pt idx="1092">
                  <c:v>0.39232638888888888</c:v>
                </c:pt>
                <c:pt idx="1093">
                  <c:v>0.39233796296296292</c:v>
                </c:pt>
                <c:pt idx="1094">
                  <c:v>0.39234953703703707</c:v>
                </c:pt>
                <c:pt idx="1095">
                  <c:v>0.3923611111111111</c:v>
                </c:pt>
                <c:pt idx="1096">
                  <c:v>0.3923726851851852</c:v>
                </c:pt>
                <c:pt idx="1097">
                  <c:v>0.39238425925925924</c:v>
                </c:pt>
                <c:pt idx="1098">
                  <c:v>0.39239583333333333</c:v>
                </c:pt>
                <c:pt idx="1099">
                  <c:v>0.39240740740740737</c:v>
                </c:pt>
                <c:pt idx="1100">
                  <c:v>0.39241898148148152</c:v>
                </c:pt>
                <c:pt idx="1101">
                  <c:v>0.39243055555555556</c:v>
                </c:pt>
                <c:pt idx="1102">
                  <c:v>0.39244212962962965</c:v>
                </c:pt>
                <c:pt idx="1103">
                  <c:v>0.39245370370370369</c:v>
                </c:pt>
                <c:pt idx="1104">
                  <c:v>0.39246527777777779</c:v>
                </c:pt>
                <c:pt idx="1105">
                  <c:v>0.39247685185185183</c:v>
                </c:pt>
                <c:pt idx="1106">
                  <c:v>0.39248842592592598</c:v>
                </c:pt>
                <c:pt idx="1107">
                  <c:v>0.39250000000000002</c:v>
                </c:pt>
                <c:pt idx="1108">
                  <c:v>0.39251157407407405</c:v>
                </c:pt>
                <c:pt idx="1109">
                  <c:v>0.39252314814814815</c:v>
                </c:pt>
                <c:pt idx="1110">
                  <c:v>0.39253472222222219</c:v>
                </c:pt>
                <c:pt idx="1111">
                  <c:v>0.39254629629629628</c:v>
                </c:pt>
                <c:pt idx="1112">
                  <c:v>0.39255787037037032</c:v>
                </c:pt>
                <c:pt idx="1113">
                  <c:v>0.39256944444444447</c:v>
                </c:pt>
                <c:pt idx="1114">
                  <c:v>0.39258101851851851</c:v>
                </c:pt>
                <c:pt idx="1115">
                  <c:v>0.3925925925925926</c:v>
                </c:pt>
                <c:pt idx="1116">
                  <c:v>0.39260416666666664</c:v>
                </c:pt>
                <c:pt idx="1117">
                  <c:v>0.39261574074074074</c:v>
                </c:pt>
                <c:pt idx="1118">
                  <c:v>0.39262731481481478</c:v>
                </c:pt>
                <c:pt idx="1119">
                  <c:v>0.39263888888888893</c:v>
                </c:pt>
                <c:pt idx="1120">
                  <c:v>0.39265046296296297</c:v>
                </c:pt>
                <c:pt idx="1121">
                  <c:v>0.39266203703703706</c:v>
                </c:pt>
                <c:pt idx="1122">
                  <c:v>0.3926736111111111</c:v>
                </c:pt>
                <c:pt idx="1123">
                  <c:v>0.39268518518518519</c:v>
                </c:pt>
                <c:pt idx="1124">
                  <c:v>0.39269675925925923</c:v>
                </c:pt>
                <c:pt idx="1125">
                  <c:v>0.39270833333333338</c:v>
                </c:pt>
                <c:pt idx="1126">
                  <c:v>0.39271990740740742</c:v>
                </c:pt>
                <c:pt idx="1127">
                  <c:v>0.39273148148148151</c:v>
                </c:pt>
                <c:pt idx="1128">
                  <c:v>0.39274305555555555</c:v>
                </c:pt>
                <c:pt idx="1129">
                  <c:v>0.39275462962962965</c:v>
                </c:pt>
                <c:pt idx="1130">
                  <c:v>0.39276620370370369</c:v>
                </c:pt>
                <c:pt idx="1131">
                  <c:v>0.39277777777777773</c:v>
                </c:pt>
                <c:pt idx="1132">
                  <c:v>0.39278935185185188</c:v>
                </c:pt>
                <c:pt idx="1133">
                  <c:v>0.39280092592592591</c:v>
                </c:pt>
                <c:pt idx="1134">
                  <c:v>0.39281250000000001</c:v>
                </c:pt>
                <c:pt idx="1135">
                  <c:v>0.39282407407407405</c:v>
                </c:pt>
                <c:pt idx="1136">
                  <c:v>0.39283564814814814</c:v>
                </c:pt>
                <c:pt idx="1137">
                  <c:v>0.39284722222222218</c:v>
                </c:pt>
                <c:pt idx="1138">
                  <c:v>0.39285879629629633</c:v>
                </c:pt>
                <c:pt idx="1139">
                  <c:v>0.39287037037037037</c:v>
                </c:pt>
                <c:pt idx="1140">
                  <c:v>0.39288194444444446</c:v>
                </c:pt>
                <c:pt idx="1141">
                  <c:v>0.3928935185185185</c:v>
                </c:pt>
                <c:pt idx="1142">
                  <c:v>0.3929050925925926</c:v>
                </c:pt>
                <c:pt idx="1143">
                  <c:v>0.39291666666666664</c:v>
                </c:pt>
                <c:pt idx="1144">
                  <c:v>0.39292824074074079</c:v>
                </c:pt>
                <c:pt idx="1145">
                  <c:v>0.39293981481481483</c:v>
                </c:pt>
                <c:pt idx="1146">
                  <c:v>0.39295138888888892</c:v>
                </c:pt>
                <c:pt idx="1147">
                  <c:v>0.39296296296296296</c:v>
                </c:pt>
                <c:pt idx="1148">
                  <c:v>0.39297453703703705</c:v>
                </c:pt>
                <c:pt idx="1149">
                  <c:v>0.39298611111111109</c:v>
                </c:pt>
                <c:pt idx="1150">
                  <c:v>0.39299768518518513</c:v>
                </c:pt>
                <c:pt idx="1151">
                  <c:v>0.39300925925925928</c:v>
                </c:pt>
                <c:pt idx="1152">
                  <c:v>0.39302083333333332</c:v>
                </c:pt>
                <c:pt idx="1153">
                  <c:v>0.39303240740740741</c:v>
                </c:pt>
                <c:pt idx="1154">
                  <c:v>0.39304398148148145</c:v>
                </c:pt>
                <c:pt idx="1155">
                  <c:v>0.39305555555555555</c:v>
                </c:pt>
                <c:pt idx="1156">
                  <c:v>0.39306712962962959</c:v>
                </c:pt>
                <c:pt idx="1157">
                  <c:v>0.39307870370370374</c:v>
                </c:pt>
                <c:pt idx="1158">
                  <c:v>0.39309027777777777</c:v>
                </c:pt>
                <c:pt idx="1159">
                  <c:v>0.39310185185185187</c:v>
                </c:pt>
                <c:pt idx="1160">
                  <c:v>0.39311342592592591</c:v>
                </c:pt>
                <c:pt idx="1161">
                  <c:v>0.393125</c:v>
                </c:pt>
                <c:pt idx="1162">
                  <c:v>0.39313657407407404</c:v>
                </c:pt>
                <c:pt idx="1163">
                  <c:v>0.39314814814814819</c:v>
                </c:pt>
                <c:pt idx="1164">
                  <c:v>0.39315972222222223</c:v>
                </c:pt>
                <c:pt idx="1165">
                  <c:v>0.39317129629629632</c:v>
                </c:pt>
                <c:pt idx="1166">
                  <c:v>0.39318287037037036</c:v>
                </c:pt>
                <c:pt idx="1167">
                  <c:v>0.39319444444444446</c:v>
                </c:pt>
                <c:pt idx="1168">
                  <c:v>0.3932060185185185</c:v>
                </c:pt>
                <c:pt idx="1169">
                  <c:v>0.39321759259259265</c:v>
                </c:pt>
                <c:pt idx="1170">
                  <c:v>0.39322916666666669</c:v>
                </c:pt>
                <c:pt idx="1171">
                  <c:v>0.39324074074074072</c:v>
                </c:pt>
                <c:pt idx="1172">
                  <c:v>0.39325231481481482</c:v>
                </c:pt>
                <c:pt idx="1173">
                  <c:v>0.39326388888888886</c:v>
                </c:pt>
                <c:pt idx="1174">
                  <c:v>0.39327546296296295</c:v>
                </c:pt>
                <c:pt idx="1175">
                  <c:v>0.39328703703703699</c:v>
                </c:pt>
                <c:pt idx="1176">
                  <c:v>0.39329861111111114</c:v>
                </c:pt>
                <c:pt idx="1177">
                  <c:v>0.39331018518518518</c:v>
                </c:pt>
                <c:pt idx="1178">
                  <c:v>0.39332175925925927</c:v>
                </c:pt>
                <c:pt idx="1179">
                  <c:v>0.39333333333333331</c:v>
                </c:pt>
                <c:pt idx="1180">
                  <c:v>0.39334490740740741</c:v>
                </c:pt>
                <c:pt idx="1181">
                  <c:v>0.39335648148148145</c:v>
                </c:pt>
                <c:pt idx="1182">
                  <c:v>0.3933680555555556</c:v>
                </c:pt>
                <c:pt idx="1183">
                  <c:v>0.39337962962962963</c:v>
                </c:pt>
                <c:pt idx="1184">
                  <c:v>0.39339120370370373</c:v>
                </c:pt>
                <c:pt idx="1185">
                  <c:v>0.39340277777777777</c:v>
                </c:pt>
                <c:pt idx="1186">
                  <c:v>0.39341435185185186</c:v>
                </c:pt>
                <c:pt idx="1187">
                  <c:v>0.3934259259259259</c:v>
                </c:pt>
                <c:pt idx="1188">
                  <c:v>0.39343750000000005</c:v>
                </c:pt>
                <c:pt idx="1189">
                  <c:v>0.39344907407407409</c:v>
                </c:pt>
                <c:pt idx="1190">
                  <c:v>0.39346064814814818</c:v>
                </c:pt>
                <c:pt idx="1191">
                  <c:v>0.39347222222222222</c:v>
                </c:pt>
                <c:pt idx="1192">
                  <c:v>0.39348379629629626</c:v>
                </c:pt>
                <c:pt idx="1193">
                  <c:v>0.39349537037037036</c:v>
                </c:pt>
                <c:pt idx="1194">
                  <c:v>0.3935069444444444</c:v>
                </c:pt>
                <c:pt idx="1195">
                  <c:v>0.39351851851851855</c:v>
                </c:pt>
                <c:pt idx="1196">
                  <c:v>0.39353009259259258</c:v>
                </c:pt>
                <c:pt idx="1197">
                  <c:v>0.39354166666666668</c:v>
                </c:pt>
                <c:pt idx="1198">
                  <c:v>0.39355324074074072</c:v>
                </c:pt>
                <c:pt idx="1199">
                  <c:v>0.39356481481481481</c:v>
                </c:pt>
                <c:pt idx="1200">
                  <c:v>0.39357638888888885</c:v>
                </c:pt>
                <c:pt idx="1201">
                  <c:v>0.393587962962963</c:v>
                </c:pt>
                <c:pt idx="1202">
                  <c:v>0.39359953703703704</c:v>
                </c:pt>
                <c:pt idx="1203">
                  <c:v>0.39361111111111113</c:v>
                </c:pt>
                <c:pt idx="1204">
                  <c:v>0.39362268518518517</c:v>
                </c:pt>
                <c:pt idx="1205">
                  <c:v>0.39363425925925927</c:v>
                </c:pt>
                <c:pt idx="1206">
                  <c:v>0.39364583333333331</c:v>
                </c:pt>
                <c:pt idx="1207">
                  <c:v>0.39365740740740746</c:v>
                </c:pt>
                <c:pt idx="1208">
                  <c:v>0.39366898148148149</c:v>
                </c:pt>
                <c:pt idx="1209">
                  <c:v>0.39368055555555559</c:v>
                </c:pt>
                <c:pt idx="1210">
                  <c:v>0.39369212962962963</c:v>
                </c:pt>
                <c:pt idx="1211">
                  <c:v>0.39370370370370367</c:v>
                </c:pt>
                <c:pt idx="1212">
                  <c:v>0.39371527777777776</c:v>
                </c:pt>
                <c:pt idx="1213">
                  <c:v>0.3937268518518518</c:v>
                </c:pt>
                <c:pt idx="1214">
                  <c:v>0.39373842592592595</c:v>
                </c:pt>
                <c:pt idx="1215">
                  <c:v>0.39374999999999999</c:v>
                </c:pt>
                <c:pt idx="1216">
                  <c:v>0.39376157407407408</c:v>
                </c:pt>
                <c:pt idx="1217">
                  <c:v>0.39377314814814812</c:v>
                </c:pt>
                <c:pt idx="1218">
                  <c:v>0.39378472222222222</c:v>
                </c:pt>
                <c:pt idx="1219">
                  <c:v>0.39379629629629626</c:v>
                </c:pt>
                <c:pt idx="1220">
                  <c:v>0.39380787037037041</c:v>
                </c:pt>
                <c:pt idx="1221">
                  <c:v>0.39381944444444444</c:v>
                </c:pt>
                <c:pt idx="1222">
                  <c:v>0.39383101851851854</c:v>
                </c:pt>
                <c:pt idx="1223">
                  <c:v>0.39384259259259258</c:v>
                </c:pt>
                <c:pt idx="1224">
                  <c:v>0.39385416666666667</c:v>
                </c:pt>
                <c:pt idx="1225">
                  <c:v>0.39386574074074071</c:v>
                </c:pt>
                <c:pt idx="1226">
                  <c:v>0.39387731481481486</c:v>
                </c:pt>
                <c:pt idx="1227">
                  <c:v>0.3938888888888889</c:v>
                </c:pt>
                <c:pt idx="1228">
                  <c:v>0.39390046296296299</c:v>
                </c:pt>
                <c:pt idx="1229">
                  <c:v>0.39391203703703703</c:v>
                </c:pt>
                <c:pt idx="1230">
                  <c:v>0.39392361111111113</c:v>
                </c:pt>
                <c:pt idx="1231">
                  <c:v>0.39393518518518517</c:v>
                </c:pt>
                <c:pt idx="1232">
                  <c:v>0.39394675925925932</c:v>
                </c:pt>
                <c:pt idx="1233">
                  <c:v>0.39395833333333335</c:v>
                </c:pt>
                <c:pt idx="1234">
                  <c:v>0.39396990740740739</c:v>
                </c:pt>
                <c:pt idx="1235">
                  <c:v>0.39398148148148149</c:v>
                </c:pt>
                <c:pt idx="1236">
                  <c:v>0.39399305555555553</c:v>
                </c:pt>
                <c:pt idx="1237">
                  <c:v>0.39400462962962962</c:v>
                </c:pt>
                <c:pt idx="1238">
                  <c:v>0.39401620370370366</c:v>
                </c:pt>
                <c:pt idx="1239">
                  <c:v>0.39402777777777781</c:v>
                </c:pt>
                <c:pt idx="1240">
                  <c:v>0.39403935185185185</c:v>
                </c:pt>
                <c:pt idx="1241">
                  <c:v>0.39405092592592594</c:v>
                </c:pt>
                <c:pt idx="1242">
                  <c:v>0.39406249999999998</c:v>
                </c:pt>
                <c:pt idx="1243">
                  <c:v>0.39407407407407408</c:v>
                </c:pt>
                <c:pt idx="1244">
                  <c:v>0.39408564814814812</c:v>
                </c:pt>
                <c:pt idx="1245">
                  <c:v>0.39409722222222227</c:v>
                </c:pt>
                <c:pt idx="1246">
                  <c:v>0.3941087962962963</c:v>
                </c:pt>
                <c:pt idx="1247">
                  <c:v>0.3941203703703704</c:v>
                </c:pt>
                <c:pt idx="1248">
                  <c:v>0.39413194444444444</c:v>
                </c:pt>
                <c:pt idx="1249">
                  <c:v>0.39414351851851853</c:v>
                </c:pt>
                <c:pt idx="1250">
                  <c:v>0.39415509259259257</c:v>
                </c:pt>
                <c:pt idx="1251">
                  <c:v>0.39416666666666672</c:v>
                </c:pt>
                <c:pt idx="1252">
                  <c:v>0.39417824074074076</c:v>
                </c:pt>
                <c:pt idx="1253">
                  <c:v>0.3941898148148148</c:v>
                </c:pt>
                <c:pt idx="1254">
                  <c:v>0.39420138888888889</c:v>
                </c:pt>
                <c:pt idx="1255">
                  <c:v>0.39421296296296293</c:v>
                </c:pt>
                <c:pt idx="1256">
                  <c:v>0.39422453703703703</c:v>
                </c:pt>
                <c:pt idx="1257">
                  <c:v>0.39423611111111106</c:v>
                </c:pt>
                <c:pt idx="1258">
                  <c:v>0.39424768518518521</c:v>
                </c:pt>
                <c:pt idx="1259">
                  <c:v>0.39425925925925925</c:v>
                </c:pt>
                <c:pt idx="1260">
                  <c:v>0.39427083333333335</c:v>
                </c:pt>
                <c:pt idx="1261">
                  <c:v>0.39428240740740739</c:v>
                </c:pt>
                <c:pt idx="1262">
                  <c:v>0.39429398148148148</c:v>
                </c:pt>
                <c:pt idx="1263">
                  <c:v>0.39430555555555552</c:v>
                </c:pt>
                <c:pt idx="1264">
                  <c:v>0.39431712962962967</c:v>
                </c:pt>
                <c:pt idx="1265">
                  <c:v>0.39432870370370371</c:v>
                </c:pt>
                <c:pt idx="1266">
                  <c:v>0.3943402777777778</c:v>
                </c:pt>
                <c:pt idx="1267">
                  <c:v>0.39435185185185184</c:v>
                </c:pt>
                <c:pt idx="1268">
                  <c:v>0.39436342592592594</c:v>
                </c:pt>
                <c:pt idx="1269">
                  <c:v>0.39437499999999998</c:v>
                </c:pt>
                <c:pt idx="1270">
                  <c:v>0.39438657407407413</c:v>
                </c:pt>
                <c:pt idx="1271">
                  <c:v>0.39439814814814816</c:v>
                </c:pt>
                <c:pt idx="1272">
                  <c:v>0.3944097222222222</c:v>
                </c:pt>
                <c:pt idx="1273">
                  <c:v>0.3944212962962963</c:v>
                </c:pt>
                <c:pt idx="1274">
                  <c:v>0.39443287037037034</c:v>
                </c:pt>
                <c:pt idx="1275">
                  <c:v>0.39444444444444443</c:v>
                </c:pt>
                <c:pt idx="1276">
                  <c:v>0.39445601851851847</c:v>
                </c:pt>
                <c:pt idx="1277">
                  <c:v>0.39446759259259262</c:v>
                </c:pt>
                <c:pt idx="1278">
                  <c:v>0.39447916666666666</c:v>
                </c:pt>
                <c:pt idx="1279">
                  <c:v>0.39449074074074075</c:v>
                </c:pt>
                <c:pt idx="1280">
                  <c:v>0.39450231481481479</c:v>
                </c:pt>
                <c:pt idx="1281">
                  <c:v>0.39451388888888889</c:v>
                </c:pt>
                <c:pt idx="1282">
                  <c:v>0.39452546296296293</c:v>
                </c:pt>
                <c:pt idx="1283">
                  <c:v>0.39453703703703707</c:v>
                </c:pt>
                <c:pt idx="1284">
                  <c:v>0.39454861111111111</c:v>
                </c:pt>
                <c:pt idx="1285">
                  <c:v>0.39456018518518521</c:v>
                </c:pt>
                <c:pt idx="1286">
                  <c:v>0.39457175925925925</c:v>
                </c:pt>
                <c:pt idx="1287">
                  <c:v>0.39458333333333334</c:v>
                </c:pt>
                <c:pt idx="1288">
                  <c:v>0.39459490740740738</c:v>
                </c:pt>
                <c:pt idx="1289">
                  <c:v>0.39460648148148153</c:v>
                </c:pt>
                <c:pt idx="1290">
                  <c:v>0.39461805555555557</c:v>
                </c:pt>
                <c:pt idx="1291">
                  <c:v>0.39462962962962966</c:v>
                </c:pt>
                <c:pt idx="1292">
                  <c:v>0.3946412037037037</c:v>
                </c:pt>
                <c:pt idx="1293">
                  <c:v>0.3946527777777778</c:v>
                </c:pt>
                <c:pt idx="1294">
                  <c:v>0.39466435185185184</c:v>
                </c:pt>
                <c:pt idx="1295">
                  <c:v>0.39467592592592587</c:v>
                </c:pt>
                <c:pt idx="1296">
                  <c:v>0.39468750000000002</c:v>
                </c:pt>
                <c:pt idx="1297">
                  <c:v>0.39469907407407406</c:v>
                </c:pt>
                <c:pt idx="1298">
                  <c:v>0.39471064814814816</c:v>
                </c:pt>
                <c:pt idx="1299">
                  <c:v>0.3947222222222222</c:v>
                </c:pt>
                <c:pt idx="1300">
                  <c:v>0.39473379629629629</c:v>
                </c:pt>
                <c:pt idx="1301">
                  <c:v>0.39474537037037033</c:v>
                </c:pt>
                <c:pt idx="1302">
                  <c:v>0.39475694444444448</c:v>
                </c:pt>
                <c:pt idx="1303">
                  <c:v>0.39476851851851852</c:v>
                </c:pt>
                <c:pt idx="1304">
                  <c:v>0.39478009259259261</c:v>
                </c:pt>
                <c:pt idx="1305">
                  <c:v>0.39479166666666665</c:v>
                </c:pt>
                <c:pt idx="1306">
                  <c:v>0.39480324074074075</c:v>
                </c:pt>
                <c:pt idx="1307">
                  <c:v>0.39481481481481479</c:v>
                </c:pt>
                <c:pt idx="1308">
                  <c:v>0.39482638888888894</c:v>
                </c:pt>
                <c:pt idx="1309">
                  <c:v>0.39483796296296297</c:v>
                </c:pt>
                <c:pt idx="1310">
                  <c:v>0.39484953703703707</c:v>
                </c:pt>
                <c:pt idx="1311">
                  <c:v>0.39486111111111111</c:v>
                </c:pt>
                <c:pt idx="1312">
                  <c:v>0.3948726851851852</c:v>
                </c:pt>
                <c:pt idx="1313">
                  <c:v>0.39488425925925924</c:v>
                </c:pt>
                <c:pt idx="1314">
                  <c:v>0.39489583333333328</c:v>
                </c:pt>
                <c:pt idx="1315">
                  <c:v>0.39490740740740743</c:v>
                </c:pt>
                <c:pt idx="1316">
                  <c:v>0.39491898148148147</c:v>
                </c:pt>
                <c:pt idx="1317">
                  <c:v>0.39493055555555556</c:v>
                </c:pt>
                <c:pt idx="1318">
                  <c:v>0.3949421296296296</c:v>
                </c:pt>
                <c:pt idx="1319">
                  <c:v>0.3949537037037037</c:v>
                </c:pt>
                <c:pt idx="1320">
                  <c:v>0.39496527777777773</c:v>
                </c:pt>
                <c:pt idx="1321">
                  <c:v>0.39497685185185188</c:v>
                </c:pt>
                <c:pt idx="1322">
                  <c:v>0.39498842592592592</c:v>
                </c:pt>
                <c:pt idx="1323">
                  <c:v>0.39500000000000002</c:v>
                </c:pt>
                <c:pt idx="1324">
                  <c:v>0.39501157407407406</c:v>
                </c:pt>
                <c:pt idx="1325">
                  <c:v>0.39502314814814815</c:v>
                </c:pt>
                <c:pt idx="1326">
                  <c:v>0.39503472222222219</c:v>
                </c:pt>
                <c:pt idx="1327">
                  <c:v>0.39504629629629634</c:v>
                </c:pt>
                <c:pt idx="1328">
                  <c:v>0.39505787037037038</c:v>
                </c:pt>
                <c:pt idx="1329">
                  <c:v>0.39506944444444447</c:v>
                </c:pt>
                <c:pt idx="1330">
                  <c:v>0.39508101851851851</c:v>
                </c:pt>
                <c:pt idx="1331">
                  <c:v>0.39509259259259261</c:v>
                </c:pt>
                <c:pt idx="1332">
                  <c:v>0.39510416666666665</c:v>
                </c:pt>
                <c:pt idx="1333">
                  <c:v>0.39511574074074068</c:v>
                </c:pt>
                <c:pt idx="1334">
                  <c:v>0.39512731481481483</c:v>
                </c:pt>
                <c:pt idx="1335">
                  <c:v>0.39513888888888887</c:v>
                </c:pt>
                <c:pt idx="1336">
                  <c:v>0.39515046296296297</c:v>
                </c:pt>
                <c:pt idx="1337">
                  <c:v>0.39516203703703701</c:v>
                </c:pt>
                <c:pt idx="1338">
                  <c:v>0.3951736111111111</c:v>
                </c:pt>
                <c:pt idx="1339">
                  <c:v>0.39518518518518514</c:v>
                </c:pt>
                <c:pt idx="1340">
                  <c:v>0.39519675925925929</c:v>
                </c:pt>
                <c:pt idx="1341">
                  <c:v>0.39520833333333333</c:v>
                </c:pt>
                <c:pt idx="1342">
                  <c:v>0.39521990740740742</c:v>
                </c:pt>
                <c:pt idx="1343">
                  <c:v>0.39523148148148146</c:v>
                </c:pt>
                <c:pt idx="1344">
                  <c:v>0.39524305555555556</c:v>
                </c:pt>
                <c:pt idx="1345">
                  <c:v>0.39525462962962959</c:v>
                </c:pt>
                <c:pt idx="1346">
                  <c:v>0.39526620370370374</c:v>
                </c:pt>
                <c:pt idx="1347">
                  <c:v>0.39527777777777778</c:v>
                </c:pt>
                <c:pt idx="1348">
                  <c:v>0.39528935185185188</c:v>
                </c:pt>
                <c:pt idx="1349">
                  <c:v>0.39530092592592592</c:v>
                </c:pt>
                <c:pt idx="1350">
                  <c:v>0.39531250000000001</c:v>
                </c:pt>
                <c:pt idx="1351">
                  <c:v>0.39532407407407405</c:v>
                </c:pt>
                <c:pt idx="1352">
                  <c:v>0.3953356481481482</c:v>
                </c:pt>
                <c:pt idx="1353">
                  <c:v>0.39534722222222224</c:v>
                </c:pt>
                <c:pt idx="1354">
                  <c:v>0.39535879629629633</c:v>
                </c:pt>
                <c:pt idx="1355">
                  <c:v>0.39537037037037037</c:v>
                </c:pt>
                <c:pt idx="1356">
                  <c:v>0.39538194444444441</c:v>
                </c:pt>
                <c:pt idx="1357">
                  <c:v>0.39539351851851851</c:v>
                </c:pt>
                <c:pt idx="1358">
                  <c:v>0.39540509259259254</c:v>
                </c:pt>
                <c:pt idx="1359">
                  <c:v>0.39541666666666669</c:v>
                </c:pt>
                <c:pt idx="1360">
                  <c:v>0.39542824074074073</c:v>
                </c:pt>
                <c:pt idx="1361">
                  <c:v>0.39543981481481483</c:v>
                </c:pt>
                <c:pt idx="1362">
                  <c:v>0.39545138888888887</c:v>
                </c:pt>
                <c:pt idx="1363">
                  <c:v>0.39546296296296296</c:v>
                </c:pt>
                <c:pt idx="1364">
                  <c:v>0.395474537037037</c:v>
                </c:pt>
                <c:pt idx="1365">
                  <c:v>0.39548611111111115</c:v>
                </c:pt>
                <c:pt idx="1366">
                  <c:v>0.39549768518518519</c:v>
                </c:pt>
                <c:pt idx="1367">
                  <c:v>0.39550925925925928</c:v>
                </c:pt>
                <c:pt idx="1368">
                  <c:v>0.39552083333333332</c:v>
                </c:pt>
                <c:pt idx="1369">
                  <c:v>0.39553240740740742</c:v>
                </c:pt>
                <c:pt idx="1370">
                  <c:v>0.39554398148148145</c:v>
                </c:pt>
                <c:pt idx="1371">
                  <c:v>0.3955555555555556</c:v>
                </c:pt>
                <c:pt idx="1372">
                  <c:v>0.39556712962962964</c:v>
                </c:pt>
                <c:pt idx="1373">
                  <c:v>0.39557870370370374</c:v>
                </c:pt>
                <c:pt idx="1374">
                  <c:v>0.39559027777777778</c:v>
                </c:pt>
                <c:pt idx="1375">
                  <c:v>0.39560185185185182</c:v>
                </c:pt>
                <c:pt idx="1376">
                  <c:v>0.39561342592592591</c:v>
                </c:pt>
                <c:pt idx="1377">
                  <c:v>0.39562499999999995</c:v>
                </c:pt>
                <c:pt idx="1378">
                  <c:v>0.3956365740740741</c:v>
                </c:pt>
                <c:pt idx="1379">
                  <c:v>0.39564814814814814</c:v>
                </c:pt>
                <c:pt idx="1380">
                  <c:v>0.39565972222222223</c:v>
                </c:pt>
                <c:pt idx="1381">
                  <c:v>0.39567129629629627</c:v>
                </c:pt>
                <c:pt idx="1382">
                  <c:v>0.39568287037037037</c:v>
                </c:pt>
                <c:pt idx="1383">
                  <c:v>0.3956944444444444</c:v>
                </c:pt>
                <c:pt idx="1384">
                  <c:v>0.39570601851851855</c:v>
                </c:pt>
                <c:pt idx="1385">
                  <c:v>0.39571759259259259</c:v>
                </c:pt>
                <c:pt idx="1386">
                  <c:v>0.39572916666666669</c:v>
                </c:pt>
                <c:pt idx="1387">
                  <c:v>0.39574074074074073</c:v>
                </c:pt>
                <c:pt idx="1388">
                  <c:v>0.39575231481481482</c:v>
                </c:pt>
                <c:pt idx="1389">
                  <c:v>0.39576388888888886</c:v>
                </c:pt>
                <c:pt idx="1390">
                  <c:v>0.39577546296296301</c:v>
                </c:pt>
                <c:pt idx="1391">
                  <c:v>0.39578703703703705</c:v>
                </c:pt>
                <c:pt idx="1392">
                  <c:v>0.39579861111111114</c:v>
                </c:pt>
                <c:pt idx="1393">
                  <c:v>0.39581018518518518</c:v>
                </c:pt>
                <c:pt idx="1394">
                  <c:v>0.39582175925925928</c:v>
                </c:pt>
                <c:pt idx="1395">
                  <c:v>0.39583333333333331</c:v>
                </c:pt>
                <c:pt idx="1396">
                  <c:v>0.39584490740740735</c:v>
                </c:pt>
                <c:pt idx="1397">
                  <c:v>0.3958564814814815</c:v>
                </c:pt>
                <c:pt idx="1398">
                  <c:v>0.39586805555555554</c:v>
                </c:pt>
                <c:pt idx="1399">
                  <c:v>0.39587962962962964</c:v>
                </c:pt>
                <c:pt idx="1400">
                  <c:v>0.39589120370370368</c:v>
                </c:pt>
                <c:pt idx="1401">
                  <c:v>0.39590277777777777</c:v>
                </c:pt>
                <c:pt idx="1402">
                  <c:v>0.39591435185185181</c:v>
                </c:pt>
                <c:pt idx="1403">
                  <c:v>0.39592592592592596</c:v>
                </c:pt>
                <c:pt idx="1404">
                  <c:v>0.3959375</c:v>
                </c:pt>
                <c:pt idx="1405">
                  <c:v>0.39594907407407409</c:v>
                </c:pt>
                <c:pt idx="1406">
                  <c:v>0.39596064814814813</c:v>
                </c:pt>
                <c:pt idx="1407">
                  <c:v>0.39597222222222223</c:v>
                </c:pt>
                <c:pt idx="1408">
                  <c:v>0.39598379629629626</c:v>
                </c:pt>
                <c:pt idx="1409">
                  <c:v>0.39599537037037041</c:v>
                </c:pt>
                <c:pt idx="1410">
                  <c:v>0.39600694444444445</c:v>
                </c:pt>
                <c:pt idx="1411">
                  <c:v>0.39601851851851855</c:v>
                </c:pt>
                <c:pt idx="1412">
                  <c:v>0.39603009259259259</c:v>
                </c:pt>
                <c:pt idx="1413">
                  <c:v>0.39604166666666668</c:v>
                </c:pt>
                <c:pt idx="1414">
                  <c:v>0.39605324074074072</c:v>
                </c:pt>
                <c:pt idx="1415">
                  <c:v>0.39606481481481487</c:v>
                </c:pt>
                <c:pt idx="1416">
                  <c:v>0.39607638888888891</c:v>
                </c:pt>
                <c:pt idx="1417">
                  <c:v>0.39608796296296295</c:v>
                </c:pt>
                <c:pt idx="1418">
                  <c:v>0.39609953703703704</c:v>
                </c:pt>
                <c:pt idx="1419">
                  <c:v>0.39611111111111108</c:v>
                </c:pt>
                <c:pt idx="1420">
                  <c:v>0.39612268518518517</c:v>
                </c:pt>
                <c:pt idx="1421">
                  <c:v>0.39613425925925921</c:v>
                </c:pt>
                <c:pt idx="1422">
                  <c:v>0.39614583333333336</c:v>
                </c:pt>
                <c:pt idx="1423">
                  <c:v>0.3961574074074074</c:v>
                </c:pt>
                <c:pt idx="1424">
                  <c:v>0.3961689814814815</c:v>
                </c:pt>
                <c:pt idx="1425">
                  <c:v>0.39618055555555554</c:v>
                </c:pt>
                <c:pt idx="1426">
                  <c:v>0.39619212962962963</c:v>
                </c:pt>
                <c:pt idx="1427">
                  <c:v>0.39620370370370367</c:v>
                </c:pt>
                <c:pt idx="1428">
                  <c:v>0.39621527777777782</c:v>
                </c:pt>
                <c:pt idx="1429">
                  <c:v>0.39622685185185186</c:v>
                </c:pt>
                <c:pt idx="1430">
                  <c:v>0.39623842592592595</c:v>
                </c:pt>
                <c:pt idx="1431">
                  <c:v>0.39624999999999999</c:v>
                </c:pt>
                <c:pt idx="1432">
                  <c:v>0.39626157407407409</c:v>
                </c:pt>
                <c:pt idx="1433">
                  <c:v>0.39627314814814812</c:v>
                </c:pt>
                <c:pt idx="1434">
                  <c:v>0.39628472222222227</c:v>
                </c:pt>
                <c:pt idx="1435">
                  <c:v>0.39629629629629631</c:v>
                </c:pt>
                <c:pt idx="1436">
                  <c:v>0.39630787037037035</c:v>
                </c:pt>
                <c:pt idx="1437">
                  <c:v>0.39631944444444445</c:v>
                </c:pt>
                <c:pt idx="1438">
                  <c:v>0.39633101851851849</c:v>
                </c:pt>
                <c:pt idx="1439">
                  <c:v>0.39634259259259258</c:v>
                </c:pt>
                <c:pt idx="1440">
                  <c:v>0.39635416666666662</c:v>
                </c:pt>
                <c:pt idx="1441">
                  <c:v>0.39636574074074077</c:v>
                </c:pt>
                <c:pt idx="1442">
                  <c:v>0.39637731481481481</c:v>
                </c:pt>
                <c:pt idx="1443">
                  <c:v>0.3963888888888889</c:v>
                </c:pt>
                <c:pt idx="1444">
                  <c:v>0.39640046296296294</c:v>
                </c:pt>
                <c:pt idx="1445">
                  <c:v>0.39641203703703703</c:v>
                </c:pt>
                <c:pt idx="1446">
                  <c:v>0.39642361111111107</c:v>
                </c:pt>
                <c:pt idx="1447">
                  <c:v>0.39643518518518522</c:v>
                </c:pt>
                <c:pt idx="1448">
                  <c:v>0.39644675925925926</c:v>
                </c:pt>
                <c:pt idx="1449">
                  <c:v>0.39645833333333336</c:v>
                </c:pt>
                <c:pt idx="1450">
                  <c:v>0.3964699074074074</c:v>
                </c:pt>
                <c:pt idx="1451">
                  <c:v>0.39648148148148149</c:v>
                </c:pt>
                <c:pt idx="1452">
                  <c:v>0.39649305555555553</c:v>
                </c:pt>
                <c:pt idx="1453">
                  <c:v>0.39650462962962968</c:v>
                </c:pt>
                <c:pt idx="1454">
                  <c:v>0.39651620370370372</c:v>
                </c:pt>
                <c:pt idx="1455">
                  <c:v>0.39652777777777781</c:v>
                </c:pt>
                <c:pt idx="1456">
                  <c:v>0.39653935185185185</c:v>
                </c:pt>
                <c:pt idx="1457">
                  <c:v>0.39655092592592595</c:v>
                </c:pt>
                <c:pt idx="1458">
                  <c:v>0.39656249999999998</c:v>
                </c:pt>
                <c:pt idx="1459">
                  <c:v>0.39657407407407402</c:v>
                </c:pt>
                <c:pt idx="1460">
                  <c:v>0.39658564814814817</c:v>
                </c:pt>
                <c:pt idx="1461">
                  <c:v>0.39659722222222221</c:v>
                </c:pt>
                <c:pt idx="1462">
                  <c:v>0.39660879629629631</c:v>
                </c:pt>
                <c:pt idx="1463">
                  <c:v>0.39662037037037035</c:v>
                </c:pt>
                <c:pt idx="1464">
                  <c:v>0.39663194444444444</c:v>
                </c:pt>
                <c:pt idx="1465">
                  <c:v>0.39664351851851848</c:v>
                </c:pt>
                <c:pt idx="1466">
                  <c:v>0.39665509259259263</c:v>
                </c:pt>
                <c:pt idx="1467">
                  <c:v>0.39666666666666667</c:v>
                </c:pt>
                <c:pt idx="1468">
                  <c:v>0.39667824074074076</c:v>
                </c:pt>
                <c:pt idx="1469">
                  <c:v>0.3966898148148148</c:v>
                </c:pt>
                <c:pt idx="1470">
                  <c:v>0.3967013888888889</c:v>
                </c:pt>
                <c:pt idx="1471">
                  <c:v>0.39671296296296293</c:v>
                </c:pt>
                <c:pt idx="1472">
                  <c:v>0.39672453703703708</c:v>
                </c:pt>
                <c:pt idx="1473">
                  <c:v>0.39673611111111112</c:v>
                </c:pt>
                <c:pt idx="1474">
                  <c:v>0.39674768518518522</c:v>
                </c:pt>
                <c:pt idx="1475">
                  <c:v>0.39675925925925926</c:v>
                </c:pt>
                <c:pt idx="1476">
                  <c:v>0.39677083333333335</c:v>
                </c:pt>
                <c:pt idx="1477">
                  <c:v>0.39678240740740739</c:v>
                </c:pt>
                <c:pt idx="1478">
                  <c:v>0.39679398148148143</c:v>
                </c:pt>
                <c:pt idx="1479">
                  <c:v>0.39680555555555558</c:v>
                </c:pt>
                <c:pt idx="1480">
                  <c:v>0.39681712962962962</c:v>
                </c:pt>
                <c:pt idx="1481">
                  <c:v>0.39682870370370371</c:v>
                </c:pt>
                <c:pt idx="1482">
                  <c:v>0.39684027777777775</c:v>
                </c:pt>
                <c:pt idx="1483">
                  <c:v>0.39685185185185184</c:v>
                </c:pt>
                <c:pt idx="1484">
                  <c:v>0.39686342592592588</c:v>
                </c:pt>
                <c:pt idx="1485">
                  <c:v>0.39687500000000003</c:v>
                </c:pt>
                <c:pt idx="1486">
                  <c:v>0.39688657407407407</c:v>
                </c:pt>
                <c:pt idx="1487">
                  <c:v>0.39689814814814817</c:v>
                </c:pt>
                <c:pt idx="1488">
                  <c:v>0.39690972222222221</c:v>
                </c:pt>
                <c:pt idx="1489">
                  <c:v>0.3969212962962963</c:v>
                </c:pt>
                <c:pt idx="1490">
                  <c:v>0.39693287037037034</c:v>
                </c:pt>
                <c:pt idx="1491">
                  <c:v>0.39694444444444449</c:v>
                </c:pt>
                <c:pt idx="1492">
                  <c:v>0.39695601851851853</c:v>
                </c:pt>
                <c:pt idx="1493">
                  <c:v>0.39696759259259262</c:v>
                </c:pt>
                <c:pt idx="1494">
                  <c:v>0.39697916666666666</c:v>
                </c:pt>
                <c:pt idx="1495">
                  <c:v>0.39699074074074076</c:v>
                </c:pt>
                <c:pt idx="1496">
                  <c:v>0.39700231481481479</c:v>
                </c:pt>
                <c:pt idx="1497">
                  <c:v>0.39701388888888883</c:v>
                </c:pt>
                <c:pt idx="1498">
                  <c:v>0.39702546296296298</c:v>
                </c:pt>
                <c:pt idx="1499">
                  <c:v>0.39703703703703702</c:v>
                </c:pt>
                <c:pt idx="1500">
                  <c:v>0.39704861111111112</c:v>
                </c:pt>
                <c:pt idx="1501">
                  <c:v>0.39706018518518515</c:v>
                </c:pt>
                <c:pt idx="1502">
                  <c:v>0.39707175925925925</c:v>
                </c:pt>
                <c:pt idx="1503">
                  <c:v>0.39708333333333329</c:v>
                </c:pt>
                <c:pt idx="1504">
                  <c:v>0.39709490740740744</c:v>
                </c:pt>
                <c:pt idx="1505">
                  <c:v>0.39710648148148148</c:v>
                </c:pt>
                <c:pt idx="1506">
                  <c:v>0.39711805555555557</c:v>
                </c:pt>
                <c:pt idx="1507">
                  <c:v>0.39712962962962961</c:v>
                </c:pt>
                <c:pt idx="1508">
                  <c:v>0.3971412037037037</c:v>
                </c:pt>
                <c:pt idx="1509">
                  <c:v>0.39715277777777774</c:v>
                </c:pt>
                <c:pt idx="1510">
                  <c:v>0.39716435185185189</c:v>
                </c:pt>
                <c:pt idx="1511">
                  <c:v>0.39717592592592593</c:v>
                </c:pt>
                <c:pt idx="1512">
                  <c:v>0.39718750000000003</c:v>
                </c:pt>
                <c:pt idx="1513">
                  <c:v>0.39719907407407407</c:v>
                </c:pt>
                <c:pt idx="1514">
                  <c:v>0.39721064814814816</c:v>
                </c:pt>
                <c:pt idx="1515">
                  <c:v>0.3972222222222222</c:v>
                </c:pt>
                <c:pt idx="1516">
                  <c:v>0.39723379629629635</c:v>
                </c:pt>
                <c:pt idx="1517">
                  <c:v>0.39724537037037039</c:v>
                </c:pt>
                <c:pt idx="1518">
                  <c:v>0.39725694444444443</c:v>
                </c:pt>
                <c:pt idx="1519">
                  <c:v>0.39726851851851852</c:v>
                </c:pt>
                <c:pt idx="1520">
                  <c:v>0.39728009259259256</c:v>
                </c:pt>
                <c:pt idx="1521">
                  <c:v>0.39729166666666665</c:v>
                </c:pt>
                <c:pt idx="1522">
                  <c:v>0.39730324074074069</c:v>
                </c:pt>
                <c:pt idx="1523">
                  <c:v>0.39731481481481484</c:v>
                </c:pt>
                <c:pt idx="1524">
                  <c:v>0.39732638888888888</c:v>
                </c:pt>
                <c:pt idx="1525">
                  <c:v>0.39733796296296298</c:v>
                </c:pt>
                <c:pt idx="1526">
                  <c:v>0.39734953703703701</c:v>
                </c:pt>
                <c:pt idx="1527">
                  <c:v>0.39736111111111111</c:v>
                </c:pt>
                <c:pt idx="1528">
                  <c:v>0.39737268518518515</c:v>
                </c:pt>
                <c:pt idx="1529">
                  <c:v>0.3973842592592593</c:v>
                </c:pt>
                <c:pt idx="1530">
                  <c:v>0.39739583333333334</c:v>
                </c:pt>
                <c:pt idx="1531">
                  <c:v>0.39740740740740743</c:v>
                </c:pt>
                <c:pt idx="1532">
                  <c:v>0.39741898148148147</c:v>
                </c:pt>
                <c:pt idx="1533">
                  <c:v>0.39743055555555556</c:v>
                </c:pt>
                <c:pt idx="1534">
                  <c:v>0.3974421296296296</c:v>
                </c:pt>
                <c:pt idx="1535">
                  <c:v>0.39745370370370375</c:v>
                </c:pt>
                <c:pt idx="1536">
                  <c:v>0.39746527777777779</c:v>
                </c:pt>
                <c:pt idx="1537">
                  <c:v>0.39747685185185189</c:v>
                </c:pt>
                <c:pt idx="1538">
                  <c:v>0.39748842592592593</c:v>
                </c:pt>
                <c:pt idx="1539">
                  <c:v>0.39749999999999996</c:v>
                </c:pt>
                <c:pt idx="1540">
                  <c:v>0.39751157407407406</c:v>
                </c:pt>
                <c:pt idx="1541">
                  <c:v>0.3975231481481481</c:v>
                </c:pt>
                <c:pt idx="1542">
                  <c:v>0.39753472222222225</c:v>
                </c:pt>
                <c:pt idx="1543">
                  <c:v>0.39754629629629629</c:v>
                </c:pt>
                <c:pt idx="1544">
                  <c:v>0.39755787037037038</c:v>
                </c:pt>
                <c:pt idx="1545">
                  <c:v>0.39756944444444442</c:v>
                </c:pt>
                <c:pt idx="1546">
                  <c:v>0.39758101851851851</c:v>
                </c:pt>
                <c:pt idx="1547">
                  <c:v>0.39759259259259255</c:v>
                </c:pt>
                <c:pt idx="1548">
                  <c:v>0.3976041666666667</c:v>
                </c:pt>
                <c:pt idx="1549">
                  <c:v>0.39761574074074074</c:v>
                </c:pt>
                <c:pt idx="1550">
                  <c:v>0.39762731481481484</c:v>
                </c:pt>
                <c:pt idx="1551">
                  <c:v>0.39763888888888888</c:v>
                </c:pt>
                <c:pt idx="1552">
                  <c:v>0.39765046296296297</c:v>
                </c:pt>
                <c:pt idx="1553">
                  <c:v>0.39766203703703701</c:v>
                </c:pt>
                <c:pt idx="1554">
                  <c:v>0.39767361111111116</c:v>
                </c:pt>
                <c:pt idx="1555">
                  <c:v>0.3976851851851852</c:v>
                </c:pt>
                <c:pt idx="1556">
                  <c:v>0.39769675925925929</c:v>
                </c:pt>
                <c:pt idx="1557">
                  <c:v>0.39770833333333333</c:v>
                </c:pt>
                <c:pt idx="1558">
                  <c:v>0.39771990740740742</c:v>
                </c:pt>
                <c:pt idx="1559">
                  <c:v>0.39773148148148146</c:v>
                </c:pt>
                <c:pt idx="1560">
                  <c:v>0.3977430555555555</c:v>
                </c:pt>
                <c:pt idx="1561">
                  <c:v>0.39775462962962965</c:v>
                </c:pt>
                <c:pt idx="1562">
                  <c:v>0.39776620370370369</c:v>
                </c:pt>
                <c:pt idx="1563">
                  <c:v>0.39777777777777779</c:v>
                </c:pt>
                <c:pt idx="1564">
                  <c:v>0.39778935185185182</c:v>
                </c:pt>
                <c:pt idx="1565">
                  <c:v>0.39780092592592592</c:v>
                </c:pt>
                <c:pt idx="1566">
                  <c:v>0.39781249999999996</c:v>
                </c:pt>
                <c:pt idx="1567">
                  <c:v>0.39782407407407411</c:v>
                </c:pt>
                <c:pt idx="1568">
                  <c:v>0.39783564814814815</c:v>
                </c:pt>
                <c:pt idx="1569">
                  <c:v>0.39784722222222224</c:v>
                </c:pt>
                <c:pt idx="1570">
                  <c:v>0.39785879629629628</c:v>
                </c:pt>
                <c:pt idx="1571">
                  <c:v>0.39787037037037037</c:v>
                </c:pt>
                <c:pt idx="1572">
                  <c:v>0.39788194444444441</c:v>
                </c:pt>
                <c:pt idx="1573">
                  <c:v>0.39789351851851856</c:v>
                </c:pt>
                <c:pt idx="1574">
                  <c:v>0.3979050925925926</c:v>
                </c:pt>
                <c:pt idx="1575">
                  <c:v>0.3979166666666667</c:v>
                </c:pt>
                <c:pt idx="1576">
                  <c:v>0.39792824074074074</c:v>
                </c:pt>
                <c:pt idx="1577">
                  <c:v>0.39793981481481483</c:v>
                </c:pt>
                <c:pt idx="1578">
                  <c:v>0.39795138888888887</c:v>
                </c:pt>
                <c:pt idx="1579">
                  <c:v>0.39796296296296302</c:v>
                </c:pt>
                <c:pt idx="1580">
                  <c:v>0.39797453703703706</c:v>
                </c:pt>
                <c:pt idx="1581">
                  <c:v>0.3979861111111111</c:v>
                </c:pt>
                <c:pt idx="1582">
                  <c:v>0.39799768518518519</c:v>
                </c:pt>
                <c:pt idx="1583">
                  <c:v>0.39800925925925923</c:v>
                </c:pt>
                <c:pt idx="1584">
                  <c:v>0.39802083333333332</c:v>
                </c:pt>
                <c:pt idx="1585">
                  <c:v>0.39803240740740736</c:v>
                </c:pt>
                <c:pt idx="1586">
                  <c:v>0.39804398148148151</c:v>
                </c:pt>
                <c:pt idx="1587">
                  <c:v>0.39805555555555555</c:v>
                </c:pt>
                <c:pt idx="1588">
                  <c:v>0.39806712962962965</c:v>
                </c:pt>
                <c:pt idx="1589">
                  <c:v>0.39807870370370368</c:v>
                </c:pt>
                <c:pt idx="1590">
                  <c:v>0.39809027777777778</c:v>
                </c:pt>
                <c:pt idx="1591">
                  <c:v>0.39810185185185182</c:v>
                </c:pt>
                <c:pt idx="1592">
                  <c:v>0.39811342592592597</c:v>
                </c:pt>
                <c:pt idx="1593">
                  <c:v>0.39812500000000001</c:v>
                </c:pt>
                <c:pt idx="1594">
                  <c:v>0.3981365740740741</c:v>
                </c:pt>
                <c:pt idx="1595">
                  <c:v>0.39814814814814814</c:v>
                </c:pt>
                <c:pt idx="1596">
                  <c:v>0.39815972222222223</c:v>
                </c:pt>
                <c:pt idx="1597">
                  <c:v>0.39817129629629627</c:v>
                </c:pt>
                <c:pt idx="1598">
                  <c:v>0.39818287037037042</c:v>
                </c:pt>
                <c:pt idx="1599">
                  <c:v>0.39819444444444446</c:v>
                </c:pt>
                <c:pt idx="1600">
                  <c:v>0.3982060185185185</c:v>
                </c:pt>
                <c:pt idx="1601">
                  <c:v>0.3982175925925926</c:v>
                </c:pt>
                <c:pt idx="1602">
                  <c:v>0.39822916666666663</c:v>
                </c:pt>
                <c:pt idx="1603">
                  <c:v>0.39824074074074073</c:v>
                </c:pt>
                <c:pt idx="1604">
                  <c:v>0.39825231481481477</c:v>
                </c:pt>
                <c:pt idx="1605">
                  <c:v>0.39826388888888892</c:v>
                </c:pt>
                <c:pt idx="1606">
                  <c:v>0.39827546296296296</c:v>
                </c:pt>
                <c:pt idx="1607">
                  <c:v>0.39828703703703705</c:v>
                </c:pt>
                <c:pt idx="1608">
                  <c:v>0.39829861111111109</c:v>
                </c:pt>
                <c:pt idx="1609">
                  <c:v>0.39831018518518518</c:v>
                </c:pt>
                <c:pt idx="1610">
                  <c:v>0.39832175925925922</c:v>
                </c:pt>
                <c:pt idx="1611">
                  <c:v>0.39833333333333337</c:v>
                </c:pt>
                <c:pt idx="1612">
                  <c:v>0.39834490740740741</c:v>
                </c:pt>
                <c:pt idx="1613">
                  <c:v>0.39835648148148151</c:v>
                </c:pt>
                <c:pt idx="1614">
                  <c:v>0.39836805555555554</c:v>
                </c:pt>
                <c:pt idx="1615">
                  <c:v>0.39837962962962964</c:v>
                </c:pt>
                <c:pt idx="1616">
                  <c:v>0.39839120370370368</c:v>
                </c:pt>
                <c:pt idx="1617">
                  <c:v>0.39840277777777783</c:v>
                </c:pt>
                <c:pt idx="1618">
                  <c:v>0.39841435185185187</c:v>
                </c:pt>
                <c:pt idx="1619">
                  <c:v>0.39842592592592596</c:v>
                </c:pt>
                <c:pt idx="1620">
                  <c:v>0.3984375</c:v>
                </c:pt>
                <c:pt idx="1621">
                  <c:v>0.39844907407407404</c:v>
                </c:pt>
                <c:pt idx="1622">
                  <c:v>0.39846064814814813</c:v>
                </c:pt>
                <c:pt idx="1623">
                  <c:v>0.39847222222222217</c:v>
                </c:pt>
                <c:pt idx="1624">
                  <c:v>0.39848379629629632</c:v>
                </c:pt>
                <c:pt idx="1625">
                  <c:v>0.39849537037037036</c:v>
                </c:pt>
                <c:pt idx="1626">
                  <c:v>0.39850694444444446</c:v>
                </c:pt>
                <c:pt idx="1627">
                  <c:v>0.39851851851851849</c:v>
                </c:pt>
                <c:pt idx="1628">
                  <c:v>0.39853009259259259</c:v>
                </c:pt>
                <c:pt idx="1629">
                  <c:v>0.39854166666666663</c:v>
                </c:pt>
                <c:pt idx="1630">
                  <c:v>0.39855324074074078</c:v>
                </c:pt>
                <c:pt idx="1631">
                  <c:v>0.39856481481481482</c:v>
                </c:pt>
                <c:pt idx="1632">
                  <c:v>0.39857638888888891</c:v>
                </c:pt>
                <c:pt idx="1633">
                  <c:v>0.39858796296296295</c:v>
                </c:pt>
                <c:pt idx="1634">
                  <c:v>0.39859953703703704</c:v>
                </c:pt>
                <c:pt idx="1635">
                  <c:v>0.39861111111111108</c:v>
                </c:pt>
                <c:pt idx="1636">
                  <c:v>0.39862268518518523</c:v>
                </c:pt>
                <c:pt idx="1637">
                  <c:v>0.39863425925925927</c:v>
                </c:pt>
                <c:pt idx="1638">
                  <c:v>0.39864583333333337</c:v>
                </c:pt>
                <c:pt idx="1639">
                  <c:v>0.3986574074074074</c:v>
                </c:pt>
                <c:pt idx="1640">
                  <c:v>0.3986689814814815</c:v>
                </c:pt>
                <c:pt idx="1641">
                  <c:v>0.39868055555555554</c:v>
                </c:pt>
                <c:pt idx="1642">
                  <c:v>0.39869212962962958</c:v>
                </c:pt>
                <c:pt idx="1643">
                  <c:v>0.39870370370370373</c:v>
                </c:pt>
                <c:pt idx="1644">
                  <c:v>0.39871527777777777</c:v>
                </c:pt>
                <c:pt idx="1645">
                  <c:v>0.39872685185185186</c:v>
                </c:pt>
                <c:pt idx="1646">
                  <c:v>0.3987384259259259</c:v>
                </c:pt>
                <c:pt idx="1647">
                  <c:v>0.39874999999999999</c:v>
                </c:pt>
                <c:pt idx="1648">
                  <c:v>0.39876157407407403</c:v>
                </c:pt>
                <c:pt idx="1649">
                  <c:v>0.39877314814814818</c:v>
                </c:pt>
                <c:pt idx="1650">
                  <c:v>0.39878472222222222</c:v>
                </c:pt>
                <c:pt idx="1651">
                  <c:v>0.39879629629629632</c:v>
                </c:pt>
                <c:pt idx="1652">
                  <c:v>0.39880787037037035</c:v>
                </c:pt>
                <c:pt idx="1653">
                  <c:v>0.39881944444444445</c:v>
                </c:pt>
                <c:pt idx="1654">
                  <c:v>0.39883101851851849</c:v>
                </c:pt>
                <c:pt idx="1655">
                  <c:v>0.39884259259259264</c:v>
                </c:pt>
                <c:pt idx="1656">
                  <c:v>0.39885416666666668</c:v>
                </c:pt>
                <c:pt idx="1657">
                  <c:v>0.39886574074074077</c:v>
                </c:pt>
                <c:pt idx="1658">
                  <c:v>0.39887731481481481</c:v>
                </c:pt>
                <c:pt idx="1659">
                  <c:v>0.3988888888888889</c:v>
                </c:pt>
                <c:pt idx="1660">
                  <c:v>0.39890046296296294</c:v>
                </c:pt>
                <c:pt idx="1661">
                  <c:v>0.39891203703703698</c:v>
                </c:pt>
                <c:pt idx="1662">
                  <c:v>0.39892361111111113</c:v>
                </c:pt>
                <c:pt idx="1663">
                  <c:v>0.39893518518518517</c:v>
                </c:pt>
                <c:pt idx="1664">
                  <c:v>0.39894675925925926</c:v>
                </c:pt>
                <c:pt idx="1665">
                  <c:v>0.3989583333333333</c:v>
                </c:pt>
                <c:pt idx="1666">
                  <c:v>0.3989699074074074</c:v>
                </c:pt>
                <c:pt idx="1667">
                  <c:v>0.39898148148148144</c:v>
                </c:pt>
                <c:pt idx="1668">
                  <c:v>0.39899305555555559</c:v>
                </c:pt>
                <c:pt idx="1669">
                  <c:v>0.39900462962962963</c:v>
                </c:pt>
                <c:pt idx="1670">
                  <c:v>0.39901620370370372</c:v>
                </c:pt>
                <c:pt idx="1671">
                  <c:v>0.39902777777777776</c:v>
                </c:pt>
                <c:pt idx="1672">
                  <c:v>0.39903935185185185</c:v>
                </c:pt>
                <c:pt idx="1673">
                  <c:v>0.39905092592592589</c:v>
                </c:pt>
                <c:pt idx="1674">
                  <c:v>0.39906250000000004</c:v>
                </c:pt>
                <c:pt idx="1675">
                  <c:v>0.39907407407407408</c:v>
                </c:pt>
                <c:pt idx="1676">
                  <c:v>0.39908564814814818</c:v>
                </c:pt>
                <c:pt idx="1677">
                  <c:v>0.39909722222222221</c:v>
                </c:pt>
                <c:pt idx="1678">
                  <c:v>0.39910879629629631</c:v>
                </c:pt>
                <c:pt idx="1679">
                  <c:v>0.39912037037037035</c:v>
                </c:pt>
                <c:pt idx="1680">
                  <c:v>0.3991319444444445</c:v>
                </c:pt>
                <c:pt idx="1681">
                  <c:v>0.39914351851851854</c:v>
                </c:pt>
                <c:pt idx="1682">
                  <c:v>0.39915509259259258</c:v>
                </c:pt>
                <c:pt idx="1683">
                  <c:v>0.39916666666666667</c:v>
                </c:pt>
                <c:pt idx="1684">
                  <c:v>0.39917824074074071</c:v>
                </c:pt>
                <c:pt idx="1685">
                  <c:v>0.3991898148148148</c:v>
                </c:pt>
                <c:pt idx="1686">
                  <c:v>0.39920138888888884</c:v>
                </c:pt>
                <c:pt idx="1687">
                  <c:v>0.39921296296296299</c:v>
                </c:pt>
                <c:pt idx="1688">
                  <c:v>0.39922453703703703</c:v>
                </c:pt>
                <c:pt idx="1689">
                  <c:v>0.39923611111111112</c:v>
                </c:pt>
                <c:pt idx="1690">
                  <c:v>0.39924768518518516</c:v>
                </c:pt>
                <c:pt idx="1691">
                  <c:v>0.39925925925925926</c:v>
                </c:pt>
                <c:pt idx="1692">
                  <c:v>0.3992708333333333</c:v>
                </c:pt>
                <c:pt idx="1693">
                  <c:v>0.39928240740740745</c:v>
                </c:pt>
                <c:pt idx="1694">
                  <c:v>0.39929398148148149</c:v>
                </c:pt>
                <c:pt idx="1695">
                  <c:v>0.39930555555555558</c:v>
                </c:pt>
                <c:pt idx="1696">
                  <c:v>0.39931712962962962</c:v>
                </c:pt>
                <c:pt idx="1697">
                  <c:v>0.39932870370370371</c:v>
                </c:pt>
                <c:pt idx="1698">
                  <c:v>0.39934027777777775</c:v>
                </c:pt>
                <c:pt idx="1699">
                  <c:v>0.3993518518518519</c:v>
                </c:pt>
                <c:pt idx="1700">
                  <c:v>0.39936342592592594</c:v>
                </c:pt>
                <c:pt idx="1701">
                  <c:v>0.39937500000000004</c:v>
                </c:pt>
                <c:pt idx="1702">
                  <c:v>0.39938657407407407</c:v>
                </c:pt>
                <c:pt idx="1703">
                  <c:v>0.39939814814814811</c:v>
                </c:pt>
                <c:pt idx="1704">
                  <c:v>0.39940972222222221</c:v>
                </c:pt>
                <c:pt idx="1705">
                  <c:v>0.39942129629629625</c:v>
                </c:pt>
                <c:pt idx="1706">
                  <c:v>0.3994328703703704</c:v>
                </c:pt>
                <c:pt idx="1707">
                  <c:v>0.39944444444444444</c:v>
                </c:pt>
                <c:pt idx="1708">
                  <c:v>0.39945601851851853</c:v>
                </c:pt>
                <c:pt idx="1709">
                  <c:v>0.39946759259259257</c:v>
                </c:pt>
                <c:pt idx="1710">
                  <c:v>0.39947916666666666</c:v>
                </c:pt>
                <c:pt idx="1711">
                  <c:v>0.3994907407407407</c:v>
                </c:pt>
                <c:pt idx="1712">
                  <c:v>0.39950231481481485</c:v>
                </c:pt>
                <c:pt idx="1713">
                  <c:v>0.39951388888888889</c:v>
                </c:pt>
                <c:pt idx="1714">
                  <c:v>0.39952546296296299</c:v>
                </c:pt>
                <c:pt idx="1715">
                  <c:v>0.39953703703703702</c:v>
                </c:pt>
                <c:pt idx="1716">
                  <c:v>0.39954861111111112</c:v>
                </c:pt>
                <c:pt idx="1717">
                  <c:v>0.39956018518518516</c:v>
                </c:pt>
                <c:pt idx="1718">
                  <c:v>0.39957175925925931</c:v>
                </c:pt>
                <c:pt idx="1719">
                  <c:v>0.39958333333333335</c:v>
                </c:pt>
                <c:pt idx="1720">
                  <c:v>0.39959490740740744</c:v>
                </c:pt>
                <c:pt idx="1721">
                  <c:v>0.39960648148148148</c:v>
                </c:pt>
                <c:pt idx="1722">
                  <c:v>0.39961805555555557</c:v>
                </c:pt>
                <c:pt idx="1723">
                  <c:v>0.39962962962962961</c:v>
                </c:pt>
                <c:pt idx="1724">
                  <c:v>0.39964120370370365</c:v>
                </c:pt>
                <c:pt idx="1725">
                  <c:v>0.3996527777777778</c:v>
                </c:pt>
                <c:pt idx="1726">
                  <c:v>0.39966435185185184</c:v>
                </c:pt>
                <c:pt idx="1727">
                  <c:v>0.39967592592592593</c:v>
                </c:pt>
                <c:pt idx="1728">
                  <c:v>0.39968749999999997</c:v>
                </c:pt>
                <c:pt idx="1729">
                  <c:v>0.39969907407407407</c:v>
                </c:pt>
                <c:pt idx="1730">
                  <c:v>0.39971064814814811</c:v>
                </c:pt>
                <c:pt idx="1731">
                  <c:v>0.39972222222222226</c:v>
                </c:pt>
                <c:pt idx="1732">
                  <c:v>0.3997337962962963</c:v>
                </c:pt>
                <c:pt idx="1733">
                  <c:v>0.39974537037037039</c:v>
                </c:pt>
                <c:pt idx="1734">
                  <c:v>0.39975694444444443</c:v>
                </c:pt>
                <c:pt idx="1735">
                  <c:v>0.39976851851851852</c:v>
                </c:pt>
                <c:pt idx="1736">
                  <c:v>0.39978009259259256</c:v>
                </c:pt>
                <c:pt idx="1737">
                  <c:v>0.39979166666666671</c:v>
                </c:pt>
                <c:pt idx="1738">
                  <c:v>0.39980324074074075</c:v>
                </c:pt>
                <c:pt idx="1739">
                  <c:v>0.39981481481481485</c:v>
                </c:pt>
                <c:pt idx="1740">
                  <c:v>0.39982638888888888</c:v>
                </c:pt>
                <c:pt idx="1741">
                  <c:v>0.39983796296296298</c:v>
                </c:pt>
                <c:pt idx="1742">
                  <c:v>0.39984953703703702</c:v>
                </c:pt>
                <c:pt idx="1743">
                  <c:v>0.39986111111111106</c:v>
                </c:pt>
                <c:pt idx="1744">
                  <c:v>0.39987268518518521</c:v>
                </c:pt>
                <c:pt idx="1745">
                  <c:v>0.39988425925925924</c:v>
                </c:pt>
                <c:pt idx="1746">
                  <c:v>0.39989583333333334</c:v>
                </c:pt>
                <c:pt idx="1747">
                  <c:v>0.39990740740740738</c:v>
                </c:pt>
                <c:pt idx="1748">
                  <c:v>0.39991898148148147</c:v>
                </c:pt>
                <c:pt idx="1749">
                  <c:v>0.39993055555555551</c:v>
                </c:pt>
                <c:pt idx="1750">
                  <c:v>0.39994212962962966</c:v>
                </c:pt>
                <c:pt idx="1751">
                  <c:v>0.3999537037037037</c:v>
                </c:pt>
                <c:pt idx="1752">
                  <c:v>0.39996527777777779</c:v>
                </c:pt>
                <c:pt idx="1753">
                  <c:v>0.39997685185185183</c:v>
                </c:pt>
                <c:pt idx="1754">
                  <c:v>0.39998842592592593</c:v>
                </c:pt>
                <c:pt idx="1755">
                  <c:v>0.39999999999999997</c:v>
                </c:pt>
                <c:pt idx="1756">
                  <c:v>0.40001157407407412</c:v>
                </c:pt>
                <c:pt idx="1757">
                  <c:v>0.40002314814814816</c:v>
                </c:pt>
                <c:pt idx="1758">
                  <c:v>0.40003472222222225</c:v>
                </c:pt>
                <c:pt idx="1759">
                  <c:v>0.40004629629629629</c:v>
                </c:pt>
                <c:pt idx="1760">
                  <c:v>0.40005787037037038</c:v>
                </c:pt>
                <c:pt idx="1761">
                  <c:v>0.40006944444444442</c:v>
                </c:pt>
                <c:pt idx="1762">
                  <c:v>0.40008101851851857</c:v>
                </c:pt>
                <c:pt idx="1763">
                  <c:v>0.40009259259259261</c:v>
                </c:pt>
                <c:pt idx="1764">
                  <c:v>0.40010416666666665</c:v>
                </c:pt>
                <c:pt idx="1765">
                  <c:v>0.40011574074074074</c:v>
                </c:pt>
                <c:pt idx="1766">
                  <c:v>0.40012731481481478</c:v>
                </c:pt>
                <c:pt idx="1767">
                  <c:v>0.40013888888888888</c:v>
                </c:pt>
                <c:pt idx="1768">
                  <c:v>0.40015046296296292</c:v>
                </c:pt>
                <c:pt idx="1769">
                  <c:v>0.40016203703703707</c:v>
                </c:pt>
                <c:pt idx="1770">
                  <c:v>0.4001736111111111</c:v>
                </c:pt>
                <c:pt idx="1771">
                  <c:v>0.4001851851851852</c:v>
                </c:pt>
                <c:pt idx="1772">
                  <c:v>0.40019675925925924</c:v>
                </c:pt>
                <c:pt idx="1773">
                  <c:v>0.40020833333333333</c:v>
                </c:pt>
                <c:pt idx="1774">
                  <c:v>0.40021990740740737</c:v>
                </c:pt>
                <c:pt idx="1775">
                  <c:v>0.40023148148148152</c:v>
                </c:pt>
                <c:pt idx="1776">
                  <c:v>0.40024305555555556</c:v>
                </c:pt>
                <c:pt idx="1777">
                  <c:v>0.40025462962962965</c:v>
                </c:pt>
                <c:pt idx="1778">
                  <c:v>0.40026620370370369</c:v>
                </c:pt>
                <c:pt idx="1779">
                  <c:v>0.40027777777777779</c:v>
                </c:pt>
                <c:pt idx="1780">
                  <c:v>0.40028935185185183</c:v>
                </c:pt>
                <c:pt idx="1781">
                  <c:v>0.40030092592592598</c:v>
                </c:pt>
                <c:pt idx="1782">
                  <c:v>0.40031250000000002</c:v>
                </c:pt>
                <c:pt idx="1783">
                  <c:v>0.40032407407407411</c:v>
                </c:pt>
                <c:pt idx="1784">
                  <c:v>0.40033564814814815</c:v>
                </c:pt>
                <c:pt idx="1785">
                  <c:v>0.40034722222222219</c:v>
                </c:pt>
                <c:pt idx="1786">
                  <c:v>0.40035879629629628</c:v>
                </c:pt>
                <c:pt idx="1787">
                  <c:v>0.40037037037037032</c:v>
                </c:pt>
                <c:pt idx="1788">
                  <c:v>0.40038194444444447</c:v>
                </c:pt>
                <c:pt idx="1789">
                  <c:v>0.40039351851851851</c:v>
                </c:pt>
                <c:pt idx="1790">
                  <c:v>0.4004050925925926</c:v>
                </c:pt>
                <c:pt idx="1791">
                  <c:v>0.40041666666666664</c:v>
                </c:pt>
                <c:pt idx="1792">
                  <c:v>0.40042824074074074</c:v>
                </c:pt>
                <c:pt idx="1793">
                  <c:v>0.40043981481481478</c:v>
                </c:pt>
                <c:pt idx="1794">
                  <c:v>0.40045138888888893</c:v>
                </c:pt>
                <c:pt idx="1795">
                  <c:v>0.40046296296296297</c:v>
                </c:pt>
                <c:pt idx="1796">
                  <c:v>0.40047453703703706</c:v>
                </c:pt>
                <c:pt idx="1797">
                  <c:v>0.4004861111111111</c:v>
                </c:pt>
                <c:pt idx="1798">
                  <c:v>0.40049768518518519</c:v>
                </c:pt>
                <c:pt idx="1799">
                  <c:v>0.40050925925925923</c:v>
                </c:pt>
                <c:pt idx="1800">
                  <c:v>0.40052083333333338</c:v>
                </c:pt>
                <c:pt idx="1801">
                  <c:v>0.40053240740740742</c:v>
                </c:pt>
                <c:pt idx="1802">
                  <c:v>0.40054398148148151</c:v>
                </c:pt>
                <c:pt idx="1803">
                  <c:v>0.40055555555555555</c:v>
                </c:pt>
                <c:pt idx="1804">
                  <c:v>0.40056712962962965</c:v>
                </c:pt>
                <c:pt idx="1805">
                  <c:v>0.40057870370370369</c:v>
                </c:pt>
                <c:pt idx="1806">
                  <c:v>0.40059027777777773</c:v>
                </c:pt>
                <c:pt idx="1807">
                  <c:v>0.40060185185185188</c:v>
                </c:pt>
                <c:pt idx="1808">
                  <c:v>0.40061342592592591</c:v>
                </c:pt>
                <c:pt idx="1809">
                  <c:v>0.40062500000000001</c:v>
                </c:pt>
                <c:pt idx="1810">
                  <c:v>0.40063657407407405</c:v>
                </c:pt>
                <c:pt idx="1811">
                  <c:v>0.40064814814814814</c:v>
                </c:pt>
                <c:pt idx="1812">
                  <c:v>0.40065972222222218</c:v>
                </c:pt>
                <c:pt idx="1813">
                  <c:v>0.40067129629629633</c:v>
                </c:pt>
              </c:numCache>
            </c:numRef>
          </c:xVal>
          <c:yVal>
            <c:numRef>
              <c:f>Sheet1!$G$4:$G$1817</c:f>
              <c:numCache>
                <c:formatCode>General</c:formatCode>
                <c:ptCount val="1814"/>
                <c:pt idx="0">
                  <c:v>22.138487000000001</c:v>
                </c:pt>
                <c:pt idx="1">
                  <c:v>22.133941</c:v>
                </c:pt>
                <c:pt idx="2">
                  <c:v>22.122430999999999</c:v>
                </c:pt>
                <c:pt idx="3">
                  <c:v>22.139057000000001</c:v>
                </c:pt>
                <c:pt idx="4">
                  <c:v>22.141321999999999</c:v>
                </c:pt>
                <c:pt idx="5">
                  <c:v>22.141441</c:v>
                </c:pt>
                <c:pt idx="6">
                  <c:v>22.126612999999999</c:v>
                </c:pt>
                <c:pt idx="7">
                  <c:v>22.147217999999999</c:v>
                </c:pt>
                <c:pt idx="8">
                  <c:v>22.126747999999999</c:v>
                </c:pt>
                <c:pt idx="9">
                  <c:v>22.136918999999999</c:v>
                </c:pt>
                <c:pt idx="10">
                  <c:v>22.135815000000001</c:v>
                </c:pt>
                <c:pt idx="11">
                  <c:v>22.135874999999999</c:v>
                </c:pt>
                <c:pt idx="12">
                  <c:v>22.136652000000002</c:v>
                </c:pt>
                <c:pt idx="13">
                  <c:v>22.138769</c:v>
                </c:pt>
                <c:pt idx="14">
                  <c:v>22.156770999999999</c:v>
                </c:pt>
                <c:pt idx="15">
                  <c:v>22.131720000000001</c:v>
                </c:pt>
                <c:pt idx="16">
                  <c:v>22.150144000000001</c:v>
                </c:pt>
                <c:pt idx="17">
                  <c:v>22.142113999999999</c:v>
                </c:pt>
                <c:pt idx="18">
                  <c:v>22.124455000000001</c:v>
                </c:pt>
                <c:pt idx="19">
                  <c:v>22.142329</c:v>
                </c:pt>
                <c:pt idx="20">
                  <c:v>22.124510999999998</c:v>
                </c:pt>
                <c:pt idx="21">
                  <c:v>22.137573</c:v>
                </c:pt>
                <c:pt idx="22">
                  <c:v>22.129294999999999</c:v>
                </c:pt>
                <c:pt idx="23">
                  <c:v>22.146196</c:v>
                </c:pt>
                <c:pt idx="24">
                  <c:v>22.135978000000001</c:v>
                </c:pt>
                <c:pt idx="25">
                  <c:v>22.132553000000001</c:v>
                </c:pt>
                <c:pt idx="26">
                  <c:v>22.143972000000002</c:v>
                </c:pt>
                <c:pt idx="27">
                  <c:v>22.141279999999998</c:v>
                </c:pt>
                <c:pt idx="28">
                  <c:v>22.144558</c:v>
                </c:pt>
                <c:pt idx="29">
                  <c:v>22.135387000000001</c:v>
                </c:pt>
                <c:pt idx="30">
                  <c:v>22.127241000000001</c:v>
                </c:pt>
                <c:pt idx="31">
                  <c:v>22.128616999999998</c:v>
                </c:pt>
                <c:pt idx="32">
                  <c:v>22.135885999999999</c:v>
                </c:pt>
                <c:pt idx="33">
                  <c:v>22.13955</c:v>
                </c:pt>
                <c:pt idx="34">
                  <c:v>22.138328999999999</c:v>
                </c:pt>
                <c:pt idx="35">
                  <c:v>22.140163000000001</c:v>
                </c:pt>
                <c:pt idx="36">
                  <c:v>22.142427999999999</c:v>
                </c:pt>
                <c:pt idx="37">
                  <c:v>22.123062000000001</c:v>
                </c:pt>
                <c:pt idx="38">
                  <c:v>22.127141000000002</c:v>
                </c:pt>
                <c:pt idx="39">
                  <c:v>22.146139999999999</c:v>
                </c:pt>
                <c:pt idx="40">
                  <c:v>22.137554999999999</c:v>
                </c:pt>
                <c:pt idx="41">
                  <c:v>22.127030000000001</c:v>
                </c:pt>
                <c:pt idx="42">
                  <c:v>22.135142999999999</c:v>
                </c:pt>
                <c:pt idx="43">
                  <c:v>22.150549000000002</c:v>
                </c:pt>
                <c:pt idx="44">
                  <c:v>22.136917</c:v>
                </c:pt>
                <c:pt idx="45">
                  <c:v>22.145970999999999</c:v>
                </c:pt>
                <c:pt idx="46">
                  <c:v>22.142603000000001</c:v>
                </c:pt>
                <c:pt idx="47">
                  <c:v>22.138221000000001</c:v>
                </c:pt>
                <c:pt idx="48">
                  <c:v>22.136562000000001</c:v>
                </c:pt>
                <c:pt idx="49">
                  <c:v>22.133966000000001</c:v>
                </c:pt>
                <c:pt idx="50">
                  <c:v>22.135027000000001</c:v>
                </c:pt>
                <c:pt idx="51">
                  <c:v>22.130372999999999</c:v>
                </c:pt>
                <c:pt idx="52">
                  <c:v>22.145468999999999</c:v>
                </c:pt>
                <c:pt idx="53">
                  <c:v>22.131422000000001</c:v>
                </c:pt>
                <c:pt idx="54">
                  <c:v>22.129591999999999</c:v>
                </c:pt>
                <c:pt idx="55">
                  <c:v>22.135202</c:v>
                </c:pt>
                <c:pt idx="56">
                  <c:v>22.121362000000001</c:v>
                </c:pt>
                <c:pt idx="57">
                  <c:v>22.133607000000001</c:v>
                </c:pt>
                <c:pt idx="58">
                  <c:v>22.129149000000002</c:v>
                </c:pt>
                <c:pt idx="59">
                  <c:v>22.132397999999998</c:v>
                </c:pt>
                <c:pt idx="60">
                  <c:v>22.127032</c:v>
                </c:pt>
                <c:pt idx="61">
                  <c:v>22.143007999999998</c:v>
                </c:pt>
                <c:pt idx="62">
                  <c:v>22.133977000000002</c:v>
                </c:pt>
                <c:pt idx="63">
                  <c:v>22.148907999999999</c:v>
                </c:pt>
                <c:pt idx="64">
                  <c:v>22.122433999999998</c:v>
                </c:pt>
                <c:pt idx="65">
                  <c:v>22.143135000000001</c:v>
                </c:pt>
                <c:pt idx="66">
                  <c:v>22.137992000000001</c:v>
                </c:pt>
                <c:pt idx="67">
                  <c:v>22.139493999999999</c:v>
                </c:pt>
                <c:pt idx="68">
                  <c:v>22.140115999999999</c:v>
                </c:pt>
                <c:pt idx="69">
                  <c:v>22.132982999999999</c:v>
                </c:pt>
                <c:pt idx="70">
                  <c:v>22.124510999999998</c:v>
                </c:pt>
                <c:pt idx="71">
                  <c:v>22.136451999999998</c:v>
                </c:pt>
                <c:pt idx="72">
                  <c:v>22.145088000000001</c:v>
                </c:pt>
                <c:pt idx="73">
                  <c:v>22.134674</c:v>
                </c:pt>
                <c:pt idx="74">
                  <c:v>22.125506999999999</c:v>
                </c:pt>
                <c:pt idx="75">
                  <c:v>22.143492999999999</c:v>
                </c:pt>
                <c:pt idx="76">
                  <c:v>22.133704000000002</c:v>
                </c:pt>
                <c:pt idx="77">
                  <c:v>22.129712999999999</c:v>
                </c:pt>
                <c:pt idx="78">
                  <c:v>22.133728000000001</c:v>
                </c:pt>
                <c:pt idx="79">
                  <c:v>22.14151</c:v>
                </c:pt>
                <c:pt idx="80">
                  <c:v>22.153683000000001</c:v>
                </c:pt>
                <c:pt idx="81">
                  <c:v>22.136362999999999</c:v>
                </c:pt>
                <c:pt idx="82">
                  <c:v>22.124219</c:v>
                </c:pt>
                <c:pt idx="83">
                  <c:v>22.146585999999999</c:v>
                </c:pt>
                <c:pt idx="84">
                  <c:v>22.139329</c:v>
                </c:pt>
                <c:pt idx="85">
                  <c:v>22.130358000000001</c:v>
                </c:pt>
                <c:pt idx="86">
                  <c:v>22.143522999999998</c:v>
                </c:pt>
                <c:pt idx="87">
                  <c:v>22.146712999999998</c:v>
                </c:pt>
                <c:pt idx="88">
                  <c:v>22.132375</c:v>
                </c:pt>
                <c:pt idx="89">
                  <c:v>22.138798000000001</c:v>
                </c:pt>
                <c:pt idx="90">
                  <c:v>22.137278999999999</c:v>
                </c:pt>
                <c:pt idx="91">
                  <c:v>22.127758</c:v>
                </c:pt>
                <c:pt idx="92">
                  <c:v>22.123287999999999</c:v>
                </c:pt>
                <c:pt idx="93">
                  <c:v>22.140834999999999</c:v>
                </c:pt>
                <c:pt idx="94">
                  <c:v>22.140584</c:v>
                </c:pt>
                <c:pt idx="95">
                  <c:v>22.135397000000001</c:v>
                </c:pt>
                <c:pt idx="96">
                  <c:v>22.138511000000001</c:v>
                </c:pt>
                <c:pt idx="97">
                  <c:v>22.133406999999998</c:v>
                </c:pt>
                <c:pt idx="98">
                  <c:v>22.139627000000001</c:v>
                </c:pt>
                <c:pt idx="99">
                  <c:v>22.124642999999999</c:v>
                </c:pt>
                <c:pt idx="100">
                  <c:v>22.135974000000001</c:v>
                </c:pt>
                <c:pt idx="101">
                  <c:v>22.127732999999999</c:v>
                </c:pt>
                <c:pt idx="102">
                  <c:v>22.136579999999999</c:v>
                </c:pt>
                <c:pt idx="103">
                  <c:v>22.131492999999999</c:v>
                </c:pt>
                <c:pt idx="104">
                  <c:v>22.146145000000001</c:v>
                </c:pt>
                <c:pt idx="105">
                  <c:v>22.138936000000001</c:v>
                </c:pt>
                <c:pt idx="106">
                  <c:v>22.138840999999999</c:v>
                </c:pt>
                <c:pt idx="107">
                  <c:v>22.127565000000001</c:v>
                </c:pt>
                <c:pt idx="108">
                  <c:v>22.133641000000001</c:v>
                </c:pt>
                <c:pt idx="109">
                  <c:v>22.137604</c:v>
                </c:pt>
                <c:pt idx="110">
                  <c:v>22.139939999999999</c:v>
                </c:pt>
                <c:pt idx="111">
                  <c:v>22.144860999999999</c:v>
                </c:pt>
                <c:pt idx="112">
                  <c:v>22.138995999999999</c:v>
                </c:pt>
                <c:pt idx="113">
                  <c:v>22.135949</c:v>
                </c:pt>
                <c:pt idx="114">
                  <c:v>22.134402000000001</c:v>
                </c:pt>
                <c:pt idx="115">
                  <c:v>22.130607000000001</c:v>
                </c:pt>
                <c:pt idx="116">
                  <c:v>22.132552</c:v>
                </c:pt>
                <c:pt idx="117">
                  <c:v>22.132452000000001</c:v>
                </c:pt>
                <c:pt idx="118">
                  <c:v>22.138808000000001</c:v>
                </c:pt>
                <c:pt idx="119">
                  <c:v>22.153874999999999</c:v>
                </c:pt>
                <c:pt idx="120">
                  <c:v>22.138121999999999</c:v>
                </c:pt>
                <c:pt idx="121">
                  <c:v>22.134</c:v>
                </c:pt>
                <c:pt idx="122">
                  <c:v>22.138967999999998</c:v>
                </c:pt>
                <c:pt idx="123">
                  <c:v>22.146666</c:v>
                </c:pt>
                <c:pt idx="124">
                  <c:v>22.137636000000001</c:v>
                </c:pt>
                <c:pt idx="125">
                  <c:v>22.128581000000001</c:v>
                </c:pt>
                <c:pt idx="126">
                  <c:v>22.142332</c:v>
                </c:pt>
                <c:pt idx="127">
                  <c:v>22.139800000000001</c:v>
                </c:pt>
                <c:pt idx="128">
                  <c:v>22.141870000000001</c:v>
                </c:pt>
                <c:pt idx="129">
                  <c:v>22.131619000000001</c:v>
                </c:pt>
                <c:pt idx="130">
                  <c:v>22.135829000000001</c:v>
                </c:pt>
                <c:pt idx="131">
                  <c:v>22.144680999999999</c:v>
                </c:pt>
                <c:pt idx="132">
                  <c:v>22.145246</c:v>
                </c:pt>
                <c:pt idx="133">
                  <c:v>22.132117000000001</c:v>
                </c:pt>
                <c:pt idx="134">
                  <c:v>22.123389</c:v>
                </c:pt>
                <c:pt idx="135">
                  <c:v>22.146083000000001</c:v>
                </c:pt>
                <c:pt idx="136">
                  <c:v>22.136104</c:v>
                </c:pt>
                <c:pt idx="137">
                  <c:v>22.147908999999999</c:v>
                </c:pt>
                <c:pt idx="138">
                  <c:v>22.132914</c:v>
                </c:pt>
                <c:pt idx="139">
                  <c:v>22.143208000000001</c:v>
                </c:pt>
                <c:pt idx="140">
                  <c:v>22.136924</c:v>
                </c:pt>
                <c:pt idx="141">
                  <c:v>22.148769999999999</c:v>
                </c:pt>
                <c:pt idx="142">
                  <c:v>22.129413</c:v>
                </c:pt>
                <c:pt idx="143">
                  <c:v>22.128973999999999</c:v>
                </c:pt>
                <c:pt idx="144">
                  <c:v>22.151844000000001</c:v>
                </c:pt>
                <c:pt idx="145">
                  <c:v>22.142772999999998</c:v>
                </c:pt>
                <c:pt idx="146">
                  <c:v>22.138383999999999</c:v>
                </c:pt>
                <c:pt idx="147">
                  <c:v>22.142721000000002</c:v>
                </c:pt>
                <c:pt idx="148">
                  <c:v>22.147552999999998</c:v>
                </c:pt>
                <c:pt idx="149">
                  <c:v>22.138594000000001</c:v>
                </c:pt>
                <c:pt idx="150">
                  <c:v>22.136158000000002</c:v>
                </c:pt>
                <c:pt idx="151">
                  <c:v>22.134599000000001</c:v>
                </c:pt>
                <c:pt idx="152">
                  <c:v>22.131468999999999</c:v>
                </c:pt>
                <c:pt idx="153">
                  <c:v>22.130224999999999</c:v>
                </c:pt>
                <c:pt idx="154">
                  <c:v>22.144414000000001</c:v>
                </c:pt>
                <c:pt idx="155">
                  <c:v>22.137488999999999</c:v>
                </c:pt>
                <c:pt idx="156">
                  <c:v>22.137868000000001</c:v>
                </c:pt>
                <c:pt idx="157">
                  <c:v>22.151057000000002</c:v>
                </c:pt>
                <c:pt idx="158">
                  <c:v>22.140543000000001</c:v>
                </c:pt>
                <c:pt idx="159">
                  <c:v>22.140650000000001</c:v>
                </c:pt>
                <c:pt idx="160">
                  <c:v>22.140526999999999</c:v>
                </c:pt>
                <c:pt idx="161">
                  <c:v>22.139330000000001</c:v>
                </c:pt>
                <c:pt idx="162">
                  <c:v>22.138963</c:v>
                </c:pt>
                <c:pt idx="163">
                  <c:v>22.135701999999998</c:v>
                </c:pt>
                <c:pt idx="164">
                  <c:v>22.138356999999999</c:v>
                </c:pt>
                <c:pt idx="165">
                  <c:v>22.133776000000001</c:v>
                </c:pt>
                <c:pt idx="166">
                  <c:v>22.130474</c:v>
                </c:pt>
                <c:pt idx="167">
                  <c:v>22.133835999999999</c:v>
                </c:pt>
                <c:pt idx="168">
                  <c:v>22.135693</c:v>
                </c:pt>
                <c:pt idx="169">
                  <c:v>22.127623</c:v>
                </c:pt>
                <c:pt idx="170">
                  <c:v>22.151817000000001</c:v>
                </c:pt>
                <c:pt idx="171">
                  <c:v>22.127255999999999</c:v>
                </c:pt>
                <c:pt idx="172">
                  <c:v>22.138452000000001</c:v>
                </c:pt>
                <c:pt idx="173">
                  <c:v>22.158180000000002</c:v>
                </c:pt>
                <c:pt idx="174">
                  <c:v>22.136371</c:v>
                </c:pt>
                <c:pt idx="175">
                  <c:v>22.153697999999999</c:v>
                </c:pt>
                <c:pt idx="176">
                  <c:v>22.130852000000001</c:v>
                </c:pt>
                <c:pt idx="177">
                  <c:v>22.139907000000001</c:v>
                </c:pt>
                <c:pt idx="178">
                  <c:v>22.138857999999999</c:v>
                </c:pt>
                <c:pt idx="179">
                  <c:v>22.138088</c:v>
                </c:pt>
                <c:pt idx="180">
                  <c:v>22.136202000000001</c:v>
                </c:pt>
                <c:pt idx="181">
                  <c:v>22.144683000000001</c:v>
                </c:pt>
                <c:pt idx="182">
                  <c:v>22.140058</c:v>
                </c:pt>
                <c:pt idx="183">
                  <c:v>22.136222</c:v>
                </c:pt>
                <c:pt idx="184">
                  <c:v>22.137983999999999</c:v>
                </c:pt>
                <c:pt idx="185">
                  <c:v>22.130898999999999</c:v>
                </c:pt>
                <c:pt idx="186">
                  <c:v>22.132801000000001</c:v>
                </c:pt>
                <c:pt idx="187">
                  <c:v>22.139112000000001</c:v>
                </c:pt>
                <c:pt idx="188">
                  <c:v>22.139319</c:v>
                </c:pt>
                <c:pt idx="189">
                  <c:v>22.137142999999998</c:v>
                </c:pt>
                <c:pt idx="190">
                  <c:v>22.142676000000002</c:v>
                </c:pt>
                <c:pt idx="191">
                  <c:v>22.142174000000001</c:v>
                </c:pt>
                <c:pt idx="192">
                  <c:v>22.145909</c:v>
                </c:pt>
                <c:pt idx="193">
                  <c:v>22.133302</c:v>
                </c:pt>
                <c:pt idx="194">
                  <c:v>22.151738000000002</c:v>
                </c:pt>
                <c:pt idx="195">
                  <c:v>22.139393999999999</c:v>
                </c:pt>
                <c:pt idx="196">
                  <c:v>22.144582</c:v>
                </c:pt>
                <c:pt idx="197">
                  <c:v>22.142216999999999</c:v>
                </c:pt>
                <c:pt idx="198">
                  <c:v>22.141825999999998</c:v>
                </c:pt>
                <c:pt idx="199">
                  <c:v>22.129618000000001</c:v>
                </c:pt>
                <c:pt idx="200">
                  <c:v>22.135290999999999</c:v>
                </c:pt>
                <c:pt idx="201">
                  <c:v>22.132867000000001</c:v>
                </c:pt>
                <c:pt idx="202">
                  <c:v>22.148125</c:v>
                </c:pt>
                <c:pt idx="203">
                  <c:v>22.133959000000001</c:v>
                </c:pt>
                <c:pt idx="204">
                  <c:v>22.131450999999998</c:v>
                </c:pt>
                <c:pt idx="205">
                  <c:v>22.130158999999999</c:v>
                </c:pt>
                <c:pt idx="206">
                  <c:v>22.142219999999998</c:v>
                </c:pt>
                <c:pt idx="207">
                  <c:v>22.132846000000001</c:v>
                </c:pt>
                <c:pt idx="208">
                  <c:v>22.133600000000001</c:v>
                </c:pt>
                <c:pt idx="209">
                  <c:v>22.140633000000001</c:v>
                </c:pt>
                <c:pt idx="210">
                  <c:v>22.151257999999999</c:v>
                </c:pt>
                <c:pt idx="211">
                  <c:v>22.137663</c:v>
                </c:pt>
                <c:pt idx="212">
                  <c:v>22.148882</c:v>
                </c:pt>
                <c:pt idx="213">
                  <c:v>22.120533999999999</c:v>
                </c:pt>
                <c:pt idx="214">
                  <c:v>22.143611</c:v>
                </c:pt>
                <c:pt idx="215">
                  <c:v>22.139483999999999</c:v>
                </c:pt>
                <c:pt idx="216">
                  <c:v>22.135328999999999</c:v>
                </c:pt>
                <c:pt idx="217">
                  <c:v>22.151820000000001</c:v>
                </c:pt>
                <c:pt idx="218">
                  <c:v>22.127562000000001</c:v>
                </c:pt>
                <c:pt idx="219">
                  <c:v>22.130924</c:v>
                </c:pt>
                <c:pt idx="220">
                  <c:v>22.138324000000001</c:v>
                </c:pt>
                <c:pt idx="221">
                  <c:v>22.144383999999999</c:v>
                </c:pt>
                <c:pt idx="222">
                  <c:v>22.1294</c:v>
                </c:pt>
                <c:pt idx="223">
                  <c:v>22.137457999999999</c:v>
                </c:pt>
                <c:pt idx="224">
                  <c:v>22.124487999999999</c:v>
                </c:pt>
                <c:pt idx="225">
                  <c:v>22.139399999999998</c:v>
                </c:pt>
                <c:pt idx="226">
                  <c:v>22.128382999999999</c:v>
                </c:pt>
                <c:pt idx="227">
                  <c:v>22.137841000000002</c:v>
                </c:pt>
                <c:pt idx="228">
                  <c:v>22.143331</c:v>
                </c:pt>
                <c:pt idx="229">
                  <c:v>22.130974999999999</c:v>
                </c:pt>
                <c:pt idx="230">
                  <c:v>22.136524999999999</c:v>
                </c:pt>
                <c:pt idx="231">
                  <c:v>22.140819</c:v>
                </c:pt>
                <c:pt idx="232">
                  <c:v>22.142402000000001</c:v>
                </c:pt>
                <c:pt idx="233">
                  <c:v>22.140882999999999</c:v>
                </c:pt>
                <c:pt idx="234">
                  <c:v>22.130241000000002</c:v>
                </c:pt>
                <c:pt idx="235">
                  <c:v>22.135448</c:v>
                </c:pt>
                <c:pt idx="236">
                  <c:v>22.14404</c:v>
                </c:pt>
                <c:pt idx="237">
                  <c:v>22.138769</c:v>
                </c:pt>
                <c:pt idx="238">
                  <c:v>22.135396</c:v>
                </c:pt>
                <c:pt idx="239">
                  <c:v>22.144027999999999</c:v>
                </c:pt>
                <c:pt idx="240">
                  <c:v>22.146204999999998</c:v>
                </c:pt>
                <c:pt idx="241">
                  <c:v>22.132608999999999</c:v>
                </c:pt>
                <c:pt idx="242">
                  <c:v>22.133980000000001</c:v>
                </c:pt>
                <c:pt idx="243">
                  <c:v>22.128952000000002</c:v>
                </c:pt>
                <c:pt idx="244">
                  <c:v>22.135705999999999</c:v>
                </c:pt>
                <c:pt idx="245">
                  <c:v>22.138273999999999</c:v>
                </c:pt>
                <c:pt idx="246">
                  <c:v>22.145489999999999</c:v>
                </c:pt>
                <c:pt idx="247">
                  <c:v>22.141594999999999</c:v>
                </c:pt>
                <c:pt idx="248">
                  <c:v>22.143812</c:v>
                </c:pt>
                <c:pt idx="249">
                  <c:v>22.141387000000002</c:v>
                </c:pt>
                <c:pt idx="250">
                  <c:v>22.135351</c:v>
                </c:pt>
                <c:pt idx="251">
                  <c:v>22.131675000000001</c:v>
                </c:pt>
                <c:pt idx="252">
                  <c:v>22.151378999999999</c:v>
                </c:pt>
                <c:pt idx="253">
                  <c:v>22.144904</c:v>
                </c:pt>
                <c:pt idx="254">
                  <c:v>22.148237000000002</c:v>
                </c:pt>
                <c:pt idx="255">
                  <c:v>22.136845999999998</c:v>
                </c:pt>
                <c:pt idx="256">
                  <c:v>22.129773</c:v>
                </c:pt>
                <c:pt idx="257">
                  <c:v>22.134836</c:v>
                </c:pt>
                <c:pt idx="258">
                  <c:v>22.139158999999999</c:v>
                </c:pt>
                <c:pt idx="259">
                  <c:v>22.131817999999999</c:v>
                </c:pt>
                <c:pt idx="260">
                  <c:v>22.131706000000001</c:v>
                </c:pt>
                <c:pt idx="261">
                  <c:v>22.141601999999999</c:v>
                </c:pt>
                <c:pt idx="262">
                  <c:v>22.132631</c:v>
                </c:pt>
                <c:pt idx="263">
                  <c:v>22.140733000000001</c:v>
                </c:pt>
                <c:pt idx="264">
                  <c:v>22.145394</c:v>
                </c:pt>
                <c:pt idx="265">
                  <c:v>22.141462000000001</c:v>
                </c:pt>
                <c:pt idx="266">
                  <c:v>22.142582999999998</c:v>
                </c:pt>
                <c:pt idx="267">
                  <c:v>22.128364999999999</c:v>
                </c:pt>
                <c:pt idx="268">
                  <c:v>22.139951</c:v>
                </c:pt>
                <c:pt idx="269">
                  <c:v>22.137045000000001</c:v>
                </c:pt>
                <c:pt idx="270">
                  <c:v>22.131454999999999</c:v>
                </c:pt>
                <c:pt idx="271">
                  <c:v>22.141379000000001</c:v>
                </c:pt>
                <c:pt idx="272">
                  <c:v>22.147777999999999</c:v>
                </c:pt>
                <c:pt idx="273">
                  <c:v>22.121884999999999</c:v>
                </c:pt>
                <c:pt idx="274">
                  <c:v>22.140350000000002</c:v>
                </c:pt>
                <c:pt idx="275">
                  <c:v>22.126498000000002</c:v>
                </c:pt>
                <c:pt idx="276">
                  <c:v>22.141884999999998</c:v>
                </c:pt>
                <c:pt idx="277">
                  <c:v>22.141386000000001</c:v>
                </c:pt>
                <c:pt idx="278">
                  <c:v>22.128934999999998</c:v>
                </c:pt>
                <c:pt idx="279">
                  <c:v>22.14019</c:v>
                </c:pt>
                <c:pt idx="280">
                  <c:v>22.139424999999999</c:v>
                </c:pt>
                <c:pt idx="281">
                  <c:v>22.138061</c:v>
                </c:pt>
                <c:pt idx="282">
                  <c:v>22.139265000000002</c:v>
                </c:pt>
                <c:pt idx="283">
                  <c:v>22.130015</c:v>
                </c:pt>
                <c:pt idx="284">
                  <c:v>22.128492000000001</c:v>
                </c:pt>
                <c:pt idx="285">
                  <c:v>22.128487</c:v>
                </c:pt>
                <c:pt idx="286">
                  <c:v>22.144009</c:v>
                </c:pt>
                <c:pt idx="287">
                  <c:v>22.126505999999999</c:v>
                </c:pt>
                <c:pt idx="288">
                  <c:v>22.145835000000002</c:v>
                </c:pt>
                <c:pt idx="289">
                  <c:v>22.136645000000001</c:v>
                </c:pt>
                <c:pt idx="290">
                  <c:v>22.119907000000001</c:v>
                </c:pt>
                <c:pt idx="291">
                  <c:v>22.151285999999999</c:v>
                </c:pt>
                <c:pt idx="292">
                  <c:v>22.150946999999999</c:v>
                </c:pt>
                <c:pt idx="293">
                  <c:v>22.124531999999999</c:v>
                </c:pt>
                <c:pt idx="294">
                  <c:v>22.142398</c:v>
                </c:pt>
                <c:pt idx="295">
                  <c:v>22.142996</c:v>
                </c:pt>
                <c:pt idx="296">
                  <c:v>22.122546</c:v>
                </c:pt>
                <c:pt idx="297">
                  <c:v>22.139244000000001</c:v>
                </c:pt>
                <c:pt idx="298">
                  <c:v>22.153091</c:v>
                </c:pt>
                <c:pt idx="299">
                  <c:v>22.134702999999998</c:v>
                </c:pt>
                <c:pt idx="300">
                  <c:v>22.135313</c:v>
                </c:pt>
                <c:pt idx="301">
                  <c:v>22.136939000000002</c:v>
                </c:pt>
                <c:pt idx="302">
                  <c:v>22.138148000000001</c:v>
                </c:pt>
                <c:pt idx="303">
                  <c:v>22.136868</c:v>
                </c:pt>
                <c:pt idx="304">
                  <c:v>22.125803999999999</c:v>
                </c:pt>
                <c:pt idx="305">
                  <c:v>22.131133999999999</c:v>
                </c:pt>
                <c:pt idx="306">
                  <c:v>22.128176</c:v>
                </c:pt>
                <c:pt idx="307">
                  <c:v>22.148187</c:v>
                </c:pt>
                <c:pt idx="308">
                  <c:v>22.138434</c:v>
                </c:pt>
                <c:pt idx="309">
                  <c:v>22.140819</c:v>
                </c:pt>
                <c:pt idx="310">
                  <c:v>22.154152</c:v>
                </c:pt>
                <c:pt idx="311">
                  <c:v>22.142289999999999</c:v>
                </c:pt>
                <c:pt idx="312">
                  <c:v>22.147465</c:v>
                </c:pt>
                <c:pt idx="313">
                  <c:v>22.139603000000001</c:v>
                </c:pt>
                <c:pt idx="314">
                  <c:v>22.137385999999999</c:v>
                </c:pt>
                <c:pt idx="315">
                  <c:v>22.143422000000001</c:v>
                </c:pt>
                <c:pt idx="316">
                  <c:v>22.137788</c:v>
                </c:pt>
                <c:pt idx="317">
                  <c:v>22.146927000000002</c:v>
                </c:pt>
                <c:pt idx="318">
                  <c:v>22.120974</c:v>
                </c:pt>
                <c:pt idx="319">
                  <c:v>22.129287000000001</c:v>
                </c:pt>
                <c:pt idx="320">
                  <c:v>22.128992</c:v>
                </c:pt>
                <c:pt idx="321">
                  <c:v>22.138508999999999</c:v>
                </c:pt>
                <c:pt idx="322">
                  <c:v>22.140483</c:v>
                </c:pt>
                <c:pt idx="323">
                  <c:v>22.133883999999998</c:v>
                </c:pt>
                <c:pt idx="324">
                  <c:v>22.146045000000001</c:v>
                </c:pt>
                <c:pt idx="325">
                  <c:v>22.140882000000001</c:v>
                </c:pt>
                <c:pt idx="326">
                  <c:v>22.130416</c:v>
                </c:pt>
                <c:pt idx="327">
                  <c:v>22.125412000000001</c:v>
                </c:pt>
                <c:pt idx="328">
                  <c:v>22.136949999999999</c:v>
                </c:pt>
                <c:pt idx="329">
                  <c:v>22.136475999999998</c:v>
                </c:pt>
                <c:pt idx="330">
                  <c:v>22.145478000000001</c:v>
                </c:pt>
                <c:pt idx="331">
                  <c:v>22.147345000000001</c:v>
                </c:pt>
                <c:pt idx="332">
                  <c:v>22.133489000000001</c:v>
                </c:pt>
                <c:pt idx="333">
                  <c:v>22.135120000000001</c:v>
                </c:pt>
                <c:pt idx="334">
                  <c:v>22.128015000000001</c:v>
                </c:pt>
                <c:pt idx="335">
                  <c:v>22.147922000000001</c:v>
                </c:pt>
                <c:pt idx="336">
                  <c:v>22.146303</c:v>
                </c:pt>
                <c:pt idx="337">
                  <c:v>22.137308999999998</c:v>
                </c:pt>
                <c:pt idx="338">
                  <c:v>22.140694</c:v>
                </c:pt>
                <c:pt idx="339">
                  <c:v>22.130804999999999</c:v>
                </c:pt>
                <c:pt idx="340">
                  <c:v>22.134350000000001</c:v>
                </c:pt>
                <c:pt idx="341">
                  <c:v>22.137974</c:v>
                </c:pt>
                <c:pt idx="342">
                  <c:v>22.134649</c:v>
                </c:pt>
                <c:pt idx="343">
                  <c:v>22.141833999999999</c:v>
                </c:pt>
                <c:pt idx="344">
                  <c:v>22.132591000000001</c:v>
                </c:pt>
                <c:pt idx="345">
                  <c:v>22.141068000000001</c:v>
                </c:pt>
                <c:pt idx="346">
                  <c:v>22.139688</c:v>
                </c:pt>
                <c:pt idx="347">
                  <c:v>22.135038999999999</c:v>
                </c:pt>
                <c:pt idx="348">
                  <c:v>22.141801000000001</c:v>
                </c:pt>
                <c:pt idx="349">
                  <c:v>22.128066</c:v>
                </c:pt>
                <c:pt idx="350">
                  <c:v>22.137276</c:v>
                </c:pt>
                <c:pt idx="351">
                  <c:v>22.131637999999999</c:v>
                </c:pt>
                <c:pt idx="352">
                  <c:v>22.137834000000002</c:v>
                </c:pt>
                <c:pt idx="353">
                  <c:v>22.122216000000002</c:v>
                </c:pt>
                <c:pt idx="354">
                  <c:v>22.133659999999999</c:v>
                </c:pt>
                <c:pt idx="355">
                  <c:v>22.151513999999999</c:v>
                </c:pt>
                <c:pt idx="356">
                  <c:v>22.136493999999999</c:v>
                </c:pt>
                <c:pt idx="357">
                  <c:v>22.129871999999999</c:v>
                </c:pt>
                <c:pt idx="358">
                  <c:v>22.133488</c:v>
                </c:pt>
                <c:pt idx="359">
                  <c:v>22.145437000000001</c:v>
                </c:pt>
                <c:pt idx="360">
                  <c:v>22.142395</c:v>
                </c:pt>
                <c:pt idx="361">
                  <c:v>22.142976999999998</c:v>
                </c:pt>
                <c:pt idx="362">
                  <c:v>22.127897999999998</c:v>
                </c:pt>
                <c:pt idx="363">
                  <c:v>22.140153999999999</c:v>
                </c:pt>
                <c:pt idx="364">
                  <c:v>22.152777</c:v>
                </c:pt>
                <c:pt idx="365">
                  <c:v>22.146529000000001</c:v>
                </c:pt>
                <c:pt idx="366">
                  <c:v>22.134077999999999</c:v>
                </c:pt>
                <c:pt idx="367">
                  <c:v>22.132251</c:v>
                </c:pt>
                <c:pt idx="368">
                  <c:v>22.144555</c:v>
                </c:pt>
                <c:pt idx="369">
                  <c:v>22.144590999999998</c:v>
                </c:pt>
                <c:pt idx="370">
                  <c:v>22.145372999999999</c:v>
                </c:pt>
                <c:pt idx="371">
                  <c:v>22.136241999999999</c:v>
                </c:pt>
                <c:pt idx="372">
                  <c:v>22.136389999999999</c:v>
                </c:pt>
                <c:pt idx="373">
                  <c:v>22.147086999999999</c:v>
                </c:pt>
                <c:pt idx="374">
                  <c:v>22.132068</c:v>
                </c:pt>
                <c:pt idx="375">
                  <c:v>22.153888999999999</c:v>
                </c:pt>
                <c:pt idx="376">
                  <c:v>22.140281000000002</c:v>
                </c:pt>
                <c:pt idx="377">
                  <c:v>22.131238</c:v>
                </c:pt>
                <c:pt idx="378">
                  <c:v>22.139416000000001</c:v>
                </c:pt>
                <c:pt idx="379">
                  <c:v>22.142873000000002</c:v>
                </c:pt>
                <c:pt idx="380">
                  <c:v>22.131381999999999</c:v>
                </c:pt>
                <c:pt idx="381">
                  <c:v>22.135069999999999</c:v>
                </c:pt>
                <c:pt idx="382">
                  <c:v>22.150925999999998</c:v>
                </c:pt>
                <c:pt idx="383">
                  <c:v>22.132453999999999</c:v>
                </c:pt>
                <c:pt idx="384">
                  <c:v>22.128311</c:v>
                </c:pt>
                <c:pt idx="385">
                  <c:v>22.150707000000001</c:v>
                </c:pt>
                <c:pt idx="386">
                  <c:v>22.141345000000001</c:v>
                </c:pt>
                <c:pt idx="387">
                  <c:v>22.145109000000001</c:v>
                </c:pt>
                <c:pt idx="388">
                  <c:v>22.136731999999999</c:v>
                </c:pt>
                <c:pt idx="389">
                  <c:v>22.139351999999999</c:v>
                </c:pt>
                <c:pt idx="390">
                  <c:v>22.143443000000001</c:v>
                </c:pt>
                <c:pt idx="391">
                  <c:v>22.128311</c:v>
                </c:pt>
                <c:pt idx="392">
                  <c:v>22.134969999999999</c:v>
                </c:pt>
                <c:pt idx="393">
                  <c:v>22.141393000000001</c:v>
                </c:pt>
                <c:pt idx="394">
                  <c:v>22.137027</c:v>
                </c:pt>
                <c:pt idx="395">
                  <c:v>22.139199999999999</c:v>
                </c:pt>
                <c:pt idx="396">
                  <c:v>22.141421000000001</c:v>
                </c:pt>
                <c:pt idx="397">
                  <c:v>22.140443999999999</c:v>
                </c:pt>
                <c:pt idx="398">
                  <c:v>22.138991999999998</c:v>
                </c:pt>
                <c:pt idx="399">
                  <c:v>22.140260000000001</c:v>
                </c:pt>
                <c:pt idx="400">
                  <c:v>22.143633999999999</c:v>
                </c:pt>
                <c:pt idx="401">
                  <c:v>22.134539</c:v>
                </c:pt>
                <c:pt idx="402">
                  <c:v>22.132812999999999</c:v>
                </c:pt>
                <c:pt idx="403">
                  <c:v>22.139132</c:v>
                </c:pt>
                <c:pt idx="404">
                  <c:v>22.133773999999999</c:v>
                </c:pt>
                <c:pt idx="405">
                  <c:v>22.133417999999999</c:v>
                </c:pt>
                <c:pt idx="406">
                  <c:v>22.134563</c:v>
                </c:pt>
                <c:pt idx="407">
                  <c:v>22.133832999999999</c:v>
                </c:pt>
                <c:pt idx="408">
                  <c:v>22.149481999999999</c:v>
                </c:pt>
                <c:pt idx="409">
                  <c:v>22.153561</c:v>
                </c:pt>
                <c:pt idx="410">
                  <c:v>22.143801</c:v>
                </c:pt>
                <c:pt idx="411">
                  <c:v>22.126688000000001</c:v>
                </c:pt>
                <c:pt idx="412">
                  <c:v>22.144832999999998</c:v>
                </c:pt>
                <c:pt idx="413">
                  <c:v>22.146208999999999</c:v>
                </c:pt>
                <c:pt idx="414">
                  <c:v>22.132238000000001</c:v>
                </c:pt>
                <c:pt idx="415">
                  <c:v>22.151077000000001</c:v>
                </c:pt>
                <c:pt idx="416">
                  <c:v>22.142461000000001</c:v>
                </c:pt>
                <c:pt idx="417">
                  <c:v>22.125668000000001</c:v>
                </c:pt>
                <c:pt idx="418">
                  <c:v>22.151125</c:v>
                </c:pt>
                <c:pt idx="419">
                  <c:v>22.140974</c:v>
                </c:pt>
                <c:pt idx="420">
                  <c:v>22.138186999999999</c:v>
                </c:pt>
                <c:pt idx="421">
                  <c:v>22.144127999999998</c:v>
                </c:pt>
                <c:pt idx="422">
                  <c:v>22.116437000000001</c:v>
                </c:pt>
                <c:pt idx="423">
                  <c:v>22.142372999999999</c:v>
                </c:pt>
                <c:pt idx="424">
                  <c:v>22.143079</c:v>
                </c:pt>
                <c:pt idx="425">
                  <c:v>22.133063</c:v>
                </c:pt>
                <c:pt idx="426">
                  <c:v>22.136775</c:v>
                </c:pt>
                <c:pt idx="427">
                  <c:v>22.127354</c:v>
                </c:pt>
                <c:pt idx="428">
                  <c:v>22.136140999999999</c:v>
                </c:pt>
                <c:pt idx="429">
                  <c:v>22.134547000000001</c:v>
                </c:pt>
                <c:pt idx="430">
                  <c:v>22.137991</c:v>
                </c:pt>
                <c:pt idx="431">
                  <c:v>22.138401999999999</c:v>
                </c:pt>
                <c:pt idx="432">
                  <c:v>22.143418</c:v>
                </c:pt>
                <c:pt idx="433">
                  <c:v>22.141411999999999</c:v>
                </c:pt>
                <c:pt idx="434">
                  <c:v>22.138776</c:v>
                </c:pt>
                <c:pt idx="435">
                  <c:v>22.131723999999998</c:v>
                </c:pt>
                <c:pt idx="436">
                  <c:v>22.144597999999998</c:v>
                </c:pt>
                <c:pt idx="437">
                  <c:v>22.144995999999999</c:v>
                </c:pt>
                <c:pt idx="438">
                  <c:v>22.132719999999999</c:v>
                </c:pt>
                <c:pt idx="439">
                  <c:v>22.149685000000002</c:v>
                </c:pt>
                <c:pt idx="440">
                  <c:v>22.142296999999999</c:v>
                </c:pt>
                <c:pt idx="441">
                  <c:v>22.144817</c:v>
                </c:pt>
                <c:pt idx="442">
                  <c:v>22.133006999999999</c:v>
                </c:pt>
                <c:pt idx="443">
                  <c:v>22.137246000000001</c:v>
                </c:pt>
                <c:pt idx="444">
                  <c:v>22.139309999999998</c:v>
                </c:pt>
                <c:pt idx="445">
                  <c:v>22.145147999999999</c:v>
                </c:pt>
                <c:pt idx="446">
                  <c:v>22.137501</c:v>
                </c:pt>
                <c:pt idx="447">
                  <c:v>22.141651</c:v>
                </c:pt>
                <c:pt idx="448">
                  <c:v>22.133106999999999</c:v>
                </c:pt>
                <c:pt idx="449">
                  <c:v>22.13766</c:v>
                </c:pt>
                <c:pt idx="450">
                  <c:v>22.134952999999999</c:v>
                </c:pt>
                <c:pt idx="451">
                  <c:v>22.142416999999998</c:v>
                </c:pt>
                <c:pt idx="452">
                  <c:v>22.140702000000001</c:v>
                </c:pt>
                <c:pt idx="453">
                  <c:v>22.156386999999999</c:v>
                </c:pt>
                <c:pt idx="454">
                  <c:v>22.138629000000002</c:v>
                </c:pt>
                <c:pt idx="455">
                  <c:v>22.153102000000001</c:v>
                </c:pt>
                <c:pt idx="456">
                  <c:v>22.145092000000002</c:v>
                </c:pt>
                <c:pt idx="457">
                  <c:v>22.141268</c:v>
                </c:pt>
                <c:pt idx="458">
                  <c:v>22.139713</c:v>
                </c:pt>
                <c:pt idx="459">
                  <c:v>22.125499000000001</c:v>
                </c:pt>
                <c:pt idx="460">
                  <c:v>22.139921000000001</c:v>
                </c:pt>
                <c:pt idx="461">
                  <c:v>22.133405</c:v>
                </c:pt>
                <c:pt idx="462">
                  <c:v>22.137269</c:v>
                </c:pt>
                <c:pt idx="463">
                  <c:v>22.133883999999998</c:v>
                </c:pt>
                <c:pt idx="464">
                  <c:v>22.132006000000001</c:v>
                </c:pt>
                <c:pt idx="465">
                  <c:v>22.140052000000001</c:v>
                </c:pt>
                <c:pt idx="466">
                  <c:v>22.133337999999998</c:v>
                </c:pt>
                <c:pt idx="467">
                  <c:v>22.130447</c:v>
                </c:pt>
                <c:pt idx="468">
                  <c:v>22.140028000000001</c:v>
                </c:pt>
                <c:pt idx="469">
                  <c:v>22.134917000000002</c:v>
                </c:pt>
                <c:pt idx="470">
                  <c:v>22.141646999999999</c:v>
                </c:pt>
                <c:pt idx="471">
                  <c:v>22.136033000000001</c:v>
                </c:pt>
                <c:pt idx="472">
                  <c:v>22.122405000000001</c:v>
                </c:pt>
                <c:pt idx="473">
                  <c:v>22.131447999999999</c:v>
                </c:pt>
                <c:pt idx="474">
                  <c:v>22.138984000000001</c:v>
                </c:pt>
                <c:pt idx="475">
                  <c:v>22.137823000000001</c:v>
                </c:pt>
                <c:pt idx="476">
                  <c:v>22.138497000000001</c:v>
                </c:pt>
                <c:pt idx="477">
                  <c:v>22.132480000000001</c:v>
                </c:pt>
                <c:pt idx="478">
                  <c:v>22.145287</c:v>
                </c:pt>
                <c:pt idx="479">
                  <c:v>22.140159000000001</c:v>
                </c:pt>
                <c:pt idx="480">
                  <c:v>22.132604000000001</c:v>
                </c:pt>
                <c:pt idx="481">
                  <c:v>22.137217</c:v>
                </c:pt>
                <c:pt idx="482">
                  <c:v>22.134609000000001</c:v>
                </c:pt>
                <c:pt idx="483">
                  <c:v>22.144482</c:v>
                </c:pt>
                <c:pt idx="484">
                  <c:v>22.132113</c:v>
                </c:pt>
                <c:pt idx="485">
                  <c:v>22.131436000000001</c:v>
                </c:pt>
                <c:pt idx="486">
                  <c:v>22.139780999999999</c:v>
                </c:pt>
                <c:pt idx="487">
                  <c:v>22.139015000000001</c:v>
                </c:pt>
                <c:pt idx="488">
                  <c:v>22.134235</c:v>
                </c:pt>
                <c:pt idx="489">
                  <c:v>22.137217</c:v>
                </c:pt>
                <c:pt idx="490">
                  <c:v>22.139039</c:v>
                </c:pt>
                <c:pt idx="491">
                  <c:v>22.137799000000001</c:v>
                </c:pt>
                <c:pt idx="492">
                  <c:v>22.151993000000001</c:v>
                </c:pt>
                <c:pt idx="493">
                  <c:v>22.136547</c:v>
                </c:pt>
                <c:pt idx="494">
                  <c:v>22.138832000000001</c:v>
                </c:pt>
                <c:pt idx="495">
                  <c:v>22.138078</c:v>
                </c:pt>
                <c:pt idx="496">
                  <c:v>22.143727999999999</c:v>
                </c:pt>
                <c:pt idx="497">
                  <c:v>22.130192000000001</c:v>
                </c:pt>
                <c:pt idx="498">
                  <c:v>22.136021</c:v>
                </c:pt>
                <c:pt idx="499">
                  <c:v>22.131432</c:v>
                </c:pt>
                <c:pt idx="500">
                  <c:v>22.132254</c:v>
                </c:pt>
                <c:pt idx="501">
                  <c:v>22.139980000000001</c:v>
                </c:pt>
                <c:pt idx="502">
                  <c:v>22.136436</c:v>
                </c:pt>
                <c:pt idx="503">
                  <c:v>22.142862999999998</c:v>
                </c:pt>
                <c:pt idx="504">
                  <c:v>22.134104000000001</c:v>
                </c:pt>
                <c:pt idx="505">
                  <c:v>22.13813</c:v>
                </c:pt>
                <c:pt idx="506">
                  <c:v>22.140685999999999</c:v>
                </c:pt>
                <c:pt idx="507">
                  <c:v>22.132615999999999</c:v>
                </c:pt>
                <c:pt idx="508">
                  <c:v>22.14132</c:v>
                </c:pt>
                <c:pt idx="509">
                  <c:v>22.142026000000001</c:v>
                </c:pt>
                <c:pt idx="510">
                  <c:v>22.123318000000001</c:v>
                </c:pt>
                <c:pt idx="511">
                  <c:v>22.124319</c:v>
                </c:pt>
                <c:pt idx="512">
                  <c:v>22.139227000000002</c:v>
                </c:pt>
                <c:pt idx="513">
                  <c:v>22.133604999999999</c:v>
                </c:pt>
                <c:pt idx="514">
                  <c:v>22.136588</c:v>
                </c:pt>
                <c:pt idx="515">
                  <c:v>22.131899000000001</c:v>
                </c:pt>
                <c:pt idx="516">
                  <c:v>22.135527</c:v>
                </c:pt>
                <c:pt idx="517">
                  <c:v>22.159261999999998</c:v>
                </c:pt>
                <c:pt idx="518">
                  <c:v>22.141189000000001</c:v>
                </c:pt>
                <c:pt idx="519">
                  <c:v>22.144725000000001</c:v>
                </c:pt>
                <c:pt idx="520">
                  <c:v>22.139291</c:v>
                </c:pt>
                <c:pt idx="521">
                  <c:v>22.134957</c:v>
                </c:pt>
                <c:pt idx="522">
                  <c:v>22.142375999999999</c:v>
                </c:pt>
                <c:pt idx="523">
                  <c:v>22.137495999999999</c:v>
                </c:pt>
                <c:pt idx="524">
                  <c:v>22.128909</c:v>
                </c:pt>
                <c:pt idx="525">
                  <c:v>22.126994</c:v>
                </c:pt>
                <c:pt idx="526">
                  <c:v>22.139227000000002</c:v>
                </c:pt>
                <c:pt idx="527">
                  <c:v>22.137786999999999</c:v>
                </c:pt>
                <c:pt idx="528">
                  <c:v>22.138669</c:v>
                </c:pt>
                <c:pt idx="529">
                  <c:v>22.14321</c:v>
                </c:pt>
                <c:pt idx="530">
                  <c:v>22.137727999999999</c:v>
                </c:pt>
                <c:pt idx="531">
                  <c:v>22.142244999999999</c:v>
                </c:pt>
                <c:pt idx="532">
                  <c:v>22.140885999999998</c:v>
                </c:pt>
                <c:pt idx="533">
                  <c:v>22.136623</c:v>
                </c:pt>
                <c:pt idx="534">
                  <c:v>22.145993000000001</c:v>
                </c:pt>
                <c:pt idx="535">
                  <c:v>22.128457999999998</c:v>
                </c:pt>
                <c:pt idx="536">
                  <c:v>22.138632999999999</c:v>
                </c:pt>
                <c:pt idx="537">
                  <c:v>22.141870999999998</c:v>
                </c:pt>
                <c:pt idx="538">
                  <c:v>22.144521999999998</c:v>
                </c:pt>
                <c:pt idx="539">
                  <c:v>22.142433</c:v>
                </c:pt>
                <c:pt idx="540">
                  <c:v>22.148492999999998</c:v>
                </c:pt>
                <c:pt idx="541">
                  <c:v>22.131233000000002</c:v>
                </c:pt>
                <c:pt idx="542">
                  <c:v>22.129822000000001</c:v>
                </c:pt>
                <c:pt idx="543">
                  <c:v>22.144162999999999</c:v>
                </c:pt>
                <c:pt idx="544">
                  <c:v>22.141311999999999</c:v>
                </c:pt>
                <c:pt idx="545">
                  <c:v>22.146583</c:v>
                </c:pt>
                <c:pt idx="546">
                  <c:v>22.148636</c:v>
                </c:pt>
                <c:pt idx="547">
                  <c:v>22.140506999999999</c:v>
                </c:pt>
                <c:pt idx="548">
                  <c:v>22.141544</c:v>
                </c:pt>
                <c:pt idx="549">
                  <c:v>22.130590999999999</c:v>
                </c:pt>
                <c:pt idx="550">
                  <c:v>22.150266999999999</c:v>
                </c:pt>
                <c:pt idx="551">
                  <c:v>22.130355999999999</c:v>
                </c:pt>
                <c:pt idx="552">
                  <c:v>22.140315999999999</c:v>
                </c:pt>
                <c:pt idx="553">
                  <c:v>22.144501999999999</c:v>
                </c:pt>
                <c:pt idx="554">
                  <c:v>22.131806999999998</c:v>
                </c:pt>
                <c:pt idx="555">
                  <c:v>22.136077</c:v>
                </c:pt>
                <c:pt idx="556">
                  <c:v>22.143975999999999</c:v>
                </c:pt>
                <c:pt idx="557">
                  <c:v>22.138608999999999</c:v>
                </c:pt>
                <c:pt idx="558">
                  <c:v>22.129299</c:v>
                </c:pt>
                <c:pt idx="559">
                  <c:v>22.147313</c:v>
                </c:pt>
                <c:pt idx="560">
                  <c:v>22.123358</c:v>
                </c:pt>
                <c:pt idx="561">
                  <c:v>22.119260000000001</c:v>
                </c:pt>
                <c:pt idx="562">
                  <c:v>22.134547000000001</c:v>
                </c:pt>
                <c:pt idx="563">
                  <c:v>22.142800000000001</c:v>
                </c:pt>
                <c:pt idx="564">
                  <c:v>22.137832</c:v>
                </c:pt>
                <c:pt idx="565">
                  <c:v>22.146630999999999</c:v>
                </c:pt>
                <c:pt idx="566">
                  <c:v>22.152221000000001</c:v>
                </c:pt>
                <c:pt idx="567">
                  <c:v>22.136544000000001</c:v>
                </c:pt>
                <c:pt idx="568">
                  <c:v>22.136579999999999</c:v>
                </c:pt>
                <c:pt idx="569">
                  <c:v>22.146412000000002</c:v>
                </c:pt>
                <c:pt idx="570">
                  <c:v>22.148817000000001</c:v>
                </c:pt>
                <c:pt idx="571">
                  <c:v>22.132688999999999</c:v>
                </c:pt>
                <c:pt idx="572">
                  <c:v>22.138688999999999</c:v>
                </c:pt>
                <c:pt idx="573">
                  <c:v>22.140304</c:v>
                </c:pt>
                <c:pt idx="574">
                  <c:v>22.127721000000001</c:v>
                </c:pt>
                <c:pt idx="575">
                  <c:v>22.122733</c:v>
                </c:pt>
                <c:pt idx="576">
                  <c:v>22.137948000000002</c:v>
                </c:pt>
                <c:pt idx="577">
                  <c:v>22.139127999999999</c:v>
                </c:pt>
                <c:pt idx="578">
                  <c:v>22.142764</c:v>
                </c:pt>
                <c:pt idx="579">
                  <c:v>22.133286999999999</c:v>
                </c:pt>
                <c:pt idx="580">
                  <c:v>22.141185</c:v>
                </c:pt>
                <c:pt idx="581">
                  <c:v>22.145005000000001</c:v>
                </c:pt>
                <c:pt idx="582">
                  <c:v>22.141069000000002</c:v>
                </c:pt>
                <c:pt idx="583">
                  <c:v>22.132992000000002</c:v>
                </c:pt>
                <c:pt idx="584">
                  <c:v>22.137277999999998</c:v>
                </c:pt>
                <c:pt idx="585">
                  <c:v>22.141328999999999</c:v>
                </c:pt>
                <c:pt idx="586">
                  <c:v>22.130911000000001</c:v>
                </c:pt>
                <c:pt idx="587">
                  <c:v>22.140795000000001</c:v>
                </c:pt>
                <c:pt idx="588">
                  <c:v>22.144411000000002</c:v>
                </c:pt>
                <c:pt idx="589">
                  <c:v>22.141915000000001</c:v>
                </c:pt>
                <c:pt idx="590">
                  <c:v>22.143070999999999</c:v>
                </c:pt>
                <c:pt idx="591">
                  <c:v>22.143653</c:v>
                </c:pt>
                <c:pt idx="592">
                  <c:v>22.142911999999999</c:v>
                </c:pt>
                <c:pt idx="593">
                  <c:v>22.139980999999999</c:v>
                </c:pt>
                <c:pt idx="594">
                  <c:v>22.133239</c:v>
                </c:pt>
                <c:pt idx="595">
                  <c:v>22.139288000000001</c:v>
                </c:pt>
                <c:pt idx="596">
                  <c:v>22.140917999999999</c:v>
                </c:pt>
                <c:pt idx="597">
                  <c:v>22.143789000000002</c:v>
                </c:pt>
                <c:pt idx="598">
                  <c:v>22.139040000000001</c:v>
                </c:pt>
                <c:pt idx="599">
                  <c:v>22.147725000000001</c:v>
                </c:pt>
                <c:pt idx="600">
                  <c:v>22.137805</c:v>
                </c:pt>
                <c:pt idx="601">
                  <c:v>22.134893999999999</c:v>
                </c:pt>
                <c:pt idx="602">
                  <c:v>22.138362999999998</c:v>
                </c:pt>
                <c:pt idx="603">
                  <c:v>22.143122999999999</c:v>
                </c:pt>
                <c:pt idx="604">
                  <c:v>22.143685999999999</c:v>
                </c:pt>
                <c:pt idx="605">
                  <c:v>22.129663000000001</c:v>
                </c:pt>
                <c:pt idx="606">
                  <c:v>22.130807000000001</c:v>
                </c:pt>
                <c:pt idx="607">
                  <c:v>22.149383</c:v>
                </c:pt>
                <c:pt idx="608">
                  <c:v>22.137709000000001</c:v>
                </c:pt>
                <c:pt idx="609">
                  <c:v>22.150499</c:v>
                </c:pt>
                <c:pt idx="610">
                  <c:v>22.134874</c:v>
                </c:pt>
                <c:pt idx="611">
                  <c:v>22.158218999999999</c:v>
                </c:pt>
                <c:pt idx="612">
                  <c:v>22.133347000000001</c:v>
                </c:pt>
                <c:pt idx="613">
                  <c:v>22.137916000000001</c:v>
                </c:pt>
                <c:pt idx="614">
                  <c:v>22.13749</c:v>
                </c:pt>
                <c:pt idx="615">
                  <c:v>22.140229000000001</c:v>
                </c:pt>
                <c:pt idx="616">
                  <c:v>22.151599999999998</c:v>
                </c:pt>
                <c:pt idx="617">
                  <c:v>22.143194999999999</c:v>
                </c:pt>
                <c:pt idx="618">
                  <c:v>22.133451000000001</c:v>
                </c:pt>
                <c:pt idx="619">
                  <c:v>22.151572000000002</c:v>
                </c:pt>
                <c:pt idx="620">
                  <c:v>22.127697999999999</c:v>
                </c:pt>
                <c:pt idx="621">
                  <c:v>22.132769</c:v>
                </c:pt>
                <c:pt idx="622">
                  <c:v>22.143063999999999</c:v>
                </c:pt>
                <c:pt idx="623">
                  <c:v>22.141497000000001</c:v>
                </c:pt>
                <c:pt idx="624">
                  <c:v>22.138366999999999</c:v>
                </c:pt>
                <c:pt idx="625">
                  <c:v>22.134008999999999</c:v>
                </c:pt>
                <c:pt idx="626">
                  <c:v>22.1431</c:v>
                </c:pt>
                <c:pt idx="627">
                  <c:v>22.134093</c:v>
                </c:pt>
                <c:pt idx="628">
                  <c:v>22.125261999999999</c:v>
                </c:pt>
                <c:pt idx="629">
                  <c:v>22.139723</c:v>
                </c:pt>
                <c:pt idx="630">
                  <c:v>22.144527</c:v>
                </c:pt>
                <c:pt idx="631">
                  <c:v>22.131146000000001</c:v>
                </c:pt>
                <c:pt idx="632">
                  <c:v>22.138135999999999</c:v>
                </c:pt>
                <c:pt idx="633">
                  <c:v>22.141397000000001</c:v>
                </c:pt>
                <c:pt idx="634">
                  <c:v>22.141621000000001</c:v>
                </c:pt>
                <c:pt idx="635">
                  <c:v>22.143507</c:v>
                </c:pt>
                <c:pt idx="636">
                  <c:v>22.13635</c:v>
                </c:pt>
                <c:pt idx="637">
                  <c:v>22.142565000000001</c:v>
                </c:pt>
                <c:pt idx="638">
                  <c:v>22.144296000000001</c:v>
                </c:pt>
                <c:pt idx="639">
                  <c:v>22.141099000000001</c:v>
                </c:pt>
                <c:pt idx="640">
                  <c:v>22.142593999999999</c:v>
                </c:pt>
                <c:pt idx="641">
                  <c:v>22.144448000000001</c:v>
                </c:pt>
                <c:pt idx="642">
                  <c:v>22.151575999999999</c:v>
                </c:pt>
                <c:pt idx="643">
                  <c:v>22.130189999999999</c:v>
                </c:pt>
                <c:pt idx="644">
                  <c:v>22.128352</c:v>
                </c:pt>
                <c:pt idx="645">
                  <c:v>22.140820000000001</c:v>
                </c:pt>
                <c:pt idx="646">
                  <c:v>22.135489</c:v>
                </c:pt>
                <c:pt idx="647">
                  <c:v>22.129049999999999</c:v>
                </c:pt>
                <c:pt idx="648">
                  <c:v>22.145942999999999</c:v>
                </c:pt>
                <c:pt idx="649">
                  <c:v>22.134001999999999</c:v>
                </c:pt>
                <c:pt idx="650">
                  <c:v>22.147538000000001</c:v>
                </c:pt>
                <c:pt idx="651">
                  <c:v>22.153597999999999</c:v>
                </c:pt>
                <c:pt idx="652">
                  <c:v>22.148717999999999</c:v>
                </c:pt>
                <c:pt idx="653">
                  <c:v>22.135695999999999</c:v>
                </c:pt>
                <c:pt idx="654">
                  <c:v>22.145277</c:v>
                </c:pt>
                <c:pt idx="655">
                  <c:v>22.146381999999999</c:v>
                </c:pt>
                <c:pt idx="656">
                  <c:v>22.145700000000001</c:v>
                </c:pt>
                <c:pt idx="657">
                  <c:v>22.125378000000001</c:v>
                </c:pt>
                <c:pt idx="658">
                  <c:v>22.134221</c:v>
                </c:pt>
                <c:pt idx="659">
                  <c:v>22.140629000000001</c:v>
                </c:pt>
                <c:pt idx="660">
                  <c:v>22.142582000000001</c:v>
                </c:pt>
                <c:pt idx="661">
                  <c:v>22.133490999999999</c:v>
                </c:pt>
                <c:pt idx="662">
                  <c:v>22.131557999999998</c:v>
                </c:pt>
                <c:pt idx="663">
                  <c:v>22.127371</c:v>
                </c:pt>
                <c:pt idx="664">
                  <c:v>22.126760999999998</c:v>
                </c:pt>
                <c:pt idx="665">
                  <c:v>22.139507999999999</c:v>
                </c:pt>
                <c:pt idx="666">
                  <c:v>22.129826999999999</c:v>
                </c:pt>
                <c:pt idx="667">
                  <c:v>22.146270000000001</c:v>
                </c:pt>
                <c:pt idx="668">
                  <c:v>22.140208999999999</c:v>
                </c:pt>
                <c:pt idx="669">
                  <c:v>22.130293999999999</c:v>
                </c:pt>
                <c:pt idx="670">
                  <c:v>22.124922999999999</c:v>
                </c:pt>
                <c:pt idx="671">
                  <c:v>22.137706000000001</c:v>
                </c:pt>
                <c:pt idx="672">
                  <c:v>22.134671000000001</c:v>
                </c:pt>
                <c:pt idx="673">
                  <c:v>22.142522</c:v>
                </c:pt>
                <c:pt idx="674">
                  <c:v>22.140943</c:v>
                </c:pt>
                <c:pt idx="675">
                  <c:v>22.130472999999999</c:v>
                </c:pt>
                <c:pt idx="676">
                  <c:v>22.146832</c:v>
                </c:pt>
                <c:pt idx="677">
                  <c:v>22.127179999999999</c:v>
                </c:pt>
                <c:pt idx="678">
                  <c:v>22.143961999999998</c:v>
                </c:pt>
                <c:pt idx="679">
                  <c:v>22.155025999999999</c:v>
                </c:pt>
                <c:pt idx="680">
                  <c:v>22.147964000000002</c:v>
                </c:pt>
                <c:pt idx="681">
                  <c:v>22.143992999999998</c:v>
                </c:pt>
                <c:pt idx="682">
                  <c:v>22.132387000000001</c:v>
                </c:pt>
                <c:pt idx="683">
                  <c:v>22.138631</c:v>
                </c:pt>
                <c:pt idx="684">
                  <c:v>22.140640000000001</c:v>
                </c:pt>
                <c:pt idx="685">
                  <c:v>22.134834999999999</c:v>
                </c:pt>
                <c:pt idx="686">
                  <c:v>22.151420999999999</c:v>
                </c:pt>
                <c:pt idx="687">
                  <c:v>22.145883000000001</c:v>
                </c:pt>
                <c:pt idx="688">
                  <c:v>22.141003000000001</c:v>
                </c:pt>
                <c:pt idx="689">
                  <c:v>22.137343000000001</c:v>
                </c:pt>
                <c:pt idx="690">
                  <c:v>22.139129000000001</c:v>
                </c:pt>
                <c:pt idx="691">
                  <c:v>22.131900999999999</c:v>
                </c:pt>
                <c:pt idx="692">
                  <c:v>22.131920000000001</c:v>
                </c:pt>
                <c:pt idx="693">
                  <c:v>22.150894999999998</c:v>
                </c:pt>
                <c:pt idx="694">
                  <c:v>22.14133</c:v>
                </c:pt>
                <c:pt idx="695">
                  <c:v>22.139068999999999</c:v>
                </c:pt>
                <c:pt idx="696">
                  <c:v>22.150046</c:v>
                </c:pt>
                <c:pt idx="697">
                  <c:v>22.143243999999999</c:v>
                </c:pt>
                <c:pt idx="698">
                  <c:v>22.134795</c:v>
                </c:pt>
                <c:pt idx="699">
                  <c:v>22.145409000000001</c:v>
                </c:pt>
                <c:pt idx="700">
                  <c:v>22.145894999999999</c:v>
                </c:pt>
                <c:pt idx="701">
                  <c:v>22.139662999999999</c:v>
                </c:pt>
                <c:pt idx="702">
                  <c:v>22.154392000000001</c:v>
                </c:pt>
                <c:pt idx="703">
                  <c:v>22.134855000000002</c:v>
                </c:pt>
                <c:pt idx="704">
                  <c:v>22.133053</c:v>
                </c:pt>
                <c:pt idx="705">
                  <c:v>22.141489</c:v>
                </c:pt>
                <c:pt idx="706">
                  <c:v>22.146190000000001</c:v>
                </c:pt>
                <c:pt idx="707">
                  <c:v>22.146409999999999</c:v>
                </c:pt>
                <c:pt idx="708">
                  <c:v>22.147347</c:v>
                </c:pt>
                <c:pt idx="709">
                  <c:v>22.138833999999999</c:v>
                </c:pt>
                <c:pt idx="710">
                  <c:v>22.140823999999999</c:v>
                </c:pt>
                <c:pt idx="711">
                  <c:v>22.138507000000001</c:v>
                </c:pt>
                <c:pt idx="712">
                  <c:v>22.134333000000002</c:v>
                </c:pt>
                <c:pt idx="713">
                  <c:v>22.138144</c:v>
                </c:pt>
                <c:pt idx="714">
                  <c:v>22.137402999999999</c:v>
                </c:pt>
                <c:pt idx="715">
                  <c:v>22.129587999999998</c:v>
                </c:pt>
                <c:pt idx="716">
                  <c:v>22.136841</c:v>
                </c:pt>
                <c:pt idx="717">
                  <c:v>22.135413</c:v>
                </c:pt>
                <c:pt idx="718">
                  <c:v>22.130376999999999</c:v>
                </c:pt>
                <c:pt idx="719">
                  <c:v>22.144133</c:v>
                </c:pt>
                <c:pt idx="720">
                  <c:v>22.131522</c:v>
                </c:pt>
                <c:pt idx="721">
                  <c:v>22.131889000000001</c:v>
                </c:pt>
                <c:pt idx="722">
                  <c:v>22.144909999999999</c:v>
                </c:pt>
                <c:pt idx="723">
                  <c:v>22.128468000000002</c:v>
                </c:pt>
                <c:pt idx="724">
                  <c:v>22.150169000000002</c:v>
                </c:pt>
                <c:pt idx="725">
                  <c:v>22.141466000000001</c:v>
                </c:pt>
                <c:pt idx="726">
                  <c:v>22.126287000000001</c:v>
                </c:pt>
                <c:pt idx="727">
                  <c:v>22.137239000000001</c:v>
                </c:pt>
                <c:pt idx="728">
                  <c:v>22.134367999999998</c:v>
                </c:pt>
                <c:pt idx="729">
                  <c:v>22.133845999999998</c:v>
                </c:pt>
                <c:pt idx="730">
                  <c:v>22.143498999999998</c:v>
                </c:pt>
                <c:pt idx="731">
                  <c:v>22.134979000000001</c:v>
                </c:pt>
                <c:pt idx="732">
                  <c:v>22.131254999999999</c:v>
                </c:pt>
                <c:pt idx="733">
                  <c:v>22.142634000000001</c:v>
                </c:pt>
                <c:pt idx="734">
                  <c:v>22.139016999999999</c:v>
                </c:pt>
                <c:pt idx="735">
                  <c:v>22.122913</c:v>
                </c:pt>
                <c:pt idx="736">
                  <c:v>22.135328999999999</c:v>
                </c:pt>
                <c:pt idx="737">
                  <c:v>22.142828999999999</c:v>
                </c:pt>
                <c:pt idx="738">
                  <c:v>22.146298000000002</c:v>
                </c:pt>
                <c:pt idx="739">
                  <c:v>22.145616</c:v>
                </c:pt>
                <c:pt idx="740">
                  <c:v>22.123037</c:v>
                </c:pt>
                <c:pt idx="741">
                  <c:v>22.130935999999998</c:v>
                </c:pt>
                <c:pt idx="742">
                  <c:v>22.147745</c:v>
                </c:pt>
                <c:pt idx="743">
                  <c:v>22.145735999999999</c:v>
                </c:pt>
                <c:pt idx="744">
                  <c:v>22.133538999999999</c:v>
                </c:pt>
                <c:pt idx="745">
                  <c:v>22.142391</c:v>
                </c:pt>
                <c:pt idx="746">
                  <c:v>22.146322000000001</c:v>
                </c:pt>
                <c:pt idx="747">
                  <c:v>22.141784999999999</c:v>
                </c:pt>
                <c:pt idx="748">
                  <c:v>22.143487</c:v>
                </c:pt>
                <c:pt idx="749">
                  <c:v>22.137754000000001</c:v>
                </c:pt>
                <c:pt idx="750">
                  <c:v>22.138774000000002</c:v>
                </c:pt>
                <c:pt idx="751">
                  <c:v>22.130692</c:v>
                </c:pt>
                <c:pt idx="752">
                  <c:v>22.150531999999998</c:v>
                </c:pt>
                <c:pt idx="753">
                  <c:v>22.143239999999999</c:v>
                </c:pt>
                <c:pt idx="754">
                  <c:v>22.142219000000001</c:v>
                </c:pt>
                <c:pt idx="755">
                  <c:v>22.134819</c:v>
                </c:pt>
                <c:pt idx="756">
                  <c:v>22.127758</c:v>
                </c:pt>
                <c:pt idx="757">
                  <c:v>22.140553000000001</c:v>
                </c:pt>
                <c:pt idx="758">
                  <c:v>22.130692</c:v>
                </c:pt>
                <c:pt idx="759">
                  <c:v>22.137291000000001</c:v>
                </c:pt>
                <c:pt idx="760">
                  <c:v>22.138252000000001</c:v>
                </c:pt>
                <c:pt idx="761">
                  <c:v>22.141051000000001</c:v>
                </c:pt>
                <c:pt idx="762">
                  <c:v>22.139555999999999</c:v>
                </c:pt>
                <c:pt idx="763">
                  <c:v>22.137215000000001</c:v>
                </c:pt>
                <c:pt idx="764">
                  <c:v>22.137142999999998</c:v>
                </c:pt>
                <c:pt idx="765">
                  <c:v>22.149436000000001</c:v>
                </c:pt>
                <c:pt idx="766">
                  <c:v>22.149145000000001</c:v>
                </c:pt>
                <c:pt idx="767">
                  <c:v>22.132020000000001</c:v>
                </c:pt>
                <c:pt idx="768">
                  <c:v>22.150970999999998</c:v>
                </c:pt>
                <c:pt idx="769">
                  <c:v>22.143671000000001</c:v>
                </c:pt>
                <c:pt idx="770">
                  <c:v>22.145320999999999</c:v>
                </c:pt>
                <c:pt idx="771">
                  <c:v>22.131302000000002</c:v>
                </c:pt>
                <c:pt idx="772">
                  <c:v>22.133566999999999</c:v>
                </c:pt>
                <c:pt idx="773">
                  <c:v>22.129376000000001</c:v>
                </c:pt>
                <c:pt idx="774">
                  <c:v>22.138455</c:v>
                </c:pt>
                <c:pt idx="775">
                  <c:v>22.141839999999998</c:v>
                </c:pt>
                <c:pt idx="776">
                  <c:v>22.139878</c:v>
                </c:pt>
                <c:pt idx="777">
                  <c:v>22.140560000000001</c:v>
                </c:pt>
                <c:pt idx="778">
                  <c:v>22.148367</c:v>
                </c:pt>
                <c:pt idx="779">
                  <c:v>22.136752999999999</c:v>
                </c:pt>
                <c:pt idx="780">
                  <c:v>22.144666999999998</c:v>
                </c:pt>
                <c:pt idx="781">
                  <c:v>22.142925000000002</c:v>
                </c:pt>
                <c:pt idx="782">
                  <c:v>22.128404</c:v>
                </c:pt>
                <c:pt idx="783">
                  <c:v>22.141715999999999</c:v>
                </c:pt>
                <c:pt idx="784">
                  <c:v>22.140488000000001</c:v>
                </c:pt>
                <c:pt idx="785">
                  <c:v>22.142202999999999</c:v>
                </c:pt>
                <c:pt idx="786">
                  <c:v>22.132299</c:v>
                </c:pt>
                <c:pt idx="787">
                  <c:v>22.138566999999998</c:v>
                </c:pt>
                <c:pt idx="788">
                  <c:v>22.143542</c:v>
                </c:pt>
                <c:pt idx="789">
                  <c:v>22.140201999999999</c:v>
                </c:pt>
                <c:pt idx="790">
                  <c:v>22.138263999999999</c:v>
                </c:pt>
                <c:pt idx="791">
                  <c:v>22.133367</c:v>
                </c:pt>
                <c:pt idx="792">
                  <c:v>22.134937999999998</c:v>
                </c:pt>
                <c:pt idx="793">
                  <c:v>22.147449999999999</c:v>
                </c:pt>
                <c:pt idx="794">
                  <c:v>22.142510000000001</c:v>
                </c:pt>
                <c:pt idx="795">
                  <c:v>22.144456000000002</c:v>
                </c:pt>
                <c:pt idx="796">
                  <c:v>22.131418</c:v>
                </c:pt>
                <c:pt idx="797">
                  <c:v>22.136848000000001</c:v>
                </c:pt>
                <c:pt idx="798">
                  <c:v>22.128606999999999</c:v>
                </c:pt>
                <c:pt idx="799">
                  <c:v>22.139854</c:v>
                </c:pt>
                <c:pt idx="800">
                  <c:v>22.137796999999999</c:v>
                </c:pt>
                <c:pt idx="801">
                  <c:v>22.150261</c:v>
                </c:pt>
                <c:pt idx="802">
                  <c:v>22.152621</c:v>
                </c:pt>
                <c:pt idx="803">
                  <c:v>22.146661000000002</c:v>
                </c:pt>
                <c:pt idx="804">
                  <c:v>22.150942000000001</c:v>
                </c:pt>
                <c:pt idx="805">
                  <c:v>22.150698999999999</c:v>
                </c:pt>
                <c:pt idx="806">
                  <c:v>22.139061000000002</c:v>
                </c:pt>
                <c:pt idx="807">
                  <c:v>22.131553</c:v>
                </c:pt>
                <c:pt idx="808">
                  <c:v>22.131772999999999</c:v>
                </c:pt>
                <c:pt idx="809">
                  <c:v>22.151233000000001</c:v>
                </c:pt>
                <c:pt idx="810">
                  <c:v>22.136165999999999</c:v>
                </c:pt>
                <c:pt idx="811">
                  <c:v>22.146643999999998</c:v>
                </c:pt>
                <c:pt idx="812">
                  <c:v>22.14113</c:v>
                </c:pt>
                <c:pt idx="813">
                  <c:v>22.146460999999999</c:v>
                </c:pt>
                <c:pt idx="814">
                  <c:v>22.156866999999998</c:v>
                </c:pt>
                <c:pt idx="815">
                  <c:v>22.138764999999999</c:v>
                </c:pt>
                <c:pt idx="816">
                  <c:v>22.146194000000001</c:v>
                </c:pt>
                <c:pt idx="817">
                  <c:v>22.136237999999999</c:v>
                </c:pt>
                <c:pt idx="818">
                  <c:v>22.141907</c:v>
                </c:pt>
                <c:pt idx="819">
                  <c:v>22.150587000000002</c:v>
                </c:pt>
                <c:pt idx="820">
                  <c:v>22.154506999999999</c:v>
                </c:pt>
                <c:pt idx="821">
                  <c:v>22.146692000000002</c:v>
                </c:pt>
                <c:pt idx="822">
                  <c:v>22.137235</c:v>
                </c:pt>
                <c:pt idx="823">
                  <c:v>22.145323999999999</c:v>
                </c:pt>
                <c:pt idx="824">
                  <c:v>22.129124999999998</c:v>
                </c:pt>
                <c:pt idx="825">
                  <c:v>22.130564</c:v>
                </c:pt>
                <c:pt idx="826">
                  <c:v>22.143809999999998</c:v>
                </c:pt>
                <c:pt idx="827">
                  <c:v>22.145299999999999</c:v>
                </c:pt>
                <c:pt idx="828">
                  <c:v>22.133510999999999</c:v>
                </c:pt>
                <c:pt idx="829">
                  <c:v>22.137370000000001</c:v>
                </c:pt>
                <c:pt idx="830">
                  <c:v>22.142968</c:v>
                </c:pt>
                <c:pt idx="831">
                  <c:v>22.145951</c:v>
                </c:pt>
                <c:pt idx="832">
                  <c:v>22.136759999999999</c:v>
                </c:pt>
                <c:pt idx="833">
                  <c:v>22.130748000000001</c:v>
                </c:pt>
                <c:pt idx="834">
                  <c:v>22.129117000000001</c:v>
                </c:pt>
                <c:pt idx="835">
                  <c:v>22.132840999999999</c:v>
                </c:pt>
                <c:pt idx="836">
                  <c:v>22.142576999999999</c:v>
                </c:pt>
                <c:pt idx="837">
                  <c:v>22.145316000000001</c:v>
                </c:pt>
                <c:pt idx="838">
                  <c:v>22.142721000000002</c:v>
                </c:pt>
                <c:pt idx="839">
                  <c:v>22.149355</c:v>
                </c:pt>
                <c:pt idx="840">
                  <c:v>22.132605000000002</c:v>
                </c:pt>
                <c:pt idx="841">
                  <c:v>22.132083000000002</c:v>
                </c:pt>
                <c:pt idx="842">
                  <c:v>22.132693</c:v>
                </c:pt>
                <c:pt idx="843">
                  <c:v>22.136066</c:v>
                </c:pt>
                <c:pt idx="844">
                  <c:v>22.137927999999999</c:v>
                </c:pt>
                <c:pt idx="845">
                  <c:v>22.150966</c:v>
                </c:pt>
                <c:pt idx="846">
                  <c:v>22.142078999999999</c:v>
                </c:pt>
                <c:pt idx="847">
                  <c:v>22.141017999999999</c:v>
                </c:pt>
                <c:pt idx="848">
                  <c:v>22.134021000000001</c:v>
                </c:pt>
                <c:pt idx="849">
                  <c:v>22.144403000000001</c:v>
                </c:pt>
                <c:pt idx="850">
                  <c:v>22.132586</c:v>
                </c:pt>
                <c:pt idx="851">
                  <c:v>22.135054</c:v>
                </c:pt>
                <c:pt idx="852">
                  <c:v>22.149111999999999</c:v>
                </c:pt>
                <c:pt idx="853">
                  <c:v>22.148271000000001</c:v>
                </c:pt>
                <c:pt idx="854">
                  <c:v>22.147735999999998</c:v>
                </c:pt>
                <c:pt idx="855">
                  <c:v>22.145667</c:v>
                </c:pt>
                <c:pt idx="856">
                  <c:v>22.136831999999998</c:v>
                </c:pt>
                <c:pt idx="857">
                  <c:v>22.142772999999998</c:v>
                </c:pt>
                <c:pt idx="858">
                  <c:v>22.133678</c:v>
                </c:pt>
                <c:pt idx="859">
                  <c:v>22.137111000000001</c:v>
                </c:pt>
                <c:pt idx="860">
                  <c:v>22.145036999999999</c:v>
                </c:pt>
                <c:pt idx="861">
                  <c:v>22.140971</c:v>
                </c:pt>
                <c:pt idx="862">
                  <c:v>22.138100000000001</c:v>
                </c:pt>
                <c:pt idx="863">
                  <c:v>22.139220000000002</c:v>
                </c:pt>
                <c:pt idx="864">
                  <c:v>22.136237999999999</c:v>
                </c:pt>
                <c:pt idx="865">
                  <c:v>22.142246</c:v>
                </c:pt>
                <c:pt idx="866">
                  <c:v>22.139012999999998</c:v>
                </c:pt>
                <c:pt idx="867">
                  <c:v>22.141604999999998</c:v>
                </c:pt>
                <c:pt idx="868">
                  <c:v>22.132881000000001</c:v>
                </c:pt>
                <c:pt idx="869">
                  <c:v>22.140205000000002</c:v>
                </c:pt>
                <c:pt idx="870">
                  <c:v>22.136856000000002</c:v>
                </c:pt>
                <c:pt idx="871">
                  <c:v>22.129443999999999</c:v>
                </c:pt>
                <c:pt idx="872">
                  <c:v>22.143977</c:v>
                </c:pt>
                <c:pt idx="873">
                  <c:v>22.141480999999999</c:v>
                </c:pt>
                <c:pt idx="874">
                  <c:v>22.137964</c:v>
                </c:pt>
                <c:pt idx="875">
                  <c:v>22.137418</c:v>
                </c:pt>
                <c:pt idx="876">
                  <c:v>22.148880999999999</c:v>
                </c:pt>
                <c:pt idx="877">
                  <c:v>22.136258000000002</c:v>
                </c:pt>
                <c:pt idx="878">
                  <c:v>22.147967999999999</c:v>
                </c:pt>
                <c:pt idx="879">
                  <c:v>22.145192999999999</c:v>
                </c:pt>
                <c:pt idx="880">
                  <c:v>22.155017000000001</c:v>
                </c:pt>
                <c:pt idx="881">
                  <c:v>22.132788999999999</c:v>
                </c:pt>
                <c:pt idx="882">
                  <c:v>22.138307000000001</c:v>
                </c:pt>
                <c:pt idx="883">
                  <c:v>22.140447999999999</c:v>
                </c:pt>
                <c:pt idx="884">
                  <c:v>22.144635000000001</c:v>
                </c:pt>
                <c:pt idx="885">
                  <c:v>22.146288999999999</c:v>
                </c:pt>
                <c:pt idx="886">
                  <c:v>22.133391</c:v>
                </c:pt>
                <c:pt idx="887">
                  <c:v>22.138686</c:v>
                </c:pt>
                <c:pt idx="888">
                  <c:v>22.144905999999999</c:v>
                </c:pt>
                <c:pt idx="889">
                  <c:v>22.139320000000001</c:v>
                </c:pt>
                <c:pt idx="890">
                  <c:v>22.136517000000001</c:v>
                </c:pt>
                <c:pt idx="891">
                  <c:v>22.137709000000001</c:v>
                </c:pt>
                <c:pt idx="892">
                  <c:v>22.136545000000002</c:v>
                </c:pt>
                <c:pt idx="893">
                  <c:v>22.138112</c:v>
                </c:pt>
                <c:pt idx="894">
                  <c:v>22.15042</c:v>
                </c:pt>
                <c:pt idx="895">
                  <c:v>22.136593000000001</c:v>
                </c:pt>
                <c:pt idx="896">
                  <c:v>22.138159999999999</c:v>
                </c:pt>
                <c:pt idx="897">
                  <c:v>22.145036999999999</c:v>
                </c:pt>
                <c:pt idx="898">
                  <c:v>22.151608</c:v>
                </c:pt>
                <c:pt idx="899">
                  <c:v>22.143526000000001</c:v>
                </c:pt>
                <c:pt idx="900">
                  <c:v>22.147034999999999</c:v>
                </c:pt>
                <c:pt idx="901">
                  <c:v>22.140264999999999</c:v>
                </c:pt>
                <c:pt idx="902">
                  <c:v>22.137613999999999</c:v>
                </c:pt>
                <c:pt idx="903">
                  <c:v>22.14601</c:v>
                </c:pt>
                <c:pt idx="904">
                  <c:v>22.149757999999999</c:v>
                </c:pt>
                <c:pt idx="905">
                  <c:v>22.130711999999999</c:v>
                </c:pt>
                <c:pt idx="906">
                  <c:v>22.136493000000002</c:v>
                </c:pt>
                <c:pt idx="907">
                  <c:v>22.137720999999999</c:v>
                </c:pt>
                <c:pt idx="908">
                  <c:v>22.149231</c:v>
                </c:pt>
                <c:pt idx="909">
                  <c:v>22.139240000000001</c:v>
                </c:pt>
                <c:pt idx="910">
                  <c:v>22.138718000000001</c:v>
                </c:pt>
                <c:pt idx="911">
                  <c:v>22.137888</c:v>
                </c:pt>
                <c:pt idx="912">
                  <c:v>22.151122000000001</c:v>
                </c:pt>
                <c:pt idx="913">
                  <c:v>22.136696000000001</c:v>
                </c:pt>
                <c:pt idx="914">
                  <c:v>22.146519999999999</c:v>
                </c:pt>
                <c:pt idx="915">
                  <c:v>22.141971999999999</c:v>
                </c:pt>
                <c:pt idx="916">
                  <c:v>22.138622000000002</c:v>
                </c:pt>
                <c:pt idx="917">
                  <c:v>22.126099</c:v>
                </c:pt>
                <c:pt idx="918">
                  <c:v>22.152466</c:v>
                </c:pt>
                <c:pt idx="919">
                  <c:v>22.156018</c:v>
                </c:pt>
                <c:pt idx="920">
                  <c:v>22.141739999999999</c:v>
                </c:pt>
                <c:pt idx="921">
                  <c:v>22.140839</c:v>
                </c:pt>
                <c:pt idx="922">
                  <c:v>22.142215</c:v>
                </c:pt>
                <c:pt idx="923">
                  <c:v>22.131772999999999</c:v>
                </c:pt>
                <c:pt idx="924">
                  <c:v>22.141278</c:v>
                </c:pt>
                <c:pt idx="925">
                  <c:v>22.144551</c:v>
                </c:pt>
                <c:pt idx="926">
                  <c:v>22.136628999999999</c:v>
                </c:pt>
                <c:pt idx="927">
                  <c:v>22.134423999999999</c:v>
                </c:pt>
                <c:pt idx="928">
                  <c:v>22.135265</c:v>
                </c:pt>
                <c:pt idx="929">
                  <c:v>22.150547</c:v>
                </c:pt>
                <c:pt idx="930">
                  <c:v>22.140875000000001</c:v>
                </c:pt>
                <c:pt idx="931">
                  <c:v>22.139256</c:v>
                </c:pt>
                <c:pt idx="932">
                  <c:v>22.142493999999999</c:v>
                </c:pt>
                <c:pt idx="933">
                  <c:v>22.128374999999998</c:v>
                </c:pt>
                <c:pt idx="934">
                  <c:v>22.143881</c:v>
                </c:pt>
                <c:pt idx="935">
                  <c:v>22.137163000000001</c:v>
                </c:pt>
                <c:pt idx="936">
                  <c:v>22.140802999999998</c:v>
                </c:pt>
                <c:pt idx="937">
                  <c:v>22.138698000000002</c:v>
                </c:pt>
                <c:pt idx="938">
                  <c:v>22.140097999999998</c:v>
                </c:pt>
                <c:pt idx="939">
                  <c:v>22.143080000000001</c:v>
                </c:pt>
                <c:pt idx="940">
                  <c:v>22.140477000000001</c:v>
                </c:pt>
                <c:pt idx="941">
                  <c:v>22.146892000000001</c:v>
                </c:pt>
                <c:pt idx="942">
                  <c:v>22.156907</c:v>
                </c:pt>
                <c:pt idx="943">
                  <c:v>22.150368</c:v>
                </c:pt>
                <c:pt idx="944">
                  <c:v>22.147302</c:v>
                </c:pt>
                <c:pt idx="945">
                  <c:v>22.152633000000002</c:v>
                </c:pt>
                <c:pt idx="946">
                  <c:v>22.145333000000001</c:v>
                </c:pt>
                <c:pt idx="947">
                  <c:v>22.141508999999999</c:v>
                </c:pt>
                <c:pt idx="948">
                  <c:v>22.151903000000001</c:v>
                </c:pt>
                <c:pt idx="949">
                  <c:v>22.141254</c:v>
                </c:pt>
                <c:pt idx="950">
                  <c:v>22.145671</c:v>
                </c:pt>
                <c:pt idx="951">
                  <c:v>22.128215999999998</c:v>
                </c:pt>
                <c:pt idx="952">
                  <c:v>22.126187000000002</c:v>
                </c:pt>
                <c:pt idx="953">
                  <c:v>22.139451999999999</c:v>
                </c:pt>
                <c:pt idx="954">
                  <c:v>22.147532999999999</c:v>
                </c:pt>
                <c:pt idx="955">
                  <c:v>22.144587000000001</c:v>
                </c:pt>
                <c:pt idx="956">
                  <c:v>22.145795</c:v>
                </c:pt>
                <c:pt idx="957">
                  <c:v>22.140062</c:v>
                </c:pt>
                <c:pt idx="958">
                  <c:v>22.147366000000002</c:v>
                </c:pt>
                <c:pt idx="959">
                  <c:v>22.133212</c:v>
                </c:pt>
                <c:pt idx="960">
                  <c:v>22.134815</c:v>
                </c:pt>
                <c:pt idx="961">
                  <c:v>22.136841</c:v>
                </c:pt>
                <c:pt idx="962">
                  <c:v>22.139201</c:v>
                </c:pt>
                <c:pt idx="963">
                  <c:v>22.133040999999999</c:v>
                </c:pt>
                <c:pt idx="964">
                  <c:v>22.139659000000002</c:v>
                </c:pt>
                <c:pt idx="965">
                  <c:v>22.134564000000001</c:v>
                </c:pt>
                <c:pt idx="966">
                  <c:v>22.148084000000001</c:v>
                </c:pt>
                <c:pt idx="967">
                  <c:v>22.138204000000002</c:v>
                </c:pt>
                <c:pt idx="968">
                  <c:v>22.136015</c:v>
                </c:pt>
                <c:pt idx="969">
                  <c:v>22.144750999999999</c:v>
                </c:pt>
                <c:pt idx="970">
                  <c:v>22.137043999999999</c:v>
                </c:pt>
                <c:pt idx="971">
                  <c:v>22.137872999999999</c:v>
                </c:pt>
                <c:pt idx="972">
                  <c:v>22.128112999999999</c:v>
                </c:pt>
                <c:pt idx="973">
                  <c:v>22.132346999999999</c:v>
                </c:pt>
                <c:pt idx="974">
                  <c:v>22.132238999999998</c:v>
                </c:pt>
                <c:pt idx="975">
                  <c:v>22.132714</c:v>
                </c:pt>
                <c:pt idx="976">
                  <c:v>22.137402999999999</c:v>
                </c:pt>
                <c:pt idx="977">
                  <c:v>22.141134000000001</c:v>
                </c:pt>
                <c:pt idx="978">
                  <c:v>22.132726000000002</c:v>
                </c:pt>
                <c:pt idx="979">
                  <c:v>22.155180999999999</c:v>
                </c:pt>
                <c:pt idx="980">
                  <c:v>22.141940000000002</c:v>
                </c:pt>
                <c:pt idx="981">
                  <c:v>22.152358</c:v>
                </c:pt>
                <c:pt idx="982">
                  <c:v>22.136557</c:v>
                </c:pt>
                <c:pt idx="983">
                  <c:v>22.150715999999999</c:v>
                </c:pt>
                <c:pt idx="984">
                  <c:v>22.145712</c:v>
                </c:pt>
                <c:pt idx="985">
                  <c:v>22.136976000000001</c:v>
                </c:pt>
                <c:pt idx="986">
                  <c:v>22.146636999999998</c:v>
                </c:pt>
                <c:pt idx="987">
                  <c:v>22.137132000000001</c:v>
                </c:pt>
                <c:pt idx="988">
                  <c:v>22.137944999999998</c:v>
                </c:pt>
                <c:pt idx="989">
                  <c:v>22.155256999999999</c:v>
                </c:pt>
                <c:pt idx="990">
                  <c:v>22.141645</c:v>
                </c:pt>
                <c:pt idx="991">
                  <c:v>22.128782999999999</c:v>
                </c:pt>
                <c:pt idx="992">
                  <c:v>22.139057999999999</c:v>
                </c:pt>
                <c:pt idx="993">
                  <c:v>22.145807000000001</c:v>
                </c:pt>
                <c:pt idx="994">
                  <c:v>22.138750000000002</c:v>
                </c:pt>
                <c:pt idx="995">
                  <c:v>22.146118999999999</c:v>
                </c:pt>
                <c:pt idx="996">
                  <c:v>22.136389999999999</c:v>
                </c:pt>
                <c:pt idx="997">
                  <c:v>22.143718</c:v>
                </c:pt>
                <c:pt idx="998">
                  <c:v>22.134077999999999</c:v>
                </c:pt>
                <c:pt idx="999">
                  <c:v>22.135795999999999</c:v>
                </c:pt>
                <c:pt idx="1000">
                  <c:v>22.149488000000002</c:v>
                </c:pt>
                <c:pt idx="1001">
                  <c:v>22.146737000000002</c:v>
                </c:pt>
                <c:pt idx="1002">
                  <c:v>22.135856</c:v>
                </c:pt>
                <c:pt idx="1003">
                  <c:v>22.151066</c:v>
                </c:pt>
                <c:pt idx="1004">
                  <c:v>22.140903000000002</c:v>
                </c:pt>
                <c:pt idx="1005">
                  <c:v>22.142586000000001</c:v>
                </c:pt>
                <c:pt idx="1006">
                  <c:v>22.142267</c:v>
                </c:pt>
                <c:pt idx="1007">
                  <c:v>22.159164000000001</c:v>
                </c:pt>
                <c:pt idx="1008">
                  <c:v>22.145081999999999</c:v>
                </c:pt>
                <c:pt idx="1009">
                  <c:v>22.147518000000002</c:v>
                </c:pt>
                <c:pt idx="1010">
                  <c:v>22.14188</c:v>
                </c:pt>
                <c:pt idx="1011">
                  <c:v>22.139057999999999</c:v>
                </c:pt>
                <c:pt idx="1012">
                  <c:v>22.151872000000001</c:v>
                </c:pt>
                <c:pt idx="1013">
                  <c:v>22.131063999999999</c:v>
                </c:pt>
                <c:pt idx="1014">
                  <c:v>22.138494999999999</c:v>
                </c:pt>
                <c:pt idx="1015">
                  <c:v>22.138435000000001</c:v>
                </c:pt>
                <c:pt idx="1016">
                  <c:v>22.137343000000001</c:v>
                </c:pt>
                <c:pt idx="1017">
                  <c:v>22.138133</c:v>
                </c:pt>
                <c:pt idx="1018">
                  <c:v>22.152618</c:v>
                </c:pt>
                <c:pt idx="1019">
                  <c:v>22.141238999999999</c:v>
                </c:pt>
                <c:pt idx="1020">
                  <c:v>22.136050999999998</c:v>
                </c:pt>
                <c:pt idx="1021">
                  <c:v>22.139531999999999</c:v>
                </c:pt>
                <c:pt idx="1022">
                  <c:v>22.142913</c:v>
                </c:pt>
                <c:pt idx="1023">
                  <c:v>22.152885000000001</c:v>
                </c:pt>
                <c:pt idx="1024">
                  <c:v>22.150644</c:v>
                </c:pt>
                <c:pt idx="1025">
                  <c:v>22.156692</c:v>
                </c:pt>
                <c:pt idx="1026">
                  <c:v>22.141991999999998</c:v>
                </c:pt>
                <c:pt idx="1027">
                  <c:v>22.129624</c:v>
                </c:pt>
                <c:pt idx="1028">
                  <c:v>22.141976</c:v>
                </c:pt>
                <c:pt idx="1029">
                  <c:v>22.142206999999999</c:v>
                </c:pt>
                <c:pt idx="1030">
                  <c:v>22.153088</c:v>
                </c:pt>
                <c:pt idx="1031">
                  <c:v>22.135489</c:v>
                </c:pt>
                <c:pt idx="1032">
                  <c:v>22.133834</c:v>
                </c:pt>
                <c:pt idx="1033">
                  <c:v>22.124596</c:v>
                </c:pt>
                <c:pt idx="1034">
                  <c:v>22.135501000000001</c:v>
                </c:pt>
                <c:pt idx="1035">
                  <c:v>22.142413999999999</c:v>
                </c:pt>
                <c:pt idx="1036">
                  <c:v>22.135784000000001</c:v>
                </c:pt>
                <c:pt idx="1037">
                  <c:v>22.148140000000001</c:v>
                </c:pt>
                <c:pt idx="1038">
                  <c:v>22.158809000000002</c:v>
                </c:pt>
                <c:pt idx="1039">
                  <c:v>22.140142000000001</c:v>
                </c:pt>
                <c:pt idx="1040">
                  <c:v>22.134906999999998</c:v>
                </c:pt>
                <c:pt idx="1041">
                  <c:v>22.138109</c:v>
                </c:pt>
                <c:pt idx="1042">
                  <c:v>22.136828999999999</c:v>
                </c:pt>
                <c:pt idx="1043">
                  <c:v>22.139009999999999</c:v>
                </c:pt>
                <c:pt idx="1044">
                  <c:v>22.132451</c:v>
                </c:pt>
                <c:pt idx="1045">
                  <c:v>22.142479000000002</c:v>
                </c:pt>
                <c:pt idx="1046">
                  <c:v>22.142893000000001</c:v>
                </c:pt>
                <c:pt idx="1047">
                  <c:v>22.136369999999999</c:v>
                </c:pt>
                <c:pt idx="1048">
                  <c:v>22.14584</c:v>
                </c:pt>
                <c:pt idx="1049">
                  <c:v>22.146362</c:v>
                </c:pt>
                <c:pt idx="1050">
                  <c:v>22.133986</c:v>
                </c:pt>
                <c:pt idx="1051">
                  <c:v>22.138743000000002</c:v>
                </c:pt>
                <c:pt idx="1052">
                  <c:v>22.145644000000001</c:v>
                </c:pt>
                <c:pt idx="1053">
                  <c:v>22.137378999999999</c:v>
                </c:pt>
                <c:pt idx="1054">
                  <c:v>22.133873999999999</c:v>
                </c:pt>
                <c:pt idx="1055">
                  <c:v>22.136897000000001</c:v>
                </c:pt>
                <c:pt idx="1056">
                  <c:v>22.137219000000002</c:v>
                </c:pt>
                <c:pt idx="1057">
                  <c:v>22.136271000000001</c:v>
                </c:pt>
                <c:pt idx="1058">
                  <c:v>22.144755</c:v>
                </c:pt>
                <c:pt idx="1059">
                  <c:v>22.149367999999999</c:v>
                </c:pt>
                <c:pt idx="1060">
                  <c:v>22.145947</c:v>
                </c:pt>
                <c:pt idx="1061">
                  <c:v>22.130856000000001</c:v>
                </c:pt>
                <c:pt idx="1062">
                  <c:v>22.135577000000001</c:v>
                </c:pt>
                <c:pt idx="1063">
                  <c:v>22.140274000000002</c:v>
                </c:pt>
                <c:pt idx="1064">
                  <c:v>22.148841999999998</c:v>
                </c:pt>
                <c:pt idx="1065">
                  <c:v>22.137581999999998</c:v>
                </c:pt>
                <c:pt idx="1066">
                  <c:v>22.138631</c:v>
                </c:pt>
                <c:pt idx="1067">
                  <c:v>22.151664</c:v>
                </c:pt>
                <c:pt idx="1068">
                  <c:v>22.138096999999998</c:v>
                </c:pt>
                <c:pt idx="1069">
                  <c:v>22.149791</c:v>
                </c:pt>
                <c:pt idx="1070">
                  <c:v>22.139384</c:v>
                </c:pt>
                <c:pt idx="1071">
                  <c:v>22.144998000000001</c:v>
                </c:pt>
                <c:pt idx="1072">
                  <c:v>22.127013000000002</c:v>
                </c:pt>
                <c:pt idx="1073">
                  <c:v>22.148140000000001</c:v>
                </c:pt>
                <c:pt idx="1074">
                  <c:v>22.139935000000001</c:v>
                </c:pt>
                <c:pt idx="1075">
                  <c:v>22.137539</c:v>
                </c:pt>
                <c:pt idx="1076">
                  <c:v>22.145703999999999</c:v>
                </c:pt>
                <c:pt idx="1077">
                  <c:v>22.132694000000001</c:v>
                </c:pt>
                <c:pt idx="1078">
                  <c:v>22.129360999999999</c:v>
                </c:pt>
                <c:pt idx="1079">
                  <c:v>22.140521</c:v>
                </c:pt>
                <c:pt idx="1080">
                  <c:v>22.139572000000001</c:v>
                </c:pt>
                <c:pt idx="1081">
                  <c:v>22.135664999999999</c:v>
                </c:pt>
                <c:pt idx="1082">
                  <c:v>22.132035999999999</c:v>
                </c:pt>
                <c:pt idx="1083">
                  <c:v>22.137172</c:v>
                </c:pt>
                <c:pt idx="1084">
                  <c:v>22.141832999999998</c:v>
                </c:pt>
                <c:pt idx="1085">
                  <c:v>22.152142999999999</c:v>
                </c:pt>
                <c:pt idx="1086">
                  <c:v>22.148534000000001</c:v>
                </c:pt>
                <c:pt idx="1087">
                  <c:v>22.140453000000001</c:v>
                </c:pt>
                <c:pt idx="1088">
                  <c:v>22.146286</c:v>
                </c:pt>
                <c:pt idx="1089">
                  <c:v>22.143706000000002</c:v>
                </c:pt>
                <c:pt idx="1090">
                  <c:v>22.142413999999999</c:v>
                </c:pt>
                <c:pt idx="1091">
                  <c:v>22.141673000000001</c:v>
                </c:pt>
                <c:pt idx="1092">
                  <c:v>22.136486000000001</c:v>
                </c:pt>
                <c:pt idx="1093">
                  <c:v>22.148005000000001</c:v>
                </c:pt>
                <c:pt idx="1094">
                  <c:v>22.129902999999999</c:v>
                </c:pt>
                <c:pt idx="1095">
                  <c:v>22.137398999999998</c:v>
                </c:pt>
                <c:pt idx="1096">
                  <c:v>22.13824</c:v>
                </c:pt>
                <c:pt idx="1097">
                  <c:v>22.141127000000001</c:v>
                </c:pt>
                <c:pt idx="1098">
                  <c:v>22.133679000000001</c:v>
                </c:pt>
                <c:pt idx="1099">
                  <c:v>22.126985000000001</c:v>
                </c:pt>
                <c:pt idx="1100">
                  <c:v>22.134449</c:v>
                </c:pt>
                <c:pt idx="1101">
                  <c:v>22.137806000000001</c:v>
                </c:pt>
                <c:pt idx="1102">
                  <c:v>22.128675000000001</c:v>
                </c:pt>
                <c:pt idx="1103">
                  <c:v>22.145264999999998</c:v>
                </c:pt>
                <c:pt idx="1104">
                  <c:v>22.141103000000001</c:v>
                </c:pt>
                <c:pt idx="1105">
                  <c:v>22.133897999999999</c:v>
                </c:pt>
                <c:pt idx="1106">
                  <c:v>22.134077999999999</c:v>
                </c:pt>
                <c:pt idx="1107">
                  <c:v>22.142598</c:v>
                </c:pt>
                <c:pt idx="1108">
                  <c:v>22.129587999999998</c:v>
                </c:pt>
                <c:pt idx="1109">
                  <c:v>22.135656000000001</c:v>
                </c:pt>
                <c:pt idx="1110">
                  <c:v>22.143439000000001</c:v>
                </c:pt>
                <c:pt idx="1111">
                  <c:v>22.137474999999998</c:v>
                </c:pt>
                <c:pt idx="1112">
                  <c:v>22.139503999999999</c:v>
                </c:pt>
                <c:pt idx="1113">
                  <c:v>22.146664999999999</c:v>
                </c:pt>
                <c:pt idx="1114">
                  <c:v>22.149243999999999</c:v>
                </c:pt>
                <c:pt idx="1115">
                  <c:v>22.152418000000001</c:v>
                </c:pt>
                <c:pt idx="1116">
                  <c:v>22.144815000000001</c:v>
                </c:pt>
                <c:pt idx="1117">
                  <c:v>22.139799</c:v>
                </c:pt>
                <c:pt idx="1118">
                  <c:v>22.132677999999999</c:v>
                </c:pt>
                <c:pt idx="1119">
                  <c:v>22.150341000000001</c:v>
                </c:pt>
                <c:pt idx="1120">
                  <c:v>22.149049000000002</c:v>
                </c:pt>
                <c:pt idx="1121">
                  <c:v>22.139448000000002</c:v>
                </c:pt>
                <c:pt idx="1122">
                  <c:v>22.138767000000001</c:v>
                </c:pt>
                <c:pt idx="1123">
                  <c:v>22.138339999999999</c:v>
                </c:pt>
                <c:pt idx="1124">
                  <c:v>22.144727</c:v>
                </c:pt>
                <c:pt idx="1125">
                  <c:v>22.131338</c:v>
                </c:pt>
                <c:pt idx="1126">
                  <c:v>22.141103000000001</c:v>
                </c:pt>
                <c:pt idx="1127">
                  <c:v>22.141625000000001</c:v>
                </c:pt>
                <c:pt idx="1128">
                  <c:v>22.12781</c:v>
                </c:pt>
                <c:pt idx="1129">
                  <c:v>22.124428999999999</c:v>
                </c:pt>
                <c:pt idx="1130">
                  <c:v>22.137813000000001</c:v>
                </c:pt>
                <c:pt idx="1131">
                  <c:v>22.136963999999999</c:v>
                </c:pt>
                <c:pt idx="1132">
                  <c:v>22.138570999999999</c:v>
                </c:pt>
                <c:pt idx="1133">
                  <c:v>22.139448000000002</c:v>
                </c:pt>
                <c:pt idx="1134">
                  <c:v>22.136900000000001</c:v>
                </c:pt>
                <c:pt idx="1135">
                  <c:v>22.147625999999999</c:v>
                </c:pt>
                <c:pt idx="1136">
                  <c:v>22.131426000000001</c:v>
                </c:pt>
                <c:pt idx="1137">
                  <c:v>22.152553999999999</c:v>
                </c:pt>
                <c:pt idx="1138">
                  <c:v>22.136035</c:v>
                </c:pt>
                <c:pt idx="1139">
                  <c:v>22.157653</c:v>
                </c:pt>
                <c:pt idx="1140">
                  <c:v>22.141477999999999</c:v>
                </c:pt>
                <c:pt idx="1141">
                  <c:v>22.135062000000001</c:v>
                </c:pt>
                <c:pt idx="1142">
                  <c:v>22.126458</c:v>
                </c:pt>
                <c:pt idx="1143">
                  <c:v>22.145918999999999</c:v>
                </c:pt>
                <c:pt idx="1144">
                  <c:v>22.143471000000002</c:v>
                </c:pt>
                <c:pt idx="1145">
                  <c:v>22.138304000000002</c:v>
                </c:pt>
                <c:pt idx="1146">
                  <c:v>22.146529000000001</c:v>
                </c:pt>
                <c:pt idx="1147">
                  <c:v>22.133251999999999</c:v>
                </c:pt>
                <c:pt idx="1148">
                  <c:v>22.138144</c:v>
                </c:pt>
                <c:pt idx="1149">
                  <c:v>22.142865</c:v>
                </c:pt>
                <c:pt idx="1150">
                  <c:v>22.146031000000001</c:v>
                </c:pt>
                <c:pt idx="1151">
                  <c:v>22.137350999999999</c:v>
                </c:pt>
                <c:pt idx="1152">
                  <c:v>22.138376000000001</c:v>
                </c:pt>
                <c:pt idx="1153">
                  <c:v>22.142295000000001</c:v>
                </c:pt>
                <c:pt idx="1154">
                  <c:v>22.131131</c:v>
                </c:pt>
                <c:pt idx="1155">
                  <c:v>22.123428000000001</c:v>
                </c:pt>
                <c:pt idx="1156">
                  <c:v>22.137326999999999</c:v>
                </c:pt>
                <c:pt idx="1157">
                  <c:v>22.150959</c:v>
                </c:pt>
                <c:pt idx="1158">
                  <c:v>22.147905000000002</c:v>
                </c:pt>
                <c:pt idx="1159">
                  <c:v>22.151505</c:v>
                </c:pt>
                <c:pt idx="1160">
                  <c:v>22.151250000000001</c:v>
                </c:pt>
                <c:pt idx="1161">
                  <c:v>22.142800999999999</c:v>
                </c:pt>
                <c:pt idx="1162">
                  <c:v>22.141110999999999</c:v>
                </c:pt>
                <c:pt idx="1163">
                  <c:v>22.135573000000001</c:v>
                </c:pt>
                <c:pt idx="1164">
                  <c:v>22.132435000000001</c:v>
                </c:pt>
                <c:pt idx="1165">
                  <c:v>22.133882</c:v>
                </c:pt>
                <c:pt idx="1166">
                  <c:v>22.136134999999999</c:v>
                </c:pt>
                <c:pt idx="1167">
                  <c:v>22.134819</c:v>
                </c:pt>
                <c:pt idx="1168">
                  <c:v>22.139662999999999</c:v>
                </c:pt>
                <c:pt idx="1169">
                  <c:v>22.149974</c:v>
                </c:pt>
                <c:pt idx="1170">
                  <c:v>22.130513000000001</c:v>
                </c:pt>
                <c:pt idx="1171">
                  <c:v>22.146879999999999</c:v>
                </c:pt>
                <c:pt idx="1172">
                  <c:v>22.144376000000001</c:v>
                </c:pt>
                <c:pt idx="1173">
                  <c:v>22.140149999999998</c:v>
                </c:pt>
                <c:pt idx="1174">
                  <c:v>22.145931000000001</c:v>
                </c:pt>
                <c:pt idx="1175">
                  <c:v>22.138826000000002</c:v>
                </c:pt>
                <c:pt idx="1176">
                  <c:v>22.135584000000001</c:v>
                </c:pt>
                <c:pt idx="1177">
                  <c:v>22.140360999999999</c:v>
                </c:pt>
                <c:pt idx="1178">
                  <c:v>22.152163000000002</c:v>
                </c:pt>
                <c:pt idx="1179">
                  <c:v>22.139492000000001</c:v>
                </c:pt>
                <c:pt idx="1180">
                  <c:v>22.148841999999998</c:v>
                </c:pt>
                <c:pt idx="1181">
                  <c:v>22.147254</c:v>
                </c:pt>
                <c:pt idx="1182">
                  <c:v>22.144503</c:v>
                </c:pt>
                <c:pt idx="1183">
                  <c:v>22.138518999999999</c:v>
                </c:pt>
                <c:pt idx="1184">
                  <c:v>22.135173999999999</c:v>
                </c:pt>
                <c:pt idx="1185">
                  <c:v>22.142154999999999</c:v>
                </c:pt>
                <c:pt idx="1186">
                  <c:v>22.141852</c:v>
                </c:pt>
                <c:pt idx="1187">
                  <c:v>22.146999000000001</c:v>
                </c:pt>
                <c:pt idx="1188">
                  <c:v>22.140436000000001</c:v>
                </c:pt>
                <c:pt idx="1189">
                  <c:v>22.137043999999999</c:v>
                </c:pt>
                <c:pt idx="1190">
                  <c:v>22.152875999999999</c:v>
                </c:pt>
                <c:pt idx="1191">
                  <c:v>22.155615000000001</c:v>
                </c:pt>
                <c:pt idx="1192">
                  <c:v>22.161674999999999</c:v>
                </c:pt>
                <c:pt idx="1193">
                  <c:v>22.145244999999999</c:v>
                </c:pt>
                <c:pt idx="1194">
                  <c:v>22.143674000000001</c:v>
                </c:pt>
                <c:pt idx="1195">
                  <c:v>22.141936000000001</c:v>
                </c:pt>
                <c:pt idx="1196">
                  <c:v>22.13871</c:v>
                </c:pt>
                <c:pt idx="1197">
                  <c:v>22.146619999999999</c:v>
                </c:pt>
                <c:pt idx="1198">
                  <c:v>22.144344</c:v>
                </c:pt>
                <c:pt idx="1199">
                  <c:v>22.14556</c:v>
                </c:pt>
                <c:pt idx="1200">
                  <c:v>22.14011</c:v>
                </c:pt>
                <c:pt idx="1201">
                  <c:v>22.145381</c:v>
                </c:pt>
                <c:pt idx="1202">
                  <c:v>22.13861</c:v>
                </c:pt>
                <c:pt idx="1203">
                  <c:v>22.148737000000001</c:v>
                </c:pt>
                <c:pt idx="1204">
                  <c:v>22.144674999999999</c:v>
                </c:pt>
                <c:pt idx="1205">
                  <c:v>22.131174000000001</c:v>
                </c:pt>
                <c:pt idx="1206">
                  <c:v>22.142261999999999</c:v>
                </c:pt>
                <c:pt idx="1207">
                  <c:v>22.142469999999999</c:v>
                </c:pt>
                <c:pt idx="1208">
                  <c:v>22.139351999999999</c:v>
                </c:pt>
                <c:pt idx="1209">
                  <c:v>22.145133000000001</c:v>
                </c:pt>
                <c:pt idx="1210">
                  <c:v>22.145548000000002</c:v>
                </c:pt>
                <c:pt idx="1211">
                  <c:v>22.134578999999999</c:v>
                </c:pt>
                <c:pt idx="1212">
                  <c:v>22.141715999999999</c:v>
                </c:pt>
                <c:pt idx="1213">
                  <c:v>22.150009000000001</c:v>
                </c:pt>
                <c:pt idx="1214">
                  <c:v>22.133617999999998</c:v>
                </c:pt>
                <c:pt idx="1215">
                  <c:v>22.153138999999999</c:v>
                </c:pt>
                <c:pt idx="1216">
                  <c:v>22.138594000000001</c:v>
                </c:pt>
                <c:pt idx="1217">
                  <c:v>22.140699000000001</c:v>
                </c:pt>
                <c:pt idx="1218">
                  <c:v>22.140249000000001</c:v>
                </c:pt>
                <c:pt idx="1219">
                  <c:v>22.130927</c:v>
                </c:pt>
                <c:pt idx="1220">
                  <c:v>22.135013000000001</c:v>
                </c:pt>
                <c:pt idx="1221">
                  <c:v>22.148887999999999</c:v>
                </c:pt>
                <c:pt idx="1222">
                  <c:v>22.141987</c:v>
                </c:pt>
                <c:pt idx="1223">
                  <c:v>22.146345</c:v>
                </c:pt>
                <c:pt idx="1224">
                  <c:v>22.140415999999998</c:v>
                </c:pt>
                <c:pt idx="1225">
                  <c:v>22.135961999999999</c:v>
                </c:pt>
                <c:pt idx="1226">
                  <c:v>22.141086000000001</c:v>
                </c:pt>
                <c:pt idx="1227">
                  <c:v>22.144808999999999</c:v>
                </c:pt>
                <c:pt idx="1228">
                  <c:v>22.149066999999999</c:v>
                </c:pt>
                <c:pt idx="1229">
                  <c:v>22.146523999999999</c:v>
                </c:pt>
                <c:pt idx="1230">
                  <c:v>22.156894000000001</c:v>
                </c:pt>
                <c:pt idx="1231">
                  <c:v>22.139367</c:v>
                </c:pt>
                <c:pt idx="1232">
                  <c:v>22.143932</c:v>
                </c:pt>
                <c:pt idx="1233">
                  <c:v>22.140671000000001</c:v>
                </c:pt>
                <c:pt idx="1234">
                  <c:v>22.139271000000001</c:v>
                </c:pt>
                <c:pt idx="1235">
                  <c:v>22.130858</c:v>
                </c:pt>
                <c:pt idx="1236">
                  <c:v>22.145320000000002</c:v>
                </c:pt>
                <c:pt idx="1237">
                  <c:v>22.147863000000001</c:v>
                </c:pt>
                <c:pt idx="1238">
                  <c:v>22.138345999999999</c:v>
                </c:pt>
                <c:pt idx="1239">
                  <c:v>22.144698000000002</c:v>
                </c:pt>
                <c:pt idx="1240">
                  <c:v>22.135826999999999</c:v>
                </c:pt>
                <c:pt idx="1241">
                  <c:v>22.138311000000002</c:v>
                </c:pt>
                <c:pt idx="1242">
                  <c:v>22.138915999999998</c:v>
                </c:pt>
                <c:pt idx="1243">
                  <c:v>22.146915</c:v>
                </c:pt>
                <c:pt idx="1244">
                  <c:v>22.139782</c:v>
                </c:pt>
                <c:pt idx="1245">
                  <c:v>22.146619000000001</c:v>
                </c:pt>
                <c:pt idx="1246">
                  <c:v>22.137481000000001</c:v>
                </c:pt>
                <c:pt idx="1247">
                  <c:v>22.143737000000002</c:v>
                </c:pt>
                <c:pt idx="1248">
                  <c:v>22.151284</c:v>
                </c:pt>
                <c:pt idx="1249">
                  <c:v>22.158282</c:v>
                </c:pt>
                <c:pt idx="1250">
                  <c:v>22.147728000000001</c:v>
                </c:pt>
                <c:pt idx="1251">
                  <c:v>22.139527000000001</c:v>
                </c:pt>
                <c:pt idx="1252">
                  <c:v>22.136544000000001</c:v>
                </c:pt>
                <c:pt idx="1253">
                  <c:v>22.154482000000002</c:v>
                </c:pt>
                <c:pt idx="1254">
                  <c:v>22.130331999999999</c:v>
                </c:pt>
                <c:pt idx="1255">
                  <c:v>22.144756999999998</c:v>
                </c:pt>
                <c:pt idx="1256">
                  <c:v>22.144769</c:v>
                </c:pt>
                <c:pt idx="1257">
                  <c:v>22.150479000000001</c:v>
                </c:pt>
                <c:pt idx="1258">
                  <c:v>22.136164999999998</c:v>
                </c:pt>
                <c:pt idx="1259">
                  <c:v>22.136634999999998</c:v>
                </c:pt>
                <c:pt idx="1260">
                  <c:v>22.142517000000002</c:v>
                </c:pt>
                <c:pt idx="1261">
                  <c:v>22.149584999999998</c:v>
                </c:pt>
                <c:pt idx="1262">
                  <c:v>22.143039000000002</c:v>
                </c:pt>
                <c:pt idx="1263">
                  <c:v>22.140578999999999</c:v>
                </c:pt>
                <c:pt idx="1264">
                  <c:v>22.135555</c:v>
                </c:pt>
                <c:pt idx="1265">
                  <c:v>22.141005</c:v>
                </c:pt>
                <c:pt idx="1266">
                  <c:v>22.152875000000002</c:v>
                </c:pt>
                <c:pt idx="1267">
                  <c:v>22.134174999999999</c:v>
                </c:pt>
                <c:pt idx="1268">
                  <c:v>22.148014</c:v>
                </c:pt>
                <c:pt idx="1269">
                  <c:v>22.131340000000002</c:v>
                </c:pt>
                <c:pt idx="1270">
                  <c:v>22.137025999999999</c:v>
                </c:pt>
                <c:pt idx="1271">
                  <c:v>22.150765</c:v>
                </c:pt>
                <c:pt idx="1272">
                  <c:v>22.147100999999999</c:v>
                </c:pt>
                <c:pt idx="1273">
                  <c:v>22.146722</c:v>
                </c:pt>
                <c:pt idx="1274">
                  <c:v>22.138954999999999</c:v>
                </c:pt>
                <c:pt idx="1275">
                  <c:v>22.144290999999999</c:v>
                </c:pt>
                <c:pt idx="1276">
                  <c:v>22.150410000000001</c:v>
                </c:pt>
                <c:pt idx="1277">
                  <c:v>22.144956000000001</c:v>
                </c:pt>
                <c:pt idx="1278">
                  <c:v>22.134781</c:v>
                </c:pt>
                <c:pt idx="1279">
                  <c:v>22.141511000000001</c:v>
                </c:pt>
                <c:pt idx="1280">
                  <c:v>22.14256</c:v>
                </c:pt>
                <c:pt idx="1281">
                  <c:v>22.137062</c:v>
                </c:pt>
                <c:pt idx="1282">
                  <c:v>22.143460999999999</c:v>
                </c:pt>
                <c:pt idx="1283">
                  <c:v>22.151845999999999</c:v>
                </c:pt>
                <c:pt idx="1284">
                  <c:v>22.145797000000002</c:v>
                </c:pt>
                <c:pt idx="1285">
                  <c:v>22.139187</c:v>
                </c:pt>
                <c:pt idx="1286">
                  <c:v>22.148792</c:v>
                </c:pt>
                <c:pt idx="1287">
                  <c:v>22.145833</c:v>
                </c:pt>
                <c:pt idx="1288">
                  <c:v>22.136945999999998</c:v>
                </c:pt>
                <c:pt idx="1289">
                  <c:v>22.146818</c:v>
                </c:pt>
                <c:pt idx="1290">
                  <c:v>22.144369999999999</c:v>
                </c:pt>
                <c:pt idx="1291">
                  <c:v>22.148620000000001</c:v>
                </c:pt>
                <c:pt idx="1292">
                  <c:v>22.133815999999999</c:v>
                </c:pt>
                <c:pt idx="1293">
                  <c:v>22.138245000000001</c:v>
                </c:pt>
                <c:pt idx="1294">
                  <c:v>22.137706999999999</c:v>
                </c:pt>
                <c:pt idx="1295">
                  <c:v>22.142782</c:v>
                </c:pt>
                <c:pt idx="1296">
                  <c:v>22.140729</c:v>
                </c:pt>
                <c:pt idx="1297">
                  <c:v>22.142675000000001</c:v>
                </c:pt>
                <c:pt idx="1298">
                  <c:v>22.153200999999999</c:v>
                </c:pt>
                <c:pt idx="1299">
                  <c:v>22.136590999999999</c:v>
                </c:pt>
                <c:pt idx="1300">
                  <c:v>22.149429000000001</c:v>
                </c:pt>
                <c:pt idx="1301">
                  <c:v>22.147614999999998</c:v>
                </c:pt>
                <c:pt idx="1302">
                  <c:v>22.152766</c:v>
                </c:pt>
                <c:pt idx="1303">
                  <c:v>22.136443</c:v>
                </c:pt>
                <c:pt idx="1304">
                  <c:v>22.149547999999999</c:v>
                </c:pt>
                <c:pt idx="1305">
                  <c:v>22.144608999999999</c:v>
                </c:pt>
                <c:pt idx="1306">
                  <c:v>22.147057</c:v>
                </c:pt>
                <c:pt idx="1307">
                  <c:v>22.147663000000001</c:v>
                </c:pt>
                <c:pt idx="1308">
                  <c:v>22.160577</c:v>
                </c:pt>
                <c:pt idx="1309">
                  <c:v>22.144098</c:v>
                </c:pt>
                <c:pt idx="1310">
                  <c:v>22.147188</c:v>
                </c:pt>
                <c:pt idx="1311">
                  <c:v>22.145641000000001</c:v>
                </c:pt>
                <c:pt idx="1312">
                  <c:v>22.13374</c:v>
                </c:pt>
                <c:pt idx="1313">
                  <c:v>22.135038999999999</c:v>
                </c:pt>
                <c:pt idx="1314">
                  <c:v>22.145019000000001</c:v>
                </c:pt>
                <c:pt idx="1315">
                  <c:v>22.135705000000002</c:v>
                </c:pt>
                <c:pt idx="1316">
                  <c:v>22.152746</c:v>
                </c:pt>
                <c:pt idx="1317">
                  <c:v>22.147136</c:v>
                </c:pt>
                <c:pt idx="1318">
                  <c:v>22.137506999999999</c:v>
                </c:pt>
                <c:pt idx="1319">
                  <c:v>22.146637999999999</c:v>
                </c:pt>
                <c:pt idx="1320">
                  <c:v>22.136949000000001</c:v>
                </c:pt>
                <c:pt idx="1321">
                  <c:v>22.137276</c:v>
                </c:pt>
                <c:pt idx="1322">
                  <c:v>22.139444999999998</c:v>
                </c:pt>
                <c:pt idx="1323">
                  <c:v>22.150532999999999</c:v>
                </c:pt>
                <c:pt idx="1324">
                  <c:v>22.149839</c:v>
                </c:pt>
                <c:pt idx="1325">
                  <c:v>22.121335999999999</c:v>
                </c:pt>
                <c:pt idx="1326">
                  <c:v>22.141805000000002</c:v>
                </c:pt>
                <c:pt idx="1327">
                  <c:v>22.151091000000001</c:v>
                </c:pt>
                <c:pt idx="1328">
                  <c:v>22.142025</c:v>
                </c:pt>
                <c:pt idx="1329">
                  <c:v>22.147558</c:v>
                </c:pt>
                <c:pt idx="1330">
                  <c:v>22.143787</c:v>
                </c:pt>
                <c:pt idx="1331">
                  <c:v>22.151964</c:v>
                </c:pt>
                <c:pt idx="1332">
                  <c:v>22.162454</c:v>
                </c:pt>
                <c:pt idx="1333">
                  <c:v>22.143508000000001</c:v>
                </c:pt>
                <c:pt idx="1334">
                  <c:v>22.153055999999999</c:v>
                </c:pt>
                <c:pt idx="1335">
                  <c:v>22.147469999999998</c:v>
                </c:pt>
                <c:pt idx="1336">
                  <c:v>22.137347999999999</c:v>
                </c:pt>
                <c:pt idx="1337">
                  <c:v>22.141729000000002</c:v>
                </c:pt>
                <c:pt idx="1338">
                  <c:v>22.146307</c:v>
                </c:pt>
                <c:pt idx="1339">
                  <c:v>22.146111000000001</c:v>
                </c:pt>
                <c:pt idx="1340">
                  <c:v>22.140277999999999</c:v>
                </c:pt>
                <c:pt idx="1341">
                  <c:v>22.132235999999999</c:v>
                </c:pt>
                <c:pt idx="1342">
                  <c:v>22.153862</c:v>
                </c:pt>
                <c:pt idx="1343">
                  <c:v>22.144663999999999</c:v>
                </c:pt>
                <c:pt idx="1344">
                  <c:v>22.145928000000001</c:v>
                </c:pt>
                <c:pt idx="1345">
                  <c:v>22.145389000000002</c:v>
                </c:pt>
                <c:pt idx="1346">
                  <c:v>22.142697999999999</c:v>
                </c:pt>
                <c:pt idx="1347">
                  <c:v>22.154247999999999</c:v>
                </c:pt>
                <c:pt idx="1348">
                  <c:v>22.153395</c:v>
                </c:pt>
                <c:pt idx="1349">
                  <c:v>22.140616999999999</c:v>
                </c:pt>
                <c:pt idx="1350">
                  <c:v>22.153873999999998</c:v>
                </c:pt>
                <c:pt idx="1351">
                  <c:v>22.150341000000001</c:v>
                </c:pt>
                <c:pt idx="1352">
                  <c:v>22.140421</c:v>
                </c:pt>
                <c:pt idx="1353">
                  <c:v>22.141928</c:v>
                </c:pt>
                <c:pt idx="1354">
                  <c:v>22.144926999999999</c:v>
                </c:pt>
                <c:pt idx="1355">
                  <c:v>22.145461000000001</c:v>
                </c:pt>
                <c:pt idx="1356">
                  <c:v>22.131076</c:v>
                </c:pt>
                <c:pt idx="1357">
                  <c:v>22.153886</c:v>
                </c:pt>
                <c:pt idx="1358">
                  <c:v>22.144950999999999</c:v>
                </c:pt>
                <c:pt idx="1359">
                  <c:v>22.146592999999999</c:v>
                </c:pt>
                <c:pt idx="1360">
                  <c:v>22.141518000000001</c:v>
                </c:pt>
                <c:pt idx="1361">
                  <c:v>22.152581999999999</c:v>
                </c:pt>
                <c:pt idx="1362">
                  <c:v>22.141812999999999</c:v>
                </c:pt>
                <c:pt idx="1363">
                  <c:v>22.136672999999998</c:v>
                </c:pt>
                <c:pt idx="1364">
                  <c:v>22.147821</c:v>
                </c:pt>
                <c:pt idx="1365">
                  <c:v>22.145935000000001</c:v>
                </c:pt>
                <c:pt idx="1366">
                  <c:v>22.144887000000001</c:v>
                </c:pt>
                <c:pt idx="1367">
                  <c:v>22.143291999999999</c:v>
                </c:pt>
                <c:pt idx="1368">
                  <c:v>22.148593999999999</c:v>
                </c:pt>
                <c:pt idx="1369">
                  <c:v>22.148866000000002</c:v>
                </c:pt>
                <c:pt idx="1370">
                  <c:v>22.141134000000001</c:v>
                </c:pt>
                <c:pt idx="1371">
                  <c:v>22.143411</c:v>
                </c:pt>
                <c:pt idx="1372">
                  <c:v>22.137992000000001</c:v>
                </c:pt>
                <c:pt idx="1373">
                  <c:v>22.132625999999998</c:v>
                </c:pt>
                <c:pt idx="1374">
                  <c:v>22.152501000000001</c:v>
                </c:pt>
                <c:pt idx="1375">
                  <c:v>22.143143999999999</c:v>
                </c:pt>
                <c:pt idx="1376">
                  <c:v>22.144065000000001</c:v>
                </c:pt>
                <c:pt idx="1377">
                  <c:v>22.141497000000001</c:v>
                </c:pt>
                <c:pt idx="1378">
                  <c:v>22.143163999999999</c:v>
                </c:pt>
                <c:pt idx="1379">
                  <c:v>22.140324</c:v>
                </c:pt>
                <c:pt idx="1380">
                  <c:v>22.137187000000001</c:v>
                </c:pt>
                <c:pt idx="1381">
                  <c:v>22.163329999999998</c:v>
                </c:pt>
                <c:pt idx="1382">
                  <c:v>22.153995999999999</c:v>
                </c:pt>
                <c:pt idx="1383">
                  <c:v>22.144083999999999</c:v>
                </c:pt>
                <c:pt idx="1384">
                  <c:v>22.139423000000001</c:v>
                </c:pt>
                <c:pt idx="1385">
                  <c:v>22.150072999999999</c:v>
                </c:pt>
                <c:pt idx="1386">
                  <c:v>22.138666000000001</c:v>
                </c:pt>
                <c:pt idx="1387">
                  <c:v>22.162140999999998</c:v>
                </c:pt>
                <c:pt idx="1388">
                  <c:v>22.139989</c:v>
                </c:pt>
                <c:pt idx="1389">
                  <c:v>22.129898000000001</c:v>
                </c:pt>
                <c:pt idx="1390">
                  <c:v>22.149215000000002</c:v>
                </c:pt>
                <c:pt idx="1391">
                  <c:v>22.148741000000001</c:v>
                </c:pt>
                <c:pt idx="1392">
                  <c:v>22.13205</c:v>
                </c:pt>
                <c:pt idx="1393">
                  <c:v>22.142344999999999</c:v>
                </c:pt>
                <c:pt idx="1394">
                  <c:v>22.152032999999999</c:v>
                </c:pt>
                <c:pt idx="1395">
                  <c:v>22.14949</c:v>
                </c:pt>
                <c:pt idx="1396">
                  <c:v>22.147568</c:v>
                </c:pt>
                <c:pt idx="1397">
                  <c:v>22.144549999999999</c:v>
                </c:pt>
                <c:pt idx="1398">
                  <c:v>22.136220999999999</c:v>
                </c:pt>
                <c:pt idx="1399">
                  <c:v>22.153772</c:v>
                </c:pt>
                <c:pt idx="1400">
                  <c:v>22.156884999999999</c:v>
                </c:pt>
                <c:pt idx="1401">
                  <c:v>22.149740999999999</c:v>
                </c:pt>
                <c:pt idx="1402">
                  <c:v>22.151762000000002</c:v>
                </c:pt>
                <c:pt idx="1403">
                  <c:v>22.150666000000001</c:v>
                </c:pt>
                <c:pt idx="1404">
                  <c:v>22.147470999999999</c:v>
                </c:pt>
                <c:pt idx="1405">
                  <c:v>22.140801</c:v>
                </c:pt>
                <c:pt idx="1406">
                  <c:v>22.144684999999999</c:v>
                </c:pt>
                <c:pt idx="1407">
                  <c:v>22.144038999999999</c:v>
                </c:pt>
                <c:pt idx="1408">
                  <c:v>22.134468999999999</c:v>
                </c:pt>
                <c:pt idx="1409">
                  <c:v>22.165078000000001</c:v>
                </c:pt>
                <c:pt idx="1410">
                  <c:v>22.144545000000001</c:v>
                </c:pt>
                <c:pt idx="1411">
                  <c:v>22.136367</c:v>
                </c:pt>
                <c:pt idx="1412">
                  <c:v>22.140501</c:v>
                </c:pt>
                <c:pt idx="1413">
                  <c:v>22.151748999999999</c:v>
                </c:pt>
                <c:pt idx="1414">
                  <c:v>22.145500999999999</c:v>
                </c:pt>
                <c:pt idx="1415">
                  <c:v>22.137846</c:v>
                </c:pt>
                <c:pt idx="1416">
                  <c:v>22.142602</c:v>
                </c:pt>
                <c:pt idx="1417">
                  <c:v>22.147523</c:v>
                </c:pt>
                <c:pt idx="1418">
                  <c:v>22.144742999999998</c:v>
                </c:pt>
                <c:pt idx="1419">
                  <c:v>22.147020000000001</c:v>
                </c:pt>
                <c:pt idx="1420">
                  <c:v>22.143065</c:v>
                </c:pt>
                <c:pt idx="1421">
                  <c:v>22.140891</c:v>
                </c:pt>
                <c:pt idx="1422">
                  <c:v>22.144459999999999</c:v>
                </c:pt>
                <c:pt idx="1423">
                  <c:v>22.145301</c:v>
                </c:pt>
                <c:pt idx="1424">
                  <c:v>22.143471000000002</c:v>
                </c:pt>
                <c:pt idx="1425">
                  <c:v>22.148741999999999</c:v>
                </c:pt>
                <c:pt idx="1426">
                  <c:v>22.141936000000001</c:v>
                </c:pt>
                <c:pt idx="1427">
                  <c:v>22.146408999999998</c:v>
                </c:pt>
                <c:pt idx="1428">
                  <c:v>22.151168999999999</c:v>
                </c:pt>
                <c:pt idx="1429">
                  <c:v>22.147410000000001</c:v>
                </c:pt>
                <c:pt idx="1430">
                  <c:v>22.140702999999998</c:v>
                </c:pt>
                <c:pt idx="1431">
                  <c:v>22.136109999999999</c:v>
                </c:pt>
                <c:pt idx="1432">
                  <c:v>22.145882</c:v>
                </c:pt>
                <c:pt idx="1433">
                  <c:v>22.144984999999998</c:v>
                </c:pt>
                <c:pt idx="1434">
                  <c:v>22.140141</c:v>
                </c:pt>
                <c:pt idx="1435">
                  <c:v>22.144310999999998</c:v>
                </c:pt>
                <c:pt idx="1436">
                  <c:v>22.140813999999999</c:v>
                </c:pt>
                <c:pt idx="1437">
                  <c:v>22.147715999999999</c:v>
                </c:pt>
                <c:pt idx="1438">
                  <c:v>22.147911000000001</c:v>
                </c:pt>
                <c:pt idx="1439">
                  <c:v>22.139706</c:v>
                </c:pt>
                <c:pt idx="1440">
                  <c:v>22.141396</c:v>
                </c:pt>
                <c:pt idx="1441">
                  <c:v>22.146215999999999</c:v>
                </c:pt>
                <c:pt idx="1442">
                  <c:v>22.144704999999998</c:v>
                </c:pt>
                <c:pt idx="1443">
                  <c:v>22.146982000000001</c:v>
                </c:pt>
                <c:pt idx="1444">
                  <c:v>22.146211999999998</c:v>
                </c:pt>
                <c:pt idx="1445">
                  <c:v>22.143751999999999</c:v>
                </c:pt>
                <c:pt idx="1446">
                  <c:v>22.155716999999999</c:v>
                </c:pt>
                <c:pt idx="1447">
                  <c:v>22.141328000000001</c:v>
                </c:pt>
                <c:pt idx="1448">
                  <c:v>22.149712000000001</c:v>
                </c:pt>
                <c:pt idx="1449">
                  <c:v>22.146705999999998</c:v>
                </c:pt>
                <c:pt idx="1450">
                  <c:v>22.139199000000001</c:v>
                </c:pt>
                <c:pt idx="1451">
                  <c:v>22.143830999999999</c:v>
                </c:pt>
                <c:pt idx="1452">
                  <c:v>22.137475999999999</c:v>
                </c:pt>
                <c:pt idx="1453">
                  <c:v>22.146948999999999</c:v>
                </c:pt>
                <c:pt idx="1454">
                  <c:v>22.149756</c:v>
                </c:pt>
                <c:pt idx="1455">
                  <c:v>22.132918</c:v>
                </c:pt>
                <c:pt idx="1456">
                  <c:v>22.146383</c:v>
                </c:pt>
                <c:pt idx="1457">
                  <c:v>22.137726000000001</c:v>
                </c:pt>
                <c:pt idx="1458">
                  <c:v>22.148336</c:v>
                </c:pt>
                <c:pt idx="1459">
                  <c:v>22.137834000000002</c:v>
                </c:pt>
                <c:pt idx="1460">
                  <c:v>22.143021000000001</c:v>
                </c:pt>
                <c:pt idx="1461">
                  <c:v>22.164148000000001</c:v>
                </c:pt>
                <c:pt idx="1462">
                  <c:v>22.149395999999999</c:v>
                </c:pt>
                <c:pt idx="1463">
                  <c:v>22.150963000000001</c:v>
                </c:pt>
                <c:pt idx="1464">
                  <c:v>22.154136000000001</c:v>
                </c:pt>
                <c:pt idx="1465">
                  <c:v>22.151727999999999</c:v>
                </c:pt>
                <c:pt idx="1466">
                  <c:v>22.146725</c:v>
                </c:pt>
                <c:pt idx="1467">
                  <c:v>22.139332</c:v>
                </c:pt>
                <c:pt idx="1468">
                  <c:v>22.152370000000001</c:v>
                </c:pt>
                <c:pt idx="1469">
                  <c:v>22.156628000000001</c:v>
                </c:pt>
                <c:pt idx="1470">
                  <c:v>22.146488999999999</c:v>
                </c:pt>
                <c:pt idx="1471">
                  <c:v>22.142130999999999</c:v>
                </c:pt>
                <c:pt idx="1472">
                  <c:v>22.152023</c:v>
                </c:pt>
                <c:pt idx="1473">
                  <c:v>22.146158</c:v>
                </c:pt>
                <c:pt idx="1474">
                  <c:v>22.13861</c:v>
                </c:pt>
                <c:pt idx="1475">
                  <c:v>22.150738</c:v>
                </c:pt>
                <c:pt idx="1476">
                  <c:v>22.150048999999999</c:v>
                </c:pt>
                <c:pt idx="1477">
                  <c:v>22.138497999999998</c:v>
                </c:pt>
                <c:pt idx="1478">
                  <c:v>22.147648</c:v>
                </c:pt>
                <c:pt idx="1479">
                  <c:v>22.145312000000001</c:v>
                </c:pt>
                <c:pt idx="1480">
                  <c:v>22.138797</c:v>
                </c:pt>
                <c:pt idx="1481">
                  <c:v>22.150870000000001</c:v>
                </c:pt>
                <c:pt idx="1482">
                  <c:v>22.141779</c:v>
                </c:pt>
                <c:pt idx="1483">
                  <c:v>22.136129</c:v>
                </c:pt>
                <c:pt idx="1484">
                  <c:v>22.150514999999999</c:v>
                </c:pt>
                <c:pt idx="1485">
                  <c:v>22.150258999999998</c:v>
                </c:pt>
                <c:pt idx="1486">
                  <c:v>22.131281000000001</c:v>
                </c:pt>
                <c:pt idx="1487">
                  <c:v>22.149318000000001</c:v>
                </c:pt>
                <c:pt idx="1488">
                  <c:v>22.140506999999999</c:v>
                </c:pt>
                <c:pt idx="1489">
                  <c:v>22.148233999999999</c:v>
                </c:pt>
                <c:pt idx="1490">
                  <c:v>22.134454000000002</c:v>
                </c:pt>
                <c:pt idx="1491">
                  <c:v>22.147109</c:v>
                </c:pt>
                <c:pt idx="1492">
                  <c:v>22.134466</c:v>
                </c:pt>
                <c:pt idx="1493">
                  <c:v>22.142229</c:v>
                </c:pt>
                <c:pt idx="1494">
                  <c:v>22.149675999999999</c:v>
                </c:pt>
                <c:pt idx="1495">
                  <c:v>22.135849</c:v>
                </c:pt>
                <c:pt idx="1496">
                  <c:v>22.141103999999999</c:v>
                </c:pt>
                <c:pt idx="1497">
                  <c:v>22.152766</c:v>
                </c:pt>
                <c:pt idx="1498">
                  <c:v>22.145741000000001</c:v>
                </c:pt>
                <c:pt idx="1499">
                  <c:v>22.148273</c:v>
                </c:pt>
                <c:pt idx="1500">
                  <c:v>22.148220999999999</c:v>
                </c:pt>
                <c:pt idx="1501">
                  <c:v>22.145617000000001</c:v>
                </c:pt>
                <c:pt idx="1502">
                  <c:v>22.155401000000001</c:v>
                </c:pt>
                <c:pt idx="1503">
                  <c:v>22.133125</c:v>
                </c:pt>
                <c:pt idx="1504">
                  <c:v>22.145883999999999</c:v>
                </c:pt>
                <c:pt idx="1505">
                  <c:v>22.151454000000001</c:v>
                </c:pt>
                <c:pt idx="1506">
                  <c:v>22.147563000000002</c:v>
                </c:pt>
                <c:pt idx="1507">
                  <c:v>22.149028999999999</c:v>
                </c:pt>
                <c:pt idx="1508">
                  <c:v>22.130641000000001</c:v>
                </c:pt>
                <c:pt idx="1509">
                  <c:v>22.138826000000002</c:v>
                </c:pt>
                <c:pt idx="1510">
                  <c:v>22.151501</c:v>
                </c:pt>
                <c:pt idx="1511">
                  <c:v>22.137024</c:v>
                </c:pt>
                <c:pt idx="1512">
                  <c:v>22.133571</c:v>
                </c:pt>
                <c:pt idx="1513">
                  <c:v>22.147929000000001</c:v>
                </c:pt>
                <c:pt idx="1514">
                  <c:v>22.137485999999999</c:v>
                </c:pt>
                <c:pt idx="1515">
                  <c:v>22.164183000000001</c:v>
                </c:pt>
                <c:pt idx="1516">
                  <c:v>22.144822000000001</c:v>
                </c:pt>
                <c:pt idx="1517">
                  <c:v>22.149215999999999</c:v>
                </c:pt>
                <c:pt idx="1518">
                  <c:v>22.144383999999999</c:v>
                </c:pt>
                <c:pt idx="1519">
                  <c:v>22.156220999999999</c:v>
                </c:pt>
                <c:pt idx="1520">
                  <c:v>22.148645999999999</c:v>
                </c:pt>
                <c:pt idx="1521">
                  <c:v>22.141302</c:v>
                </c:pt>
                <c:pt idx="1522">
                  <c:v>22.147265999999998</c:v>
                </c:pt>
                <c:pt idx="1523">
                  <c:v>22.141480999999999</c:v>
                </c:pt>
                <c:pt idx="1524">
                  <c:v>22.137637000000002</c:v>
                </c:pt>
                <c:pt idx="1525">
                  <c:v>22.146806999999999</c:v>
                </c:pt>
                <c:pt idx="1526">
                  <c:v>22.162229</c:v>
                </c:pt>
                <c:pt idx="1527">
                  <c:v>22.150020999999999</c:v>
                </c:pt>
                <c:pt idx="1528">
                  <c:v>22.148633</c:v>
                </c:pt>
                <c:pt idx="1529">
                  <c:v>22.139567</c:v>
                </c:pt>
                <c:pt idx="1530">
                  <c:v>22.133319</c:v>
                </c:pt>
                <c:pt idx="1531">
                  <c:v>22.144725999999999</c:v>
                </c:pt>
                <c:pt idx="1532">
                  <c:v>22.143433999999999</c:v>
                </c:pt>
                <c:pt idx="1533">
                  <c:v>22.148883999999999</c:v>
                </c:pt>
                <c:pt idx="1534">
                  <c:v>22.158525000000001</c:v>
                </c:pt>
                <c:pt idx="1535">
                  <c:v>22.138110999999999</c:v>
                </c:pt>
                <c:pt idx="1536">
                  <c:v>22.140156000000001</c:v>
                </c:pt>
                <c:pt idx="1537">
                  <c:v>22.143744000000002</c:v>
                </c:pt>
                <c:pt idx="1538">
                  <c:v>22.148368999999999</c:v>
                </c:pt>
                <c:pt idx="1539">
                  <c:v>22.139410000000002</c:v>
                </c:pt>
                <c:pt idx="1540">
                  <c:v>22.149781000000001</c:v>
                </c:pt>
                <c:pt idx="1541">
                  <c:v>22.152771000000001</c:v>
                </c:pt>
                <c:pt idx="1542">
                  <c:v>22.136375999999998</c:v>
                </c:pt>
                <c:pt idx="1543">
                  <c:v>22.140537999999999</c:v>
                </c:pt>
                <c:pt idx="1544">
                  <c:v>22.145769000000001</c:v>
                </c:pt>
                <c:pt idx="1545">
                  <c:v>22.152504</c:v>
                </c:pt>
                <c:pt idx="1546">
                  <c:v>22.148229000000001</c:v>
                </c:pt>
                <c:pt idx="1547">
                  <c:v>22.147874000000002</c:v>
                </c:pt>
                <c:pt idx="1548">
                  <c:v>22.149516999999999</c:v>
                </c:pt>
                <c:pt idx="1549">
                  <c:v>22.157937</c:v>
                </c:pt>
                <c:pt idx="1550">
                  <c:v>22.143706999999999</c:v>
                </c:pt>
                <c:pt idx="1551">
                  <c:v>22.147157</c:v>
                </c:pt>
                <c:pt idx="1552">
                  <c:v>22.139544999999998</c:v>
                </c:pt>
                <c:pt idx="1553">
                  <c:v>22.149887</c:v>
                </c:pt>
                <c:pt idx="1554">
                  <c:v>22.139569000000002</c:v>
                </c:pt>
                <c:pt idx="1555">
                  <c:v>22.155449000000001</c:v>
                </c:pt>
                <c:pt idx="1556">
                  <c:v>22.144604000000001</c:v>
                </c:pt>
                <c:pt idx="1557">
                  <c:v>22.145720000000001</c:v>
                </c:pt>
                <c:pt idx="1558">
                  <c:v>22.149388999999999</c:v>
                </c:pt>
                <c:pt idx="1559">
                  <c:v>22.136469999999999</c:v>
                </c:pt>
                <c:pt idx="1560">
                  <c:v>22.151513000000001</c:v>
                </c:pt>
                <c:pt idx="1561">
                  <c:v>22.128667</c:v>
                </c:pt>
                <c:pt idx="1562">
                  <c:v>22.146146999999999</c:v>
                </c:pt>
                <c:pt idx="1563">
                  <c:v>22.144452000000001</c:v>
                </c:pt>
                <c:pt idx="1564">
                  <c:v>22.148562999999999</c:v>
                </c:pt>
                <c:pt idx="1565">
                  <c:v>22.145716</c:v>
                </c:pt>
                <c:pt idx="1566">
                  <c:v>22.161304999999999</c:v>
                </c:pt>
                <c:pt idx="1567">
                  <c:v>22.154123999999999</c:v>
                </c:pt>
                <c:pt idx="1568">
                  <c:v>22.151344999999999</c:v>
                </c:pt>
                <c:pt idx="1569">
                  <c:v>22.151700000000002</c:v>
                </c:pt>
                <c:pt idx="1570">
                  <c:v>22.152536999999999</c:v>
                </c:pt>
                <c:pt idx="1571">
                  <c:v>22.148071999999999</c:v>
                </c:pt>
                <c:pt idx="1572">
                  <c:v>22.158449999999998</c:v>
                </c:pt>
                <c:pt idx="1573">
                  <c:v>22.137226999999999</c:v>
                </c:pt>
                <c:pt idx="1574">
                  <c:v>22.137530000000002</c:v>
                </c:pt>
                <c:pt idx="1575">
                  <c:v>22.134934000000001</c:v>
                </c:pt>
                <c:pt idx="1576">
                  <c:v>22.143626000000001</c:v>
                </c:pt>
                <c:pt idx="1577">
                  <c:v>22.139714000000001</c:v>
                </c:pt>
                <c:pt idx="1578">
                  <c:v>22.137039000000001</c:v>
                </c:pt>
                <c:pt idx="1579">
                  <c:v>22.144375</c:v>
                </c:pt>
                <c:pt idx="1580">
                  <c:v>22.13796</c:v>
                </c:pt>
                <c:pt idx="1581">
                  <c:v>22.132079000000001</c:v>
                </c:pt>
                <c:pt idx="1582">
                  <c:v>22.150566999999999</c:v>
                </c:pt>
                <c:pt idx="1583">
                  <c:v>22.146256999999999</c:v>
                </c:pt>
                <c:pt idx="1584">
                  <c:v>22.154433999999998</c:v>
                </c:pt>
                <c:pt idx="1585">
                  <c:v>22.144247</c:v>
                </c:pt>
                <c:pt idx="1586">
                  <c:v>22.141639000000001</c:v>
                </c:pt>
                <c:pt idx="1587">
                  <c:v>22.157867</c:v>
                </c:pt>
                <c:pt idx="1588">
                  <c:v>22.151838000000001</c:v>
                </c:pt>
                <c:pt idx="1589">
                  <c:v>22.14866</c:v>
                </c:pt>
                <c:pt idx="1590">
                  <c:v>22.144458</c:v>
                </c:pt>
                <c:pt idx="1591">
                  <c:v>22.146539000000001</c:v>
                </c:pt>
                <c:pt idx="1592">
                  <c:v>22.152480000000001</c:v>
                </c:pt>
                <c:pt idx="1593">
                  <c:v>22.143895000000001</c:v>
                </c:pt>
                <c:pt idx="1594">
                  <c:v>22.152504</c:v>
                </c:pt>
                <c:pt idx="1595">
                  <c:v>22.153002000000001</c:v>
                </c:pt>
                <c:pt idx="1596">
                  <c:v>22.144086000000001</c:v>
                </c:pt>
                <c:pt idx="1597">
                  <c:v>22.149516999999999</c:v>
                </c:pt>
                <c:pt idx="1598">
                  <c:v>22.132612000000002</c:v>
                </c:pt>
                <c:pt idx="1599">
                  <c:v>22.145533</c:v>
                </c:pt>
                <c:pt idx="1600">
                  <c:v>22.139254000000001</c:v>
                </c:pt>
                <c:pt idx="1601">
                  <c:v>22.155743999999999</c:v>
                </c:pt>
                <c:pt idx="1602">
                  <c:v>22.137132999999999</c:v>
                </c:pt>
                <c:pt idx="1603">
                  <c:v>22.137115999999999</c:v>
                </c:pt>
                <c:pt idx="1604">
                  <c:v>22.147075999999998</c:v>
                </c:pt>
                <c:pt idx="1605">
                  <c:v>22.136498</c:v>
                </c:pt>
                <c:pt idx="1606">
                  <c:v>22.149508000000001</c:v>
                </c:pt>
                <c:pt idx="1607">
                  <c:v>22.152788999999999</c:v>
                </c:pt>
                <c:pt idx="1608">
                  <c:v>22.143153000000002</c:v>
                </c:pt>
                <c:pt idx="1609">
                  <c:v>22.132997</c:v>
                </c:pt>
                <c:pt idx="1610">
                  <c:v>22.148184000000001</c:v>
                </c:pt>
                <c:pt idx="1611">
                  <c:v>22.144109</c:v>
                </c:pt>
                <c:pt idx="1612">
                  <c:v>22.133092999999999</c:v>
                </c:pt>
                <c:pt idx="1613">
                  <c:v>22.140516999999999</c:v>
                </c:pt>
                <c:pt idx="1614">
                  <c:v>22.148136000000001</c:v>
                </c:pt>
                <c:pt idx="1615">
                  <c:v>22.142486000000002</c:v>
                </c:pt>
                <c:pt idx="1616">
                  <c:v>22.138846000000001</c:v>
                </c:pt>
                <c:pt idx="1617">
                  <c:v>22.14432</c:v>
                </c:pt>
                <c:pt idx="1618">
                  <c:v>22.145316000000001</c:v>
                </c:pt>
                <c:pt idx="1619">
                  <c:v>22.148661000000001</c:v>
                </c:pt>
                <c:pt idx="1620">
                  <c:v>22.145690999999999</c:v>
                </c:pt>
                <c:pt idx="1621">
                  <c:v>22.144914</c:v>
                </c:pt>
                <c:pt idx="1622">
                  <c:v>22.138107000000002</c:v>
                </c:pt>
                <c:pt idx="1623">
                  <c:v>22.146982999999999</c:v>
                </c:pt>
                <c:pt idx="1624">
                  <c:v>22.140408000000001</c:v>
                </c:pt>
                <c:pt idx="1625">
                  <c:v>22.132753000000001</c:v>
                </c:pt>
                <c:pt idx="1626">
                  <c:v>22.154610000000002</c:v>
                </c:pt>
                <c:pt idx="1627">
                  <c:v>22.151878</c:v>
                </c:pt>
                <c:pt idx="1628">
                  <c:v>22.148361999999999</c:v>
                </c:pt>
                <c:pt idx="1629">
                  <c:v>22.142859000000001</c:v>
                </c:pt>
                <c:pt idx="1630">
                  <c:v>22.145036000000001</c:v>
                </c:pt>
                <c:pt idx="1631">
                  <c:v>22.147082000000001</c:v>
                </c:pt>
                <c:pt idx="1632">
                  <c:v>22.142903</c:v>
                </c:pt>
                <c:pt idx="1633">
                  <c:v>22.158664000000002</c:v>
                </c:pt>
                <c:pt idx="1634">
                  <c:v>22.152930000000001</c:v>
                </c:pt>
                <c:pt idx="1635">
                  <c:v>22.152794</c:v>
                </c:pt>
                <c:pt idx="1636">
                  <c:v>22.150091</c:v>
                </c:pt>
                <c:pt idx="1637">
                  <c:v>22.143312999999999</c:v>
                </c:pt>
                <c:pt idx="1638">
                  <c:v>22.144701000000001</c:v>
                </c:pt>
                <c:pt idx="1639">
                  <c:v>22.144649000000001</c:v>
                </c:pt>
                <c:pt idx="1640">
                  <c:v>22.153288</c:v>
                </c:pt>
                <c:pt idx="1641">
                  <c:v>22.138269000000001</c:v>
                </c:pt>
                <c:pt idx="1642">
                  <c:v>22.140557999999999</c:v>
                </c:pt>
                <c:pt idx="1643">
                  <c:v>22.148296999999999</c:v>
                </c:pt>
                <c:pt idx="1644">
                  <c:v>22.14669</c:v>
                </c:pt>
                <c:pt idx="1645">
                  <c:v>22.146322999999999</c:v>
                </c:pt>
                <c:pt idx="1646">
                  <c:v>22.150134999999999</c:v>
                </c:pt>
                <c:pt idx="1647">
                  <c:v>22.143508000000001</c:v>
                </c:pt>
                <c:pt idx="1648">
                  <c:v>22.148658999999999</c:v>
                </c:pt>
                <c:pt idx="1649">
                  <c:v>22.161254</c:v>
                </c:pt>
                <c:pt idx="1650">
                  <c:v>22.150372999999998</c:v>
                </c:pt>
                <c:pt idx="1651">
                  <c:v>22.144763999999999</c:v>
                </c:pt>
                <c:pt idx="1652">
                  <c:v>22.157381999999998</c:v>
                </c:pt>
                <c:pt idx="1653">
                  <c:v>22.140888</c:v>
                </c:pt>
                <c:pt idx="1654">
                  <c:v>22.153399</c:v>
                </c:pt>
                <c:pt idx="1655">
                  <c:v>22.148797999999999</c:v>
                </c:pt>
                <c:pt idx="1656">
                  <c:v>22.158155000000001</c:v>
                </c:pt>
                <c:pt idx="1657">
                  <c:v>22.146059000000001</c:v>
                </c:pt>
                <c:pt idx="1658">
                  <c:v>22.144380000000002</c:v>
                </c:pt>
                <c:pt idx="1659">
                  <c:v>22.141784999999999</c:v>
                </c:pt>
                <c:pt idx="1660">
                  <c:v>22.147493999999998</c:v>
                </c:pt>
                <c:pt idx="1661">
                  <c:v>22.143813999999999</c:v>
                </c:pt>
                <c:pt idx="1662">
                  <c:v>22.149037</c:v>
                </c:pt>
                <c:pt idx="1663">
                  <c:v>22.155743000000001</c:v>
                </c:pt>
                <c:pt idx="1664">
                  <c:v>22.152051</c:v>
                </c:pt>
                <c:pt idx="1665">
                  <c:v>22.157501</c:v>
                </c:pt>
                <c:pt idx="1666">
                  <c:v>22.147182999999998</c:v>
                </c:pt>
                <c:pt idx="1667">
                  <c:v>22.139659000000002</c:v>
                </c:pt>
                <c:pt idx="1668">
                  <c:v>22.135289</c:v>
                </c:pt>
                <c:pt idx="1669">
                  <c:v>22.154909</c:v>
                </c:pt>
                <c:pt idx="1670">
                  <c:v>22.144687000000001</c:v>
                </c:pt>
                <c:pt idx="1671">
                  <c:v>22.142469999999999</c:v>
                </c:pt>
                <c:pt idx="1672">
                  <c:v>22.152325000000001</c:v>
                </c:pt>
                <c:pt idx="1673">
                  <c:v>22.143550000000001</c:v>
                </c:pt>
                <c:pt idx="1674">
                  <c:v>22.149801</c:v>
                </c:pt>
                <c:pt idx="1675">
                  <c:v>22.141233</c:v>
                </c:pt>
                <c:pt idx="1676">
                  <c:v>22.140260000000001</c:v>
                </c:pt>
                <c:pt idx="1677">
                  <c:v>22.147648</c:v>
                </c:pt>
                <c:pt idx="1678">
                  <c:v>22.156962</c:v>
                </c:pt>
                <c:pt idx="1679">
                  <c:v>22.161048999999998</c:v>
                </c:pt>
                <c:pt idx="1680">
                  <c:v>22.147601000000002</c:v>
                </c:pt>
                <c:pt idx="1681">
                  <c:v>22.143242999999998</c:v>
                </c:pt>
                <c:pt idx="1682">
                  <c:v>22.145479000000002</c:v>
                </c:pt>
                <c:pt idx="1683">
                  <c:v>22.158058</c:v>
                </c:pt>
                <c:pt idx="1684">
                  <c:v>22.134972999999999</c:v>
                </c:pt>
                <c:pt idx="1685">
                  <c:v>22.138466000000001</c:v>
                </c:pt>
                <c:pt idx="1686">
                  <c:v>22.143927999999999</c:v>
                </c:pt>
                <c:pt idx="1687">
                  <c:v>22.153241999999999</c:v>
                </c:pt>
                <c:pt idx="1688">
                  <c:v>22.149346000000001</c:v>
                </c:pt>
                <c:pt idx="1689">
                  <c:v>22.141970000000001</c:v>
                </c:pt>
                <c:pt idx="1690">
                  <c:v>22.132811</c:v>
                </c:pt>
                <c:pt idx="1691">
                  <c:v>22.141563000000001</c:v>
                </c:pt>
                <c:pt idx="1692">
                  <c:v>22.152484000000001</c:v>
                </c:pt>
                <c:pt idx="1693">
                  <c:v>22.159557</c:v>
                </c:pt>
                <c:pt idx="1694">
                  <c:v>22.136686999999998</c:v>
                </c:pt>
                <c:pt idx="1695">
                  <c:v>22.142742999999999</c:v>
                </c:pt>
                <c:pt idx="1696">
                  <c:v>22.147570999999999</c:v>
                </c:pt>
                <c:pt idx="1697">
                  <c:v>22.148768</c:v>
                </c:pt>
                <c:pt idx="1698">
                  <c:v>22.146515000000001</c:v>
                </c:pt>
                <c:pt idx="1699">
                  <c:v>22.142412</c:v>
                </c:pt>
                <c:pt idx="1700">
                  <c:v>22.140267000000001</c:v>
                </c:pt>
                <c:pt idx="1701">
                  <c:v>22.153531999999998</c:v>
                </c:pt>
                <c:pt idx="1702">
                  <c:v>22.156517999999998</c:v>
                </c:pt>
                <c:pt idx="1703">
                  <c:v>22.14555</c:v>
                </c:pt>
                <c:pt idx="1704">
                  <c:v>22.137930000000001</c:v>
                </c:pt>
                <c:pt idx="1705">
                  <c:v>22.139154000000001</c:v>
                </c:pt>
                <c:pt idx="1706">
                  <c:v>22.133002999999999</c:v>
                </c:pt>
                <c:pt idx="1707">
                  <c:v>22.148966000000001</c:v>
                </c:pt>
                <c:pt idx="1708">
                  <c:v>22.142854</c:v>
                </c:pt>
                <c:pt idx="1709">
                  <c:v>22.152394999999999</c:v>
                </c:pt>
                <c:pt idx="1710">
                  <c:v>22.136693999999999</c:v>
                </c:pt>
                <c:pt idx="1711">
                  <c:v>22.140725</c:v>
                </c:pt>
                <c:pt idx="1712">
                  <c:v>22.150361</c:v>
                </c:pt>
                <c:pt idx="1713">
                  <c:v>22.150943000000002</c:v>
                </c:pt>
                <c:pt idx="1714">
                  <c:v>22.146211000000001</c:v>
                </c:pt>
                <c:pt idx="1715">
                  <c:v>22.147801000000001</c:v>
                </c:pt>
                <c:pt idx="1716">
                  <c:v>22.152901</c:v>
                </c:pt>
                <c:pt idx="1717">
                  <c:v>22.130849000000001</c:v>
                </c:pt>
                <c:pt idx="1718">
                  <c:v>22.150017999999999</c:v>
                </c:pt>
                <c:pt idx="1719">
                  <c:v>22.146401999999998</c:v>
                </c:pt>
                <c:pt idx="1720">
                  <c:v>22.147697000000001</c:v>
                </c:pt>
                <c:pt idx="1721">
                  <c:v>22.154426999999998</c:v>
                </c:pt>
                <c:pt idx="1722">
                  <c:v>22.137661999999999</c:v>
                </c:pt>
                <c:pt idx="1723">
                  <c:v>22.145776000000001</c:v>
                </c:pt>
                <c:pt idx="1724">
                  <c:v>22.151420999999999</c:v>
                </c:pt>
                <c:pt idx="1725">
                  <c:v>22.148769999999999</c:v>
                </c:pt>
                <c:pt idx="1726">
                  <c:v>22.147086999999999</c:v>
                </c:pt>
                <c:pt idx="1727">
                  <c:v>22.143335</c:v>
                </c:pt>
                <c:pt idx="1728">
                  <c:v>22.149789999999999</c:v>
                </c:pt>
                <c:pt idx="1729">
                  <c:v>22.150675</c:v>
                </c:pt>
                <c:pt idx="1730">
                  <c:v>22.132346999999999</c:v>
                </c:pt>
                <c:pt idx="1731">
                  <c:v>22.136717000000001</c:v>
                </c:pt>
                <c:pt idx="1732">
                  <c:v>22.151536</c:v>
                </c:pt>
                <c:pt idx="1733">
                  <c:v>22.142617000000001</c:v>
                </c:pt>
                <c:pt idx="1734">
                  <c:v>22.159973000000001</c:v>
                </c:pt>
                <c:pt idx="1735">
                  <c:v>22.138658</c:v>
                </c:pt>
                <c:pt idx="1736">
                  <c:v>22.143355</c:v>
                </c:pt>
                <c:pt idx="1737">
                  <c:v>22.14725</c:v>
                </c:pt>
                <c:pt idx="1738">
                  <c:v>22.127880000000001</c:v>
                </c:pt>
                <c:pt idx="1739">
                  <c:v>22.154461999999999</c:v>
                </c:pt>
                <c:pt idx="1740">
                  <c:v>22.153791999999999</c:v>
                </c:pt>
                <c:pt idx="1741">
                  <c:v>22.136835000000001</c:v>
                </c:pt>
                <c:pt idx="1742">
                  <c:v>22.157136999999999</c:v>
                </c:pt>
                <c:pt idx="1743">
                  <c:v>22.149833000000001</c:v>
                </c:pt>
                <c:pt idx="1744">
                  <c:v>22.149433999999999</c:v>
                </c:pt>
                <c:pt idx="1745">
                  <c:v>22.142907000000001</c:v>
                </c:pt>
                <c:pt idx="1746">
                  <c:v>22.152484000000001</c:v>
                </c:pt>
                <c:pt idx="1747">
                  <c:v>22.144940999999999</c:v>
                </c:pt>
                <c:pt idx="1748">
                  <c:v>22.146531</c:v>
                </c:pt>
                <c:pt idx="1749">
                  <c:v>22.146946</c:v>
                </c:pt>
                <c:pt idx="1750">
                  <c:v>22.143222000000002</c:v>
                </c:pt>
                <c:pt idx="1751">
                  <c:v>22.139199000000001</c:v>
                </c:pt>
                <c:pt idx="1752">
                  <c:v>22.146004999999999</c:v>
                </c:pt>
                <c:pt idx="1753">
                  <c:v>22.155705000000001</c:v>
                </c:pt>
                <c:pt idx="1754">
                  <c:v>22.157406999999999</c:v>
                </c:pt>
                <c:pt idx="1755">
                  <c:v>22.150825000000001</c:v>
                </c:pt>
                <c:pt idx="1756">
                  <c:v>22.146778000000001</c:v>
                </c:pt>
                <c:pt idx="1757">
                  <c:v>22.162264</c:v>
                </c:pt>
                <c:pt idx="1758">
                  <c:v>22.141020000000001</c:v>
                </c:pt>
                <c:pt idx="1759">
                  <c:v>22.152885999999999</c:v>
                </c:pt>
                <c:pt idx="1760">
                  <c:v>22.136127999999999</c:v>
                </c:pt>
                <c:pt idx="1761">
                  <c:v>22.140844000000001</c:v>
                </c:pt>
                <c:pt idx="1762">
                  <c:v>22.143736000000001</c:v>
                </c:pt>
                <c:pt idx="1763">
                  <c:v>22.146494000000001</c:v>
                </c:pt>
                <c:pt idx="1764">
                  <c:v>22.161733000000002</c:v>
                </c:pt>
                <c:pt idx="1765">
                  <c:v>22.152228000000001</c:v>
                </c:pt>
                <c:pt idx="1766">
                  <c:v>22.147027999999999</c:v>
                </c:pt>
                <c:pt idx="1767">
                  <c:v>22.146015999999999</c:v>
                </c:pt>
                <c:pt idx="1768">
                  <c:v>22.139089999999999</c:v>
                </c:pt>
                <c:pt idx="1769">
                  <c:v>22.150924</c:v>
                </c:pt>
                <c:pt idx="1770">
                  <c:v>22.139696000000001</c:v>
                </c:pt>
                <c:pt idx="1771">
                  <c:v>22.141521999999998</c:v>
                </c:pt>
                <c:pt idx="1772">
                  <c:v>22.144428000000001</c:v>
                </c:pt>
                <c:pt idx="1773">
                  <c:v>22.140377999999998</c:v>
                </c:pt>
                <c:pt idx="1774">
                  <c:v>22.133747</c:v>
                </c:pt>
                <c:pt idx="1775">
                  <c:v>22.14836</c:v>
                </c:pt>
                <c:pt idx="1776">
                  <c:v>22.140329999999999</c:v>
                </c:pt>
                <c:pt idx="1777">
                  <c:v>22.141345999999999</c:v>
                </c:pt>
                <c:pt idx="1778">
                  <c:v>22.151306000000002</c:v>
                </c:pt>
                <c:pt idx="1779">
                  <c:v>22.13824</c:v>
                </c:pt>
                <c:pt idx="1780">
                  <c:v>22.139424000000002</c:v>
                </c:pt>
                <c:pt idx="1781">
                  <c:v>22.150696</c:v>
                </c:pt>
                <c:pt idx="1782">
                  <c:v>22.145249</c:v>
                </c:pt>
                <c:pt idx="1783">
                  <c:v>22.148686000000001</c:v>
                </c:pt>
                <c:pt idx="1784">
                  <c:v>22.144176000000002</c:v>
                </c:pt>
                <c:pt idx="1785">
                  <c:v>22.151433000000001</c:v>
                </c:pt>
                <c:pt idx="1786">
                  <c:v>22.152221999999998</c:v>
                </c:pt>
                <c:pt idx="1787">
                  <c:v>22.144833999999999</c:v>
                </c:pt>
                <c:pt idx="1788">
                  <c:v>22.151409000000001</c:v>
                </c:pt>
                <c:pt idx="1789">
                  <c:v>22.148422</c:v>
                </c:pt>
                <c:pt idx="1790">
                  <c:v>22.145807000000001</c:v>
                </c:pt>
                <c:pt idx="1791">
                  <c:v>22.147765</c:v>
                </c:pt>
                <c:pt idx="1792">
                  <c:v>22.142071000000001</c:v>
                </c:pt>
                <c:pt idx="1793">
                  <c:v>22.147556999999999</c:v>
                </c:pt>
                <c:pt idx="1794">
                  <c:v>22.143798</c:v>
                </c:pt>
                <c:pt idx="1795">
                  <c:v>22.140217</c:v>
                </c:pt>
                <c:pt idx="1796">
                  <c:v>22.141493000000001</c:v>
                </c:pt>
                <c:pt idx="1797">
                  <c:v>22.140899000000001</c:v>
                </c:pt>
                <c:pt idx="1798">
                  <c:v>22.143076000000001</c:v>
                </c:pt>
                <c:pt idx="1799">
                  <c:v>22.148091000000001</c:v>
                </c:pt>
                <c:pt idx="1800">
                  <c:v>22.136583999999999</c:v>
                </c:pt>
                <c:pt idx="1801">
                  <c:v>22.152664000000001</c:v>
                </c:pt>
                <c:pt idx="1802">
                  <c:v>22.145068999999999</c:v>
                </c:pt>
                <c:pt idx="1803">
                  <c:v>22.159614000000001</c:v>
                </c:pt>
                <c:pt idx="1804">
                  <c:v>22.145129000000001</c:v>
                </c:pt>
                <c:pt idx="1805">
                  <c:v>22.151201</c:v>
                </c:pt>
                <c:pt idx="1806">
                  <c:v>22.131436999999998</c:v>
                </c:pt>
                <c:pt idx="1807">
                  <c:v>22.140841999999999</c:v>
                </c:pt>
                <c:pt idx="1808">
                  <c:v>22.143066999999999</c:v>
                </c:pt>
                <c:pt idx="1809">
                  <c:v>22.140647000000001</c:v>
                </c:pt>
                <c:pt idx="1810">
                  <c:v>22.148135</c:v>
                </c:pt>
                <c:pt idx="1811">
                  <c:v>22.144234999999998</c:v>
                </c:pt>
                <c:pt idx="1812">
                  <c:v>22.157671000000001</c:v>
                </c:pt>
                <c:pt idx="1813">
                  <c:v>22.152656</c:v>
                </c:pt>
              </c:numCache>
            </c:numRef>
          </c:yVal>
          <c:smooth val="0"/>
        </c:ser>
        <c:ser>
          <c:idx val="5"/>
          <c:order val="4"/>
          <c:tx>
            <c:v>TC5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chemeClr val="bg2">
                  <a:lumMod val="50000"/>
                </a:schemeClr>
              </a:solidFill>
              <a:ln w="9525">
                <a:solidFill>
                  <a:schemeClr val="bg2">
                    <a:lumMod val="50000"/>
                  </a:schemeClr>
                </a:solidFill>
              </a:ln>
              <a:effectLst/>
            </c:spPr>
          </c:marker>
          <c:xVal>
            <c:numRef>
              <c:f>Sheet1!$N$4:$N$1817</c:f>
              <c:numCache>
                <c:formatCode>h:mm:ss</c:formatCode>
                <c:ptCount val="1814"/>
                <c:pt idx="0">
                  <c:v>0.37952546296296297</c:v>
                </c:pt>
                <c:pt idx="1">
                  <c:v>0.3797106481481482</c:v>
                </c:pt>
                <c:pt idx="2">
                  <c:v>0.37972222222222224</c:v>
                </c:pt>
                <c:pt idx="3">
                  <c:v>0.37973379629629633</c:v>
                </c:pt>
                <c:pt idx="4">
                  <c:v>0.37974537037037037</c:v>
                </c:pt>
                <c:pt idx="5">
                  <c:v>0.37975694444444441</c:v>
                </c:pt>
                <c:pt idx="6">
                  <c:v>0.37976851851851851</c:v>
                </c:pt>
                <c:pt idx="7">
                  <c:v>0.37978009259259254</c:v>
                </c:pt>
                <c:pt idx="8">
                  <c:v>0.37979166666666669</c:v>
                </c:pt>
                <c:pt idx="9">
                  <c:v>0.37980324074074073</c:v>
                </c:pt>
                <c:pt idx="10">
                  <c:v>0.37981481481481483</c:v>
                </c:pt>
                <c:pt idx="11">
                  <c:v>0.37982638888888887</c:v>
                </c:pt>
                <c:pt idx="12">
                  <c:v>0.37983796296296296</c:v>
                </c:pt>
                <c:pt idx="13">
                  <c:v>0.379849537037037</c:v>
                </c:pt>
                <c:pt idx="14">
                  <c:v>0.37986111111111115</c:v>
                </c:pt>
                <c:pt idx="15">
                  <c:v>0.37987268518518519</c:v>
                </c:pt>
                <c:pt idx="16">
                  <c:v>0.37988425925925928</c:v>
                </c:pt>
                <c:pt idx="17">
                  <c:v>0.37989583333333332</c:v>
                </c:pt>
                <c:pt idx="18">
                  <c:v>0.37990740740740742</c:v>
                </c:pt>
                <c:pt idx="19">
                  <c:v>0.37991898148148145</c:v>
                </c:pt>
                <c:pt idx="20">
                  <c:v>0.3799305555555556</c:v>
                </c:pt>
                <c:pt idx="21">
                  <c:v>0.37994212962962964</c:v>
                </c:pt>
                <c:pt idx="22">
                  <c:v>0.37995370370370374</c:v>
                </c:pt>
                <c:pt idx="23">
                  <c:v>0.37996527777777778</c:v>
                </c:pt>
                <c:pt idx="24">
                  <c:v>0.37997685185185182</c:v>
                </c:pt>
                <c:pt idx="25">
                  <c:v>0.37998842592592591</c:v>
                </c:pt>
                <c:pt idx="26">
                  <c:v>0.37999999999999995</c:v>
                </c:pt>
                <c:pt idx="27">
                  <c:v>0.3800115740740741</c:v>
                </c:pt>
                <c:pt idx="28">
                  <c:v>0.38002314814814814</c:v>
                </c:pt>
                <c:pt idx="29">
                  <c:v>0.38003472222222223</c:v>
                </c:pt>
                <c:pt idx="30">
                  <c:v>0.38004629629629627</c:v>
                </c:pt>
                <c:pt idx="31">
                  <c:v>0.38005787037037037</c:v>
                </c:pt>
                <c:pt idx="32">
                  <c:v>0.3800694444444444</c:v>
                </c:pt>
                <c:pt idx="33">
                  <c:v>0.38008101851851855</c:v>
                </c:pt>
                <c:pt idx="34">
                  <c:v>0.38009259259259259</c:v>
                </c:pt>
                <c:pt idx="35">
                  <c:v>0.38010416666666669</c:v>
                </c:pt>
                <c:pt idx="36">
                  <c:v>0.38011574074074073</c:v>
                </c:pt>
                <c:pt idx="37">
                  <c:v>0.38012731481481482</c:v>
                </c:pt>
                <c:pt idx="38">
                  <c:v>0.38013888888888886</c:v>
                </c:pt>
                <c:pt idx="39">
                  <c:v>0.38015046296296301</c:v>
                </c:pt>
                <c:pt idx="40">
                  <c:v>0.38016203703703705</c:v>
                </c:pt>
                <c:pt idx="41">
                  <c:v>0.38017361111111114</c:v>
                </c:pt>
                <c:pt idx="42">
                  <c:v>0.38018518518518518</c:v>
                </c:pt>
                <c:pt idx="43">
                  <c:v>0.38019675925925928</c:v>
                </c:pt>
                <c:pt idx="44">
                  <c:v>0.38020833333333331</c:v>
                </c:pt>
                <c:pt idx="45">
                  <c:v>0.38021990740740735</c:v>
                </c:pt>
                <c:pt idx="46">
                  <c:v>0.3802314814814815</c:v>
                </c:pt>
                <c:pt idx="47">
                  <c:v>0.38024305555555554</c:v>
                </c:pt>
                <c:pt idx="48">
                  <c:v>0.38025462962962964</c:v>
                </c:pt>
                <c:pt idx="49">
                  <c:v>0.38026620370370368</c:v>
                </c:pt>
                <c:pt idx="50">
                  <c:v>0.38027777777777777</c:v>
                </c:pt>
                <c:pt idx="51">
                  <c:v>0.38028935185185181</c:v>
                </c:pt>
                <c:pt idx="52">
                  <c:v>0.38030092592592596</c:v>
                </c:pt>
                <c:pt idx="53">
                  <c:v>0.3803125</c:v>
                </c:pt>
                <c:pt idx="54">
                  <c:v>0.38032407407407409</c:v>
                </c:pt>
                <c:pt idx="55">
                  <c:v>0.38033564814814813</c:v>
                </c:pt>
                <c:pt idx="56">
                  <c:v>0.38034722222222223</c:v>
                </c:pt>
                <c:pt idx="57">
                  <c:v>0.38035879629629626</c:v>
                </c:pt>
                <c:pt idx="58">
                  <c:v>0.38037037037037041</c:v>
                </c:pt>
                <c:pt idx="59">
                  <c:v>0.38038194444444445</c:v>
                </c:pt>
                <c:pt idx="60">
                  <c:v>0.38039351851851855</c:v>
                </c:pt>
                <c:pt idx="61">
                  <c:v>0.38040509259259259</c:v>
                </c:pt>
                <c:pt idx="62">
                  <c:v>0.38041666666666668</c:v>
                </c:pt>
                <c:pt idx="63">
                  <c:v>0.38042824074074072</c:v>
                </c:pt>
                <c:pt idx="64">
                  <c:v>0.38043981481481487</c:v>
                </c:pt>
                <c:pt idx="65">
                  <c:v>0.38045138888888891</c:v>
                </c:pt>
                <c:pt idx="66">
                  <c:v>0.38046296296296295</c:v>
                </c:pt>
                <c:pt idx="67">
                  <c:v>0.38047453703703704</c:v>
                </c:pt>
                <c:pt idx="68">
                  <c:v>0.38048611111111108</c:v>
                </c:pt>
                <c:pt idx="69">
                  <c:v>0.38049768518518517</c:v>
                </c:pt>
                <c:pt idx="70">
                  <c:v>0.38050925925925921</c:v>
                </c:pt>
                <c:pt idx="71">
                  <c:v>0.38052083333333336</c:v>
                </c:pt>
                <c:pt idx="72">
                  <c:v>0.3805324074074074</c:v>
                </c:pt>
                <c:pt idx="73">
                  <c:v>0.3805439814814815</c:v>
                </c:pt>
                <c:pt idx="74">
                  <c:v>0.38055555555555554</c:v>
                </c:pt>
                <c:pt idx="75">
                  <c:v>0.38056712962962963</c:v>
                </c:pt>
                <c:pt idx="76">
                  <c:v>0.38057870370370367</c:v>
                </c:pt>
                <c:pt idx="77">
                  <c:v>0.38059027777777782</c:v>
                </c:pt>
                <c:pt idx="78">
                  <c:v>0.38060185185185186</c:v>
                </c:pt>
                <c:pt idx="79">
                  <c:v>0.38061342592592595</c:v>
                </c:pt>
                <c:pt idx="80">
                  <c:v>0.38062499999999999</c:v>
                </c:pt>
                <c:pt idx="81">
                  <c:v>0.38063657407407409</c:v>
                </c:pt>
                <c:pt idx="82">
                  <c:v>0.38064814814814812</c:v>
                </c:pt>
                <c:pt idx="83">
                  <c:v>0.38065972222222227</c:v>
                </c:pt>
                <c:pt idx="84">
                  <c:v>0.38067129629629631</c:v>
                </c:pt>
                <c:pt idx="85">
                  <c:v>0.38068287037037035</c:v>
                </c:pt>
                <c:pt idx="86">
                  <c:v>0.38069444444444445</c:v>
                </c:pt>
                <c:pt idx="87">
                  <c:v>0.38070601851851849</c:v>
                </c:pt>
                <c:pt idx="88">
                  <c:v>0.38071759259259258</c:v>
                </c:pt>
                <c:pt idx="89">
                  <c:v>0.38072916666666662</c:v>
                </c:pt>
                <c:pt idx="90">
                  <c:v>0.38074074074074077</c:v>
                </c:pt>
                <c:pt idx="91">
                  <c:v>0.38075231481481481</c:v>
                </c:pt>
                <c:pt idx="92">
                  <c:v>0.3807638888888889</c:v>
                </c:pt>
                <c:pt idx="93">
                  <c:v>0.38077546296296294</c:v>
                </c:pt>
                <c:pt idx="94">
                  <c:v>0.38078703703703703</c:v>
                </c:pt>
                <c:pt idx="95">
                  <c:v>0.38079861111111107</c:v>
                </c:pt>
                <c:pt idx="96">
                  <c:v>0.38081018518518522</c:v>
                </c:pt>
                <c:pt idx="97">
                  <c:v>0.38082175925925926</c:v>
                </c:pt>
                <c:pt idx="98">
                  <c:v>0.38083333333333336</c:v>
                </c:pt>
                <c:pt idx="99">
                  <c:v>0.3808449074074074</c:v>
                </c:pt>
                <c:pt idx="100">
                  <c:v>0.38085648148148149</c:v>
                </c:pt>
                <c:pt idx="101">
                  <c:v>0.38086805555555553</c:v>
                </c:pt>
                <c:pt idx="102">
                  <c:v>0.38087962962962968</c:v>
                </c:pt>
                <c:pt idx="103">
                  <c:v>0.38089120370370372</c:v>
                </c:pt>
                <c:pt idx="104">
                  <c:v>0.38090277777777781</c:v>
                </c:pt>
                <c:pt idx="105">
                  <c:v>0.38091435185185185</c:v>
                </c:pt>
                <c:pt idx="106">
                  <c:v>0.38092592592592589</c:v>
                </c:pt>
                <c:pt idx="107">
                  <c:v>0.38093749999999998</c:v>
                </c:pt>
                <c:pt idx="108">
                  <c:v>0.38094907407407402</c:v>
                </c:pt>
                <c:pt idx="109">
                  <c:v>0.38096064814814817</c:v>
                </c:pt>
                <c:pt idx="110">
                  <c:v>0.38097222222222221</c:v>
                </c:pt>
                <c:pt idx="111">
                  <c:v>0.38098379629629631</c:v>
                </c:pt>
                <c:pt idx="112">
                  <c:v>0.38099537037037035</c:v>
                </c:pt>
                <c:pt idx="113">
                  <c:v>0.38100694444444444</c:v>
                </c:pt>
                <c:pt idx="114">
                  <c:v>0.38101851851851848</c:v>
                </c:pt>
                <c:pt idx="115">
                  <c:v>0.38103009259259263</c:v>
                </c:pt>
                <c:pt idx="116">
                  <c:v>0.38104166666666667</c:v>
                </c:pt>
                <c:pt idx="117">
                  <c:v>0.38105324074074076</c:v>
                </c:pt>
                <c:pt idx="118">
                  <c:v>0.3810648148148148</c:v>
                </c:pt>
                <c:pt idx="119">
                  <c:v>0.3810763888888889</c:v>
                </c:pt>
                <c:pt idx="120">
                  <c:v>0.38108796296296293</c:v>
                </c:pt>
                <c:pt idx="121">
                  <c:v>0.38109953703703708</c:v>
                </c:pt>
                <c:pt idx="122">
                  <c:v>0.38111111111111112</c:v>
                </c:pt>
                <c:pt idx="123">
                  <c:v>0.38112268518518522</c:v>
                </c:pt>
                <c:pt idx="124">
                  <c:v>0.38113425925925926</c:v>
                </c:pt>
                <c:pt idx="125">
                  <c:v>0.38114583333333335</c:v>
                </c:pt>
                <c:pt idx="126">
                  <c:v>0.38115740740740739</c:v>
                </c:pt>
                <c:pt idx="127">
                  <c:v>0.38116898148148143</c:v>
                </c:pt>
                <c:pt idx="128">
                  <c:v>0.38118055555555558</c:v>
                </c:pt>
                <c:pt idx="129">
                  <c:v>0.38119212962962962</c:v>
                </c:pt>
                <c:pt idx="130">
                  <c:v>0.38120370370370371</c:v>
                </c:pt>
                <c:pt idx="131">
                  <c:v>0.38121527777777775</c:v>
                </c:pt>
                <c:pt idx="132">
                  <c:v>0.38122685185185184</c:v>
                </c:pt>
                <c:pt idx="133">
                  <c:v>0.38123842592592588</c:v>
                </c:pt>
                <c:pt idx="134">
                  <c:v>0.38125000000000003</c:v>
                </c:pt>
                <c:pt idx="135">
                  <c:v>0.38126157407407407</c:v>
                </c:pt>
                <c:pt idx="136">
                  <c:v>0.38127314814814817</c:v>
                </c:pt>
                <c:pt idx="137">
                  <c:v>0.38128472222222221</c:v>
                </c:pt>
                <c:pt idx="138">
                  <c:v>0.3812962962962963</c:v>
                </c:pt>
                <c:pt idx="139">
                  <c:v>0.38130787037037034</c:v>
                </c:pt>
                <c:pt idx="140">
                  <c:v>0.38130787037037034</c:v>
                </c:pt>
                <c:pt idx="141">
                  <c:v>0.38131944444444449</c:v>
                </c:pt>
                <c:pt idx="142">
                  <c:v>0.38133101851851853</c:v>
                </c:pt>
                <c:pt idx="143">
                  <c:v>0.38134259259259262</c:v>
                </c:pt>
                <c:pt idx="144">
                  <c:v>0.38135416666666666</c:v>
                </c:pt>
                <c:pt idx="145">
                  <c:v>0.38136574074074076</c:v>
                </c:pt>
                <c:pt idx="146">
                  <c:v>0.38137731481481479</c:v>
                </c:pt>
                <c:pt idx="147">
                  <c:v>0.38138888888888883</c:v>
                </c:pt>
                <c:pt idx="148">
                  <c:v>0.38140046296296298</c:v>
                </c:pt>
                <c:pt idx="149">
                  <c:v>0.38141203703703702</c:v>
                </c:pt>
                <c:pt idx="150">
                  <c:v>0.38142361111111112</c:v>
                </c:pt>
                <c:pt idx="151">
                  <c:v>0.38143518518518515</c:v>
                </c:pt>
                <c:pt idx="152">
                  <c:v>0.38144675925925925</c:v>
                </c:pt>
                <c:pt idx="153">
                  <c:v>0.38145833333333329</c:v>
                </c:pt>
                <c:pt idx="154">
                  <c:v>0.38146990740740744</c:v>
                </c:pt>
                <c:pt idx="155">
                  <c:v>0.38148148148148148</c:v>
                </c:pt>
                <c:pt idx="156">
                  <c:v>0.38149305555555557</c:v>
                </c:pt>
                <c:pt idx="157">
                  <c:v>0.38150462962962961</c:v>
                </c:pt>
                <c:pt idx="158">
                  <c:v>0.3815162037037037</c:v>
                </c:pt>
                <c:pt idx="159">
                  <c:v>0.38152777777777774</c:v>
                </c:pt>
                <c:pt idx="160">
                  <c:v>0.38153935185185189</c:v>
                </c:pt>
                <c:pt idx="161">
                  <c:v>0.38155092592592593</c:v>
                </c:pt>
                <c:pt idx="162">
                  <c:v>0.38156250000000003</c:v>
                </c:pt>
                <c:pt idx="163">
                  <c:v>0.38157407407407407</c:v>
                </c:pt>
                <c:pt idx="164">
                  <c:v>0.38158564814814816</c:v>
                </c:pt>
                <c:pt idx="165">
                  <c:v>0.3815972222222222</c:v>
                </c:pt>
                <c:pt idx="166">
                  <c:v>0.38160879629629635</c:v>
                </c:pt>
                <c:pt idx="167">
                  <c:v>0.38162037037037039</c:v>
                </c:pt>
                <c:pt idx="168">
                  <c:v>0.38163194444444448</c:v>
                </c:pt>
                <c:pt idx="169">
                  <c:v>0.38164351851851852</c:v>
                </c:pt>
                <c:pt idx="170">
                  <c:v>0.38165509259259256</c:v>
                </c:pt>
                <c:pt idx="171">
                  <c:v>0.38166666666666665</c:v>
                </c:pt>
                <c:pt idx="172">
                  <c:v>0.38167824074074069</c:v>
                </c:pt>
                <c:pt idx="173">
                  <c:v>0.38168981481481484</c:v>
                </c:pt>
                <c:pt idx="174">
                  <c:v>0.38170138888888888</c:v>
                </c:pt>
                <c:pt idx="175">
                  <c:v>0.38171296296296298</c:v>
                </c:pt>
                <c:pt idx="176">
                  <c:v>0.38172453703703701</c:v>
                </c:pt>
                <c:pt idx="177">
                  <c:v>0.38173611111111111</c:v>
                </c:pt>
                <c:pt idx="178">
                  <c:v>0.38174768518518515</c:v>
                </c:pt>
                <c:pt idx="179">
                  <c:v>0.3817592592592593</c:v>
                </c:pt>
                <c:pt idx="180">
                  <c:v>0.38177083333333334</c:v>
                </c:pt>
                <c:pt idx="181">
                  <c:v>0.38178240740740743</c:v>
                </c:pt>
                <c:pt idx="182">
                  <c:v>0.38179398148148147</c:v>
                </c:pt>
                <c:pt idx="183">
                  <c:v>0.38180555555555556</c:v>
                </c:pt>
                <c:pt idx="184">
                  <c:v>0.3818171296296296</c:v>
                </c:pt>
                <c:pt idx="185">
                  <c:v>0.38182870370370375</c:v>
                </c:pt>
                <c:pt idx="186">
                  <c:v>0.38184027777777779</c:v>
                </c:pt>
                <c:pt idx="187">
                  <c:v>0.38185185185185189</c:v>
                </c:pt>
                <c:pt idx="188">
                  <c:v>0.38186342592592593</c:v>
                </c:pt>
                <c:pt idx="189">
                  <c:v>0.38187499999999996</c:v>
                </c:pt>
                <c:pt idx="190">
                  <c:v>0.38188657407407406</c:v>
                </c:pt>
                <c:pt idx="191">
                  <c:v>0.3818981481481481</c:v>
                </c:pt>
                <c:pt idx="192">
                  <c:v>0.38190972222222225</c:v>
                </c:pt>
                <c:pt idx="193">
                  <c:v>0.38192129629629629</c:v>
                </c:pt>
                <c:pt idx="194">
                  <c:v>0.38193287037037038</c:v>
                </c:pt>
                <c:pt idx="195">
                  <c:v>0.38194444444444442</c:v>
                </c:pt>
                <c:pt idx="196">
                  <c:v>0.38195601851851851</c:v>
                </c:pt>
                <c:pt idx="197">
                  <c:v>0.38196759259259255</c:v>
                </c:pt>
                <c:pt idx="198">
                  <c:v>0.3819791666666667</c:v>
                </c:pt>
                <c:pt idx="199">
                  <c:v>0.38199074074074074</c:v>
                </c:pt>
                <c:pt idx="200">
                  <c:v>0.38200231481481484</c:v>
                </c:pt>
                <c:pt idx="201">
                  <c:v>0.38201388888888888</c:v>
                </c:pt>
                <c:pt idx="202">
                  <c:v>0.38202546296296297</c:v>
                </c:pt>
                <c:pt idx="203">
                  <c:v>0.38203703703703701</c:v>
                </c:pt>
                <c:pt idx="204">
                  <c:v>0.38204861111111116</c:v>
                </c:pt>
                <c:pt idx="205">
                  <c:v>0.3820601851851852</c:v>
                </c:pt>
                <c:pt idx="206">
                  <c:v>0.38207175925925929</c:v>
                </c:pt>
                <c:pt idx="207">
                  <c:v>0.38208333333333333</c:v>
                </c:pt>
                <c:pt idx="208">
                  <c:v>0.38209490740740742</c:v>
                </c:pt>
                <c:pt idx="209">
                  <c:v>0.38210648148148146</c:v>
                </c:pt>
                <c:pt idx="210">
                  <c:v>0.3821180555555555</c:v>
                </c:pt>
                <c:pt idx="211">
                  <c:v>0.38212962962962965</c:v>
                </c:pt>
                <c:pt idx="212">
                  <c:v>0.38214120370370369</c:v>
                </c:pt>
                <c:pt idx="213">
                  <c:v>0.38215277777777779</c:v>
                </c:pt>
                <c:pt idx="214">
                  <c:v>0.38216435185185182</c:v>
                </c:pt>
                <c:pt idx="215">
                  <c:v>0.38217592592592592</c:v>
                </c:pt>
                <c:pt idx="216">
                  <c:v>0.38218749999999996</c:v>
                </c:pt>
                <c:pt idx="217">
                  <c:v>0.38219907407407411</c:v>
                </c:pt>
                <c:pt idx="218">
                  <c:v>0.38221064814814815</c:v>
                </c:pt>
                <c:pt idx="219">
                  <c:v>0.38222222222222224</c:v>
                </c:pt>
                <c:pt idx="220">
                  <c:v>0.38223379629629628</c:v>
                </c:pt>
                <c:pt idx="221">
                  <c:v>0.38224537037037037</c:v>
                </c:pt>
                <c:pt idx="222">
                  <c:v>0.38225694444444441</c:v>
                </c:pt>
                <c:pt idx="223">
                  <c:v>0.38226851851851856</c:v>
                </c:pt>
                <c:pt idx="224">
                  <c:v>0.3822800925925926</c:v>
                </c:pt>
                <c:pt idx="225">
                  <c:v>0.3822916666666667</c:v>
                </c:pt>
                <c:pt idx="226">
                  <c:v>0.38230324074074074</c:v>
                </c:pt>
                <c:pt idx="227">
                  <c:v>0.38231481481481483</c:v>
                </c:pt>
                <c:pt idx="228">
                  <c:v>0.38232638888888887</c:v>
                </c:pt>
                <c:pt idx="229">
                  <c:v>0.38233796296296302</c:v>
                </c:pt>
                <c:pt idx="230">
                  <c:v>0.38234953703703706</c:v>
                </c:pt>
                <c:pt idx="231">
                  <c:v>0.3823611111111111</c:v>
                </c:pt>
                <c:pt idx="232">
                  <c:v>0.38237268518518519</c:v>
                </c:pt>
                <c:pt idx="233">
                  <c:v>0.38238425925925923</c:v>
                </c:pt>
                <c:pt idx="234">
                  <c:v>0.38239583333333332</c:v>
                </c:pt>
                <c:pt idx="235">
                  <c:v>0.38240740740740736</c:v>
                </c:pt>
                <c:pt idx="236">
                  <c:v>0.38241898148148151</c:v>
                </c:pt>
                <c:pt idx="237">
                  <c:v>0.38243055555555555</c:v>
                </c:pt>
                <c:pt idx="238">
                  <c:v>0.38244212962962965</c:v>
                </c:pt>
                <c:pt idx="239">
                  <c:v>0.38245370370370368</c:v>
                </c:pt>
                <c:pt idx="240">
                  <c:v>0.38246527777777778</c:v>
                </c:pt>
                <c:pt idx="241">
                  <c:v>0.38247685185185182</c:v>
                </c:pt>
                <c:pt idx="242">
                  <c:v>0.38248842592592597</c:v>
                </c:pt>
                <c:pt idx="243">
                  <c:v>0.38250000000000001</c:v>
                </c:pt>
                <c:pt idx="244">
                  <c:v>0.3825115740740741</c:v>
                </c:pt>
                <c:pt idx="245">
                  <c:v>0.38252314814814814</c:v>
                </c:pt>
                <c:pt idx="246">
                  <c:v>0.38253472222222223</c:v>
                </c:pt>
                <c:pt idx="247">
                  <c:v>0.38254629629629627</c:v>
                </c:pt>
                <c:pt idx="248">
                  <c:v>0.38255787037037042</c:v>
                </c:pt>
                <c:pt idx="249">
                  <c:v>0.38256944444444446</c:v>
                </c:pt>
                <c:pt idx="250">
                  <c:v>0.3825810185185185</c:v>
                </c:pt>
                <c:pt idx="251">
                  <c:v>0.3825925925925926</c:v>
                </c:pt>
                <c:pt idx="252">
                  <c:v>0.38260416666666663</c:v>
                </c:pt>
                <c:pt idx="253">
                  <c:v>0.38261574074074073</c:v>
                </c:pt>
                <c:pt idx="254">
                  <c:v>0.38262731481481477</c:v>
                </c:pt>
                <c:pt idx="255">
                  <c:v>0.38263888888888892</c:v>
                </c:pt>
                <c:pt idx="256">
                  <c:v>0.38265046296296296</c:v>
                </c:pt>
                <c:pt idx="257">
                  <c:v>0.38266203703703705</c:v>
                </c:pt>
                <c:pt idx="258">
                  <c:v>0.38267361111111109</c:v>
                </c:pt>
                <c:pt idx="259">
                  <c:v>0.38268518518518518</c:v>
                </c:pt>
                <c:pt idx="260">
                  <c:v>0.38269675925925922</c:v>
                </c:pt>
                <c:pt idx="261">
                  <c:v>0.38270833333333337</c:v>
                </c:pt>
                <c:pt idx="262">
                  <c:v>0.38271990740740741</c:v>
                </c:pt>
                <c:pt idx="263">
                  <c:v>0.38273148148148151</c:v>
                </c:pt>
                <c:pt idx="264">
                  <c:v>0.38274305555555554</c:v>
                </c:pt>
                <c:pt idx="265">
                  <c:v>0.38275462962962964</c:v>
                </c:pt>
                <c:pt idx="266">
                  <c:v>0.38276620370370368</c:v>
                </c:pt>
                <c:pt idx="267">
                  <c:v>0.38277777777777783</c:v>
                </c:pt>
                <c:pt idx="268">
                  <c:v>0.38278935185185187</c:v>
                </c:pt>
                <c:pt idx="269">
                  <c:v>0.38280092592592596</c:v>
                </c:pt>
                <c:pt idx="270">
                  <c:v>0.3828125</c:v>
                </c:pt>
                <c:pt idx="271">
                  <c:v>0.38282407407407404</c:v>
                </c:pt>
                <c:pt idx="272">
                  <c:v>0.38283564814814813</c:v>
                </c:pt>
                <c:pt idx="273">
                  <c:v>0.38284722222222217</c:v>
                </c:pt>
                <c:pt idx="274">
                  <c:v>0.38285879629629632</c:v>
                </c:pt>
                <c:pt idx="275">
                  <c:v>0.38287037037037036</c:v>
                </c:pt>
                <c:pt idx="276">
                  <c:v>0.38288194444444446</c:v>
                </c:pt>
                <c:pt idx="277">
                  <c:v>0.38289351851851849</c:v>
                </c:pt>
                <c:pt idx="278">
                  <c:v>0.38290509259259259</c:v>
                </c:pt>
                <c:pt idx="279">
                  <c:v>0.38291666666666663</c:v>
                </c:pt>
                <c:pt idx="280">
                  <c:v>0.38292824074074078</c:v>
                </c:pt>
                <c:pt idx="281">
                  <c:v>0.38293981481481482</c:v>
                </c:pt>
                <c:pt idx="282">
                  <c:v>0.38295138888888891</c:v>
                </c:pt>
                <c:pt idx="283">
                  <c:v>0.38296296296296295</c:v>
                </c:pt>
                <c:pt idx="284">
                  <c:v>0.38297453703703704</c:v>
                </c:pt>
                <c:pt idx="285">
                  <c:v>0.38298611111111108</c:v>
                </c:pt>
                <c:pt idx="286">
                  <c:v>0.38299768518518523</c:v>
                </c:pt>
                <c:pt idx="287">
                  <c:v>0.38300925925925927</c:v>
                </c:pt>
                <c:pt idx="288">
                  <c:v>0.38302083333333337</c:v>
                </c:pt>
                <c:pt idx="289">
                  <c:v>0.3830324074074074</c:v>
                </c:pt>
                <c:pt idx="290">
                  <c:v>0.3830439814814815</c:v>
                </c:pt>
                <c:pt idx="291">
                  <c:v>0.38305555555555554</c:v>
                </c:pt>
                <c:pt idx="292">
                  <c:v>0.38306712962962958</c:v>
                </c:pt>
                <c:pt idx="293">
                  <c:v>0.38307870370370373</c:v>
                </c:pt>
                <c:pt idx="294">
                  <c:v>0.38309027777777777</c:v>
                </c:pt>
                <c:pt idx="295">
                  <c:v>0.38310185185185186</c:v>
                </c:pt>
                <c:pt idx="296">
                  <c:v>0.3831134259259259</c:v>
                </c:pt>
                <c:pt idx="297">
                  <c:v>0.38312499999999999</c:v>
                </c:pt>
                <c:pt idx="298">
                  <c:v>0.38313657407407403</c:v>
                </c:pt>
                <c:pt idx="299">
                  <c:v>0.38314814814814818</c:v>
                </c:pt>
                <c:pt idx="300">
                  <c:v>0.38315972222222222</c:v>
                </c:pt>
                <c:pt idx="301">
                  <c:v>0.38317129629629632</c:v>
                </c:pt>
                <c:pt idx="302">
                  <c:v>0.38318287037037035</c:v>
                </c:pt>
                <c:pt idx="303">
                  <c:v>0.38319444444444445</c:v>
                </c:pt>
                <c:pt idx="304">
                  <c:v>0.38320601851851849</c:v>
                </c:pt>
                <c:pt idx="305">
                  <c:v>0.38321759259259264</c:v>
                </c:pt>
                <c:pt idx="306">
                  <c:v>0.38322916666666668</c:v>
                </c:pt>
                <c:pt idx="307">
                  <c:v>0.38324074074074077</c:v>
                </c:pt>
                <c:pt idx="308">
                  <c:v>0.38325231481481481</c:v>
                </c:pt>
                <c:pt idx="309">
                  <c:v>0.3832638888888889</c:v>
                </c:pt>
                <c:pt idx="310">
                  <c:v>0.38327546296296294</c:v>
                </c:pt>
                <c:pt idx="311">
                  <c:v>0.38328703703703698</c:v>
                </c:pt>
                <c:pt idx="312">
                  <c:v>0.38329861111111113</c:v>
                </c:pt>
                <c:pt idx="313">
                  <c:v>0.38331018518518517</c:v>
                </c:pt>
                <c:pt idx="314">
                  <c:v>0.38332175925925926</c:v>
                </c:pt>
                <c:pt idx="315">
                  <c:v>0.3833333333333333</c:v>
                </c:pt>
                <c:pt idx="316">
                  <c:v>0.3833449074074074</c:v>
                </c:pt>
                <c:pt idx="317">
                  <c:v>0.38335648148148144</c:v>
                </c:pt>
                <c:pt idx="318">
                  <c:v>0.38336805555555559</c:v>
                </c:pt>
                <c:pt idx="319">
                  <c:v>0.38337962962962963</c:v>
                </c:pt>
                <c:pt idx="320">
                  <c:v>0.38339120370370372</c:v>
                </c:pt>
                <c:pt idx="321">
                  <c:v>0.38340277777777776</c:v>
                </c:pt>
                <c:pt idx="322">
                  <c:v>0.38341435185185185</c:v>
                </c:pt>
                <c:pt idx="323">
                  <c:v>0.38342592592592589</c:v>
                </c:pt>
                <c:pt idx="324">
                  <c:v>0.38343750000000004</c:v>
                </c:pt>
                <c:pt idx="325">
                  <c:v>0.38344907407407408</c:v>
                </c:pt>
                <c:pt idx="326">
                  <c:v>0.38346064814814818</c:v>
                </c:pt>
                <c:pt idx="327">
                  <c:v>0.38347222222222221</c:v>
                </c:pt>
                <c:pt idx="328">
                  <c:v>0.38348379629629631</c:v>
                </c:pt>
                <c:pt idx="329">
                  <c:v>0.38349537037037035</c:v>
                </c:pt>
                <c:pt idx="330">
                  <c:v>0.3835069444444445</c:v>
                </c:pt>
                <c:pt idx="331">
                  <c:v>0.38351851851851854</c:v>
                </c:pt>
                <c:pt idx="332">
                  <c:v>0.38353009259259258</c:v>
                </c:pt>
                <c:pt idx="333">
                  <c:v>0.38354166666666667</c:v>
                </c:pt>
                <c:pt idx="334">
                  <c:v>0.38355324074074071</c:v>
                </c:pt>
                <c:pt idx="335">
                  <c:v>0.3835648148148148</c:v>
                </c:pt>
                <c:pt idx="336">
                  <c:v>0.38357638888888884</c:v>
                </c:pt>
                <c:pt idx="337">
                  <c:v>0.38358796296296299</c:v>
                </c:pt>
                <c:pt idx="338">
                  <c:v>0.38359953703703703</c:v>
                </c:pt>
                <c:pt idx="339">
                  <c:v>0.38361111111111112</c:v>
                </c:pt>
                <c:pt idx="340">
                  <c:v>0.38362268518518516</c:v>
                </c:pt>
                <c:pt idx="341">
                  <c:v>0.38363425925925926</c:v>
                </c:pt>
                <c:pt idx="342">
                  <c:v>0.3836458333333333</c:v>
                </c:pt>
                <c:pt idx="343">
                  <c:v>0.38365740740740745</c:v>
                </c:pt>
                <c:pt idx="344">
                  <c:v>0.38366898148148149</c:v>
                </c:pt>
                <c:pt idx="345">
                  <c:v>0.38368055555555558</c:v>
                </c:pt>
                <c:pt idx="346">
                  <c:v>0.38369212962962962</c:v>
                </c:pt>
                <c:pt idx="347">
                  <c:v>0.38370370370370371</c:v>
                </c:pt>
                <c:pt idx="348">
                  <c:v>0.38371527777777775</c:v>
                </c:pt>
                <c:pt idx="349">
                  <c:v>0.3837268518518519</c:v>
                </c:pt>
                <c:pt idx="350">
                  <c:v>0.38373842592592594</c:v>
                </c:pt>
                <c:pt idx="351">
                  <c:v>0.38375000000000004</c:v>
                </c:pt>
                <c:pt idx="352">
                  <c:v>0.38376157407407407</c:v>
                </c:pt>
                <c:pt idx="353">
                  <c:v>0.38377314814814811</c:v>
                </c:pt>
                <c:pt idx="354">
                  <c:v>0.38378472222222221</c:v>
                </c:pt>
                <c:pt idx="355">
                  <c:v>0.38379629629629625</c:v>
                </c:pt>
                <c:pt idx="356">
                  <c:v>0.3838078703703704</c:v>
                </c:pt>
                <c:pt idx="357">
                  <c:v>0.38381944444444444</c:v>
                </c:pt>
                <c:pt idx="358">
                  <c:v>0.38383101851851853</c:v>
                </c:pt>
                <c:pt idx="359">
                  <c:v>0.38384259259259257</c:v>
                </c:pt>
                <c:pt idx="360">
                  <c:v>0.38385416666666666</c:v>
                </c:pt>
                <c:pt idx="361">
                  <c:v>0.3838657407407407</c:v>
                </c:pt>
                <c:pt idx="362">
                  <c:v>0.38387731481481485</c:v>
                </c:pt>
                <c:pt idx="363">
                  <c:v>0.38388888888888889</c:v>
                </c:pt>
                <c:pt idx="364">
                  <c:v>0.38390046296296299</c:v>
                </c:pt>
                <c:pt idx="365">
                  <c:v>0.38391203703703702</c:v>
                </c:pt>
                <c:pt idx="366">
                  <c:v>0.38392361111111112</c:v>
                </c:pt>
                <c:pt idx="367">
                  <c:v>0.38393518518518516</c:v>
                </c:pt>
                <c:pt idx="368">
                  <c:v>0.38394675925925931</c:v>
                </c:pt>
                <c:pt idx="369">
                  <c:v>0.38395833333333335</c:v>
                </c:pt>
                <c:pt idx="370">
                  <c:v>0.38396990740740744</c:v>
                </c:pt>
                <c:pt idx="371">
                  <c:v>0.38398148148148148</c:v>
                </c:pt>
                <c:pt idx="372">
                  <c:v>0.38399305555555552</c:v>
                </c:pt>
                <c:pt idx="373">
                  <c:v>0.38400462962962961</c:v>
                </c:pt>
                <c:pt idx="374">
                  <c:v>0.38401620370370365</c:v>
                </c:pt>
                <c:pt idx="375">
                  <c:v>0.3840277777777778</c:v>
                </c:pt>
                <c:pt idx="376">
                  <c:v>0.38403935185185184</c:v>
                </c:pt>
                <c:pt idx="377">
                  <c:v>0.38405092592592593</c:v>
                </c:pt>
                <c:pt idx="378">
                  <c:v>0.38406249999999997</c:v>
                </c:pt>
                <c:pt idx="379">
                  <c:v>0.38407407407407407</c:v>
                </c:pt>
                <c:pt idx="380">
                  <c:v>0.38408564814814811</c:v>
                </c:pt>
                <c:pt idx="381">
                  <c:v>0.38409722222222226</c:v>
                </c:pt>
                <c:pt idx="382">
                  <c:v>0.3841087962962963</c:v>
                </c:pt>
                <c:pt idx="383">
                  <c:v>0.38412037037037039</c:v>
                </c:pt>
                <c:pt idx="384">
                  <c:v>0.38413194444444443</c:v>
                </c:pt>
                <c:pt idx="385">
                  <c:v>0.38414351851851852</c:v>
                </c:pt>
                <c:pt idx="386">
                  <c:v>0.38415509259259256</c:v>
                </c:pt>
                <c:pt idx="387">
                  <c:v>0.38416666666666671</c:v>
                </c:pt>
                <c:pt idx="388">
                  <c:v>0.38417824074074075</c:v>
                </c:pt>
                <c:pt idx="389">
                  <c:v>0.38418981481481485</c:v>
                </c:pt>
                <c:pt idx="390">
                  <c:v>0.38420138888888888</c:v>
                </c:pt>
                <c:pt idx="391">
                  <c:v>0.38421296296296298</c:v>
                </c:pt>
                <c:pt idx="392">
                  <c:v>0.38422453703703702</c:v>
                </c:pt>
                <c:pt idx="393">
                  <c:v>0.38423611111111117</c:v>
                </c:pt>
                <c:pt idx="394">
                  <c:v>0.38424768518518521</c:v>
                </c:pt>
                <c:pt idx="395">
                  <c:v>0.38425925925925924</c:v>
                </c:pt>
                <c:pt idx="396">
                  <c:v>0.38427083333333334</c:v>
                </c:pt>
                <c:pt idx="397">
                  <c:v>0.38428240740740738</c:v>
                </c:pt>
                <c:pt idx="398">
                  <c:v>0.38429398148148147</c:v>
                </c:pt>
                <c:pt idx="399">
                  <c:v>0.38430555555555551</c:v>
                </c:pt>
                <c:pt idx="400">
                  <c:v>0.38431712962962966</c:v>
                </c:pt>
                <c:pt idx="401">
                  <c:v>0.3843287037037037</c:v>
                </c:pt>
                <c:pt idx="402">
                  <c:v>0.38434027777777779</c:v>
                </c:pt>
                <c:pt idx="403">
                  <c:v>0.38435185185185183</c:v>
                </c:pt>
                <c:pt idx="404">
                  <c:v>0.38436342592592593</c:v>
                </c:pt>
                <c:pt idx="405">
                  <c:v>0.38437499999999997</c:v>
                </c:pt>
                <c:pt idx="406">
                  <c:v>0.38438657407407412</c:v>
                </c:pt>
                <c:pt idx="407">
                  <c:v>0.38439814814814816</c:v>
                </c:pt>
                <c:pt idx="408">
                  <c:v>0.38440972222222225</c:v>
                </c:pt>
                <c:pt idx="409">
                  <c:v>0.38442129629629629</c:v>
                </c:pt>
                <c:pt idx="410">
                  <c:v>0.38443287037037038</c:v>
                </c:pt>
                <c:pt idx="411">
                  <c:v>0.38444444444444442</c:v>
                </c:pt>
                <c:pt idx="412">
                  <c:v>0.38445601851851857</c:v>
                </c:pt>
                <c:pt idx="413">
                  <c:v>0.38446759259259261</c:v>
                </c:pt>
                <c:pt idx="414">
                  <c:v>0.38447916666666665</c:v>
                </c:pt>
                <c:pt idx="415">
                  <c:v>0.38449074074074074</c:v>
                </c:pt>
                <c:pt idx="416">
                  <c:v>0.38450231481481478</c:v>
                </c:pt>
                <c:pt idx="417">
                  <c:v>0.38451388888888888</c:v>
                </c:pt>
                <c:pt idx="418">
                  <c:v>0.38452546296296292</c:v>
                </c:pt>
                <c:pt idx="419">
                  <c:v>0.38453703703703707</c:v>
                </c:pt>
                <c:pt idx="420">
                  <c:v>0.3845486111111111</c:v>
                </c:pt>
                <c:pt idx="421">
                  <c:v>0.3845601851851852</c:v>
                </c:pt>
                <c:pt idx="422">
                  <c:v>0.38457175925925924</c:v>
                </c:pt>
                <c:pt idx="423">
                  <c:v>0.38458333333333333</c:v>
                </c:pt>
                <c:pt idx="424">
                  <c:v>0.38459490740740737</c:v>
                </c:pt>
                <c:pt idx="425">
                  <c:v>0.38460648148148152</c:v>
                </c:pt>
                <c:pt idx="426">
                  <c:v>0.38461805555555556</c:v>
                </c:pt>
                <c:pt idx="427">
                  <c:v>0.38462962962962965</c:v>
                </c:pt>
                <c:pt idx="428">
                  <c:v>0.38464120370370369</c:v>
                </c:pt>
                <c:pt idx="429">
                  <c:v>0.38465277777777779</c:v>
                </c:pt>
                <c:pt idx="430">
                  <c:v>0.38466435185185183</c:v>
                </c:pt>
                <c:pt idx="431">
                  <c:v>0.38467592592592598</c:v>
                </c:pt>
                <c:pt idx="432">
                  <c:v>0.38468750000000002</c:v>
                </c:pt>
                <c:pt idx="433">
                  <c:v>0.38469907407407411</c:v>
                </c:pt>
                <c:pt idx="434">
                  <c:v>0.38471064814814815</c:v>
                </c:pt>
                <c:pt idx="435">
                  <c:v>0.38472222222222219</c:v>
                </c:pt>
                <c:pt idx="436">
                  <c:v>0.38473379629629628</c:v>
                </c:pt>
                <c:pt idx="437">
                  <c:v>0.38474537037037032</c:v>
                </c:pt>
                <c:pt idx="438">
                  <c:v>0.38475694444444447</c:v>
                </c:pt>
                <c:pt idx="439">
                  <c:v>0.38476851851851851</c:v>
                </c:pt>
                <c:pt idx="440">
                  <c:v>0.3847800925925926</c:v>
                </c:pt>
                <c:pt idx="441">
                  <c:v>0.38479166666666664</c:v>
                </c:pt>
                <c:pt idx="442">
                  <c:v>0.38480324074074074</c:v>
                </c:pt>
                <c:pt idx="443">
                  <c:v>0.38481481481481478</c:v>
                </c:pt>
                <c:pt idx="444">
                  <c:v>0.38482638888888893</c:v>
                </c:pt>
                <c:pt idx="445">
                  <c:v>0.38483796296296297</c:v>
                </c:pt>
                <c:pt idx="446">
                  <c:v>0.38484953703703706</c:v>
                </c:pt>
                <c:pt idx="447">
                  <c:v>0.3848611111111111</c:v>
                </c:pt>
                <c:pt idx="448">
                  <c:v>0.38487268518518519</c:v>
                </c:pt>
                <c:pt idx="449">
                  <c:v>0.38488425925925923</c:v>
                </c:pt>
                <c:pt idx="450">
                  <c:v>0.38489583333333338</c:v>
                </c:pt>
                <c:pt idx="451">
                  <c:v>0.38490740740740742</c:v>
                </c:pt>
                <c:pt idx="452">
                  <c:v>0.38491898148148151</c:v>
                </c:pt>
                <c:pt idx="453">
                  <c:v>0.38493055555555555</c:v>
                </c:pt>
                <c:pt idx="454">
                  <c:v>0.38494212962962965</c:v>
                </c:pt>
                <c:pt idx="455">
                  <c:v>0.38495370370370369</c:v>
                </c:pt>
                <c:pt idx="456">
                  <c:v>0.38496527777777773</c:v>
                </c:pt>
                <c:pt idx="457">
                  <c:v>0.38497685185185188</c:v>
                </c:pt>
                <c:pt idx="458">
                  <c:v>0.38498842592592591</c:v>
                </c:pt>
                <c:pt idx="459">
                  <c:v>0.38500000000000001</c:v>
                </c:pt>
                <c:pt idx="460">
                  <c:v>0.38501157407407405</c:v>
                </c:pt>
                <c:pt idx="461">
                  <c:v>0.38502314814814814</c:v>
                </c:pt>
                <c:pt idx="462">
                  <c:v>0.38503472222222218</c:v>
                </c:pt>
                <c:pt idx="463">
                  <c:v>0.38504629629629633</c:v>
                </c:pt>
                <c:pt idx="464">
                  <c:v>0.38505787037037037</c:v>
                </c:pt>
                <c:pt idx="465">
                  <c:v>0.38506944444444446</c:v>
                </c:pt>
                <c:pt idx="466">
                  <c:v>0.3850810185185185</c:v>
                </c:pt>
                <c:pt idx="467">
                  <c:v>0.3850925925925926</c:v>
                </c:pt>
                <c:pt idx="468">
                  <c:v>0.38510416666666664</c:v>
                </c:pt>
                <c:pt idx="469">
                  <c:v>0.38511574074074079</c:v>
                </c:pt>
                <c:pt idx="470">
                  <c:v>0.38512731481481483</c:v>
                </c:pt>
                <c:pt idx="471">
                  <c:v>0.38513888888888892</c:v>
                </c:pt>
                <c:pt idx="472">
                  <c:v>0.38515046296296296</c:v>
                </c:pt>
                <c:pt idx="473">
                  <c:v>0.38516203703703705</c:v>
                </c:pt>
                <c:pt idx="474">
                  <c:v>0.38517361111111109</c:v>
                </c:pt>
                <c:pt idx="475">
                  <c:v>0.38518518518518513</c:v>
                </c:pt>
                <c:pt idx="476">
                  <c:v>0.38519675925925928</c:v>
                </c:pt>
                <c:pt idx="477">
                  <c:v>0.38520833333333332</c:v>
                </c:pt>
                <c:pt idx="478">
                  <c:v>0.38521990740740741</c:v>
                </c:pt>
                <c:pt idx="479">
                  <c:v>0.38523148148148145</c:v>
                </c:pt>
                <c:pt idx="480">
                  <c:v>0.38524305555555555</c:v>
                </c:pt>
                <c:pt idx="481">
                  <c:v>0.38525462962962959</c:v>
                </c:pt>
                <c:pt idx="482">
                  <c:v>0.38526620370370374</c:v>
                </c:pt>
                <c:pt idx="483">
                  <c:v>0.38527777777777777</c:v>
                </c:pt>
                <c:pt idx="484">
                  <c:v>0.38528935185185187</c:v>
                </c:pt>
                <c:pt idx="485">
                  <c:v>0.38530092592592591</c:v>
                </c:pt>
                <c:pt idx="486">
                  <c:v>0.3853125</c:v>
                </c:pt>
                <c:pt idx="487">
                  <c:v>0.38532407407407404</c:v>
                </c:pt>
                <c:pt idx="488">
                  <c:v>0.38533564814814819</c:v>
                </c:pt>
                <c:pt idx="489">
                  <c:v>0.38534722222222223</c:v>
                </c:pt>
                <c:pt idx="490">
                  <c:v>0.38535879629629632</c:v>
                </c:pt>
                <c:pt idx="491">
                  <c:v>0.38537037037037036</c:v>
                </c:pt>
                <c:pt idx="492">
                  <c:v>0.38538194444444446</c:v>
                </c:pt>
                <c:pt idx="493">
                  <c:v>0.3853935185185185</c:v>
                </c:pt>
                <c:pt idx="494">
                  <c:v>0.38540509259259265</c:v>
                </c:pt>
                <c:pt idx="495">
                  <c:v>0.38541666666666669</c:v>
                </c:pt>
                <c:pt idx="496">
                  <c:v>0.38542824074074072</c:v>
                </c:pt>
                <c:pt idx="497">
                  <c:v>0.38543981481481482</c:v>
                </c:pt>
                <c:pt idx="498">
                  <c:v>0.38545138888888886</c:v>
                </c:pt>
                <c:pt idx="499">
                  <c:v>0.38546296296296295</c:v>
                </c:pt>
                <c:pt idx="500">
                  <c:v>0.38547453703703699</c:v>
                </c:pt>
                <c:pt idx="501">
                  <c:v>0.38548611111111114</c:v>
                </c:pt>
                <c:pt idx="502">
                  <c:v>0.38549768518518518</c:v>
                </c:pt>
                <c:pt idx="503">
                  <c:v>0.38550925925925927</c:v>
                </c:pt>
                <c:pt idx="504">
                  <c:v>0.38552083333333331</c:v>
                </c:pt>
                <c:pt idx="505">
                  <c:v>0.38553240740740741</c:v>
                </c:pt>
                <c:pt idx="506">
                  <c:v>0.38554398148148145</c:v>
                </c:pt>
                <c:pt idx="507">
                  <c:v>0.3855555555555556</c:v>
                </c:pt>
                <c:pt idx="508">
                  <c:v>0.38556712962962963</c:v>
                </c:pt>
                <c:pt idx="509">
                  <c:v>0.38557870370370373</c:v>
                </c:pt>
                <c:pt idx="510">
                  <c:v>0.38559027777777777</c:v>
                </c:pt>
                <c:pt idx="511">
                  <c:v>0.38560185185185186</c:v>
                </c:pt>
                <c:pt idx="512">
                  <c:v>0.3856134259259259</c:v>
                </c:pt>
                <c:pt idx="513">
                  <c:v>0.38562500000000005</c:v>
                </c:pt>
                <c:pt idx="514">
                  <c:v>0.38563657407407409</c:v>
                </c:pt>
                <c:pt idx="515">
                  <c:v>0.38564814814814818</c:v>
                </c:pt>
                <c:pt idx="516">
                  <c:v>0.38565972222222222</c:v>
                </c:pt>
                <c:pt idx="517">
                  <c:v>0.38567129629629626</c:v>
                </c:pt>
                <c:pt idx="518">
                  <c:v>0.38568287037037036</c:v>
                </c:pt>
                <c:pt idx="519">
                  <c:v>0.3856944444444444</c:v>
                </c:pt>
                <c:pt idx="520">
                  <c:v>0.38570601851851855</c:v>
                </c:pt>
                <c:pt idx="521">
                  <c:v>0.38571759259259258</c:v>
                </c:pt>
                <c:pt idx="522">
                  <c:v>0.38572916666666668</c:v>
                </c:pt>
                <c:pt idx="523">
                  <c:v>0.38574074074074072</c:v>
                </c:pt>
                <c:pt idx="524">
                  <c:v>0.38575231481481481</c:v>
                </c:pt>
                <c:pt idx="525">
                  <c:v>0.38576388888888885</c:v>
                </c:pt>
                <c:pt idx="526">
                  <c:v>0.385775462962963</c:v>
                </c:pt>
                <c:pt idx="527">
                  <c:v>0.38578703703703704</c:v>
                </c:pt>
                <c:pt idx="528">
                  <c:v>0.38579861111111113</c:v>
                </c:pt>
                <c:pt idx="529">
                  <c:v>0.38581018518518517</c:v>
                </c:pt>
                <c:pt idx="530">
                  <c:v>0.38582175925925927</c:v>
                </c:pt>
                <c:pt idx="531">
                  <c:v>0.38583333333333331</c:v>
                </c:pt>
                <c:pt idx="532">
                  <c:v>0.38584490740740746</c:v>
                </c:pt>
                <c:pt idx="533">
                  <c:v>0.38585648148148149</c:v>
                </c:pt>
                <c:pt idx="534">
                  <c:v>0.38586805555555559</c:v>
                </c:pt>
                <c:pt idx="535">
                  <c:v>0.38587962962962963</c:v>
                </c:pt>
                <c:pt idx="536">
                  <c:v>0.38589120370370367</c:v>
                </c:pt>
                <c:pt idx="537">
                  <c:v>0.38590277777777776</c:v>
                </c:pt>
                <c:pt idx="538">
                  <c:v>0.3859143518518518</c:v>
                </c:pt>
                <c:pt idx="539">
                  <c:v>0.38592592592592595</c:v>
                </c:pt>
                <c:pt idx="540">
                  <c:v>0.38593749999999999</c:v>
                </c:pt>
                <c:pt idx="541">
                  <c:v>0.38594907407407408</c:v>
                </c:pt>
                <c:pt idx="542">
                  <c:v>0.38596064814814812</c:v>
                </c:pt>
                <c:pt idx="543">
                  <c:v>0.38597222222222222</c:v>
                </c:pt>
                <c:pt idx="544">
                  <c:v>0.38598379629629626</c:v>
                </c:pt>
                <c:pt idx="545">
                  <c:v>0.38599537037037041</c:v>
                </c:pt>
                <c:pt idx="546">
                  <c:v>0.38600694444444444</c:v>
                </c:pt>
                <c:pt idx="547">
                  <c:v>0.38601851851851854</c:v>
                </c:pt>
                <c:pt idx="548">
                  <c:v>0.38603009259259258</c:v>
                </c:pt>
                <c:pt idx="549">
                  <c:v>0.38604166666666667</c:v>
                </c:pt>
                <c:pt idx="550">
                  <c:v>0.38605324074074071</c:v>
                </c:pt>
                <c:pt idx="551">
                  <c:v>0.38606481481481486</c:v>
                </c:pt>
                <c:pt idx="552">
                  <c:v>0.3860763888888889</c:v>
                </c:pt>
                <c:pt idx="553">
                  <c:v>0.38608796296296299</c:v>
                </c:pt>
                <c:pt idx="554">
                  <c:v>0.38609953703703703</c:v>
                </c:pt>
                <c:pt idx="555">
                  <c:v>0.38611111111111113</c:v>
                </c:pt>
                <c:pt idx="556">
                  <c:v>0.38612268518518517</c:v>
                </c:pt>
                <c:pt idx="557">
                  <c:v>0.38613425925925932</c:v>
                </c:pt>
                <c:pt idx="558">
                  <c:v>0.38614583333333335</c:v>
                </c:pt>
                <c:pt idx="559">
                  <c:v>0.38615740740740739</c:v>
                </c:pt>
                <c:pt idx="560">
                  <c:v>0.38616898148148149</c:v>
                </c:pt>
                <c:pt idx="561">
                  <c:v>0.38618055555555553</c:v>
                </c:pt>
                <c:pt idx="562">
                  <c:v>0.38619212962962962</c:v>
                </c:pt>
                <c:pt idx="563">
                  <c:v>0.38620370370370366</c:v>
                </c:pt>
                <c:pt idx="564">
                  <c:v>0.38621527777777781</c:v>
                </c:pt>
                <c:pt idx="565">
                  <c:v>0.38622685185185185</c:v>
                </c:pt>
                <c:pt idx="566">
                  <c:v>0.38623842592592594</c:v>
                </c:pt>
                <c:pt idx="567">
                  <c:v>0.38624999999999998</c:v>
                </c:pt>
                <c:pt idx="568">
                  <c:v>0.38626157407407408</c:v>
                </c:pt>
                <c:pt idx="569">
                  <c:v>0.38627314814814812</c:v>
                </c:pt>
                <c:pt idx="570">
                  <c:v>0.38628472222222227</c:v>
                </c:pt>
                <c:pt idx="571">
                  <c:v>0.3862962962962963</c:v>
                </c:pt>
                <c:pt idx="572">
                  <c:v>0.3863078703703704</c:v>
                </c:pt>
                <c:pt idx="573">
                  <c:v>0.38631944444444444</c:v>
                </c:pt>
                <c:pt idx="574">
                  <c:v>0.38633101851851853</c:v>
                </c:pt>
                <c:pt idx="575">
                  <c:v>0.38634259259259257</c:v>
                </c:pt>
                <c:pt idx="576">
                  <c:v>0.38635416666666672</c:v>
                </c:pt>
                <c:pt idx="577">
                  <c:v>0.38636574074074076</c:v>
                </c:pt>
                <c:pt idx="578">
                  <c:v>0.3863773148148148</c:v>
                </c:pt>
                <c:pt idx="579">
                  <c:v>0.38638888888888889</c:v>
                </c:pt>
                <c:pt idx="580">
                  <c:v>0.38640046296296293</c:v>
                </c:pt>
                <c:pt idx="581">
                  <c:v>0.38641203703703703</c:v>
                </c:pt>
                <c:pt idx="582">
                  <c:v>0.38642361111111106</c:v>
                </c:pt>
                <c:pt idx="583">
                  <c:v>0.38643518518518521</c:v>
                </c:pt>
                <c:pt idx="584">
                  <c:v>0.38644675925925925</c:v>
                </c:pt>
                <c:pt idx="585">
                  <c:v>0.38645833333333335</c:v>
                </c:pt>
                <c:pt idx="586">
                  <c:v>0.38646990740740739</c:v>
                </c:pt>
                <c:pt idx="587">
                  <c:v>0.38648148148148148</c:v>
                </c:pt>
                <c:pt idx="588">
                  <c:v>0.38649305555555552</c:v>
                </c:pt>
                <c:pt idx="589">
                  <c:v>0.38650462962962967</c:v>
                </c:pt>
                <c:pt idx="590">
                  <c:v>0.38651620370370371</c:v>
                </c:pt>
                <c:pt idx="591">
                  <c:v>0.3865277777777778</c:v>
                </c:pt>
                <c:pt idx="592">
                  <c:v>0.38653935185185184</c:v>
                </c:pt>
                <c:pt idx="593">
                  <c:v>0.38655092592592594</c:v>
                </c:pt>
                <c:pt idx="594">
                  <c:v>0.38656249999999998</c:v>
                </c:pt>
                <c:pt idx="595">
                  <c:v>0.38657407407407413</c:v>
                </c:pt>
                <c:pt idx="596">
                  <c:v>0.38658564814814816</c:v>
                </c:pt>
                <c:pt idx="597">
                  <c:v>0.3865972222222222</c:v>
                </c:pt>
                <c:pt idx="598">
                  <c:v>0.3866087962962963</c:v>
                </c:pt>
                <c:pt idx="599">
                  <c:v>0.38662037037037034</c:v>
                </c:pt>
                <c:pt idx="600">
                  <c:v>0.38663194444444443</c:v>
                </c:pt>
                <c:pt idx="601">
                  <c:v>0.38664351851851847</c:v>
                </c:pt>
                <c:pt idx="602">
                  <c:v>0.38665509259259262</c:v>
                </c:pt>
                <c:pt idx="603">
                  <c:v>0.38666666666666666</c:v>
                </c:pt>
                <c:pt idx="604">
                  <c:v>0.38667824074074075</c:v>
                </c:pt>
                <c:pt idx="605">
                  <c:v>0.38668981481481479</c:v>
                </c:pt>
                <c:pt idx="606">
                  <c:v>0.38670138888888889</c:v>
                </c:pt>
                <c:pt idx="607">
                  <c:v>0.38671296296296293</c:v>
                </c:pt>
                <c:pt idx="608">
                  <c:v>0.38672453703703707</c:v>
                </c:pt>
                <c:pt idx="609">
                  <c:v>0.38673611111111111</c:v>
                </c:pt>
                <c:pt idx="610">
                  <c:v>0.38674768518518521</c:v>
                </c:pt>
                <c:pt idx="611">
                  <c:v>0.38675925925925925</c:v>
                </c:pt>
                <c:pt idx="612">
                  <c:v>0.38677083333333334</c:v>
                </c:pt>
                <c:pt idx="613">
                  <c:v>0.38678240740740738</c:v>
                </c:pt>
                <c:pt idx="614">
                  <c:v>0.38679398148148153</c:v>
                </c:pt>
                <c:pt idx="615">
                  <c:v>0.38680555555555557</c:v>
                </c:pt>
                <c:pt idx="616">
                  <c:v>0.38681712962962966</c:v>
                </c:pt>
                <c:pt idx="617">
                  <c:v>0.3868287037037037</c:v>
                </c:pt>
                <c:pt idx="618">
                  <c:v>0.3868402777777778</c:v>
                </c:pt>
                <c:pt idx="619">
                  <c:v>0.38685185185185184</c:v>
                </c:pt>
                <c:pt idx="620">
                  <c:v>0.38686342592592587</c:v>
                </c:pt>
                <c:pt idx="621">
                  <c:v>0.38687500000000002</c:v>
                </c:pt>
                <c:pt idx="622">
                  <c:v>0.38688657407407406</c:v>
                </c:pt>
                <c:pt idx="623">
                  <c:v>0.38689814814814816</c:v>
                </c:pt>
                <c:pt idx="624">
                  <c:v>0.3869097222222222</c:v>
                </c:pt>
                <c:pt idx="625">
                  <c:v>0.38692129629629629</c:v>
                </c:pt>
                <c:pt idx="626">
                  <c:v>0.38693287037037033</c:v>
                </c:pt>
                <c:pt idx="627">
                  <c:v>0.38694444444444448</c:v>
                </c:pt>
                <c:pt idx="628">
                  <c:v>0.38695601851851852</c:v>
                </c:pt>
                <c:pt idx="629">
                  <c:v>0.38696759259259261</c:v>
                </c:pt>
                <c:pt idx="630">
                  <c:v>0.38697916666666665</c:v>
                </c:pt>
                <c:pt idx="631">
                  <c:v>0.38699074074074075</c:v>
                </c:pt>
                <c:pt idx="632">
                  <c:v>0.38700231481481479</c:v>
                </c:pt>
                <c:pt idx="633">
                  <c:v>0.38701388888888894</c:v>
                </c:pt>
                <c:pt idx="634">
                  <c:v>0.38702546296296297</c:v>
                </c:pt>
                <c:pt idx="635">
                  <c:v>0.38703703703703707</c:v>
                </c:pt>
                <c:pt idx="636">
                  <c:v>0.38704861111111111</c:v>
                </c:pt>
                <c:pt idx="637">
                  <c:v>0.3870601851851852</c:v>
                </c:pt>
                <c:pt idx="638">
                  <c:v>0.38707175925925924</c:v>
                </c:pt>
                <c:pt idx="639">
                  <c:v>0.38708333333333328</c:v>
                </c:pt>
                <c:pt idx="640">
                  <c:v>0.38709490740740743</c:v>
                </c:pt>
                <c:pt idx="641">
                  <c:v>0.38710648148148147</c:v>
                </c:pt>
                <c:pt idx="642">
                  <c:v>0.38711805555555556</c:v>
                </c:pt>
                <c:pt idx="643">
                  <c:v>0.3871296296296296</c:v>
                </c:pt>
                <c:pt idx="644">
                  <c:v>0.3871412037037037</c:v>
                </c:pt>
                <c:pt idx="645">
                  <c:v>0.38715277777777773</c:v>
                </c:pt>
                <c:pt idx="646">
                  <c:v>0.38716435185185188</c:v>
                </c:pt>
                <c:pt idx="647">
                  <c:v>0.38717592592592592</c:v>
                </c:pt>
                <c:pt idx="648">
                  <c:v>0.38718750000000002</c:v>
                </c:pt>
                <c:pt idx="649">
                  <c:v>0.38719907407407406</c:v>
                </c:pt>
                <c:pt idx="650">
                  <c:v>0.38721064814814815</c:v>
                </c:pt>
                <c:pt idx="651">
                  <c:v>0.38722222222222219</c:v>
                </c:pt>
                <c:pt idx="652">
                  <c:v>0.38723379629629634</c:v>
                </c:pt>
                <c:pt idx="653">
                  <c:v>0.38724537037037038</c:v>
                </c:pt>
                <c:pt idx="654">
                  <c:v>0.38725694444444447</c:v>
                </c:pt>
                <c:pt idx="655">
                  <c:v>0.38726851851851851</c:v>
                </c:pt>
                <c:pt idx="656">
                  <c:v>0.38728009259259261</c:v>
                </c:pt>
                <c:pt idx="657">
                  <c:v>0.38729166666666665</c:v>
                </c:pt>
                <c:pt idx="658">
                  <c:v>0.38730324074074068</c:v>
                </c:pt>
                <c:pt idx="659">
                  <c:v>0.38731481481481483</c:v>
                </c:pt>
                <c:pt idx="660">
                  <c:v>0.38732638888888887</c:v>
                </c:pt>
                <c:pt idx="661">
                  <c:v>0.38733796296296297</c:v>
                </c:pt>
                <c:pt idx="662">
                  <c:v>0.38734953703703701</c:v>
                </c:pt>
                <c:pt idx="663">
                  <c:v>0.3873611111111111</c:v>
                </c:pt>
                <c:pt idx="664">
                  <c:v>0.38737268518518514</c:v>
                </c:pt>
                <c:pt idx="665">
                  <c:v>0.38738425925925929</c:v>
                </c:pt>
                <c:pt idx="666">
                  <c:v>0.38739583333333333</c:v>
                </c:pt>
                <c:pt idx="667">
                  <c:v>0.38740740740740742</c:v>
                </c:pt>
                <c:pt idx="668">
                  <c:v>0.38741898148148146</c:v>
                </c:pt>
                <c:pt idx="669">
                  <c:v>0.38743055555555556</c:v>
                </c:pt>
                <c:pt idx="670">
                  <c:v>0.38744212962962959</c:v>
                </c:pt>
                <c:pt idx="671">
                  <c:v>0.38745370370370374</c:v>
                </c:pt>
                <c:pt idx="672">
                  <c:v>0.38746527777777778</c:v>
                </c:pt>
                <c:pt idx="673">
                  <c:v>0.38747685185185188</c:v>
                </c:pt>
                <c:pt idx="674">
                  <c:v>0.38748842592592592</c:v>
                </c:pt>
                <c:pt idx="675">
                  <c:v>0.38750000000000001</c:v>
                </c:pt>
                <c:pt idx="676">
                  <c:v>0.38751157407407405</c:v>
                </c:pt>
                <c:pt idx="677">
                  <c:v>0.3875231481481482</c:v>
                </c:pt>
                <c:pt idx="678">
                  <c:v>0.38753472222222224</c:v>
                </c:pt>
                <c:pt idx="679">
                  <c:v>0.38754629629629633</c:v>
                </c:pt>
                <c:pt idx="680">
                  <c:v>0.38755787037037037</c:v>
                </c:pt>
                <c:pt idx="681">
                  <c:v>0.38756944444444441</c:v>
                </c:pt>
                <c:pt idx="682">
                  <c:v>0.38758101851851851</c:v>
                </c:pt>
                <c:pt idx="683">
                  <c:v>0.38759259259259254</c:v>
                </c:pt>
                <c:pt idx="684">
                  <c:v>0.38760416666666669</c:v>
                </c:pt>
                <c:pt idx="685">
                  <c:v>0.38761574074074073</c:v>
                </c:pt>
                <c:pt idx="686">
                  <c:v>0.38762731481481483</c:v>
                </c:pt>
                <c:pt idx="687">
                  <c:v>0.38763888888888887</c:v>
                </c:pt>
                <c:pt idx="688">
                  <c:v>0.38765046296296296</c:v>
                </c:pt>
                <c:pt idx="689">
                  <c:v>0.387662037037037</c:v>
                </c:pt>
                <c:pt idx="690">
                  <c:v>0.38767361111111115</c:v>
                </c:pt>
                <c:pt idx="691">
                  <c:v>0.38768518518518519</c:v>
                </c:pt>
                <c:pt idx="692">
                  <c:v>0.38769675925925928</c:v>
                </c:pt>
                <c:pt idx="693">
                  <c:v>0.38770833333333332</c:v>
                </c:pt>
                <c:pt idx="694">
                  <c:v>0.38771990740740742</c:v>
                </c:pt>
                <c:pt idx="695">
                  <c:v>0.38773148148148145</c:v>
                </c:pt>
                <c:pt idx="696">
                  <c:v>0.3877430555555556</c:v>
                </c:pt>
                <c:pt idx="697">
                  <c:v>0.38775462962962964</c:v>
                </c:pt>
                <c:pt idx="698">
                  <c:v>0.38776620370370374</c:v>
                </c:pt>
                <c:pt idx="699">
                  <c:v>0.38777777777777778</c:v>
                </c:pt>
                <c:pt idx="700">
                  <c:v>0.38778935185185182</c:v>
                </c:pt>
                <c:pt idx="701">
                  <c:v>0.38780092592592591</c:v>
                </c:pt>
                <c:pt idx="702">
                  <c:v>0.38781249999999995</c:v>
                </c:pt>
                <c:pt idx="703">
                  <c:v>0.3878240740740741</c:v>
                </c:pt>
                <c:pt idx="704">
                  <c:v>0.38783564814814814</c:v>
                </c:pt>
                <c:pt idx="705">
                  <c:v>0.38784722222222223</c:v>
                </c:pt>
                <c:pt idx="706">
                  <c:v>0.38785879629629627</c:v>
                </c:pt>
                <c:pt idx="707">
                  <c:v>0.38787037037037037</c:v>
                </c:pt>
                <c:pt idx="708">
                  <c:v>0.3878819444444444</c:v>
                </c:pt>
                <c:pt idx="709">
                  <c:v>0.38789351851851855</c:v>
                </c:pt>
                <c:pt idx="710">
                  <c:v>0.38790509259259259</c:v>
                </c:pt>
                <c:pt idx="711">
                  <c:v>0.38791666666666669</c:v>
                </c:pt>
                <c:pt idx="712">
                  <c:v>0.38792824074074073</c:v>
                </c:pt>
                <c:pt idx="713">
                  <c:v>0.38793981481481482</c:v>
                </c:pt>
                <c:pt idx="714">
                  <c:v>0.38795138888888886</c:v>
                </c:pt>
                <c:pt idx="715">
                  <c:v>0.38796296296296301</c:v>
                </c:pt>
                <c:pt idx="716">
                  <c:v>0.38797453703703705</c:v>
                </c:pt>
                <c:pt idx="717">
                  <c:v>0.38798611111111114</c:v>
                </c:pt>
                <c:pt idx="718">
                  <c:v>0.38799768518518518</c:v>
                </c:pt>
                <c:pt idx="719">
                  <c:v>0.38800925925925928</c:v>
                </c:pt>
                <c:pt idx="720">
                  <c:v>0.38802083333333331</c:v>
                </c:pt>
                <c:pt idx="721">
                  <c:v>0.38803240740740735</c:v>
                </c:pt>
                <c:pt idx="722">
                  <c:v>0.3880439814814815</c:v>
                </c:pt>
                <c:pt idx="723">
                  <c:v>0.38805555555555554</c:v>
                </c:pt>
                <c:pt idx="724">
                  <c:v>0.38806712962962964</c:v>
                </c:pt>
                <c:pt idx="725">
                  <c:v>0.38807870370370368</c:v>
                </c:pt>
                <c:pt idx="726">
                  <c:v>0.38809027777777777</c:v>
                </c:pt>
                <c:pt idx="727">
                  <c:v>0.38810185185185181</c:v>
                </c:pt>
                <c:pt idx="728">
                  <c:v>0.38811342592592596</c:v>
                </c:pt>
                <c:pt idx="729">
                  <c:v>0.388125</c:v>
                </c:pt>
                <c:pt idx="730">
                  <c:v>0.38813657407407409</c:v>
                </c:pt>
                <c:pt idx="731">
                  <c:v>0.38814814814814813</c:v>
                </c:pt>
                <c:pt idx="732">
                  <c:v>0.38815972222222223</c:v>
                </c:pt>
                <c:pt idx="733">
                  <c:v>0.38817129629629626</c:v>
                </c:pt>
                <c:pt idx="734">
                  <c:v>0.38818287037037041</c:v>
                </c:pt>
                <c:pt idx="735">
                  <c:v>0.38819444444444445</c:v>
                </c:pt>
                <c:pt idx="736">
                  <c:v>0.38820601851851855</c:v>
                </c:pt>
                <c:pt idx="737">
                  <c:v>0.38821759259259259</c:v>
                </c:pt>
                <c:pt idx="738">
                  <c:v>0.38822916666666668</c:v>
                </c:pt>
                <c:pt idx="739">
                  <c:v>0.38824074074074072</c:v>
                </c:pt>
                <c:pt idx="740">
                  <c:v>0.38825231481481487</c:v>
                </c:pt>
                <c:pt idx="741">
                  <c:v>0.38826388888888891</c:v>
                </c:pt>
                <c:pt idx="742">
                  <c:v>0.38827546296296295</c:v>
                </c:pt>
                <c:pt idx="743">
                  <c:v>0.38828703703703704</c:v>
                </c:pt>
                <c:pt idx="744">
                  <c:v>0.38829861111111108</c:v>
                </c:pt>
                <c:pt idx="745">
                  <c:v>0.38831018518518517</c:v>
                </c:pt>
                <c:pt idx="746">
                  <c:v>0.38832175925925921</c:v>
                </c:pt>
                <c:pt idx="747">
                  <c:v>0.38833333333333336</c:v>
                </c:pt>
                <c:pt idx="748">
                  <c:v>0.3883449074074074</c:v>
                </c:pt>
                <c:pt idx="749">
                  <c:v>0.3883564814814815</c:v>
                </c:pt>
                <c:pt idx="750">
                  <c:v>0.38836805555555554</c:v>
                </c:pt>
                <c:pt idx="751">
                  <c:v>0.38837962962962963</c:v>
                </c:pt>
                <c:pt idx="752">
                  <c:v>0.38839120370370367</c:v>
                </c:pt>
                <c:pt idx="753">
                  <c:v>0.38840277777777782</c:v>
                </c:pt>
                <c:pt idx="754">
                  <c:v>0.38841435185185186</c:v>
                </c:pt>
                <c:pt idx="755">
                  <c:v>0.38842592592592595</c:v>
                </c:pt>
                <c:pt idx="756">
                  <c:v>0.38843749999999999</c:v>
                </c:pt>
                <c:pt idx="757">
                  <c:v>0.38844907407407409</c:v>
                </c:pt>
                <c:pt idx="758">
                  <c:v>0.38846064814814812</c:v>
                </c:pt>
                <c:pt idx="759">
                  <c:v>0.38847222222222227</c:v>
                </c:pt>
                <c:pt idx="760">
                  <c:v>0.38848379629629631</c:v>
                </c:pt>
                <c:pt idx="761">
                  <c:v>0.38849537037037035</c:v>
                </c:pt>
                <c:pt idx="762">
                  <c:v>0.38850694444444445</c:v>
                </c:pt>
                <c:pt idx="763">
                  <c:v>0.38851851851851849</c:v>
                </c:pt>
                <c:pt idx="764">
                  <c:v>0.38853009259259258</c:v>
                </c:pt>
                <c:pt idx="765">
                  <c:v>0.38854166666666662</c:v>
                </c:pt>
                <c:pt idx="766">
                  <c:v>0.38855324074074077</c:v>
                </c:pt>
                <c:pt idx="767">
                  <c:v>0.38856481481481481</c:v>
                </c:pt>
                <c:pt idx="768">
                  <c:v>0.3885763888888889</c:v>
                </c:pt>
                <c:pt idx="769">
                  <c:v>0.38858796296296294</c:v>
                </c:pt>
                <c:pt idx="770">
                  <c:v>0.38859953703703703</c:v>
                </c:pt>
                <c:pt idx="771">
                  <c:v>0.38861111111111107</c:v>
                </c:pt>
                <c:pt idx="772">
                  <c:v>0.38862268518518522</c:v>
                </c:pt>
                <c:pt idx="773">
                  <c:v>0.38863425925925926</c:v>
                </c:pt>
                <c:pt idx="774">
                  <c:v>0.38864583333333336</c:v>
                </c:pt>
                <c:pt idx="775">
                  <c:v>0.3886574074074074</c:v>
                </c:pt>
                <c:pt idx="776">
                  <c:v>0.38866898148148149</c:v>
                </c:pt>
                <c:pt idx="777">
                  <c:v>0.38868055555555553</c:v>
                </c:pt>
                <c:pt idx="778">
                  <c:v>0.38869212962962968</c:v>
                </c:pt>
                <c:pt idx="779">
                  <c:v>0.38870370370370372</c:v>
                </c:pt>
                <c:pt idx="780">
                  <c:v>0.38871527777777781</c:v>
                </c:pt>
                <c:pt idx="781">
                  <c:v>0.38872685185185185</c:v>
                </c:pt>
                <c:pt idx="782">
                  <c:v>0.38873842592592595</c:v>
                </c:pt>
                <c:pt idx="783">
                  <c:v>0.38874999999999998</c:v>
                </c:pt>
                <c:pt idx="784">
                  <c:v>0.38876157407407402</c:v>
                </c:pt>
                <c:pt idx="785">
                  <c:v>0.38877314814814817</c:v>
                </c:pt>
                <c:pt idx="786">
                  <c:v>0.38878472222222221</c:v>
                </c:pt>
                <c:pt idx="787">
                  <c:v>0.38879629629629631</c:v>
                </c:pt>
                <c:pt idx="788">
                  <c:v>0.38880787037037035</c:v>
                </c:pt>
                <c:pt idx="789">
                  <c:v>0.38881944444444444</c:v>
                </c:pt>
                <c:pt idx="790">
                  <c:v>0.38883101851851848</c:v>
                </c:pt>
                <c:pt idx="791">
                  <c:v>0.38884259259259263</c:v>
                </c:pt>
                <c:pt idx="792">
                  <c:v>0.38885416666666667</c:v>
                </c:pt>
                <c:pt idx="793">
                  <c:v>0.38886574074074076</c:v>
                </c:pt>
                <c:pt idx="794">
                  <c:v>0.3888773148148148</c:v>
                </c:pt>
                <c:pt idx="795">
                  <c:v>0.3888888888888889</c:v>
                </c:pt>
                <c:pt idx="796">
                  <c:v>0.38890046296296293</c:v>
                </c:pt>
                <c:pt idx="797">
                  <c:v>0.38891203703703708</c:v>
                </c:pt>
                <c:pt idx="798">
                  <c:v>0.38892361111111112</c:v>
                </c:pt>
                <c:pt idx="799">
                  <c:v>0.38893518518518522</c:v>
                </c:pt>
                <c:pt idx="800">
                  <c:v>0.38894675925925926</c:v>
                </c:pt>
                <c:pt idx="801">
                  <c:v>0.38895833333333335</c:v>
                </c:pt>
                <c:pt idx="802">
                  <c:v>0.38896990740740739</c:v>
                </c:pt>
                <c:pt idx="803">
                  <c:v>0.38898148148148143</c:v>
                </c:pt>
                <c:pt idx="804">
                  <c:v>0.38899305555555558</c:v>
                </c:pt>
                <c:pt idx="805">
                  <c:v>0.38900462962962962</c:v>
                </c:pt>
                <c:pt idx="806">
                  <c:v>0.38901620370370371</c:v>
                </c:pt>
                <c:pt idx="807">
                  <c:v>0.38902777777777775</c:v>
                </c:pt>
                <c:pt idx="808">
                  <c:v>0.38903935185185184</c:v>
                </c:pt>
                <c:pt idx="809">
                  <c:v>0.38905092592592588</c:v>
                </c:pt>
                <c:pt idx="810">
                  <c:v>0.38906250000000003</c:v>
                </c:pt>
                <c:pt idx="811">
                  <c:v>0.38907407407407407</c:v>
                </c:pt>
                <c:pt idx="812">
                  <c:v>0.38908564814814817</c:v>
                </c:pt>
                <c:pt idx="813">
                  <c:v>0.38909722222222221</c:v>
                </c:pt>
                <c:pt idx="814">
                  <c:v>0.3891087962962963</c:v>
                </c:pt>
                <c:pt idx="815">
                  <c:v>0.38912037037037034</c:v>
                </c:pt>
                <c:pt idx="816">
                  <c:v>0.38913194444444449</c:v>
                </c:pt>
                <c:pt idx="817">
                  <c:v>0.38914351851851853</c:v>
                </c:pt>
                <c:pt idx="818">
                  <c:v>0.38915509259259262</c:v>
                </c:pt>
                <c:pt idx="819">
                  <c:v>0.38916666666666666</c:v>
                </c:pt>
                <c:pt idx="820">
                  <c:v>0.38917824074074076</c:v>
                </c:pt>
                <c:pt idx="821">
                  <c:v>0.38918981481481479</c:v>
                </c:pt>
                <c:pt idx="822">
                  <c:v>0.38920138888888883</c:v>
                </c:pt>
                <c:pt idx="823">
                  <c:v>0.38921296296296298</c:v>
                </c:pt>
                <c:pt idx="824">
                  <c:v>0.38922453703703702</c:v>
                </c:pt>
                <c:pt idx="825">
                  <c:v>0.38923611111111112</c:v>
                </c:pt>
                <c:pt idx="826">
                  <c:v>0.38924768518518515</c:v>
                </c:pt>
                <c:pt idx="827">
                  <c:v>0.38925925925925925</c:v>
                </c:pt>
                <c:pt idx="828">
                  <c:v>0.38927083333333329</c:v>
                </c:pt>
                <c:pt idx="829">
                  <c:v>0.38928240740740744</c:v>
                </c:pt>
                <c:pt idx="830">
                  <c:v>0.38929398148148148</c:v>
                </c:pt>
                <c:pt idx="831">
                  <c:v>0.38930555555555557</c:v>
                </c:pt>
                <c:pt idx="832">
                  <c:v>0.38931712962962961</c:v>
                </c:pt>
                <c:pt idx="833">
                  <c:v>0.3893287037037037</c:v>
                </c:pt>
                <c:pt idx="834">
                  <c:v>0.38934027777777774</c:v>
                </c:pt>
                <c:pt idx="835">
                  <c:v>0.38935185185185189</c:v>
                </c:pt>
                <c:pt idx="836">
                  <c:v>0.38936342592592593</c:v>
                </c:pt>
                <c:pt idx="837">
                  <c:v>0.38937500000000003</c:v>
                </c:pt>
                <c:pt idx="838">
                  <c:v>0.38938657407407407</c:v>
                </c:pt>
                <c:pt idx="839">
                  <c:v>0.38939814814814816</c:v>
                </c:pt>
                <c:pt idx="840">
                  <c:v>0.3894097222222222</c:v>
                </c:pt>
                <c:pt idx="841">
                  <c:v>0.38942129629629635</c:v>
                </c:pt>
                <c:pt idx="842">
                  <c:v>0.38943287037037039</c:v>
                </c:pt>
                <c:pt idx="843">
                  <c:v>0.38944444444444448</c:v>
                </c:pt>
                <c:pt idx="844">
                  <c:v>0.38945601851851852</c:v>
                </c:pt>
                <c:pt idx="845">
                  <c:v>0.38946759259259256</c:v>
                </c:pt>
                <c:pt idx="846">
                  <c:v>0.38947916666666665</c:v>
                </c:pt>
                <c:pt idx="847">
                  <c:v>0.38949074074074069</c:v>
                </c:pt>
                <c:pt idx="848">
                  <c:v>0.38950231481481484</c:v>
                </c:pt>
                <c:pt idx="849">
                  <c:v>0.38951388888888888</c:v>
                </c:pt>
                <c:pt idx="850">
                  <c:v>0.38952546296296298</c:v>
                </c:pt>
                <c:pt idx="851">
                  <c:v>0.38953703703703701</c:v>
                </c:pt>
                <c:pt idx="852">
                  <c:v>0.38954861111111111</c:v>
                </c:pt>
                <c:pt idx="853">
                  <c:v>0.38956018518518515</c:v>
                </c:pt>
                <c:pt idx="854">
                  <c:v>0.3895717592592593</c:v>
                </c:pt>
                <c:pt idx="855">
                  <c:v>0.38958333333333334</c:v>
                </c:pt>
                <c:pt idx="856">
                  <c:v>0.38959490740740743</c:v>
                </c:pt>
                <c:pt idx="857">
                  <c:v>0.38960648148148147</c:v>
                </c:pt>
                <c:pt idx="858">
                  <c:v>0.38961805555555556</c:v>
                </c:pt>
                <c:pt idx="859">
                  <c:v>0.3896296296296296</c:v>
                </c:pt>
                <c:pt idx="860">
                  <c:v>0.38964120370370375</c:v>
                </c:pt>
                <c:pt idx="861">
                  <c:v>0.38965277777777779</c:v>
                </c:pt>
                <c:pt idx="862">
                  <c:v>0.38966435185185189</c:v>
                </c:pt>
                <c:pt idx="863">
                  <c:v>0.38967592592592593</c:v>
                </c:pt>
                <c:pt idx="864">
                  <c:v>0.38968749999999996</c:v>
                </c:pt>
                <c:pt idx="865">
                  <c:v>0.38969907407407406</c:v>
                </c:pt>
                <c:pt idx="866">
                  <c:v>0.3897106481481481</c:v>
                </c:pt>
                <c:pt idx="867">
                  <c:v>0.38972222222222225</c:v>
                </c:pt>
                <c:pt idx="868">
                  <c:v>0.38973379629629629</c:v>
                </c:pt>
                <c:pt idx="869">
                  <c:v>0.38974537037037038</c:v>
                </c:pt>
                <c:pt idx="870">
                  <c:v>0.38975694444444442</c:v>
                </c:pt>
                <c:pt idx="871">
                  <c:v>0.38976851851851851</c:v>
                </c:pt>
                <c:pt idx="872">
                  <c:v>0.38978009259259255</c:v>
                </c:pt>
                <c:pt idx="873">
                  <c:v>0.3897916666666667</c:v>
                </c:pt>
                <c:pt idx="874">
                  <c:v>0.38980324074074074</c:v>
                </c:pt>
                <c:pt idx="875">
                  <c:v>0.38981481481481484</c:v>
                </c:pt>
                <c:pt idx="876">
                  <c:v>0.38982638888888888</c:v>
                </c:pt>
                <c:pt idx="877">
                  <c:v>0.38983796296296297</c:v>
                </c:pt>
                <c:pt idx="878">
                  <c:v>0.38984953703703701</c:v>
                </c:pt>
                <c:pt idx="879">
                  <c:v>0.38986111111111116</c:v>
                </c:pt>
                <c:pt idx="880">
                  <c:v>0.3898726851851852</c:v>
                </c:pt>
                <c:pt idx="881">
                  <c:v>0.38988425925925929</c:v>
                </c:pt>
                <c:pt idx="882">
                  <c:v>0.38989583333333333</c:v>
                </c:pt>
                <c:pt idx="883">
                  <c:v>0.38990740740740737</c:v>
                </c:pt>
                <c:pt idx="884">
                  <c:v>0.38991898148148146</c:v>
                </c:pt>
                <c:pt idx="885">
                  <c:v>0.3899305555555555</c:v>
                </c:pt>
                <c:pt idx="886">
                  <c:v>0.38994212962962965</c:v>
                </c:pt>
                <c:pt idx="887">
                  <c:v>0.38995370370370369</c:v>
                </c:pt>
                <c:pt idx="888">
                  <c:v>0.38996527777777779</c:v>
                </c:pt>
                <c:pt idx="889">
                  <c:v>0.38997685185185182</c:v>
                </c:pt>
                <c:pt idx="890">
                  <c:v>0.38998842592592592</c:v>
                </c:pt>
                <c:pt idx="891">
                  <c:v>0.38999999999999996</c:v>
                </c:pt>
                <c:pt idx="892">
                  <c:v>0.39001157407407411</c:v>
                </c:pt>
                <c:pt idx="893">
                  <c:v>0.39002314814814815</c:v>
                </c:pt>
                <c:pt idx="894">
                  <c:v>0.39003472222222224</c:v>
                </c:pt>
                <c:pt idx="895">
                  <c:v>0.39004629629629628</c:v>
                </c:pt>
                <c:pt idx="896">
                  <c:v>0.39005787037037037</c:v>
                </c:pt>
                <c:pt idx="897">
                  <c:v>0.39006944444444441</c:v>
                </c:pt>
                <c:pt idx="898">
                  <c:v>0.39008101851851856</c:v>
                </c:pt>
                <c:pt idx="899">
                  <c:v>0.3900925925925926</c:v>
                </c:pt>
                <c:pt idx="900">
                  <c:v>0.3901041666666667</c:v>
                </c:pt>
                <c:pt idx="901">
                  <c:v>0.39011574074074074</c:v>
                </c:pt>
                <c:pt idx="902">
                  <c:v>0.39012731481481483</c:v>
                </c:pt>
                <c:pt idx="903">
                  <c:v>0.39013888888888887</c:v>
                </c:pt>
                <c:pt idx="904">
                  <c:v>0.39015046296296302</c:v>
                </c:pt>
                <c:pt idx="905">
                  <c:v>0.39016203703703706</c:v>
                </c:pt>
                <c:pt idx="906">
                  <c:v>0.3901736111111111</c:v>
                </c:pt>
                <c:pt idx="907">
                  <c:v>0.39018518518518519</c:v>
                </c:pt>
                <c:pt idx="908">
                  <c:v>0.39019675925925923</c:v>
                </c:pt>
                <c:pt idx="909">
                  <c:v>0.39020833333333332</c:v>
                </c:pt>
                <c:pt idx="910">
                  <c:v>0.39021990740740736</c:v>
                </c:pt>
                <c:pt idx="911">
                  <c:v>0.39023148148148151</c:v>
                </c:pt>
                <c:pt idx="912">
                  <c:v>0.39024305555555555</c:v>
                </c:pt>
                <c:pt idx="913">
                  <c:v>0.39025462962962965</c:v>
                </c:pt>
                <c:pt idx="914">
                  <c:v>0.39026620370370368</c:v>
                </c:pt>
                <c:pt idx="915">
                  <c:v>0.39027777777777778</c:v>
                </c:pt>
                <c:pt idx="916">
                  <c:v>0.39028935185185182</c:v>
                </c:pt>
                <c:pt idx="917">
                  <c:v>0.39030092592592597</c:v>
                </c:pt>
                <c:pt idx="918">
                  <c:v>0.39031250000000001</c:v>
                </c:pt>
                <c:pt idx="919">
                  <c:v>0.3903240740740741</c:v>
                </c:pt>
                <c:pt idx="920">
                  <c:v>0.39033564814814814</c:v>
                </c:pt>
                <c:pt idx="921">
                  <c:v>0.39034722222222223</c:v>
                </c:pt>
                <c:pt idx="922">
                  <c:v>0.39035879629629627</c:v>
                </c:pt>
                <c:pt idx="923">
                  <c:v>0.39037037037037042</c:v>
                </c:pt>
                <c:pt idx="924">
                  <c:v>0.39038194444444446</c:v>
                </c:pt>
                <c:pt idx="925">
                  <c:v>0.3903935185185185</c:v>
                </c:pt>
                <c:pt idx="926">
                  <c:v>0.3904050925925926</c:v>
                </c:pt>
                <c:pt idx="927">
                  <c:v>0.39041666666666663</c:v>
                </c:pt>
                <c:pt idx="928">
                  <c:v>0.39042824074074073</c:v>
                </c:pt>
                <c:pt idx="929">
                  <c:v>0.39043981481481477</c:v>
                </c:pt>
                <c:pt idx="930">
                  <c:v>0.39045138888888892</c:v>
                </c:pt>
                <c:pt idx="931">
                  <c:v>0.39046296296296296</c:v>
                </c:pt>
                <c:pt idx="932">
                  <c:v>0.39047453703703705</c:v>
                </c:pt>
                <c:pt idx="933">
                  <c:v>0.39048611111111109</c:v>
                </c:pt>
                <c:pt idx="934">
                  <c:v>0.39049768518518518</c:v>
                </c:pt>
                <c:pt idx="935">
                  <c:v>0.39050925925925922</c:v>
                </c:pt>
                <c:pt idx="936">
                  <c:v>0.39052083333333337</c:v>
                </c:pt>
                <c:pt idx="937">
                  <c:v>0.39053240740740741</c:v>
                </c:pt>
                <c:pt idx="938">
                  <c:v>0.39054398148148151</c:v>
                </c:pt>
                <c:pt idx="939">
                  <c:v>0.39055555555555554</c:v>
                </c:pt>
                <c:pt idx="940">
                  <c:v>0.39056712962962964</c:v>
                </c:pt>
                <c:pt idx="941">
                  <c:v>0.39057870370370368</c:v>
                </c:pt>
                <c:pt idx="942">
                  <c:v>0.39059027777777783</c:v>
                </c:pt>
                <c:pt idx="943">
                  <c:v>0.39060185185185187</c:v>
                </c:pt>
                <c:pt idx="944">
                  <c:v>0.39061342592592596</c:v>
                </c:pt>
                <c:pt idx="945">
                  <c:v>0.390625</c:v>
                </c:pt>
                <c:pt idx="946">
                  <c:v>0.39063657407407404</c:v>
                </c:pt>
                <c:pt idx="947">
                  <c:v>0.39064814814814813</c:v>
                </c:pt>
                <c:pt idx="948">
                  <c:v>0.39065972222222217</c:v>
                </c:pt>
                <c:pt idx="949">
                  <c:v>0.39067129629629632</c:v>
                </c:pt>
                <c:pt idx="950">
                  <c:v>0.39068287037037036</c:v>
                </c:pt>
                <c:pt idx="951">
                  <c:v>0.39069444444444446</c:v>
                </c:pt>
                <c:pt idx="952">
                  <c:v>0.39070601851851849</c:v>
                </c:pt>
                <c:pt idx="953">
                  <c:v>0.39071759259259259</c:v>
                </c:pt>
                <c:pt idx="954">
                  <c:v>0.39072916666666663</c:v>
                </c:pt>
                <c:pt idx="955">
                  <c:v>0.39074074074074078</c:v>
                </c:pt>
                <c:pt idx="956">
                  <c:v>0.39075231481481482</c:v>
                </c:pt>
                <c:pt idx="957">
                  <c:v>0.39076388888888891</c:v>
                </c:pt>
                <c:pt idx="958">
                  <c:v>0.39077546296296295</c:v>
                </c:pt>
                <c:pt idx="959">
                  <c:v>0.39078703703703704</c:v>
                </c:pt>
                <c:pt idx="960">
                  <c:v>0.39079861111111108</c:v>
                </c:pt>
                <c:pt idx="961">
                  <c:v>0.39081018518518523</c:v>
                </c:pt>
                <c:pt idx="962">
                  <c:v>0.39082175925925927</c:v>
                </c:pt>
                <c:pt idx="963">
                  <c:v>0.39083333333333337</c:v>
                </c:pt>
                <c:pt idx="964">
                  <c:v>0.3908449074074074</c:v>
                </c:pt>
                <c:pt idx="965">
                  <c:v>0.3908564814814815</c:v>
                </c:pt>
                <c:pt idx="966">
                  <c:v>0.39086805555555554</c:v>
                </c:pt>
                <c:pt idx="967">
                  <c:v>0.39087962962962958</c:v>
                </c:pt>
                <c:pt idx="968">
                  <c:v>0.39089120370370373</c:v>
                </c:pt>
                <c:pt idx="969">
                  <c:v>0.39090277777777777</c:v>
                </c:pt>
                <c:pt idx="970">
                  <c:v>0.39091435185185186</c:v>
                </c:pt>
                <c:pt idx="971">
                  <c:v>0.3909259259259259</c:v>
                </c:pt>
                <c:pt idx="972">
                  <c:v>0.39093749999999999</c:v>
                </c:pt>
                <c:pt idx="973">
                  <c:v>0.39094907407407403</c:v>
                </c:pt>
                <c:pt idx="974">
                  <c:v>0.39096064814814818</c:v>
                </c:pt>
                <c:pt idx="975">
                  <c:v>0.39097222222222222</c:v>
                </c:pt>
                <c:pt idx="976">
                  <c:v>0.39098379629629632</c:v>
                </c:pt>
                <c:pt idx="977">
                  <c:v>0.39099537037037035</c:v>
                </c:pt>
                <c:pt idx="978">
                  <c:v>0.39100694444444445</c:v>
                </c:pt>
                <c:pt idx="979">
                  <c:v>0.39101851851851849</c:v>
                </c:pt>
                <c:pt idx="980">
                  <c:v>0.39103009259259264</c:v>
                </c:pt>
                <c:pt idx="981">
                  <c:v>0.39104166666666668</c:v>
                </c:pt>
                <c:pt idx="982">
                  <c:v>0.39105324074074077</c:v>
                </c:pt>
                <c:pt idx="983">
                  <c:v>0.39106481481481481</c:v>
                </c:pt>
                <c:pt idx="984">
                  <c:v>0.3910763888888889</c:v>
                </c:pt>
                <c:pt idx="985">
                  <c:v>0.39108796296296294</c:v>
                </c:pt>
                <c:pt idx="986">
                  <c:v>0.39109953703703698</c:v>
                </c:pt>
                <c:pt idx="987">
                  <c:v>0.39111111111111113</c:v>
                </c:pt>
                <c:pt idx="988">
                  <c:v>0.39112268518518517</c:v>
                </c:pt>
                <c:pt idx="989">
                  <c:v>0.39113425925925926</c:v>
                </c:pt>
                <c:pt idx="990">
                  <c:v>0.3911458333333333</c:v>
                </c:pt>
                <c:pt idx="991">
                  <c:v>0.3911574074074074</c:v>
                </c:pt>
                <c:pt idx="992">
                  <c:v>0.39116898148148144</c:v>
                </c:pt>
                <c:pt idx="993">
                  <c:v>0.39118055555555559</c:v>
                </c:pt>
                <c:pt idx="994">
                  <c:v>0.39119212962962963</c:v>
                </c:pt>
                <c:pt idx="995">
                  <c:v>0.39120370370370372</c:v>
                </c:pt>
                <c:pt idx="996">
                  <c:v>0.39121527777777776</c:v>
                </c:pt>
                <c:pt idx="997">
                  <c:v>0.39122685185185185</c:v>
                </c:pt>
                <c:pt idx="998">
                  <c:v>0.39123842592592589</c:v>
                </c:pt>
                <c:pt idx="999">
                  <c:v>0.39125000000000004</c:v>
                </c:pt>
                <c:pt idx="1000">
                  <c:v>0.39126157407407408</c:v>
                </c:pt>
                <c:pt idx="1001">
                  <c:v>0.39127314814814818</c:v>
                </c:pt>
                <c:pt idx="1002">
                  <c:v>0.39128472222222221</c:v>
                </c:pt>
                <c:pt idx="1003">
                  <c:v>0.39129629629629631</c:v>
                </c:pt>
                <c:pt idx="1004">
                  <c:v>0.39130787037037035</c:v>
                </c:pt>
                <c:pt idx="1005">
                  <c:v>0.3913194444444445</c:v>
                </c:pt>
                <c:pt idx="1006">
                  <c:v>0.39133101851851854</c:v>
                </c:pt>
                <c:pt idx="1007">
                  <c:v>0.39134259259259263</c:v>
                </c:pt>
                <c:pt idx="1008">
                  <c:v>0.39135416666666667</c:v>
                </c:pt>
                <c:pt idx="1009">
                  <c:v>0.39136574074074071</c:v>
                </c:pt>
                <c:pt idx="1010">
                  <c:v>0.3913773148148148</c:v>
                </c:pt>
                <c:pt idx="1011">
                  <c:v>0.39138888888888884</c:v>
                </c:pt>
                <c:pt idx="1012">
                  <c:v>0.39140046296296299</c:v>
                </c:pt>
                <c:pt idx="1013">
                  <c:v>0.39141203703703703</c:v>
                </c:pt>
                <c:pt idx="1014">
                  <c:v>0.39142361111111112</c:v>
                </c:pt>
                <c:pt idx="1015">
                  <c:v>0.39143518518518516</c:v>
                </c:pt>
                <c:pt idx="1016">
                  <c:v>0.39144675925925926</c:v>
                </c:pt>
                <c:pt idx="1017">
                  <c:v>0.3914583333333333</c:v>
                </c:pt>
                <c:pt idx="1018">
                  <c:v>0.39146990740740745</c:v>
                </c:pt>
                <c:pt idx="1019">
                  <c:v>0.39148148148148149</c:v>
                </c:pt>
                <c:pt idx="1020">
                  <c:v>0.39149305555555558</c:v>
                </c:pt>
                <c:pt idx="1021">
                  <c:v>0.39150462962962962</c:v>
                </c:pt>
                <c:pt idx="1022">
                  <c:v>0.39151620370370371</c:v>
                </c:pt>
                <c:pt idx="1023">
                  <c:v>0.39152777777777775</c:v>
                </c:pt>
                <c:pt idx="1024">
                  <c:v>0.3915393518518519</c:v>
                </c:pt>
                <c:pt idx="1025">
                  <c:v>0.39155092592592594</c:v>
                </c:pt>
                <c:pt idx="1026">
                  <c:v>0.39156250000000004</c:v>
                </c:pt>
                <c:pt idx="1027">
                  <c:v>0.39157407407407407</c:v>
                </c:pt>
                <c:pt idx="1028">
                  <c:v>0.39158564814814811</c:v>
                </c:pt>
                <c:pt idx="1029">
                  <c:v>0.39159722222222221</c:v>
                </c:pt>
                <c:pt idx="1030">
                  <c:v>0.39160879629629625</c:v>
                </c:pt>
                <c:pt idx="1031">
                  <c:v>0.3916203703703704</c:v>
                </c:pt>
                <c:pt idx="1032">
                  <c:v>0.39163194444444444</c:v>
                </c:pt>
                <c:pt idx="1033">
                  <c:v>0.39164351851851853</c:v>
                </c:pt>
                <c:pt idx="1034">
                  <c:v>0.39165509259259257</c:v>
                </c:pt>
                <c:pt idx="1035">
                  <c:v>0.39166666666666666</c:v>
                </c:pt>
                <c:pt idx="1036">
                  <c:v>0.3916782407407407</c:v>
                </c:pt>
                <c:pt idx="1037">
                  <c:v>0.39168981481481485</c:v>
                </c:pt>
                <c:pt idx="1038">
                  <c:v>0.39170138888888889</c:v>
                </c:pt>
                <c:pt idx="1039">
                  <c:v>0.39171296296296299</c:v>
                </c:pt>
                <c:pt idx="1040">
                  <c:v>0.39172453703703702</c:v>
                </c:pt>
                <c:pt idx="1041">
                  <c:v>0.39173611111111112</c:v>
                </c:pt>
                <c:pt idx="1042">
                  <c:v>0.39174768518518516</c:v>
                </c:pt>
                <c:pt idx="1043">
                  <c:v>0.39175925925925931</c:v>
                </c:pt>
                <c:pt idx="1044">
                  <c:v>0.39177083333333335</c:v>
                </c:pt>
                <c:pt idx="1045">
                  <c:v>0.39178240740740744</c:v>
                </c:pt>
                <c:pt idx="1046">
                  <c:v>0.39179398148148148</c:v>
                </c:pt>
                <c:pt idx="1047">
                  <c:v>0.39180555555555552</c:v>
                </c:pt>
                <c:pt idx="1048">
                  <c:v>0.39181712962962961</c:v>
                </c:pt>
                <c:pt idx="1049">
                  <c:v>0.39182870370370365</c:v>
                </c:pt>
                <c:pt idx="1050">
                  <c:v>0.3918402777777778</c:v>
                </c:pt>
                <c:pt idx="1051">
                  <c:v>0.39185185185185184</c:v>
                </c:pt>
                <c:pt idx="1052">
                  <c:v>0.39186342592592593</c:v>
                </c:pt>
                <c:pt idx="1053">
                  <c:v>0.39187499999999997</c:v>
                </c:pt>
                <c:pt idx="1054">
                  <c:v>0.39188657407407407</c:v>
                </c:pt>
                <c:pt idx="1055">
                  <c:v>0.39189814814814811</c:v>
                </c:pt>
                <c:pt idx="1056">
                  <c:v>0.39190972222222226</c:v>
                </c:pt>
                <c:pt idx="1057">
                  <c:v>0.3919212962962963</c:v>
                </c:pt>
                <c:pt idx="1058">
                  <c:v>0.39193287037037039</c:v>
                </c:pt>
                <c:pt idx="1059">
                  <c:v>0.39194444444444443</c:v>
                </c:pt>
                <c:pt idx="1060">
                  <c:v>0.39195601851851852</c:v>
                </c:pt>
                <c:pt idx="1061">
                  <c:v>0.39196759259259256</c:v>
                </c:pt>
                <c:pt idx="1062">
                  <c:v>0.39197916666666671</c:v>
                </c:pt>
                <c:pt idx="1063">
                  <c:v>0.39199074074074075</c:v>
                </c:pt>
                <c:pt idx="1064">
                  <c:v>0.39200231481481485</c:v>
                </c:pt>
                <c:pt idx="1065">
                  <c:v>0.39201388888888888</c:v>
                </c:pt>
                <c:pt idx="1066">
                  <c:v>0.39202546296296298</c:v>
                </c:pt>
                <c:pt idx="1067">
                  <c:v>0.39203703703703702</c:v>
                </c:pt>
                <c:pt idx="1068">
                  <c:v>0.39204861111111117</c:v>
                </c:pt>
                <c:pt idx="1069">
                  <c:v>0.39206018518518521</c:v>
                </c:pt>
                <c:pt idx="1070">
                  <c:v>0.39207175925925924</c:v>
                </c:pt>
                <c:pt idx="1071">
                  <c:v>0.39208333333333334</c:v>
                </c:pt>
                <c:pt idx="1072">
                  <c:v>0.39209490740740738</c:v>
                </c:pt>
                <c:pt idx="1073">
                  <c:v>0.39210648148148147</c:v>
                </c:pt>
                <c:pt idx="1074">
                  <c:v>0.39211805555555551</c:v>
                </c:pt>
                <c:pt idx="1075">
                  <c:v>0.39212962962962966</c:v>
                </c:pt>
                <c:pt idx="1076">
                  <c:v>0.3921412037037037</c:v>
                </c:pt>
                <c:pt idx="1077">
                  <c:v>0.39215277777777779</c:v>
                </c:pt>
                <c:pt idx="1078">
                  <c:v>0.39216435185185183</c:v>
                </c:pt>
                <c:pt idx="1079">
                  <c:v>0.39217592592592593</c:v>
                </c:pt>
                <c:pt idx="1080">
                  <c:v>0.39218749999999997</c:v>
                </c:pt>
                <c:pt idx="1081">
                  <c:v>0.39219907407407412</c:v>
                </c:pt>
                <c:pt idx="1082">
                  <c:v>0.39221064814814816</c:v>
                </c:pt>
                <c:pt idx="1083">
                  <c:v>0.39222222222222225</c:v>
                </c:pt>
                <c:pt idx="1084">
                  <c:v>0.39223379629629629</c:v>
                </c:pt>
                <c:pt idx="1085">
                  <c:v>0.39224537037037038</c:v>
                </c:pt>
                <c:pt idx="1086">
                  <c:v>0.39225694444444442</c:v>
                </c:pt>
                <c:pt idx="1087">
                  <c:v>0.39226851851851857</c:v>
                </c:pt>
                <c:pt idx="1088">
                  <c:v>0.39228009259259261</c:v>
                </c:pt>
                <c:pt idx="1089">
                  <c:v>0.39229166666666665</c:v>
                </c:pt>
                <c:pt idx="1090">
                  <c:v>0.39230324074074074</c:v>
                </c:pt>
                <c:pt idx="1091">
                  <c:v>0.39231481481481478</c:v>
                </c:pt>
                <c:pt idx="1092">
                  <c:v>0.39232638888888888</c:v>
                </c:pt>
                <c:pt idx="1093">
                  <c:v>0.39233796296296292</c:v>
                </c:pt>
                <c:pt idx="1094">
                  <c:v>0.39234953703703707</c:v>
                </c:pt>
                <c:pt idx="1095">
                  <c:v>0.3923611111111111</c:v>
                </c:pt>
                <c:pt idx="1096">
                  <c:v>0.3923726851851852</c:v>
                </c:pt>
                <c:pt idx="1097">
                  <c:v>0.39238425925925924</c:v>
                </c:pt>
                <c:pt idx="1098">
                  <c:v>0.39239583333333333</c:v>
                </c:pt>
                <c:pt idx="1099">
                  <c:v>0.39240740740740737</c:v>
                </c:pt>
                <c:pt idx="1100">
                  <c:v>0.39241898148148152</c:v>
                </c:pt>
                <c:pt idx="1101">
                  <c:v>0.39243055555555556</c:v>
                </c:pt>
                <c:pt idx="1102">
                  <c:v>0.39244212962962965</c:v>
                </c:pt>
                <c:pt idx="1103">
                  <c:v>0.39245370370370369</c:v>
                </c:pt>
                <c:pt idx="1104">
                  <c:v>0.39246527777777779</c:v>
                </c:pt>
                <c:pt idx="1105">
                  <c:v>0.39247685185185183</c:v>
                </c:pt>
                <c:pt idx="1106">
                  <c:v>0.39248842592592598</c:v>
                </c:pt>
                <c:pt idx="1107">
                  <c:v>0.39250000000000002</c:v>
                </c:pt>
                <c:pt idx="1108">
                  <c:v>0.39251157407407405</c:v>
                </c:pt>
                <c:pt idx="1109">
                  <c:v>0.39252314814814815</c:v>
                </c:pt>
                <c:pt idx="1110">
                  <c:v>0.39253472222222219</c:v>
                </c:pt>
                <c:pt idx="1111">
                  <c:v>0.39254629629629628</c:v>
                </c:pt>
                <c:pt idx="1112">
                  <c:v>0.39255787037037032</c:v>
                </c:pt>
                <c:pt idx="1113">
                  <c:v>0.39256944444444447</c:v>
                </c:pt>
                <c:pt idx="1114">
                  <c:v>0.39258101851851851</c:v>
                </c:pt>
                <c:pt idx="1115">
                  <c:v>0.3925925925925926</c:v>
                </c:pt>
                <c:pt idx="1116">
                  <c:v>0.39260416666666664</c:v>
                </c:pt>
                <c:pt idx="1117">
                  <c:v>0.39261574074074074</c:v>
                </c:pt>
                <c:pt idx="1118">
                  <c:v>0.39262731481481478</c:v>
                </c:pt>
                <c:pt idx="1119">
                  <c:v>0.39263888888888893</c:v>
                </c:pt>
                <c:pt idx="1120">
                  <c:v>0.39265046296296297</c:v>
                </c:pt>
                <c:pt idx="1121">
                  <c:v>0.39266203703703706</c:v>
                </c:pt>
                <c:pt idx="1122">
                  <c:v>0.3926736111111111</c:v>
                </c:pt>
                <c:pt idx="1123">
                  <c:v>0.39268518518518519</c:v>
                </c:pt>
                <c:pt idx="1124">
                  <c:v>0.39269675925925923</c:v>
                </c:pt>
                <c:pt idx="1125">
                  <c:v>0.39270833333333338</c:v>
                </c:pt>
                <c:pt idx="1126">
                  <c:v>0.39271990740740742</c:v>
                </c:pt>
                <c:pt idx="1127">
                  <c:v>0.39273148148148151</c:v>
                </c:pt>
                <c:pt idx="1128">
                  <c:v>0.39274305555555555</c:v>
                </c:pt>
                <c:pt idx="1129">
                  <c:v>0.39275462962962965</c:v>
                </c:pt>
                <c:pt idx="1130">
                  <c:v>0.39276620370370369</c:v>
                </c:pt>
                <c:pt idx="1131">
                  <c:v>0.39277777777777773</c:v>
                </c:pt>
                <c:pt idx="1132">
                  <c:v>0.39278935185185188</c:v>
                </c:pt>
                <c:pt idx="1133">
                  <c:v>0.39280092592592591</c:v>
                </c:pt>
                <c:pt idx="1134">
                  <c:v>0.39281250000000001</c:v>
                </c:pt>
                <c:pt idx="1135">
                  <c:v>0.39282407407407405</c:v>
                </c:pt>
                <c:pt idx="1136">
                  <c:v>0.39283564814814814</c:v>
                </c:pt>
                <c:pt idx="1137">
                  <c:v>0.39284722222222218</c:v>
                </c:pt>
                <c:pt idx="1138">
                  <c:v>0.39285879629629633</c:v>
                </c:pt>
                <c:pt idx="1139">
                  <c:v>0.39287037037037037</c:v>
                </c:pt>
                <c:pt idx="1140">
                  <c:v>0.39288194444444446</c:v>
                </c:pt>
                <c:pt idx="1141">
                  <c:v>0.3928935185185185</c:v>
                </c:pt>
                <c:pt idx="1142">
                  <c:v>0.3929050925925926</c:v>
                </c:pt>
                <c:pt idx="1143">
                  <c:v>0.39291666666666664</c:v>
                </c:pt>
                <c:pt idx="1144">
                  <c:v>0.39292824074074079</c:v>
                </c:pt>
                <c:pt idx="1145">
                  <c:v>0.39293981481481483</c:v>
                </c:pt>
                <c:pt idx="1146">
                  <c:v>0.39295138888888892</c:v>
                </c:pt>
                <c:pt idx="1147">
                  <c:v>0.39296296296296296</c:v>
                </c:pt>
                <c:pt idx="1148">
                  <c:v>0.39297453703703705</c:v>
                </c:pt>
                <c:pt idx="1149">
                  <c:v>0.39298611111111109</c:v>
                </c:pt>
                <c:pt idx="1150">
                  <c:v>0.39299768518518513</c:v>
                </c:pt>
                <c:pt idx="1151">
                  <c:v>0.39300925925925928</c:v>
                </c:pt>
                <c:pt idx="1152">
                  <c:v>0.39302083333333332</c:v>
                </c:pt>
                <c:pt idx="1153">
                  <c:v>0.39303240740740741</c:v>
                </c:pt>
                <c:pt idx="1154">
                  <c:v>0.39304398148148145</c:v>
                </c:pt>
                <c:pt idx="1155">
                  <c:v>0.39305555555555555</c:v>
                </c:pt>
                <c:pt idx="1156">
                  <c:v>0.39306712962962959</c:v>
                </c:pt>
                <c:pt idx="1157">
                  <c:v>0.39307870370370374</c:v>
                </c:pt>
                <c:pt idx="1158">
                  <c:v>0.39309027777777777</c:v>
                </c:pt>
                <c:pt idx="1159">
                  <c:v>0.39310185185185187</c:v>
                </c:pt>
                <c:pt idx="1160">
                  <c:v>0.39311342592592591</c:v>
                </c:pt>
                <c:pt idx="1161">
                  <c:v>0.393125</c:v>
                </c:pt>
                <c:pt idx="1162">
                  <c:v>0.39313657407407404</c:v>
                </c:pt>
                <c:pt idx="1163">
                  <c:v>0.39314814814814819</c:v>
                </c:pt>
                <c:pt idx="1164">
                  <c:v>0.39315972222222223</c:v>
                </c:pt>
                <c:pt idx="1165">
                  <c:v>0.39317129629629632</c:v>
                </c:pt>
                <c:pt idx="1166">
                  <c:v>0.39318287037037036</c:v>
                </c:pt>
                <c:pt idx="1167">
                  <c:v>0.39319444444444446</c:v>
                </c:pt>
                <c:pt idx="1168">
                  <c:v>0.3932060185185185</c:v>
                </c:pt>
                <c:pt idx="1169">
                  <c:v>0.39321759259259265</c:v>
                </c:pt>
                <c:pt idx="1170">
                  <c:v>0.39322916666666669</c:v>
                </c:pt>
                <c:pt idx="1171">
                  <c:v>0.39324074074074072</c:v>
                </c:pt>
                <c:pt idx="1172">
                  <c:v>0.39325231481481482</c:v>
                </c:pt>
                <c:pt idx="1173">
                  <c:v>0.39326388888888886</c:v>
                </c:pt>
                <c:pt idx="1174">
                  <c:v>0.39327546296296295</c:v>
                </c:pt>
                <c:pt idx="1175">
                  <c:v>0.39328703703703699</c:v>
                </c:pt>
                <c:pt idx="1176">
                  <c:v>0.39329861111111114</c:v>
                </c:pt>
                <c:pt idx="1177">
                  <c:v>0.39331018518518518</c:v>
                </c:pt>
                <c:pt idx="1178">
                  <c:v>0.39332175925925927</c:v>
                </c:pt>
                <c:pt idx="1179">
                  <c:v>0.39333333333333331</c:v>
                </c:pt>
                <c:pt idx="1180">
                  <c:v>0.39334490740740741</c:v>
                </c:pt>
                <c:pt idx="1181">
                  <c:v>0.39335648148148145</c:v>
                </c:pt>
                <c:pt idx="1182">
                  <c:v>0.3933680555555556</c:v>
                </c:pt>
                <c:pt idx="1183">
                  <c:v>0.39337962962962963</c:v>
                </c:pt>
                <c:pt idx="1184">
                  <c:v>0.39339120370370373</c:v>
                </c:pt>
                <c:pt idx="1185">
                  <c:v>0.39340277777777777</c:v>
                </c:pt>
                <c:pt idx="1186">
                  <c:v>0.39341435185185186</c:v>
                </c:pt>
                <c:pt idx="1187">
                  <c:v>0.3934259259259259</c:v>
                </c:pt>
                <c:pt idx="1188">
                  <c:v>0.39343750000000005</c:v>
                </c:pt>
                <c:pt idx="1189">
                  <c:v>0.39344907407407409</c:v>
                </c:pt>
                <c:pt idx="1190">
                  <c:v>0.39346064814814818</c:v>
                </c:pt>
                <c:pt idx="1191">
                  <c:v>0.39347222222222222</c:v>
                </c:pt>
                <c:pt idx="1192">
                  <c:v>0.39348379629629626</c:v>
                </c:pt>
                <c:pt idx="1193">
                  <c:v>0.39349537037037036</c:v>
                </c:pt>
                <c:pt idx="1194">
                  <c:v>0.3935069444444444</c:v>
                </c:pt>
                <c:pt idx="1195">
                  <c:v>0.39351851851851855</c:v>
                </c:pt>
                <c:pt idx="1196">
                  <c:v>0.39353009259259258</c:v>
                </c:pt>
                <c:pt idx="1197">
                  <c:v>0.39354166666666668</c:v>
                </c:pt>
                <c:pt idx="1198">
                  <c:v>0.39355324074074072</c:v>
                </c:pt>
                <c:pt idx="1199">
                  <c:v>0.39356481481481481</c:v>
                </c:pt>
                <c:pt idx="1200">
                  <c:v>0.39357638888888885</c:v>
                </c:pt>
                <c:pt idx="1201">
                  <c:v>0.393587962962963</c:v>
                </c:pt>
                <c:pt idx="1202">
                  <c:v>0.39359953703703704</c:v>
                </c:pt>
                <c:pt idx="1203">
                  <c:v>0.39361111111111113</c:v>
                </c:pt>
                <c:pt idx="1204">
                  <c:v>0.39362268518518517</c:v>
                </c:pt>
                <c:pt idx="1205">
                  <c:v>0.39363425925925927</c:v>
                </c:pt>
                <c:pt idx="1206">
                  <c:v>0.39364583333333331</c:v>
                </c:pt>
                <c:pt idx="1207">
                  <c:v>0.39365740740740746</c:v>
                </c:pt>
                <c:pt idx="1208">
                  <c:v>0.39366898148148149</c:v>
                </c:pt>
                <c:pt idx="1209">
                  <c:v>0.39368055555555559</c:v>
                </c:pt>
                <c:pt idx="1210">
                  <c:v>0.39369212962962963</c:v>
                </c:pt>
                <c:pt idx="1211">
                  <c:v>0.39370370370370367</c:v>
                </c:pt>
                <c:pt idx="1212">
                  <c:v>0.39371527777777776</c:v>
                </c:pt>
                <c:pt idx="1213">
                  <c:v>0.3937268518518518</c:v>
                </c:pt>
                <c:pt idx="1214">
                  <c:v>0.39373842592592595</c:v>
                </c:pt>
                <c:pt idx="1215">
                  <c:v>0.39374999999999999</c:v>
                </c:pt>
                <c:pt idx="1216">
                  <c:v>0.39376157407407408</c:v>
                </c:pt>
                <c:pt idx="1217">
                  <c:v>0.39377314814814812</c:v>
                </c:pt>
                <c:pt idx="1218">
                  <c:v>0.39378472222222222</c:v>
                </c:pt>
                <c:pt idx="1219">
                  <c:v>0.39379629629629626</c:v>
                </c:pt>
                <c:pt idx="1220">
                  <c:v>0.39380787037037041</c:v>
                </c:pt>
                <c:pt idx="1221">
                  <c:v>0.39381944444444444</c:v>
                </c:pt>
                <c:pt idx="1222">
                  <c:v>0.39383101851851854</c:v>
                </c:pt>
                <c:pt idx="1223">
                  <c:v>0.39384259259259258</c:v>
                </c:pt>
                <c:pt idx="1224">
                  <c:v>0.39385416666666667</c:v>
                </c:pt>
                <c:pt idx="1225">
                  <c:v>0.39386574074074071</c:v>
                </c:pt>
                <c:pt idx="1226">
                  <c:v>0.39387731481481486</c:v>
                </c:pt>
                <c:pt idx="1227">
                  <c:v>0.3938888888888889</c:v>
                </c:pt>
                <c:pt idx="1228">
                  <c:v>0.39390046296296299</c:v>
                </c:pt>
                <c:pt idx="1229">
                  <c:v>0.39391203703703703</c:v>
                </c:pt>
                <c:pt idx="1230">
                  <c:v>0.39392361111111113</c:v>
                </c:pt>
                <c:pt idx="1231">
                  <c:v>0.39393518518518517</c:v>
                </c:pt>
                <c:pt idx="1232">
                  <c:v>0.39394675925925932</c:v>
                </c:pt>
                <c:pt idx="1233">
                  <c:v>0.39395833333333335</c:v>
                </c:pt>
                <c:pt idx="1234">
                  <c:v>0.39396990740740739</c:v>
                </c:pt>
                <c:pt idx="1235">
                  <c:v>0.39398148148148149</c:v>
                </c:pt>
                <c:pt idx="1236">
                  <c:v>0.39399305555555553</c:v>
                </c:pt>
                <c:pt idx="1237">
                  <c:v>0.39400462962962962</c:v>
                </c:pt>
                <c:pt idx="1238">
                  <c:v>0.39401620370370366</c:v>
                </c:pt>
                <c:pt idx="1239">
                  <c:v>0.39402777777777781</c:v>
                </c:pt>
                <c:pt idx="1240">
                  <c:v>0.39403935185185185</c:v>
                </c:pt>
                <c:pt idx="1241">
                  <c:v>0.39405092592592594</c:v>
                </c:pt>
                <c:pt idx="1242">
                  <c:v>0.39406249999999998</c:v>
                </c:pt>
                <c:pt idx="1243">
                  <c:v>0.39407407407407408</c:v>
                </c:pt>
                <c:pt idx="1244">
                  <c:v>0.39408564814814812</c:v>
                </c:pt>
                <c:pt idx="1245">
                  <c:v>0.39409722222222227</c:v>
                </c:pt>
                <c:pt idx="1246">
                  <c:v>0.3941087962962963</c:v>
                </c:pt>
                <c:pt idx="1247">
                  <c:v>0.3941203703703704</c:v>
                </c:pt>
                <c:pt idx="1248">
                  <c:v>0.39413194444444444</c:v>
                </c:pt>
                <c:pt idx="1249">
                  <c:v>0.39414351851851853</c:v>
                </c:pt>
                <c:pt idx="1250">
                  <c:v>0.39415509259259257</c:v>
                </c:pt>
                <c:pt idx="1251">
                  <c:v>0.39416666666666672</c:v>
                </c:pt>
                <c:pt idx="1252">
                  <c:v>0.39417824074074076</c:v>
                </c:pt>
                <c:pt idx="1253">
                  <c:v>0.3941898148148148</c:v>
                </c:pt>
                <c:pt idx="1254">
                  <c:v>0.39420138888888889</c:v>
                </c:pt>
                <c:pt idx="1255">
                  <c:v>0.39421296296296293</c:v>
                </c:pt>
                <c:pt idx="1256">
                  <c:v>0.39422453703703703</c:v>
                </c:pt>
                <c:pt idx="1257">
                  <c:v>0.39423611111111106</c:v>
                </c:pt>
                <c:pt idx="1258">
                  <c:v>0.39424768518518521</c:v>
                </c:pt>
                <c:pt idx="1259">
                  <c:v>0.39425925925925925</c:v>
                </c:pt>
                <c:pt idx="1260">
                  <c:v>0.39427083333333335</c:v>
                </c:pt>
                <c:pt idx="1261">
                  <c:v>0.39428240740740739</c:v>
                </c:pt>
                <c:pt idx="1262">
                  <c:v>0.39429398148148148</c:v>
                </c:pt>
                <c:pt idx="1263">
                  <c:v>0.39430555555555552</c:v>
                </c:pt>
                <c:pt idx="1264">
                  <c:v>0.39431712962962967</c:v>
                </c:pt>
                <c:pt idx="1265">
                  <c:v>0.39432870370370371</c:v>
                </c:pt>
                <c:pt idx="1266">
                  <c:v>0.3943402777777778</c:v>
                </c:pt>
                <c:pt idx="1267">
                  <c:v>0.39435185185185184</c:v>
                </c:pt>
                <c:pt idx="1268">
                  <c:v>0.39436342592592594</c:v>
                </c:pt>
                <c:pt idx="1269">
                  <c:v>0.39437499999999998</c:v>
                </c:pt>
                <c:pt idx="1270">
                  <c:v>0.39438657407407413</c:v>
                </c:pt>
                <c:pt idx="1271">
                  <c:v>0.39439814814814816</c:v>
                </c:pt>
                <c:pt idx="1272">
                  <c:v>0.3944097222222222</c:v>
                </c:pt>
                <c:pt idx="1273">
                  <c:v>0.3944212962962963</c:v>
                </c:pt>
                <c:pt idx="1274">
                  <c:v>0.39443287037037034</c:v>
                </c:pt>
                <c:pt idx="1275">
                  <c:v>0.39444444444444443</c:v>
                </c:pt>
                <c:pt idx="1276">
                  <c:v>0.39445601851851847</c:v>
                </c:pt>
                <c:pt idx="1277">
                  <c:v>0.39446759259259262</c:v>
                </c:pt>
                <c:pt idx="1278">
                  <c:v>0.39447916666666666</c:v>
                </c:pt>
                <c:pt idx="1279">
                  <c:v>0.39449074074074075</c:v>
                </c:pt>
                <c:pt idx="1280">
                  <c:v>0.39450231481481479</c:v>
                </c:pt>
                <c:pt idx="1281">
                  <c:v>0.39451388888888889</c:v>
                </c:pt>
                <c:pt idx="1282">
                  <c:v>0.39452546296296293</c:v>
                </c:pt>
                <c:pt idx="1283">
                  <c:v>0.39453703703703707</c:v>
                </c:pt>
                <c:pt idx="1284">
                  <c:v>0.39454861111111111</c:v>
                </c:pt>
                <c:pt idx="1285">
                  <c:v>0.39456018518518521</c:v>
                </c:pt>
                <c:pt idx="1286">
                  <c:v>0.39457175925925925</c:v>
                </c:pt>
                <c:pt idx="1287">
                  <c:v>0.39458333333333334</c:v>
                </c:pt>
                <c:pt idx="1288">
                  <c:v>0.39459490740740738</c:v>
                </c:pt>
                <c:pt idx="1289">
                  <c:v>0.39460648148148153</c:v>
                </c:pt>
                <c:pt idx="1290">
                  <c:v>0.39461805555555557</c:v>
                </c:pt>
                <c:pt idx="1291">
                  <c:v>0.39462962962962966</c:v>
                </c:pt>
                <c:pt idx="1292">
                  <c:v>0.3946412037037037</c:v>
                </c:pt>
                <c:pt idx="1293">
                  <c:v>0.3946527777777778</c:v>
                </c:pt>
                <c:pt idx="1294">
                  <c:v>0.39466435185185184</c:v>
                </c:pt>
                <c:pt idx="1295">
                  <c:v>0.39467592592592587</c:v>
                </c:pt>
                <c:pt idx="1296">
                  <c:v>0.39468750000000002</c:v>
                </c:pt>
                <c:pt idx="1297">
                  <c:v>0.39469907407407406</c:v>
                </c:pt>
                <c:pt idx="1298">
                  <c:v>0.39471064814814816</c:v>
                </c:pt>
                <c:pt idx="1299">
                  <c:v>0.3947222222222222</c:v>
                </c:pt>
                <c:pt idx="1300">
                  <c:v>0.39473379629629629</c:v>
                </c:pt>
                <c:pt idx="1301">
                  <c:v>0.39474537037037033</c:v>
                </c:pt>
                <c:pt idx="1302">
                  <c:v>0.39475694444444448</c:v>
                </c:pt>
                <c:pt idx="1303">
                  <c:v>0.39476851851851852</c:v>
                </c:pt>
                <c:pt idx="1304">
                  <c:v>0.39478009259259261</c:v>
                </c:pt>
                <c:pt idx="1305">
                  <c:v>0.39479166666666665</c:v>
                </c:pt>
                <c:pt idx="1306">
                  <c:v>0.39480324074074075</c:v>
                </c:pt>
                <c:pt idx="1307">
                  <c:v>0.39481481481481479</c:v>
                </c:pt>
                <c:pt idx="1308">
                  <c:v>0.39482638888888894</c:v>
                </c:pt>
                <c:pt idx="1309">
                  <c:v>0.39483796296296297</c:v>
                </c:pt>
                <c:pt idx="1310">
                  <c:v>0.39484953703703707</c:v>
                </c:pt>
                <c:pt idx="1311">
                  <c:v>0.39486111111111111</c:v>
                </c:pt>
                <c:pt idx="1312">
                  <c:v>0.3948726851851852</c:v>
                </c:pt>
                <c:pt idx="1313">
                  <c:v>0.39488425925925924</c:v>
                </c:pt>
                <c:pt idx="1314">
                  <c:v>0.39489583333333328</c:v>
                </c:pt>
                <c:pt idx="1315">
                  <c:v>0.39490740740740743</c:v>
                </c:pt>
                <c:pt idx="1316">
                  <c:v>0.39491898148148147</c:v>
                </c:pt>
                <c:pt idx="1317">
                  <c:v>0.39493055555555556</c:v>
                </c:pt>
                <c:pt idx="1318">
                  <c:v>0.3949421296296296</c:v>
                </c:pt>
                <c:pt idx="1319">
                  <c:v>0.3949537037037037</c:v>
                </c:pt>
                <c:pt idx="1320">
                  <c:v>0.39496527777777773</c:v>
                </c:pt>
                <c:pt idx="1321">
                  <c:v>0.39497685185185188</c:v>
                </c:pt>
                <c:pt idx="1322">
                  <c:v>0.39498842592592592</c:v>
                </c:pt>
                <c:pt idx="1323">
                  <c:v>0.39500000000000002</c:v>
                </c:pt>
                <c:pt idx="1324">
                  <c:v>0.39501157407407406</c:v>
                </c:pt>
                <c:pt idx="1325">
                  <c:v>0.39502314814814815</c:v>
                </c:pt>
                <c:pt idx="1326">
                  <c:v>0.39503472222222219</c:v>
                </c:pt>
                <c:pt idx="1327">
                  <c:v>0.39504629629629634</c:v>
                </c:pt>
                <c:pt idx="1328">
                  <c:v>0.39505787037037038</c:v>
                </c:pt>
                <c:pt idx="1329">
                  <c:v>0.39506944444444447</c:v>
                </c:pt>
                <c:pt idx="1330">
                  <c:v>0.39508101851851851</c:v>
                </c:pt>
                <c:pt idx="1331">
                  <c:v>0.39509259259259261</c:v>
                </c:pt>
                <c:pt idx="1332">
                  <c:v>0.39510416666666665</c:v>
                </c:pt>
                <c:pt idx="1333">
                  <c:v>0.39511574074074068</c:v>
                </c:pt>
                <c:pt idx="1334">
                  <c:v>0.39512731481481483</c:v>
                </c:pt>
                <c:pt idx="1335">
                  <c:v>0.39513888888888887</c:v>
                </c:pt>
                <c:pt idx="1336">
                  <c:v>0.39515046296296297</c:v>
                </c:pt>
                <c:pt idx="1337">
                  <c:v>0.39516203703703701</c:v>
                </c:pt>
                <c:pt idx="1338">
                  <c:v>0.3951736111111111</c:v>
                </c:pt>
                <c:pt idx="1339">
                  <c:v>0.39518518518518514</c:v>
                </c:pt>
                <c:pt idx="1340">
                  <c:v>0.39519675925925929</c:v>
                </c:pt>
                <c:pt idx="1341">
                  <c:v>0.39520833333333333</c:v>
                </c:pt>
                <c:pt idx="1342">
                  <c:v>0.39521990740740742</c:v>
                </c:pt>
                <c:pt idx="1343">
                  <c:v>0.39523148148148146</c:v>
                </c:pt>
                <c:pt idx="1344">
                  <c:v>0.39524305555555556</c:v>
                </c:pt>
                <c:pt idx="1345">
                  <c:v>0.39525462962962959</c:v>
                </c:pt>
                <c:pt idx="1346">
                  <c:v>0.39526620370370374</c:v>
                </c:pt>
                <c:pt idx="1347">
                  <c:v>0.39527777777777778</c:v>
                </c:pt>
                <c:pt idx="1348">
                  <c:v>0.39528935185185188</c:v>
                </c:pt>
                <c:pt idx="1349">
                  <c:v>0.39530092592592592</c:v>
                </c:pt>
                <c:pt idx="1350">
                  <c:v>0.39531250000000001</c:v>
                </c:pt>
                <c:pt idx="1351">
                  <c:v>0.39532407407407405</c:v>
                </c:pt>
                <c:pt idx="1352">
                  <c:v>0.3953356481481482</c:v>
                </c:pt>
                <c:pt idx="1353">
                  <c:v>0.39534722222222224</c:v>
                </c:pt>
                <c:pt idx="1354">
                  <c:v>0.39535879629629633</c:v>
                </c:pt>
                <c:pt idx="1355">
                  <c:v>0.39537037037037037</c:v>
                </c:pt>
                <c:pt idx="1356">
                  <c:v>0.39538194444444441</c:v>
                </c:pt>
                <c:pt idx="1357">
                  <c:v>0.39539351851851851</c:v>
                </c:pt>
                <c:pt idx="1358">
                  <c:v>0.39540509259259254</c:v>
                </c:pt>
                <c:pt idx="1359">
                  <c:v>0.39541666666666669</c:v>
                </c:pt>
                <c:pt idx="1360">
                  <c:v>0.39542824074074073</c:v>
                </c:pt>
                <c:pt idx="1361">
                  <c:v>0.39543981481481483</c:v>
                </c:pt>
                <c:pt idx="1362">
                  <c:v>0.39545138888888887</c:v>
                </c:pt>
                <c:pt idx="1363">
                  <c:v>0.39546296296296296</c:v>
                </c:pt>
                <c:pt idx="1364">
                  <c:v>0.395474537037037</c:v>
                </c:pt>
                <c:pt idx="1365">
                  <c:v>0.39548611111111115</c:v>
                </c:pt>
                <c:pt idx="1366">
                  <c:v>0.39549768518518519</c:v>
                </c:pt>
                <c:pt idx="1367">
                  <c:v>0.39550925925925928</c:v>
                </c:pt>
                <c:pt idx="1368">
                  <c:v>0.39552083333333332</c:v>
                </c:pt>
                <c:pt idx="1369">
                  <c:v>0.39553240740740742</c:v>
                </c:pt>
                <c:pt idx="1370">
                  <c:v>0.39554398148148145</c:v>
                </c:pt>
                <c:pt idx="1371">
                  <c:v>0.3955555555555556</c:v>
                </c:pt>
                <c:pt idx="1372">
                  <c:v>0.39556712962962964</c:v>
                </c:pt>
                <c:pt idx="1373">
                  <c:v>0.39557870370370374</c:v>
                </c:pt>
                <c:pt idx="1374">
                  <c:v>0.39559027777777778</c:v>
                </c:pt>
                <c:pt idx="1375">
                  <c:v>0.39560185185185182</c:v>
                </c:pt>
                <c:pt idx="1376">
                  <c:v>0.39561342592592591</c:v>
                </c:pt>
                <c:pt idx="1377">
                  <c:v>0.39562499999999995</c:v>
                </c:pt>
                <c:pt idx="1378">
                  <c:v>0.3956365740740741</c:v>
                </c:pt>
                <c:pt idx="1379">
                  <c:v>0.39564814814814814</c:v>
                </c:pt>
                <c:pt idx="1380">
                  <c:v>0.39565972222222223</c:v>
                </c:pt>
                <c:pt idx="1381">
                  <c:v>0.39567129629629627</c:v>
                </c:pt>
                <c:pt idx="1382">
                  <c:v>0.39568287037037037</c:v>
                </c:pt>
                <c:pt idx="1383">
                  <c:v>0.3956944444444444</c:v>
                </c:pt>
                <c:pt idx="1384">
                  <c:v>0.39570601851851855</c:v>
                </c:pt>
                <c:pt idx="1385">
                  <c:v>0.39571759259259259</c:v>
                </c:pt>
                <c:pt idx="1386">
                  <c:v>0.39572916666666669</c:v>
                </c:pt>
                <c:pt idx="1387">
                  <c:v>0.39574074074074073</c:v>
                </c:pt>
                <c:pt idx="1388">
                  <c:v>0.39575231481481482</c:v>
                </c:pt>
                <c:pt idx="1389">
                  <c:v>0.39576388888888886</c:v>
                </c:pt>
                <c:pt idx="1390">
                  <c:v>0.39577546296296301</c:v>
                </c:pt>
                <c:pt idx="1391">
                  <c:v>0.39578703703703705</c:v>
                </c:pt>
                <c:pt idx="1392">
                  <c:v>0.39579861111111114</c:v>
                </c:pt>
                <c:pt idx="1393">
                  <c:v>0.39581018518518518</c:v>
                </c:pt>
                <c:pt idx="1394">
                  <c:v>0.39582175925925928</c:v>
                </c:pt>
                <c:pt idx="1395">
                  <c:v>0.39583333333333331</c:v>
                </c:pt>
                <c:pt idx="1396">
                  <c:v>0.39584490740740735</c:v>
                </c:pt>
                <c:pt idx="1397">
                  <c:v>0.3958564814814815</c:v>
                </c:pt>
                <c:pt idx="1398">
                  <c:v>0.39586805555555554</c:v>
                </c:pt>
                <c:pt idx="1399">
                  <c:v>0.39587962962962964</c:v>
                </c:pt>
                <c:pt idx="1400">
                  <c:v>0.39589120370370368</c:v>
                </c:pt>
                <c:pt idx="1401">
                  <c:v>0.39590277777777777</c:v>
                </c:pt>
                <c:pt idx="1402">
                  <c:v>0.39591435185185181</c:v>
                </c:pt>
                <c:pt idx="1403">
                  <c:v>0.39592592592592596</c:v>
                </c:pt>
                <c:pt idx="1404">
                  <c:v>0.3959375</c:v>
                </c:pt>
                <c:pt idx="1405">
                  <c:v>0.39594907407407409</c:v>
                </c:pt>
                <c:pt idx="1406">
                  <c:v>0.39596064814814813</c:v>
                </c:pt>
                <c:pt idx="1407">
                  <c:v>0.39597222222222223</c:v>
                </c:pt>
                <c:pt idx="1408">
                  <c:v>0.39598379629629626</c:v>
                </c:pt>
                <c:pt idx="1409">
                  <c:v>0.39599537037037041</c:v>
                </c:pt>
                <c:pt idx="1410">
                  <c:v>0.39600694444444445</c:v>
                </c:pt>
                <c:pt idx="1411">
                  <c:v>0.39601851851851855</c:v>
                </c:pt>
                <c:pt idx="1412">
                  <c:v>0.39603009259259259</c:v>
                </c:pt>
                <c:pt idx="1413">
                  <c:v>0.39604166666666668</c:v>
                </c:pt>
                <c:pt idx="1414">
                  <c:v>0.39605324074074072</c:v>
                </c:pt>
                <c:pt idx="1415">
                  <c:v>0.39606481481481487</c:v>
                </c:pt>
                <c:pt idx="1416">
                  <c:v>0.39607638888888891</c:v>
                </c:pt>
                <c:pt idx="1417">
                  <c:v>0.39608796296296295</c:v>
                </c:pt>
                <c:pt idx="1418">
                  <c:v>0.39609953703703704</c:v>
                </c:pt>
                <c:pt idx="1419">
                  <c:v>0.39611111111111108</c:v>
                </c:pt>
                <c:pt idx="1420">
                  <c:v>0.39612268518518517</c:v>
                </c:pt>
                <c:pt idx="1421">
                  <c:v>0.39613425925925921</c:v>
                </c:pt>
                <c:pt idx="1422">
                  <c:v>0.39614583333333336</c:v>
                </c:pt>
                <c:pt idx="1423">
                  <c:v>0.3961574074074074</c:v>
                </c:pt>
                <c:pt idx="1424">
                  <c:v>0.3961689814814815</c:v>
                </c:pt>
                <c:pt idx="1425">
                  <c:v>0.39618055555555554</c:v>
                </c:pt>
                <c:pt idx="1426">
                  <c:v>0.39619212962962963</c:v>
                </c:pt>
                <c:pt idx="1427">
                  <c:v>0.39620370370370367</c:v>
                </c:pt>
                <c:pt idx="1428">
                  <c:v>0.39621527777777782</c:v>
                </c:pt>
                <c:pt idx="1429">
                  <c:v>0.39622685185185186</c:v>
                </c:pt>
                <c:pt idx="1430">
                  <c:v>0.39623842592592595</c:v>
                </c:pt>
                <c:pt idx="1431">
                  <c:v>0.39624999999999999</c:v>
                </c:pt>
                <c:pt idx="1432">
                  <c:v>0.39626157407407409</c:v>
                </c:pt>
                <c:pt idx="1433">
                  <c:v>0.39627314814814812</c:v>
                </c:pt>
                <c:pt idx="1434">
                  <c:v>0.39628472222222227</c:v>
                </c:pt>
                <c:pt idx="1435">
                  <c:v>0.39629629629629631</c:v>
                </c:pt>
                <c:pt idx="1436">
                  <c:v>0.39630787037037035</c:v>
                </c:pt>
                <c:pt idx="1437">
                  <c:v>0.39631944444444445</c:v>
                </c:pt>
                <c:pt idx="1438">
                  <c:v>0.39633101851851849</c:v>
                </c:pt>
                <c:pt idx="1439">
                  <c:v>0.39634259259259258</c:v>
                </c:pt>
                <c:pt idx="1440">
                  <c:v>0.39635416666666662</c:v>
                </c:pt>
                <c:pt idx="1441">
                  <c:v>0.39636574074074077</c:v>
                </c:pt>
                <c:pt idx="1442">
                  <c:v>0.39637731481481481</c:v>
                </c:pt>
                <c:pt idx="1443">
                  <c:v>0.3963888888888889</c:v>
                </c:pt>
                <c:pt idx="1444">
                  <c:v>0.39640046296296294</c:v>
                </c:pt>
                <c:pt idx="1445">
                  <c:v>0.39641203703703703</c:v>
                </c:pt>
                <c:pt idx="1446">
                  <c:v>0.39642361111111107</c:v>
                </c:pt>
                <c:pt idx="1447">
                  <c:v>0.39643518518518522</c:v>
                </c:pt>
                <c:pt idx="1448">
                  <c:v>0.39644675925925926</c:v>
                </c:pt>
                <c:pt idx="1449">
                  <c:v>0.39645833333333336</c:v>
                </c:pt>
                <c:pt idx="1450">
                  <c:v>0.3964699074074074</c:v>
                </c:pt>
                <c:pt idx="1451">
                  <c:v>0.39648148148148149</c:v>
                </c:pt>
                <c:pt idx="1452">
                  <c:v>0.39649305555555553</c:v>
                </c:pt>
                <c:pt idx="1453">
                  <c:v>0.39650462962962968</c:v>
                </c:pt>
                <c:pt idx="1454">
                  <c:v>0.39651620370370372</c:v>
                </c:pt>
                <c:pt idx="1455">
                  <c:v>0.39652777777777781</c:v>
                </c:pt>
                <c:pt idx="1456">
                  <c:v>0.39653935185185185</c:v>
                </c:pt>
                <c:pt idx="1457">
                  <c:v>0.39655092592592595</c:v>
                </c:pt>
                <c:pt idx="1458">
                  <c:v>0.39656249999999998</c:v>
                </c:pt>
                <c:pt idx="1459">
                  <c:v>0.39657407407407402</c:v>
                </c:pt>
                <c:pt idx="1460">
                  <c:v>0.39658564814814817</c:v>
                </c:pt>
                <c:pt idx="1461">
                  <c:v>0.39659722222222221</c:v>
                </c:pt>
                <c:pt idx="1462">
                  <c:v>0.39660879629629631</c:v>
                </c:pt>
                <c:pt idx="1463">
                  <c:v>0.39662037037037035</c:v>
                </c:pt>
                <c:pt idx="1464">
                  <c:v>0.39663194444444444</c:v>
                </c:pt>
                <c:pt idx="1465">
                  <c:v>0.39664351851851848</c:v>
                </c:pt>
                <c:pt idx="1466">
                  <c:v>0.39665509259259263</c:v>
                </c:pt>
                <c:pt idx="1467">
                  <c:v>0.39666666666666667</c:v>
                </c:pt>
                <c:pt idx="1468">
                  <c:v>0.39667824074074076</c:v>
                </c:pt>
                <c:pt idx="1469">
                  <c:v>0.3966898148148148</c:v>
                </c:pt>
                <c:pt idx="1470">
                  <c:v>0.3967013888888889</c:v>
                </c:pt>
                <c:pt idx="1471">
                  <c:v>0.39671296296296293</c:v>
                </c:pt>
                <c:pt idx="1472">
                  <c:v>0.39672453703703708</c:v>
                </c:pt>
                <c:pt idx="1473">
                  <c:v>0.39673611111111112</c:v>
                </c:pt>
                <c:pt idx="1474">
                  <c:v>0.39674768518518522</c:v>
                </c:pt>
                <c:pt idx="1475">
                  <c:v>0.39675925925925926</c:v>
                </c:pt>
                <c:pt idx="1476">
                  <c:v>0.39677083333333335</c:v>
                </c:pt>
                <c:pt idx="1477">
                  <c:v>0.39678240740740739</c:v>
                </c:pt>
                <c:pt idx="1478">
                  <c:v>0.39679398148148143</c:v>
                </c:pt>
                <c:pt idx="1479">
                  <c:v>0.39680555555555558</c:v>
                </c:pt>
                <c:pt idx="1480">
                  <c:v>0.39681712962962962</c:v>
                </c:pt>
                <c:pt idx="1481">
                  <c:v>0.39682870370370371</c:v>
                </c:pt>
                <c:pt idx="1482">
                  <c:v>0.39684027777777775</c:v>
                </c:pt>
                <c:pt idx="1483">
                  <c:v>0.39685185185185184</c:v>
                </c:pt>
                <c:pt idx="1484">
                  <c:v>0.39686342592592588</c:v>
                </c:pt>
                <c:pt idx="1485">
                  <c:v>0.39687500000000003</c:v>
                </c:pt>
                <c:pt idx="1486">
                  <c:v>0.39688657407407407</c:v>
                </c:pt>
                <c:pt idx="1487">
                  <c:v>0.39689814814814817</c:v>
                </c:pt>
                <c:pt idx="1488">
                  <c:v>0.39690972222222221</c:v>
                </c:pt>
                <c:pt idx="1489">
                  <c:v>0.3969212962962963</c:v>
                </c:pt>
                <c:pt idx="1490">
                  <c:v>0.39693287037037034</c:v>
                </c:pt>
                <c:pt idx="1491">
                  <c:v>0.39694444444444449</c:v>
                </c:pt>
                <c:pt idx="1492">
                  <c:v>0.39695601851851853</c:v>
                </c:pt>
                <c:pt idx="1493">
                  <c:v>0.39696759259259262</c:v>
                </c:pt>
                <c:pt idx="1494">
                  <c:v>0.39697916666666666</c:v>
                </c:pt>
                <c:pt idx="1495">
                  <c:v>0.39699074074074076</c:v>
                </c:pt>
                <c:pt idx="1496">
                  <c:v>0.39700231481481479</c:v>
                </c:pt>
                <c:pt idx="1497">
                  <c:v>0.39701388888888883</c:v>
                </c:pt>
                <c:pt idx="1498">
                  <c:v>0.39702546296296298</c:v>
                </c:pt>
                <c:pt idx="1499">
                  <c:v>0.39703703703703702</c:v>
                </c:pt>
                <c:pt idx="1500">
                  <c:v>0.39704861111111112</c:v>
                </c:pt>
                <c:pt idx="1501">
                  <c:v>0.39706018518518515</c:v>
                </c:pt>
                <c:pt idx="1502">
                  <c:v>0.39707175925925925</c:v>
                </c:pt>
                <c:pt idx="1503">
                  <c:v>0.39708333333333329</c:v>
                </c:pt>
                <c:pt idx="1504">
                  <c:v>0.39709490740740744</c:v>
                </c:pt>
                <c:pt idx="1505">
                  <c:v>0.39710648148148148</c:v>
                </c:pt>
                <c:pt idx="1506">
                  <c:v>0.39711805555555557</c:v>
                </c:pt>
                <c:pt idx="1507">
                  <c:v>0.39712962962962961</c:v>
                </c:pt>
                <c:pt idx="1508">
                  <c:v>0.3971412037037037</c:v>
                </c:pt>
                <c:pt idx="1509">
                  <c:v>0.39715277777777774</c:v>
                </c:pt>
                <c:pt idx="1510">
                  <c:v>0.39716435185185189</c:v>
                </c:pt>
                <c:pt idx="1511">
                  <c:v>0.39717592592592593</c:v>
                </c:pt>
                <c:pt idx="1512">
                  <c:v>0.39718750000000003</c:v>
                </c:pt>
                <c:pt idx="1513">
                  <c:v>0.39719907407407407</c:v>
                </c:pt>
                <c:pt idx="1514">
                  <c:v>0.39721064814814816</c:v>
                </c:pt>
                <c:pt idx="1515">
                  <c:v>0.3972222222222222</c:v>
                </c:pt>
                <c:pt idx="1516">
                  <c:v>0.39723379629629635</c:v>
                </c:pt>
                <c:pt idx="1517">
                  <c:v>0.39724537037037039</c:v>
                </c:pt>
                <c:pt idx="1518">
                  <c:v>0.39725694444444443</c:v>
                </c:pt>
                <c:pt idx="1519">
                  <c:v>0.39726851851851852</c:v>
                </c:pt>
                <c:pt idx="1520">
                  <c:v>0.39728009259259256</c:v>
                </c:pt>
                <c:pt idx="1521">
                  <c:v>0.39729166666666665</c:v>
                </c:pt>
                <c:pt idx="1522">
                  <c:v>0.39730324074074069</c:v>
                </c:pt>
                <c:pt idx="1523">
                  <c:v>0.39731481481481484</c:v>
                </c:pt>
                <c:pt idx="1524">
                  <c:v>0.39732638888888888</c:v>
                </c:pt>
                <c:pt idx="1525">
                  <c:v>0.39733796296296298</c:v>
                </c:pt>
                <c:pt idx="1526">
                  <c:v>0.39734953703703701</c:v>
                </c:pt>
                <c:pt idx="1527">
                  <c:v>0.39736111111111111</c:v>
                </c:pt>
                <c:pt idx="1528">
                  <c:v>0.39737268518518515</c:v>
                </c:pt>
                <c:pt idx="1529">
                  <c:v>0.3973842592592593</c:v>
                </c:pt>
                <c:pt idx="1530">
                  <c:v>0.39739583333333334</c:v>
                </c:pt>
                <c:pt idx="1531">
                  <c:v>0.39740740740740743</c:v>
                </c:pt>
                <c:pt idx="1532">
                  <c:v>0.39741898148148147</c:v>
                </c:pt>
                <c:pt idx="1533">
                  <c:v>0.39743055555555556</c:v>
                </c:pt>
                <c:pt idx="1534">
                  <c:v>0.3974421296296296</c:v>
                </c:pt>
                <c:pt idx="1535">
                  <c:v>0.39745370370370375</c:v>
                </c:pt>
                <c:pt idx="1536">
                  <c:v>0.39746527777777779</c:v>
                </c:pt>
                <c:pt idx="1537">
                  <c:v>0.39747685185185189</c:v>
                </c:pt>
                <c:pt idx="1538">
                  <c:v>0.39748842592592593</c:v>
                </c:pt>
                <c:pt idx="1539">
                  <c:v>0.39749999999999996</c:v>
                </c:pt>
                <c:pt idx="1540">
                  <c:v>0.39751157407407406</c:v>
                </c:pt>
                <c:pt idx="1541">
                  <c:v>0.3975231481481481</c:v>
                </c:pt>
                <c:pt idx="1542">
                  <c:v>0.39753472222222225</c:v>
                </c:pt>
                <c:pt idx="1543">
                  <c:v>0.39754629629629629</c:v>
                </c:pt>
                <c:pt idx="1544">
                  <c:v>0.39755787037037038</c:v>
                </c:pt>
                <c:pt idx="1545">
                  <c:v>0.39756944444444442</c:v>
                </c:pt>
                <c:pt idx="1546">
                  <c:v>0.39758101851851851</c:v>
                </c:pt>
                <c:pt idx="1547">
                  <c:v>0.39759259259259255</c:v>
                </c:pt>
                <c:pt idx="1548">
                  <c:v>0.3976041666666667</c:v>
                </c:pt>
                <c:pt idx="1549">
                  <c:v>0.39761574074074074</c:v>
                </c:pt>
                <c:pt idx="1550">
                  <c:v>0.39762731481481484</c:v>
                </c:pt>
                <c:pt idx="1551">
                  <c:v>0.39763888888888888</c:v>
                </c:pt>
                <c:pt idx="1552">
                  <c:v>0.39765046296296297</c:v>
                </c:pt>
                <c:pt idx="1553">
                  <c:v>0.39766203703703701</c:v>
                </c:pt>
                <c:pt idx="1554">
                  <c:v>0.39767361111111116</c:v>
                </c:pt>
                <c:pt idx="1555">
                  <c:v>0.3976851851851852</c:v>
                </c:pt>
                <c:pt idx="1556">
                  <c:v>0.39769675925925929</c:v>
                </c:pt>
                <c:pt idx="1557">
                  <c:v>0.39770833333333333</c:v>
                </c:pt>
                <c:pt idx="1558">
                  <c:v>0.39771990740740742</c:v>
                </c:pt>
                <c:pt idx="1559">
                  <c:v>0.39773148148148146</c:v>
                </c:pt>
                <c:pt idx="1560">
                  <c:v>0.3977430555555555</c:v>
                </c:pt>
                <c:pt idx="1561">
                  <c:v>0.39775462962962965</c:v>
                </c:pt>
                <c:pt idx="1562">
                  <c:v>0.39776620370370369</c:v>
                </c:pt>
                <c:pt idx="1563">
                  <c:v>0.39777777777777779</c:v>
                </c:pt>
                <c:pt idx="1564">
                  <c:v>0.39778935185185182</c:v>
                </c:pt>
                <c:pt idx="1565">
                  <c:v>0.39780092592592592</c:v>
                </c:pt>
                <c:pt idx="1566">
                  <c:v>0.39781249999999996</c:v>
                </c:pt>
                <c:pt idx="1567">
                  <c:v>0.39782407407407411</c:v>
                </c:pt>
                <c:pt idx="1568">
                  <c:v>0.39783564814814815</c:v>
                </c:pt>
                <c:pt idx="1569">
                  <c:v>0.39784722222222224</c:v>
                </c:pt>
                <c:pt idx="1570">
                  <c:v>0.39785879629629628</c:v>
                </c:pt>
                <c:pt idx="1571">
                  <c:v>0.39787037037037037</c:v>
                </c:pt>
                <c:pt idx="1572">
                  <c:v>0.39788194444444441</c:v>
                </c:pt>
                <c:pt idx="1573">
                  <c:v>0.39789351851851856</c:v>
                </c:pt>
                <c:pt idx="1574">
                  <c:v>0.3979050925925926</c:v>
                </c:pt>
                <c:pt idx="1575">
                  <c:v>0.3979166666666667</c:v>
                </c:pt>
                <c:pt idx="1576">
                  <c:v>0.39792824074074074</c:v>
                </c:pt>
                <c:pt idx="1577">
                  <c:v>0.39793981481481483</c:v>
                </c:pt>
                <c:pt idx="1578">
                  <c:v>0.39795138888888887</c:v>
                </c:pt>
                <c:pt idx="1579">
                  <c:v>0.39796296296296302</c:v>
                </c:pt>
                <c:pt idx="1580">
                  <c:v>0.39797453703703706</c:v>
                </c:pt>
                <c:pt idx="1581">
                  <c:v>0.3979861111111111</c:v>
                </c:pt>
                <c:pt idx="1582">
                  <c:v>0.39799768518518519</c:v>
                </c:pt>
                <c:pt idx="1583">
                  <c:v>0.39800925925925923</c:v>
                </c:pt>
                <c:pt idx="1584">
                  <c:v>0.39802083333333332</c:v>
                </c:pt>
                <c:pt idx="1585">
                  <c:v>0.39803240740740736</c:v>
                </c:pt>
                <c:pt idx="1586">
                  <c:v>0.39804398148148151</c:v>
                </c:pt>
                <c:pt idx="1587">
                  <c:v>0.39805555555555555</c:v>
                </c:pt>
                <c:pt idx="1588">
                  <c:v>0.39806712962962965</c:v>
                </c:pt>
                <c:pt idx="1589">
                  <c:v>0.39807870370370368</c:v>
                </c:pt>
                <c:pt idx="1590">
                  <c:v>0.39809027777777778</c:v>
                </c:pt>
                <c:pt idx="1591">
                  <c:v>0.39810185185185182</c:v>
                </c:pt>
                <c:pt idx="1592">
                  <c:v>0.39811342592592597</c:v>
                </c:pt>
                <c:pt idx="1593">
                  <c:v>0.39812500000000001</c:v>
                </c:pt>
                <c:pt idx="1594">
                  <c:v>0.3981365740740741</c:v>
                </c:pt>
                <c:pt idx="1595">
                  <c:v>0.39814814814814814</c:v>
                </c:pt>
                <c:pt idx="1596">
                  <c:v>0.39815972222222223</c:v>
                </c:pt>
                <c:pt idx="1597">
                  <c:v>0.39817129629629627</c:v>
                </c:pt>
                <c:pt idx="1598">
                  <c:v>0.39818287037037042</c:v>
                </c:pt>
                <c:pt idx="1599">
                  <c:v>0.39819444444444446</c:v>
                </c:pt>
                <c:pt idx="1600">
                  <c:v>0.3982060185185185</c:v>
                </c:pt>
                <c:pt idx="1601">
                  <c:v>0.3982175925925926</c:v>
                </c:pt>
                <c:pt idx="1602">
                  <c:v>0.39822916666666663</c:v>
                </c:pt>
                <c:pt idx="1603">
                  <c:v>0.39824074074074073</c:v>
                </c:pt>
                <c:pt idx="1604">
                  <c:v>0.39825231481481477</c:v>
                </c:pt>
                <c:pt idx="1605">
                  <c:v>0.39826388888888892</c:v>
                </c:pt>
                <c:pt idx="1606">
                  <c:v>0.39827546296296296</c:v>
                </c:pt>
                <c:pt idx="1607">
                  <c:v>0.39828703703703705</c:v>
                </c:pt>
                <c:pt idx="1608">
                  <c:v>0.39829861111111109</c:v>
                </c:pt>
                <c:pt idx="1609">
                  <c:v>0.39831018518518518</c:v>
                </c:pt>
                <c:pt idx="1610">
                  <c:v>0.39832175925925922</c:v>
                </c:pt>
                <c:pt idx="1611">
                  <c:v>0.39833333333333337</c:v>
                </c:pt>
                <c:pt idx="1612">
                  <c:v>0.39834490740740741</c:v>
                </c:pt>
                <c:pt idx="1613">
                  <c:v>0.39835648148148151</c:v>
                </c:pt>
                <c:pt idx="1614">
                  <c:v>0.39836805555555554</c:v>
                </c:pt>
                <c:pt idx="1615">
                  <c:v>0.39837962962962964</c:v>
                </c:pt>
                <c:pt idx="1616">
                  <c:v>0.39839120370370368</c:v>
                </c:pt>
                <c:pt idx="1617">
                  <c:v>0.39840277777777783</c:v>
                </c:pt>
                <c:pt idx="1618">
                  <c:v>0.39841435185185187</c:v>
                </c:pt>
                <c:pt idx="1619">
                  <c:v>0.39842592592592596</c:v>
                </c:pt>
                <c:pt idx="1620">
                  <c:v>0.3984375</c:v>
                </c:pt>
                <c:pt idx="1621">
                  <c:v>0.39844907407407404</c:v>
                </c:pt>
                <c:pt idx="1622">
                  <c:v>0.39846064814814813</c:v>
                </c:pt>
                <c:pt idx="1623">
                  <c:v>0.39847222222222217</c:v>
                </c:pt>
                <c:pt idx="1624">
                  <c:v>0.39848379629629632</c:v>
                </c:pt>
                <c:pt idx="1625">
                  <c:v>0.39849537037037036</c:v>
                </c:pt>
                <c:pt idx="1626">
                  <c:v>0.39850694444444446</c:v>
                </c:pt>
                <c:pt idx="1627">
                  <c:v>0.39851851851851849</c:v>
                </c:pt>
                <c:pt idx="1628">
                  <c:v>0.39853009259259259</c:v>
                </c:pt>
                <c:pt idx="1629">
                  <c:v>0.39854166666666663</c:v>
                </c:pt>
                <c:pt idx="1630">
                  <c:v>0.39855324074074078</c:v>
                </c:pt>
                <c:pt idx="1631">
                  <c:v>0.39856481481481482</c:v>
                </c:pt>
                <c:pt idx="1632">
                  <c:v>0.39857638888888891</c:v>
                </c:pt>
                <c:pt idx="1633">
                  <c:v>0.39858796296296295</c:v>
                </c:pt>
                <c:pt idx="1634">
                  <c:v>0.39859953703703704</c:v>
                </c:pt>
                <c:pt idx="1635">
                  <c:v>0.39861111111111108</c:v>
                </c:pt>
                <c:pt idx="1636">
                  <c:v>0.39862268518518523</c:v>
                </c:pt>
                <c:pt idx="1637">
                  <c:v>0.39863425925925927</c:v>
                </c:pt>
                <c:pt idx="1638">
                  <c:v>0.39864583333333337</c:v>
                </c:pt>
                <c:pt idx="1639">
                  <c:v>0.3986574074074074</c:v>
                </c:pt>
                <c:pt idx="1640">
                  <c:v>0.3986689814814815</c:v>
                </c:pt>
                <c:pt idx="1641">
                  <c:v>0.39868055555555554</c:v>
                </c:pt>
                <c:pt idx="1642">
                  <c:v>0.39869212962962958</c:v>
                </c:pt>
                <c:pt idx="1643">
                  <c:v>0.39870370370370373</c:v>
                </c:pt>
                <c:pt idx="1644">
                  <c:v>0.39871527777777777</c:v>
                </c:pt>
                <c:pt idx="1645">
                  <c:v>0.39872685185185186</c:v>
                </c:pt>
                <c:pt idx="1646">
                  <c:v>0.3987384259259259</c:v>
                </c:pt>
                <c:pt idx="1647">
                  <c:v>0.39874999999999999</c:v>
                </c:pt>
                <c:pt idx="1648">
                  <c:v>0.39876157407407403</c:v>
                </c:pt>
                <c:pt idx="1649">
                  <c:v>0.39877314814814818</c:v>
                </c:pt>
                <c:pt idx="1650">
                  <c:v>0.39878472222222222</c:v>
                </c:pt>
                <c:pt idx="1651">
                  <c:v>0.39879629629629632</c:v>
                </c:pt>
                <c:pt idx="1652">
                  <c:v>0.39880787037037035</c:v>
                </c:pt>
                <c:pt idx="1653">
                  <c:v>0.39881944444444445</c:v>
                </c:pt>
                <c:pt idx="1654">
                  <c:v>0.39883101851851849</c:v>
                </c:pt>
                <c:pt idx="1655">
                  <c:v>0.39884259259259264</c:v>
                </c:pt>
                <c:pt idx="1656">
                  <c:v>0.39885416666666668</c:v>
                </c:pt>
                <c:pt idx="1657">
                  <c:v>0.39886574074074077</c:v>
                </c:pt>
                <c:pt idx="1658">
                  <c:v>0.39887731481481481</c:v>
                </c:pt>
                <c:pt idx="1659">
                  <c:v>0.3988888888888889</c:v>
                </c:pt>
                <c:pt idx="1660">
                  <c:v>0.39890046296296294</c:v>
                </c:pt>
                <c:pt idx="1661">
                  <c:v>0.39891203703703698</c:v>
                </c:pt>
                <c:pt idx="1662">
                  <c:v>0.39892361111111113</c:v>
                </c:pt>
                <c:pt idx="1663">
                  <c:v>0.39893518518518517</c:v>
                </c:pt>
                <c:pt idx="1664">
                  <c:v>0.39894675925925926</c:v>
                </c:pt>
                <c:pt idx="1665">
                  <c:v>0.3989583333333333</c:v>
                </c:pt>
                <c:pt idx="1666">
                  <c:v>0.3989699074074074</c:v>
                </c:pt>
                <c:pt idx="1667">
                  <c:v>0.39898148148148144</c:v>
                </c:pt>
                <c:pt idx="1668">
                  <c:v>0.39899305555555559</c:v>
                </c:pt>
                <c:pt idx="1669">
                  <c:v>0.39900462962962963</c:v>
                </c:pt>
                <c:pt idx="1670">
                  <c:v>0.39901620370370372</c:v>
                </c:pt>
                <c:pt idx="1671">
                  <c:v>0.39902777777777776</c:v>
                </c:pt>
                <c:pt idx="1672">
                  <c:v>0.39903935185185185</c:v>
                </c:pt>
                <c:pt idx="1673">
                  <c:v>0.39905092592592589</c:v>
                </c:pt>
                <c:pt idx="1674">
                  <c:v>0.39906250000000004</c:v>
                </c:pt>
                <c:pt idx="1675">
                  <c:v>0.39907407407407408</c:v>
                </c:pt>
                <c:pt idx="1676">
                  <c:v>0.39908564814814818</c:v>
                </c:pt>
                <c:pt idx="1677">
                  <c:v>0.39909722222222221</c:v>
                </c:pt>
                <c:pt idx="1678">
                  <c:v>0.39910879629629631</c:v>
                </c:pt>
                <c:pt idx="1679">
                  <c:v>0.39912037037037035</c:v>
                </c:pt>
                <c:pt idx="1680">
                  <c:v>0.3991319444444445</c:v>
                </c:pt>
                <c:pt idx="1681">
                  <c:v>0.39914351851851854</c:v>
                </c:pt>
                <c:pt idx="1682">
                  <c:v>0.39915509259259258</c:v>
                </c:pt>
                <c:pt idx="1683">
                  <c:v>0.39916666666666667</c:v>
                </c:pt>
                <c:pt idx="1684">
                  <c:v>0.39917824074074071</c:v>
                </c:pt>
                <c:pt idx="1685">
                  <c:v>0.3991898148148148</c:v>
                </c:pt>
                <c:pt idx="1686">
                  <c:v>0.39920138888888884</c:v>
                </c:pt>
                <c:pt idx="1687">
                  <c:v>0.39921296296296299</c:v>
                </c:pt>
                <c:pt idx="1688">
                  <c:v>0.39922453703703703</c:v>
                </c:pt>
                <c:pt idx="1689">
                  <c:v>0.39923611111111112</c:v>
                </c:pt>
                <c:pt idx="1690">
                  <c:v>0.39924768518518516</c:v>
                </c:pt>
                <c:pt idx="1691">
                  <c:v>0.39925925925925926</c:v>
                </c:pt>
                <c:pt idx="1692">
                  <c:v>0.3992708333333333</c:v>
                </c:pt>
                <c:pt idx="1693">
                  <c:v>0.39928240740740745</c:v>
                </c:pt>
                <c:pt idx="1694">
                  <c:v>0.39929398148148149</c:v>
                </c:pt>
                <c:pt idx="1695">
                  <c:v>0.39930555555555558</c:v>
                </c:pt>
                <c:pt idx="1696">
                  <c:v>0.39931712962962962</c:v>
                </c:pt>
                <c:pt idx="1697">
                  <c:v>0.39932870370370371</c:v>
                </c:pt>
                <c:pt idx="1698">
                  <c:v>0.39934027777777775</c:v>
                </c:pt>
                <c:pt idx="1699">
                  <c:v>0.3993518518518519</c:v>
                </c:pt>
                <c:pt idx="1700">
                  <c:v>0.39936342592592594</c:v>
                </c:pt>
                <c:pt idx="1701">
                  <c:v>0.39937500000000004</c:v>
                </c:pt>
                <c:pt idx="1702">
                  <c:v>0.39938657407407407</c:v>
                </c:pt>
                <c:pt idx="1703">
                  <c:v>0.39939814814814811</c:v>
                </c:pt>
                <c:pt idx="1704">
                  <c:v>0.39940972222222221</c:v>
                </c:pt>
                <c:pt idx="1705">
                  <c:v>0.39942129629629625</c:v>
                </c:pt>
                <c:pt idx="1706">
                  <c:v>0.3994328703703704</c:v>
                </c:pt>
                <c:pt idx="1707">
                  <c:v>0.39944444444444444</c:v>
                </c:pt>
                <c:pt idx="1708">
                  <c:v>0.39945601851851853</c:v>
                </c:pt>
                <c:pt idx="1709">
                  <c:v>0.39946759259259257</c:v>
                </c:pt>
                <c:pt idx="1710">
                  <c:v>0.39947916666666666</c:v>
                </c:pt>
                <c:pt idx="1711">
                  <c:v>0.3994907407407407</c:v>
                </c:pt>
                <c:pt idx="1712">
                  <c:v>0.39950231481481485</c:v>
                </c:pt>
                <c:pt idx="1713">
                  <c:v>0.39951388888888889</c:v>
                </c:pt>
                <c:pt idx="1714">
                  <c:v>0.39952546296296299</c:v>
                </c:pt>
                <c:pt idx="1715">
                  <c:v>0.39953703703703702</c:v>
                </c:pt>
                <c:pt idx="1716">
                  <c:v>0.39954861111111112</c:v>
                </c:pt>
                <c:pt idx="1717">
                  <c:v>0.39956018518518516</c:v>
                </c:pt>
                <c:pt idx="1718">
                  <c:v>0.39957175925925931</c:v>
                </c:pt>
                <c:pt idx="1719">
                  <c:v>0.39958333333333335</c:v>
                </c:pt>
                <c:pt idx="1720">
                  <c:v>0.39959490740740744</c:v>
                </c:pt>
                <c:pt idx="1721">
                  <c:v>0.39960648148148148</c:v>
                </c:pt>
                <c:pt idx="1722">
                  <c:v>0.39961805555555557</c:v>
                </c:pt>
                <c:pt idx="1723">
                  <c:v>0.39962962962962961</c:v>
                </c:pt>
                <c:pt idx="1724">
                  <c:v>0.39964120370370365</c:v>
                </c:pt>
                <c:pt idx="1725">
                  <c:v>0.3996527777777778</c:v>
                </c:pt>
                <c:pt idx="1726">
                  <c:v>0.39966435185185184</c:v>
                </c:pt>
                <c:pt idx="1727">
                  <c:v>0.39967592592592593</c:v>
                </c:pt>
                <c:pt idx="1728">
                  <c:v>0.39968749999999997</c:v>
                </c:pt>
                <c:pt idx="1729">
                  <c:v>0.39969907407407407</c:v>
                </c:pt>
                <c:pt idx="1730">
                  <c:v>0.39971064814814811</c:v>
                </c:pt>
                <c:pt idx="1731">
                  <c:v>0.39972222222222226</c:v>
                </c:pt>
                <c:pt idx="1732">
                  <c:v>0.3997337962962963</c:v>
                </c:pt>
                <c:pt idx="1733">
                  <c:v>0.39974537037037039</c:v>
                </c:pt>
                <c:pt idx="1734">
                  <c:v>0.39975694444444443</c:v>
                </c:pt>
                <c:pt idx="1735">
                  <c:v>0.39976851851851852</c:v>
                </c:pt>
                <c:pt idx="1736">
                  <c:v>0.39978009259259256</c:v>
                </c:pt>
                <c:pt idx="1737">
                  <c:v>0.39979166666666671</c:v>
                </c:pt>
                <c:pt idx="1738">
                  <c:v>0.39980324074074075</c:v>
                </c:pt>
                <c:pt idx="1739">
                  <c:v>0.39981481481481485</c:v>
                </c:pt>
                <c:pt idx="1740">
                  <c:v>0.39982638888888888</c:v>
                </c:pt>
                <c:pt idx="1741">
                  <c:v>0.39983796296296298</c:v>
                </c:pt>
                <c:pt idx="1742">
                  <c:v>0.39984953703703702</c:v>
                </c:pt>
                <c:pt idx="1743">
                  <c:v>0.39986111111111106</c:v>
                </c:pt>
                <c:pt idx="1744">
                  <c:v>0.39987268518518521</c:v>
                </c:pt>
                <c:pt idx="1745">
                  <c:v>0.39988425925925924</c:v>
                </c:pt>
                <c:pt idx="1746">
                  <c:v>0.39989583333333334</c:v>
                </c:pt>
                <c:pt idx="1747">
                  <c:v>0.39990740740740738</c:v>
                </c:pt>
                <c:pt idx="1748">
                  <c:v>0.39991898148148147</c:v>
                </c:pt>
                <c:pt idx="1749">
                  <c:v>0.39993055555555551</c:v>
                </c:pt>
                <c:pt idx="1750">
                  <c:v>0.39994212962962966</c:v>
                </c:pt>
                <c:pt idx="1751">
                  <c:v>0.3999537037037037</c:v>
                </c:pt>
                <c:pt idx="1752">
                  <c:v>0.39996527777777779</c:v>
                </c:pt>
                <c:pt idx="1753">
                  <c:v>0.39997685185185183</c:v>
                </c:pt>
                <c:pt idx="1754">
                  <c:v>0.39998842592592593</c:v>
                </c:pt>
                <c:pt idx="1755">
                  <c:v>0.39999999999999997</c:v>
                </c:pt>
                <c:pt idx="1756">
                  <c:v>0.40001157407407412</c:v>
                </c:pt>
                <c:pt idx="1757">
                  <c:v>0.40002314814814816</c:v>
                </c:pt>
                <c:pt idx="1758">
                  <c:v>0.40003472222222225</c:v>
                </c:pt>
                <c:pt idx="1759">
                  <c:v>0.40004629629629629</c:v>
                </c:pt>
                <c:pt idx="1760">
                  <c:v>0.40005787037037038</c:v>
                </c:pt>
                <c:pt idx="1761">
                  <c:v>0.40006944444444442</c:v>
                </c:pt>
                <c:pt idx="1762">
                  <c:v>0.40008101851851857</c:v>
                </c:pt>
                <c:pt idx="1763">
                  <c:v>0.40009259259259261</c:v>
                </c:pt>
                <c:pt idx="1764">
                  <c:v>0.40010416666666665</c:v>
                </c:pt>
                <c:pt idx="1765">
                  <c:v>0.40011574074074074</c:v>
                </c:pt>
                <c:pt idx="1766">
                  <c:v>0.40012731481481478</c:v>
                </c:pt>
                <c:pt idx="1767">
                  <c:v>0.40013888888888888</c:v>
                </c:pt>
                <c:pt idx="1768">
                  <c:v>0.40015046296296292</c:v>
                </c:pt>
                <c:pt idx="1769">
                  <c:v>0.40016203703703707</c:v>
                </c:pt>
                <c:pt idx="1770">
                  <c:v>0.4001736111111111</c:v>
                </c:pt>
                <c:pt idx="1771">
                  <c:v>0.4001851851851852</c:v>
                </c:pt>
                <c:pt idx="1772">
                  <c:v>0.40019675925925924</c:v>
                </c:pt>
                <c:pt idx="1773">
                  <c:v>0.40020833333333333</c:v>
                </c:pt>
                <c:pt idx="1774">
                  <c:v>0.40021990740740737</c:v>
                </c:pt>
                <c:pt idx="1775">
                  <c:v>0.40023148148148152</c:v>
                </c:pt>
                <c:pt idx="1776">
                  <c:v>0.40024305555555556</c:v>
                </c:pt>
                <c:pt idx="1777">
                  <c:v>0.40025462962962965</c:v>
                </c:pt>
                <c:pt idx="1778">
                  <c:v>0.40026620370370369</c:v>
                </c:pt>
                <c:pt idx="1779">
                  <c:v>0.40027777777777779</c:v>
                </c:pt>
                <c:pt idx="1780">
                  <c:v>0.40028935185185183</c:v>
                </c:pt>
                <c:pt idx="1781">
                  <c:v>0.40030092592592598</c:v>
                </c:pt>
                <c:pt idx="1782">
                  <c:v>0.40031250000000002</c:v>
                </c:pt>
                <c:pt idx="1783">
                  <c:v>0.40032407407407411</c:v>
                </c:pt>
                <c:pt idx="1784">
                  <c:v>0.40033564814814815</c:v>
                </c:pt>
                <c:pt idx="1785">
                  <c:v>0.40034722222222219</c:v>
                </c:pt>
                <c:pt idx="1786">
                  <c:v>0.40035879629629628</c:v>
                </c:pt>
                <c:pt idx="1787">
                  <c:v>0.40037037037037032</c:v>
                </c:pt>
                <c:pt idx="1788">
                  <c:v>0.40038194444444447</c:v>
                </c:pt>
                <c:pt idx="1789">
                  <c:v>0.40039351851851851</c:v>
                </c:pt>
                <c:pt idx="1790">
                  <c:v>0.4004050925925926</c:v>
                </c:pt>
                <c:pt idx="1791">
                  <c:v>0.40041666666666664</c:v>
                </c:pt>
                <c:pt idx="1792">
                  <c:v>0.40042824074074074</c:v>
                </c:pt>
                <c:pt idx="1793">
                  <c:v>0.40043981481481478</c:v>
                </c:pt>
                <c:pt idx="1794">
                  <c:v>0.40045138888888893</c:v>
                </c:pt>
                <c:pt idx="1795">
                  <c:v>0.40046296296296297</c:v>
                </c:pt>
                <c:pt idx="1796">
                  <c:v>0.40047453703703706</c:v>
                </c:pt>
                <c:pt idx="1797">
                  <c:v>0.4004861111111111</c:v>
                </c:pt>
                <c:pt idx="1798">
                  <c:v>0.40049768518518519</c:v>
                </c:pt>
                <c:pt idx="1799">
                  <c:v>0.40050925925925923</c:v>
                </c:pt>
                <c:pt idx="1800">
                  <c:v>0.40052083333333338</c:v>
                </c:pt>
                <c:pt idx="1801">
                  <c:v>0.40053240740740742</c:v>
                </c:pt>
                <c:pt idx="1802">
                  <c:v>0.40054398148148151</c:v>
                </c:pt>
                <c:pt idx="1803">
                  <c:v>0.40055555555555555</c:v>
                </c:pt>
                <c:pt idx="1804">
                  <c:v>0.40056712962962965</c:v>
                </c:pt>
                <c:pt idx="1805">
                  <c:v>0.40057870370370369</c:v>
                </c:pt>
                <c:pt idx="1806">
                  <c:v>0.40059027777777773</c:v>
                </c:pt>
                <c:pt idx="1807">
                  <c:v>0.40060185185185188</c:v>
                </c:pt>
                <c:pt idx="1808">
                  <c:v>0.40061342592592591</c:v>
                </c:pt>
                <c:pt idx="1809">
                  <c:v>0.40062500000000001</c:v>
                </c:pt>
                <c:pt idx="1810">
                  <c:v>0.40063657407407405</c:v>
                </c:pt>
                <c:pt idx="1811">
                  <c:v>0.40064814814814814</c:v>
                </c:pt>
                <c:pt idx="1812">
                  <c:v>0.40065972222222218</c:v>
                </c:pt>
                <c:pt idx="1813">
                  <c:v>0.40067129629629633</c:v>
                </c:pt>
              </c:numCache>
            </c:numRef>
          </c:xVal>
          <c:yVal>
            <c:numRef>
              <c:f>Sheet1!$H$4:$H$1817</c:f>
              <c:numCache>
                <c:formatCode>General</c:formatCode>
                <c:ptCount val="1814"/>
                <c:pt idx="0">
                  <c:v>22.117443000000002</c:v>
                </c:pt>
                <c:pt idx="1">
                  <c:v>22.108733999999998</c:v>
                </c:pt>
                <c:pt idx="2">
                  <c:v>22.112487000000002</c:v>
                </c:pt>
                <c:pt idx="3">
                  <c:v>22.121713</c:v>
                </c:pt>
                <c:pt idx="4">
                  <c:v>22.117270999999999</c:v>
                </c:pt>
                <c:pt idx="5">
                  <c:v>22.12641</c:v>
                </c:pt>
                <c:pt idx="6">
                  <c:v>22.122913</c:v>
                </c:pt>
                <c:pt idx="7">
                  <c:v>22.123398999999999</c:v>
                </c:pt>
                <c:pt idx="8">
                  <c:v>22.111948000000002</c:v>
                </c:pt>
                <c:pt idx="9">
                  <c:v>22.118880999999998</c:v>
                </c:pt>
                <c:pt idx="10">
                  <c:v>22.119395999999998</c:v>
                </c:pt>
                <c:pt idx="11">
                  <c:v>22.126393</c:v>
                </c:pt>
                <c:pt idx="12">
                  <c:v>22.119539</c:v>
                </c:pt>
                <c:pt idx="13">
                  <c:v>22.113099999999999</c:v>
                </c:pt>
                <c:pt idx="14">
                  <c:v>22.135496</c:v>
                </c:pt>
                <c:pt idx="15">
                  <c:v>22.11692</c:v>
                </c:pt>
                <c:pt idx="16">
                  <c:v>22.124012</c:v>
                </c:pt>
                <c:pt idx="17">
                  <c:v>22.127545000000001</c:v>
                </c:pt>
                <c:pt idx="18">
                  <c:v>22.117979999999999</c:v>
                </c:pt>
                <c:pt idx="19">
                  <c:v>22.122672999999999</c:v>
                </c:pt>
                <c:pt idx="20">
                  <c:v>22.118266999999999</c:v>
                </c:pt>
                <c:pt idx="21">
                  <c:v>22.110516000000001</c:v>
                </c:pt>
                <c:pt idx="22">
                  <c:v>22.111719999999998</c:v>
                </c:pt>
                <c:pt idx="23">
                  <c:v>22.126539999999999</c:v>
                </c:pt>
                <c:pt idx="24">
                  <c:v>22.125571999999998</c:v>
                </c:pt>
                <c:pt idx="25">
                  <c:v>22.118445999999999</c:v>
                </c:pt>
                <c:pt idx="26">
                  <c:v>22.125008999999999</c:v>
                </c:pt>
                <c:pt idx="27">
                  <c:v>22.120004999999999</c:v>
                </c:pt>
                <c:pt idx="28">
                  <c:v>22.122820000000001</c:v>
                </c:pt>
                <c:pt idx="29">
                  <c:v>22.115962</c:v>
                </c:pt>
                <c:pt idx="30">
                  <c:v>22.108972000000001</c:v>
                </c:pt>
                <c:pt idx="31">
                  <c:v>22.118442000000002</c:v>
                </c:pt>
                <c:pt idx="32">
                  <c:v>22.119698</c:v>
                </c:pt>
                <c:pt idx="33">
                  <c:v>22.122900000000001</c:v>
                </c:pt>
                <c:pt idx="34">
                  <c:v>22.119828999999999</c:v>
                </c:pt>
                <c:pt idx="35">
                  <c:v>22.115649999999999</c:v>
                </c:pt>
                <c:pt idx="36">
                  <c:v>22.127165000000002</c:v>
                </c:pt>
                <c:pt idx="37">
                  <c:v>22.120056000000002</c:v>
                </c:pt>
                <c:pt idx="38">
                  <c:v>22.113035</c:v>
                </c:pt>
                <c:pt idx="39">
                  <c:v>22.123940000000001</c:v>
                </c:pt>
                <c:pt idx="40">
                  <c:v>22.129923999999999</c:v>
                </c:pt>
                <c:pt idx="41">
                  <c:v>22.114542</c:v>
                </c:pt>
                <c:pt idx="42">
                  <c:v>22.116873999999999</c:v>
                </c:pt>
                <c:pt idx="43">
                  <c:v>22.133666999999999</c:v>
                </c:pt>
                <c:pt idx="44">
                  <c:v>22.119803999999998</c:v>
                </c:pt>
                <c:pt idx="45">
                  <c:v>22.129553000000001</c:v>
                </c:pt>
                <c:pt idx="46">
                  <c:v>22.113465000000001</c:v>
                </c:pt>
                <c:pt idx="47">
                  <c:v>22.125271000000001</c:v>
                </c:pt>
                <c:pt idx="48">
                  <c:v>22.124998999999999</c:v>
                </c:pt>
                <c:pt idx="49">
                  <c:v>22.11431</c:v>
                </c:pt>
                <c:pt idx="50">
                  <c:v>22.12462</c:v>
                </c:pt>
                <c:pt idx="51">
                  <c:v>22.114186</c:v>
                </c:pt>
                <c:pt idx="52">
                  <c:v>22.114018999999999</c:v>
                </c:pt>
                <c:pt idx="53">
                  <c:v>22.116160000000001</c:v>
                </c:pt>
                <c:pt idx="54">
                  <c:v>22.118029</c:v>
                </c:pt>
                <c:pt idx="55">
                  <c:v>22.119707999999999</c:v>
                </c:pt>
                <c:pt idx="56">
                  <c:v>22.116737000000001</c:v>
                </c:pt>
                <c:pt idx="57">
                  <c:v>22.119268999999999</c:v>
                </c:pt>
                <c:pt idx="58">
                  <c:v>22.115967000000001</c:v>
                </c:pt>
                <c:pt idx="59">
                  <c:v>22.114591999999998</c:v>
                </c:pt>
                <c:pt idx="60">
                  <c:v>22.110381</c:v>
                </c:pt>
                <c:pt idx="61">
                  <c:v>22.125432</c:v>
                </c:pt>
                <c:pt idx="62">
                  <c:v>22.124957999999999</c:v>
                </c:pt>
                <c:pt idx="63">
                  <c:v>22.134339000000001</c:v>
                </c:pt>
                <c:pt idx="64">
                  <c:v>22.105551999999999</c:v>
                </c:pt>
                <c:pt idx="65">
                  <c:v>22.135041000000001</c:v>
                </c:pt>
                <c:pt idx="66">
                  <c:v>22.120647999999999</c:v>
                </c:pt>
                <c:pt idx="67">
                  <c:v>22.121456999999999</c:v>
                </c:pt>
                <c:pt idx="68">
                  <c:v>22.126241</c:v>
                </c:pt>
                <c:pt idx="69">
                  <c:v>22.116796000000001</c:v>
                </c:pt>
                <c:pt idx="70">
                  <c:v>22.116879000000001</c:v>
                </c:pt>
                <c:pt idx="71">
                  <c:v>22.126971000000001</c:v>
                </c:pt>
                <c:pt idx="72">
                  <c:v>22.123349999999999</c:v>
                </c:pt>
                <c:pt idx="73">
                  <c:v>22.121724</c:v>
                </c:pt>
                <c:pt idx="74">
                  <c:v>22.106776</c:v>
                </c:pt>
                <c:pt idx="75">
                  <c:v>22.119211</c:v>
                </c:pt>
                <c:pt idx="76">
                  <c:v>22.122834999999998</c:v>
                </c:pt>
                <c:pt idx="77">
                  <c:v>22.106124999999999</c:v>
                </c:pt>
                <c:pt idx="78">
                  <c:v>22.112915000000001</c:v>
                </c:pt>
                <c:pt idx="79">
                  <c:v>22.125323000000002</c:v>
                </c:pt>
                <c:pt idx="80">
                  <c:v>22.132176999999999</c:v>
                </c:pt>
                <c:pt idx="81">
                  <c:v>22.120407</c:v>
                </c:pt>
                <c:pt idx="82">
                  <c:v>22.112425000000002</c:v>
                </c:pt>
                <c:pt idx="83">
                  <c:v>22.127392</c:v>
                </c:pt>
                <c:pt idx="84">
                  <c:v>22.126379</c:v>
                </c:pt>
                <c:pt idx="85">
                  <c:v>22.109545000000001</c:v>
                </c:pt>
                <c:pt idx="86">
                  <c:v>22.119472999999999</c:v>
                </c:pt>
                <c:pt idx="87">
                  <c:v>22.128443999999998</c:v>
                </c:pt>
                <c:pt idx="88">
                  <c:v>22.134225000000001</c:v>
                </c:pt>
                <c:pt idx="89">
                  <c:v>22.124692</c:v>
                </c:pt>
                <c:pt idx="90">
                  <c:v>22.109297999999999</c:v>
                </c:pt>
                <c:pt idx="91">
                  <c:v>22.109026</c:v>
                </c:pt>
                <c:pt idx="92">
                  <c:v>22.115888000000002</c:v>
                </c:pt>
                <c:pt idx="93">
                  <c:v>22.123028999999999</c:v>
                </c:pt>
                <c:pt idx="94">
                  <c:v>22.110520999999999</c:v>
                </c:pt>
                <c:pt idx="95">
                  <c:v>22.117822</c:v>
                </c:pt>
                <c:pt idx="96">
                  <c:v>22.123479</c:v>
                </c:pt>
                <c:pt idx="97">
                  <c:v>22.107969000000001</c:v>
                </c:pt>
                <c:pt idx="98">
                  <c:v>22.128758000000001</c:v>
                </c:pt>
                <c:pt idx="99">
                  <c:v>22.11308</c:v>
                </c:pt>
                <c:pt idx="100">
                  <c:v>22.121637</c:v>
                </c:pt>
                <c:pt idx="101">
                  <c:v>22.113164000000001</c:v>
                </c:pt>
                <c:pt idx="102">
                  <c:v>22.130336</c:v>
                </c:pt>
                <c:pt idx="103">
                  <c:v>22.117155</c:v>
                </c:pt>
                <c:pt idx="104">
                  <c:v>22.12302</c:v>
                </c:pt>
                <c:pt idx="105">
                  <c:v>22.125292000000002</c:v>
                </c:pt>
                <c:pt idx="106">
                  <c:v>22.132134000000001</c:v>
                </c:pt>
                <c:pt idx="107">
                  <c:v>22.122246000000001</c:v>
                </c:pt>
                <c:pt idx="108">
                  <c:v>22.118841</c:v>
                </c:pt>
                <c:pt idx="109">
                  <c:v>22.124884999999999</c:v>
                </c:pt>
                <c:pt idx="110">
                  <c:v>22.124677999999999</c:v>
                </c:pt>
                <c:pt idx="111">
                  <c:v>22.111329000000001</c:v>
                </c:pt>
                <c:pt idx="112">
                  <c:v>22.132982999999999</c:v>
                </c:pt>
                <c:pt idx="113">
                  <c:v>22.116523999999998</c:v>
                </c:pt>
                <c:pt idx="114">
                  <c:v>22.124921000000001</c:v>
                </c:pt>
                <c:pt idx="115">
                  <c:v>22.114419000000002</c:v>
                </c:pt>
                <c:pt idx="116">
                  <c:v>22.11544</c:v>
                </c:pt>
                <c:pt idx="117">
                  <c:v>22.125284000000001</c:v>
                </c:pt>
                <c:pt idx="118">
                  <c:v>22.117764000000001</c:v>
                </c:pt>
                <c:pt idx="119">
                  <c:v>22.120574999999999</c:v>
                </c:pt>
                <c:pt idx="120">
                  <c:v>22.114072</c:v>
                </c:pt>
                <c:pt idx="121">
                  <c:v>22.126367999999999</c:v>
                </c:pt>
                <c:pt idx="122">
                  <c:v>22.120467999999999</c:v>
                </c:pt>
                <c:pt idx="123">
                  <c:v>22.130247000000001</c:v>
                </c:pt>
                <c:pt idx="124">
                  <c:v>22.117747999999999</c:v>
                </c:pt>
                <c:pt idx="125">
                  <c:v>22.110081000000001</c:v>
                </c:pt>
                <c:pt idx="126">
                  <c:v>22.119669999999999</c:v>
                </c:pt>
                <c:pt idx="127">
                  <c:v>22.120605999999999</c:v>
                </c:pt>
                <c:pt idx="128">
                  <c:v>22.127300999999999</c:v>
                </c:pt>
                <c:pt idx="129">
                  <c:v>22.120981</c:v>
                </c:pt>
                <c:pt idx="130">
                  <c:v>22.118485</c:v>
                </c:pt>
                <c:pt idx="131">
                  <c:v>22.128029999999999</c:v>
                </c:pt>
                <c:pt idx="132">
                  <c:v>22.128133999999999</c:v>
                </c:pt>
                <c:pt idx="133">
                  <c:v>22.113385000000001</c:v>
                </c:pt>
                <c:pt idx="134">
                  <c:v>22.124777000000002</c:v>
                </c:pt>
                <c:pt idx="135">
                  <c:v>22.119720999999998</c:v>
                </c:pt>
                <c:pt idx="136">
                  <c:v>22.121072000000002</c:v>
                </c:pt>
                <c:pt idx="137">
                  <c:v>22.111834000000002</c:v>
                </c:pt>
                <c:pt idx="138">
                  <c:v>22.132683</c:v>
                </c:pt>
                <c:pt idx="139">
                  <c:v>22.128177000000001</c:v>
                </c:pt>
                <c:pt idx="140">
                  <c:v>22.119118</c:v>
                </c:pt>
                <c:pt idx="141">
                  <c:v>22.125413999999999</c:v>
                </c:pt>
                <c:pt idx="142">
                  <c:v>22.113225</c:v>
                </c:pt>
                <c:pt idx="143">
                  <c:v>22.117874</c:v>
                </c:pt>
                <c:pt idx="144">
                  <c:v>22.126175</c:v>
                </c:pt>
                <c:pt idx="145">
                  <c:v>22.131442</c:v>
                </c:pt>
                <c:pt idx="146">
                  <c:v>22.122426999999998</c:v>
                </c:pt>
                <c:pt idx="147">
                  <c:v>22.117977</c:v>
                </c:pt>
                <c:pt idx="148">
                  <c:v>22.126047</c:v>
                </c:pt>
                <c:pt idx="149">
                  <c:v>22.119168999999999</c:v>
                </c:pt>
                <c:pt idx="150">
                  <c:v>22.125288999999999</c:v>
                </c:pt>
                <c:pt idx="151">
                  <c:v>22.116561000000001</c:v>
                </c:pt>
                <c:pt idx="152">
                  <c:v>22.119444000000001</c:v>
                </c:pt>
                <c:pt idx="153">
                  <c:v>22.115424000000001</c:v>
                </c:pt>
                <c:pt idx="154">
                  <c:v>22.131696000000002</c:v>
                </c:pt>
                <c:pt idx="155">
                  <c:v>22.114595000000001</c:v>
                </c:pt>
                <c:pt idx="156">
                  <c:v>22.112660999999999</c:v>
                </c:pt>
                <c:pt idx="157">
                  <c:v>22.122382000000002</c:v>
                </c:pt>
                <c:pt idx="158">
                  <c:v>22.123199</c:v>
                </c:pt>
                <c:pt idx="159">
                  <c:v>22.123768999999999</c:v>
                </c:pt>
                <c:pt idx="160">
                  <c:v>22.128964</c:v>
                </c:pt>
                <c:pt idx="161">
                  <c:v>22.123836000000001</c:v>
                </c:pt>
                <c:pt idx="162">
                  <c:v>22.126013</c:v>
                </c:pt>
                <c:pt idx="163">
                  <c:v>22.126452</c:v>
                </c:pt>
                <c:pt idx="164">
                  <c:v>22.130725999999999</c:v>
                </c:pt>
                <c:pt idx="165">
                  <c:v>22.123138000000001</c:v>
                </c:pt>
                <c:pt idx="166">
                  <c:v>22.11683</c:v>
                </c:pt>
                <c:pt idx="167">
                  <c:v>22.122273</c:v>
                </c:pt>
                <c:pt idx="168">
                  <c:v>22.121355999999999</c:v>
                </c:pt>
                <c:pt idx="169">
                  <c:v>22.116292000000001</c:v>
                </c:pt>
                <c:pt idx="170">
                  <c:v>22.124991999999999</c:v>
                </c:pt>
                <c:pt idx="171">
                  <c:v>22.114305999999999</c:v>
                </c:pt>
                <c:pt idx="172">
                  <c:v>22.136371</c:v>
                </c:pt>
                <c:pt idx="173">
                  <c:v>22.128347999999999</c:v>
                </c:pt>
                <c:pt idx="174">
                  <c:v>22.127120999999999</c:v>
                </c:pt>
                <c:pt idx="175">
                  <c:v>22.140053999999999</c:v>
                </c:pt>
                <c:pt idx="176">
                  <c:v>22.120677000000001</c:v>
                </c:pt>
                <c:pt idx="177">
                  <c:v>22.123719000000001</c:v>
                </c:pt>
                <c:pt idx="178">
                  <c:v>22.121282999999998</c:v>
                </c:pt>
                <c:pt idx="179">
                  <c:v>22.1145</c:v>
                </c:pt>
                <c:pt idx="180">
                  <c:v>22.111457999999999</c:v>
                </c:pt>
                <c:pt idx="181">
                  <c:v>22.131964</c:v>
                </c:pt>
                <c:pt idx="182">
                  <c:v>22.133583000000002</c:v>
                </c:pt>
                <c:pt idx="183">
                  <c:v>22.120034</c:v>
                </c:pt>
                <c:pt idx="184">
                  <c:v>22.12989</c:v>
                </c:pt>
                <c:pt idx="185">
                  <c:v>22.120954999999999</c:v>
                </c:pt>
                <c:pt idx="186">
                  <c:v>22.121932000000001</c:v>
                </c:pt>
                <c:pt idx="187">
                  <c:v>22.123849</c:v>
                </c:pt>
                <c:pt idx="188">
                  <c:v>22.109487999999999</c:v>
                </c:pt>
                <c:pt idx="189">
                  <c:v>22.126505000000002</c:v>
                </c:pt>
                <c:pt idx="190">
                  <c:v>22.129031999999999</c:v>
                </c:pt>
                <c:pt idx="191">
                  <c:v>22.127374</c:v>
                </c:pt>
                <c:pt idx="192">
                  <c:v>22.126484000000001</c:v>
                </c:pt>
                <c:pt idx="193">
                  <c:v>22.123127</c:v>
                </c:pt>
                <c:pt idx="194">
                  <c:v>22.139482000000001</c:v>
                </c:pt>
                <c:pt idx="195">
                  <c:v>22.11835</c:v>
                </c:pt>
                <c:pt idx="196">
                  <c:v>22.127469000000001</c:v>
                </c:pt>
                <c:pt idx="197">
                  <c:v>22.117473</c:v>
                </c:pt>
                <c:pt idx="198">
                  <c:v>22.124251000000001</c:v>
                </c:pt>
                <c:pt idx="199">
                  <c:v>22.114585999999999</c:v>
                </c:pt>
                <c:pt idx="200">
                  <c:v>22.121416</c:v>
                </c:pt>
                <c:pt idx="201">
                  <c:v>22.113672999999999</c:v>
                </c:pt>
                <c:pt idx="202">
                  <c:v>22.130088000000001</c:v>
                </c:pt>
                <c:pt idx="203">
                  <c:v>22.115690000000001</c:v>
                </c:pt>
                <c:pt idx="204">
                  <c:v>22.116188999999999</c:v>
                </c:pt>
                <c:pt idx="205">
                  <c:v>22.116515</c:v>
                </c:pt>
                <c:pt idx="206">
                  <c:v>22.125339</c:v>
                </c:pt>
                <c:pt idx="207">
                  <c:v>22.126833999999999</c:v>
                </c:pt>
                <c:pt idx="208">
                  <c:v>22.125737000000001</c:v>
                </c:pt>
                <c:pt idx="209">
                  <c:v>22.128145</c:v>
                </c:pt>
                <c:pt idx="210">
                  <c:v>22.126977</c:v>
                </c:pt>
                <c:pt idx="211">
                  <c:v>22.122630999999998</c:v>
                </c:pt>
                <c:pt idx="212">
                  <c:v>22.128301</c:v>
                </c:pt>
                <c:pt idx="213">
                  <c:v>22.114521</c:v>
                </c:pt>
                <c:pt idx="214">
                  <c:v>22.137598000000001</c:v>
                </c:pt>
                <c:pt idx="215">
                  <c:v>22.129078</c:v>
                </c:pt>
                <c:pt idx="216">
                  <c:v>22.123073000000002</c:v>
                </c:pt>
                <c:pt idx="217">
                  <c:v>22.126844999999999</c:v>
                </c:pt>
                <c:pt idx="218">
                  <c:v>22.112762</c:v>
                </c:pt>
                <c:pt idx="219">
                  <c:v>22.117974</c:v>
                </c:pt>
                <c:pt idx="220">
                  <c:v>22.121210999999999</c:v>
                </c:pt>
                <c:pt idx="221">
                  <c:v>22.118252999999999</c:v>
                </c:pt>
                <c:pt idx="222">
                  <c:v>22.115756999999999</c:v>
                </c:pt>
                <c:pt idx="223">
                  <c:v>22.121732999999999</c:v>
                </c:pt>
                <c:pt idx="224">
                  <c:v>22.111999999999998</c:v>
                </c:pt>
                <c:pt idx="225">
                  <c:v>22.121593000000001</c:v>
                </c:pt>
                <c:pt idx="226">
                  <c:v>22.107569999999999</c:v>
                </c:pt>
                <c:pt idx="227">
                  <c:v>22.120265</c:v>
                </c:pt>
                <c:pt idx="228">
                  <c:v>22.122287</c:v>
                </c:pt>
                <c:pt idx="229">
                  <c:v>22.126118000000002</c:v>
                </c:pt>
                <c:pt idx="230">
                  <c:v>22.120106</c:v>
                </c:pt>
                <c:pt idx="231">
                  <c:v>22.126018999999999</c:v>
                </c:pt>
                <c:pt idx="232">
                  <c:v>22.125057999999999</c:v>
                </c:pt>
                <c:pt idx="233">
                  <c:v>22.120995000000001</c:v>
                </c:pt>
                <c:pt idx="234">
                  <c:v>22.117753</c:v>
                </c:pt>
                <c:pt idx="235">
                  <c:v>22.122035</c:v>
                </c:pt>
                <c:pt idx="236">
                  <c:v>22.123227</c:v>
                </c:pt>
                <c:pt idx="237">
                  <c:v>22.1279</c:v>
                </c:pt>
                <c:pt idx="238">
                  <c:v>22.128457999999998</c:v>
                </c:pt>
                <c:pt idx="239">
                  <c:v>22.120902999999998</c:v>
                </c:pt>
                <c:pt idx="240">
                  <c:v>22.131173</c:v>
                </c:pt>
                <c:pt idx="241">
                  <c:v>22.128677</c:v>
                </c:pt>
                <c:pt idx="242">
                  <c:v>22.112936000000001</c:v>
                </c:pt>
                <c:pt idx="243">
                  <c:v>22.123633000000002</c:v>
                </c:pt>
                <c:pt idx="244">
                  <c:v>22.131080999999998</c:v>
                </c:pt>
                <c:pt idx="245">
                  <c:v>22.128098999999999</c:v>
                </c:pt>
                <c:pt idx="246">
                  <c:v>22.126528</c:v>
                </c:pt>
                <c:pt idx="247">
                  <c:v>22.133731999999998</c:v>
                </c:pt>
                <c:pt idx="248">
                  <c:v>22.129473999999998</c:v>
                </c:pt>
                <c:pt idx="249">
                  <c:v>22.131212000000001</c:v>
                </c:pt>
                <c:pt idx="250">
                  <c:v>22.113613000000001</c:v>
                </c:pt>
                <c:pt idx="251">
                  <c:v>22.123349999999999</c:v>
                </c:pt>
                <c:pt idx="252">
                  <c:v>22.122934999999998</c:v>
                </c:pt>
                <c:pt idx="253">
                  <c:v>22.126173000000001</c:v>
                </c:pt>
                <c:pt idx="254">
                  <c:v>22.132743000000001</c:v>
                </c:pt>
                <c:pt idx="255">
                  <c:v>22.114646</c:v>
                </c:pt>
                <c:pt idx="256">
                  <c:v>22.117978999999998</c:v>
                </c:pt>
                <c:pt idx="257">
                  <c:v>22.118417999999998</c:v>
                </c:pt>
                <c:pt idx="258">
                  <c:v>22.116727000000001</c:v>
                </c:pt>
                <c:pt idx="259">
                  <c:v>22.126037</c:v>
                </c:pt>
                <c:pt idx="260">
                  <c:v>22.114131</c:v>
                </c:pt>
                <c:pt idx="261">
                  <c:v>22.125876999999999</c:v>
                </c:pt>
                <c:pt idx="262">
                  <c:v>22.125924999999999</c:v>
                </c:pt>
                <c:pt idx="263">
                  <c:v>22.112981999999999</c:v>
                </c:pt>
                <c:pt idx="264">
                  <c:v>22.126894</c:v>
                </c:pt>
                <c:pt idx="265">
                  <c:v>22.117412000000002</c:v>
                </c:pt>
                <c:pt idx="266">
                  <c:v>22.132408000000002</c:v>
                </c:pt>
                <c:pt idx="267">
                  <c:v>22.118652000000001</c:v>
                </c:pt>
                <c:pt idx="268">
                  <c:v>22.129314000000001</c:v>
                </c:pt>
                <c:pt idx="269">
                  <c:v>22.122012999999999</c:v>
                </c:pt>
                <c:pt idx="270">
                  <c:v>22.118735999999998</c:v>
                </c:pt>
                <c:pt idx="271">
                  <c:v>22.125422</c:v>
                </c:pt>
                <c:pt idx="272">
                  <c:v>22.128121</c:v>
                </c:pt>
                <c:pt idx="273">
                  <c:v>22.098296999999999</c:v>
                </c:pt>
                <c:pt idx="274">
                  <c:v>22.127631000000001</c:v>
                </c:pt>
                <c:pt idx="275">
                  <c:v>22.124880000000001</c:v>
                </c:pt>
                <c:pt idx="276">
                  <c:v>22.131246999999998</c:v>
                </c:pt>
                <c:pt idx="277">
                  <c:v>22.127279999999999</c:v>
                </c:pt>
                <c:pt idx="278">
                  <c:v>22.119222000000001</c:v>
                </c:pt>
                <c:pt idx="279">
                  <c:v>22.135565</c:v>
                </c:pt>
                <c:pt idx="280">
                  <c:v>22.125781</c:v>
                </c:pt>
                <c:pt idx="281">
                  <c:v>22.126498000000002</c:v>
                </c:pt>
                <c:pt idx="282">
                  <c:v>22.128627000000002</c:v>
                </c:pt>
                <c:pt idx="283">
                  <c:v>22.114982999999999</c:v>
                </c:pt>
                <c:pt idx="284">
                  <c:v>22.116467</c:v>
                </c:pt>
                <c:pt idx="285">
                  <c:v>22.108367999999999</c:v>
                </c:pt>
                <c:pt idx="286">
                  <c:v>22.134066000000001</c:v>
                </c:pt>
                <c:pt idx="287">
                  <c:v>22.115175000000001</c:v>
                </c:pt>
                <c:pt idx="288">
                  <c:v>22.130572999999998</c:v>
                </c:pt>
                <c:pt idx="289">
                  <c:v>22.117681999999999</c:v>
                </c:pt>
                <c:pt idx="290">
                  <c:v>22.115051000000001</c:v>
                </c:pt>
                <c:pt idx="291">
                  <c:v>22.122610000000002</c:v>
                </c:pt>
                <c:pt idx="292">
                  <c:v>22.134758999999999</c:v>
                </c:pt>
                <c:pt idx="293">
                  <c:v>22.115513</c:v>
                </c:pt>
                <c:pt idx="294">
                  <c:v>22.130835999999999</c:v>
                </c:pt>
                <c:pt idx="295">
                  <c:v>22.127040000000001</c:v>
                </c:pt>
                <c:pt idx="296">
                  <c:v>22.110983999999998</c:v>
                </c:pt>
                <c:pt idx="297">
                  <c:v>22.118663000000002</c:v>
                </c:pt>
                <c:pt idx="298">
                  <c:v>22.132279</c:v>
                </c:pt>
                <c:pt idx="299">
                  <c:v>22.121752999999998</c:v>
                </c:pt>
                <c:pt idx="300">
                  <c:v>22.123982000000002</c:v>
                </c:pt>
                <c:pt idx="301">
                  <c:v>22.112427</c:v>
                </c:pt>
                <c:pt idx="302">
                  <c:v>22.13306</c:v>
                </c:pt>
                <c:pt idx="303">
                  <c:v>22.122993000000001</c:v>
                </c:pt>
                <c:pt idx="304">
                  <c:v>22.108691</c:v>
                </c:pt>
                <c:pt idx="305">
                  <c:v>22.121652999999998</c:v>
                </c:pt>
                <c:pt idx="306">
                  <c:v>22.114993999999999</c:v>
                </c:pt>
                <c:pt idx="307">
                  <c:v>22.130611999999999</c:v>
                </c:pt>
                <c:pt idx="308">
                  <c:v>22.127334000000001</c:v>
                </c:pt>
                <c:pt idx="309">
                  <c:v>22.129256000000002</c:v>
                </c:pt>
                <c:pt idx="310">
                  <c:v>22.127789</c:v>
                </c:pt>
                <c:pt idx="311">
                  <c:v>22.127490000000002</c:v>
                </c:pt>
                <c:pt idx="312">
                  <c:v>22.134053000000002</c:v>
                </c:pt>
                <c:pt idx="313">
                  <c:v>22.119251999999999</c:v>
                </c:pt>
                <c:pt idx="314">
                  <c:v>22.123972999999999</c:v>
                </c:pt>
                <c:pt idx="315">
                  <c:v>22.122841000000001</c:v>
                </c:pt>
                <c:pt idx="316">
                  <c:v>22.117901</c:v>
                </c:pt>
                <c:pt idx="317">
                  <c:v>22.129814</c:v>
                </c:pt>
                <c:pt idx="318">
                  <c:v>22.106636000000002</c:v>
                </c:pt>
                <c:pt idx="319">
                  <c:v>22.113562000000002</c:v>
                </c:pt>
                <c:pt idx="320">
                  <c:v>22.127372999999999</c:v>
                </c:pt>
                <c:pt idx="321">
                  <c:v>22.126715000000001</c:v>
                </c:pt>
                <c:pt idx="322">
                  <c:v>22.10857</c:v>
                </c:pt>
                <c:pt idx="323">
                  <c:v>22.114922</c:v>
                </c:pt>
                <c:pt idx="324">
                  <c:v>22.121763999999999</c:v>
                </c:pt>
                <c:pt idx="325">
                  <c:v>22.122844000000001</c:v>
                </c:pt>
                <c:pt idx="326">
                  <c:v>22.122553</c:v>
                </c:pt>
                <c:pt idx="327">
                  <c:v>22.113617999999999</c:v>
                </c:pt>
                <c:pt idx="328">
                  <c:v>22.118912999999999</c:v>
                </c:pt>
                <c:pt idx="329">
                  <c:v>22.121676000000001</c:v>
                </c:pt>
                <c:pt idx="330">
                  <c:v>22.125821999999999</c:v>
                </c:pt>
                <c:pt idx="331">
                  <c:v>22.135781999999999</c:v>
                </c:pt>
                <c:pt idx="332">
                  <c:v>22.130945000000001</c:v>
                </c:pt>
                <c:pt idx="333">
                  <c:v>22.102512999999998</c:v>
                </c:pt>
                <c:pt idx="334">
                  <c:v>22.119921000000001</c:v>
                </c:pt>
                <c:pt idx="335">
                  <c:v>22.140522000000001</c:v>
                </c:pt>
                <c:pt idx="336">
                  <c:v>22.129885000000002</c:v>
                </c:pt>
                <c:pt idx="337">
                  <c:v>22.105163999999998</c:v>
                </c:pt>
                <c:pt idx="338">
                  <c:v>22.121962</c:v>
                </c:pt>
                <c:pt idx="339">
                  <c:v>22.124793</c:v>
                </c:pt>
                <c:pt idx="340">
                  <c:v>22.117930999999999</c:v>
                </c:pt>
                <c:pt idx="341">
                  <c:v>22.118317999999999</c:v>
                </c:pt>
                <c:pt idx="342">
                  <c:v>22.122392000000001</c:v>
                </c:pt>
                <c:pt idx="343">
                  <c:v>22.132815000000001</c:v>
                </c:pt>
                <c:pt idx="344">
                  <c:v>22.111084999999999</c:v>
                </c:pt>
                <c:pt idx="345">
                  <c:v>22.124417999999999</c:v>
                </c:pt>
                <c:pt idx="346">
                  <c:v>22.119107</c:v>
                </c:pt>
                <c:pt idx="347">
                  <c:v>22.118389000000001</c:v>
                </c:pt>
                <c:pt idx="348">
                  <c:v>22.116132</c:v>
                </c:pt>
                <c:pt idx="349">
                  <c:v>22.119972000000001</c:v>
                </c:pt>
                <c:pt idx="350">
                  <c:v>22.118776</c:v>
                </c:pt>
                <c:pt idx="351">
                  <c:v>22.112905999999999</c:v>
                </c:pt>
                <c:pt idx="352">
                  <c:v>22.116558999999999</c:v>
                </c:pt>
                <c:pt idx="353">
                  <c:v>22.110885</c:v>
                </c:pt>
                <c:pt idx="354">
                  <c:v>22.117471999999999</c:v>
                </c:pt>
                <c:pt idx="355">
                  <c:v>22.135095</c:v>
                </c:pt>
                <c:pt idx="356">
                  <c:v>22.122388000000001</c:v>
                </c:pt>
                <c:pt idx="357">
                  <c:v>22.116228</c:v>
                </c:pt>
                <c:pt idx="358">
                  <c:v>22.115449999999999</c:v>
                </c:pt>
                <c:pt idx="359">
                  <c:v>22.134105999999999</c:v>
                </c:pt>
                <c:pt idx="360">
                  <c:v>22.120888999999998</c:v>
                </c:pt>
                <c:pt idx="361">
                  <c:v>22.133958</c:v>
                </c:pt>
                <c:pt idx="362">
                  <c:v>22.125122999999999</c:v>
                </c:pt>
                <c:pt idx="363">
                  <c:v>22.131829</c:v>
                </c:pt>
                <c:pt idx="364">
                  <c:v>22.126877</c:v>
                </c:pt>
                <c:pt idx="365">
                  <c:v>22.131729</c:v>
                </c:pt>
                <c:pt idx="366">
                  <c:v>22.114652</c:v>
                </c:pt>
                <c:pt idx="367">
                  <c:v>22.126470000000001</c:v>
                </c:pt>
                <c:pt idx="368">
                  <c:v>22.124437</c:v>
                </c:pt>
                <c:pt idx="369">
                  <c:v>22.132797</c:v>
                </c:pt>
                <c:pt idx="370">
                  <c:v>22.125485000000001</c:v>
                </c:pt>
                <c:pt idx="371">
                  <c:v>22.122136000000001</c:v>
                </c:pt>
                <c:pt idx="372">
                  <c:v>22.118120999999999</c:v>
                </c:pt>
                <c:pt idx="373">
                  <c:v>22.131824999999999</c:v>
                </c:pt>
                <c:pt idx="374">
                  <c:v>22.117267999999999</c:v>
                </c:pt>
                <c:pt idx="375">
                  <c:v>22.134464000000001</c:v>
                </c:pt>
                <c:pt idx="376">
                  <c:v>22.125019000000002</c:v>
                </c:pt>
                <c:pt idx="377">
                  <c:v>22.122451000000002</c:v>
                </c:pt>
                <c:pt idx="378">
                  <c:v>22.117678000000002</c:v>
                </c:pt>
                <c:pt idx="379">
                  <c:v>22.124604000000001</c:v>
                </c:pt>
                <c:pt idx="380">
                  <c:v>22.114962999999999</c:v>
                </c:pt>
                <c:pt idx="381">
                  <c:v>22.120501000000001</c:v>
                </c:pt>
                <c:pt idx="382">
                  <c:v>22.125951000000001</c:v>
                </c:pt>
                <c:pt idx="383">
                  <c:v>22.104704000000002</c:v>
                </c:pt>
                <c:pt idx="384">
                  <c:v>22.111198999999999</c:v>
                </c:pt>
                <c:pt idx="385">
                  <c:v>22.130126000000001</c:v>
                </c:pt>
                <c:pt idx="386">
                  <c:v>22.130244999999999</c:v>
                </c:pt>
                <c:pt idx="387">
                  <c:v>22.126377999999999</c:v>
                </c:pt>
                <c:pt idx="388">
                  <c:v>22.118001</c:v>
                </c:pt>
                <c:pt idx="389">
                  <c:v>22.122702</c:v>
                </c:pt>
                <c:pt idx="390">
                  <c:v>22.128643</c:v>
                </c:pt>
                <c:pt idx="391">
                  <c:v>22.121835999999998</c:v>
                </c:pt>
                <c:pt idx="392">
                  <c:v>22.119706999999998</c:v>
                </c:pt>
                <c:pt idx="393">
                  <c:v>22.124048999999999</c:v>
                </c:pt>
                <c:pt idx="394">
                  <c:v>22.118527</c:v>
                </c:pt>
                <c:pt idx="395">
                  <c:v>22.122087000000001</c:v>
                </c:pt>
                <c:pt idx="396">
                  <c:v>22.123152000000001</c:v>
                </c:pt>
                <c:pt idx="397">
                  <c:v>22.124025</c:v>
                </c:pt>
                <c:pt idx="398">
                  <c:v>22.114941999999999</c:v>
                </c:pt>
                <c:pt idx="399">
                  <c:v>22.119910000000001</c:v>
                </c:pt>
                <c:pt idx="400">
                  <c:v>22.118427000000001</c:v>
                </c:pt>
                <c:pt idx="401">
                  <c:v>22.116039000000001</c:v>
                </c:pt>
                <c:pt idx="402">
                  <c:v>22.125181000000001</c:v>
                </c:pt>
                <c:pt idx="403">
                  <c:v>22.129189</c:v>
                </c:pt>
                <c:pt idx="404">
                  <c:v>22.125216999999999</c:v>
                </c:pt>
                <c:pt idx="405">
                  <c:v>22.113067999999998</c:v>
                </c:pt>
                <c:pt idx="406">
                  <c:v>22.117450000000002</c:v>
                </c:pt>
                <c:pt idx="407">
                  <c:v>22.117877</c:v>
                </c:pt>
                <c:pt idx="408">
                  <c:v>22.138151000000001</c:v>
                </c:pt>
                <c:pt idx="409">
                  <c:v>22.138991999999998</c:v>
                </c:pt>
                <c:pt idx="410">
                  <c:v>22.114894</c:v>
                </c:pt>
                <c:pt idx="411">
                  <c:v>22.115356999999999</c:v>
                </c:pt>
                <c:pt idx="412">
                  <c:v>22.125408</c:v>
                </c:pt>
                <c:pt idx="413">
                  <c:v>22.126090000000001</c:v>
                </c:pt>
                <c:pt idx="414">
                  <c:v>22.107956999999999</c:v>
                </c:pt>
                <c:pt idx="415">
                  <c:v>22.123096</c:v>
                </c:pt>
                <c:pt idx="416">
                  <c:v>22.117023</c:v>
                </c:pt>
                <c:pt idx="417">
                  <c:v>22.124974000000002</c:v>
                </c:pt>
                <c:pt idx="418">
                  <c:v>22.14095</c:v>
                </c:pt>
                <c:pt idx="419">
                  <c:v>22.124092000000001</c:v>
                </c:pt>
                <c:pt idx="420">
                  <c:v>22.132867999999998</c:v>
                </c:pt>
                <c:pt idx="421">
                  <c:v>22.130483999999999</c:v>
                </c:pt>
                <c:pt idx="422">
                  <c:v>22.111812</c:v>
                </c:pt>
                <c:pt idx="423">
                  <c:v>22.139597999999999</c:v>
                </c:pt>
                <c:pt idx="424">
                  <c:v>22.137066000000001</c:v>
                </c:pt>
                <c:pt idx="425">
                  <c:v>22.121963000000001</c:v>
                </c:pt>
                <c:pt idx="426">
                  <c:v>22.121282000000001</c:v>
                </c:pt>
                <c:pt idx="427">
                  <c:v>22.121110000000002</c:v>
                </c:pt>
                <c:pt idx="428">
                  <c:v>22.119954</c:v>
                </c:pt>
                <c:pt idx="429">
                  <c:v>22.109570999999999</c:v>
                </c:pt>
                <c:pt idx="430">
                  <c:v>22.128509999999999</c:v>
                </c:pt>
                <c:pt idx="431">
                  <c:v>22.125914000000002</c:v>
                </c:pt>
                <c:pt idx="432">
                  <c:v>22.135324000000001</c:v>
                </c:pt>
                <c:pt idx="433">
                  <c:v>22.123374999999999</c:v>
                </c:pt>
                <c:pt idx="434">
                  <c:v>22.126058</c:v>
                </c:pt>
                <c:pt idx="435">
                  <c:v>22.122935999999999</c:v>
                </c:pt>
                <c:pt idx="436">
                  <c:v>22.116385000000001</c:v>
                </c:pt>
                <c:pt idx="437">
                  <c:v>22.131121</c:v>
                </c:pt>
                <c:pt idx="438">
                  <c:v>22.111908</c:v>
                </c:pt>
                <c:pt idx="439">
                  <c:v>22.128640999999998</c:v>
                </c:pt>
                <c:pt idx="440">
                  <c:v>22.128885</c:v>
                </c:pt>
                <c:pt idx="441">
                  <c:v>22.117066999999999</c:v>
                </c:pt>
                <c:pt idx="442">
                  <c:v>22.125143999999999</c:v>
                </c:pt>
                <c:pt idx="443">
                  <c:v>22.124758</c:v>
                </c:pt>
                <c:pt idx="444">
                  <c:v>22.124279000000001</c:v>
                </c:pt>
                <c:pt idx="445">
                  <c:v>22.127341999999999</c:v>
                </c:pt>
                <c:pt idx="446">
                  <c:v>22.11345</c:v>
                </c:pt>
                <c:pt idx="447">
                  <c:v>22.135407000000001</c:v>
                </c:pt>
                <c:pt idx="448">
                  <c:v>22.130331999999999</c:v>
                </c:pt>
                <c:pt idx="449">
                  <c:v>22.105053000000002</c:v>
                </c:pt>
                <c:pt idx="450">
                  <c:v>22.135646000000001</c:v>
                </c:pt>
                <c:pt idx="451">
                  <c:v>22.132242000000002</c:v>
                </c:pt>
                <c:pt idx="452">
                  <c:v>22.132840000000002</c:v>
                </c:pt>
                <c:pt idx="453">
                  <c:v>22.142281000000001</c:v>
                </c:pt>
                <c:pt idx="454">
                  <c:v>22.121516</c:v>
                </c:pt>
                <c:pt idx="455">
                  <c:v>22.131364000000001</c:v>
                </c:pt>
                <c:pt idx="456">
                  <c:v>22.119654000000001</c:v>
                </c:pt>
                <c:pt idx="457">
                  <c:v>22.128549</c:v>
                </c:pt>
                <c:pt idx="458">
                  <c:v>22.126763</c:v>
                </c:pt>
                <c:pt idx="459">
                  <c:v>22.117636999999998</c:v>
                </c:pt>
                <c:pt idx="460">
                  <c:v>22.137146000000001</c:v>
                </c:pt>
                <c:pt idx="461">
                  <c:v>22.12323</c:v>
                </c:pt>
                <c:pt idx="462">
                  <c:v>22.118538000000001</c:v>
                </c:pt>
                <c:pt idx="463">
                  <c:v>22.115383999999999</c:v>
                </c:pt>
                <c:pt idx="464">
                  <c:v>22.114892999999999</c:v>
                </c:pt>
                <c:pt idx="465">
                  <c:v>22.115076999999999</c:v>
                </c:pt>
                <c:pt idx="466">
                  <c:v>22.128018999999998</c:v>
                </c:pt>
                <c:pt idx="467">
                  <c:v>22.119809</c:v>
                </c:pt>
                <c:pt idx="468">
                  <c:v>22.125228</c:v>
                </c:pt>
                <c:pt idx="469">
                  <c:v>22.119423000000001</c:v>
                </c:pt>
                <c:pt idx="470">
                  <c:v>22.120833999999999</c:v>
                </c:pt>
                <c:pt idx="471">
                  <c:v>22.118919999999999</c:v>
                </c:pt>
                <c:pt idx="472">
                  <c:v>22.11778</c:v>
                </c:pt>
                <c:pt idx="473">
                  <c:v>22.118034999999999</c:v>
                </c:pt>
                <c:pt idx="474">
                  <c:v>22.134126999999999</c:v>
                </c:pt>
                <c:pt idx="475">
                  <c:v>22.118167</c:v>
                </c:pt>
                <c:pt idx="476">
                  <c:v>22.121846999999999</c:v>
                </c:pt>
                <c:pt idx="477">
                  <c:v>22.119993000000001</c:v>
                </c:pt>
                <c:pt idx="478">
                  <c:v>22.127018</c:v>
                </c:pt>
                <c:pt idx="479">
                  <c:v>22.119347000000001</c:v>
                </c:pt>
                <c:pt idx="480">
                  <c:v>22.128903999999999</c:v>
                </c:pt>
                <c:pt idx="481">
                  <c:v>22.117560999999998</c:v>
                </c:pt>
                <c:pt idx="482">
                  <c:v>22.127903</c:v>
                </c:pt>
                <c:pt idx="483">
                  <c:v>22.123438</c:v>
                </c:pt>
                <c:pt idx="484">
                  <c:v>22.120781999999998</c:v>
                </c:pt>
                <c:pt idx="485">
                  <c:v>22.118717</c:v>
                </c:pt>
                <c:pt idx="486">
                  <c:v>22.135618000000001</c:v>
                </c:pt>
                <c:pt idx="487">
                  <c:v>22.126065000000001</c:v>
                </c:pt>
                <c:pt idx="488">
                  <c:v>22.125910000000001</c:v>
                </c:pt>
                <c:pt idx="489">
                  <c:v>22.111778999999999</c:v>
                </c:pt>
                <c:pt idx="490">
                  <c:v>22.126550999999999</c:v>
                </c:pt>
                <c:pt idx="491">
                  <c:v>22.118373999999999</c:v>
                </c:pt>
                <c:pt idx="492">
                  <c:v>22.136962</c:v>
                </c:pt>
                <c:pt idx="493">
                  <c:v>22.113652999999999</c:v>
                </c:pt>
                <c:pt idx="494">
                  <c:v>22.123107000000001</c:v>
                </c:pt>
                <c:pt idx="495">
                  <c:v>22.118421999999999</c:v>
                </c:pt>
                <c:pt idx="496">
                  <c:v>22.123608999999998</c:v>
                </c:pt>
                <c:pt idx="497">
                  <c:v>22.106604000000001</c:v>
                </c:pt>
                <c:pt idx="498">
                  <c:v>22.13579</c:v>
                </c:pt>
                <c:pt idx="499">
                  <c:v>22.120794</c:v>
                </c:pt>
                <c:pt idx="500">
                  <c:v>22.126010000000001</c:v>
                </c:pt>
                <c:pt idx="501">
                  <c:v>22.127955</c:v>
                </c:pt>
                <c:pt idx="502">
                  <c:v>22.124410999999998</c:v>
                </c:pt>
                <c:pt idx="503">
                  <c:v>22.126443999999999</c:v>
                </c:pt>
                <c:pt idx="504">
                  <c:v>22.118378</c:v>
                </c:pt>
                <c:pt idx="505">
                  <c:v>22.124486999999998</c:v>
                </c:pt>
                <c:pt idx="506">
                  <c:v>22.118023000000001</c:v>
                </c:pt>
                <c:pt idx="507">
                  <c:v>22.123135000000001</c:v>
                </c:pt>
                <c:pt idx="508">
                  <c:v>22.121894999999999</c:v>
                </c:pt>
                <c:pt idx="509">
                  <c:v>22.128613000000001</c:v>
                </c:pt>
                <c:pt idx="510">
                  <c:v>22.116612</c:v>
                </c:pt>
                <c:pt idx="511">
                  <c:v>22.109981999999999</c:v>
                </c:pt>
                <c:pt idx="512">
                  <c:v>22.119339</c:v>
                </c:pt>
                <c:pt idx="513">
                  <c:v>22.115335999999999</c:v>
                </c:pt>
                <c:pt idx="514">
                  <c:v>22.128955999999999</c:v>
                </c:pt>
                <c:pt idx="515">
                  <c:v>22.121955</c:v>
                </c:pt>
                <c:pt idx="516">
                  <c:v>22.117488999999999</c:v>
                </c:pt>
                <c:pt idx="517">
                  <c:v>22.128274000000001</c:v>
                </c:pt>
                <c:pt idx="518">
                  <c:v>22.122457000000001</c:v>
                </c:pt>
                <c:pt idx="519">
                  <c:v>22.119517999999999</c:v>
                </c:pt>
                <c:pt idx="520">
                  <c:v>22.127960000000002</c:v>
                </c:pt>
                <c:pt idx="521">
                  <c:v>22.126401000000001</c:v>
                </c:pt>
                <c:pt idx="522">
                  <c:v>22.134283</c:v>
                </c:pt>
                <c:pt idx="523">
                  <c:v>22.122001999999998</c:v>
                </c:pt>
                <c:pt idx="524">
                  <c:v>22.115727</c:v>
                </c:pt>
                <c:pt idx="525">
                  <c:v>22.112888000000002</c:v>
                </c:pt>
                <c:pt idx="526">
                  <c:v>22.126508000000001</c:v>
                </c:pt>
                <c:pt idx="527">
                  <c:v>22.116050000000001</c:v>
                </c:pt>
                <c:pt idx="528">
                  <c:v>22.134969000000002</c:v>
                </c:pt>
                <c:pt idx="529">
                  <c:v>22.123322999999999</c:v>
                </c:pt>
                <c:pt idx="530">
                  <c:v>22.116914999999999</c:v>
                </c:pt>
                <c:pt idx="531">
                  <c:v>22.114726000000001</c:v>
                </c:pt>
                <c:pt idx="532">
                  <c:v>22.129555</c:v>
                </c:pt>
                <c:pt idx="533">
                  <c:v>22.132691999999999</c:v>
                </c:pt>
                <c:pt idx="534">
                  <c:v>22.127030000000001</c:v>
                </c:pt>
                <c:pt idx="535">
                  <c:v>22.119208</c:v>
                </c:pt>
                <c:pt idx="536">
                  <c:v>22.142333000000001</c:v>
                </c:pt>
                <c:pt idx="537">
                  <c:v>22.115276999999999</c:v>
                </c:pt>
                <c:pt idx="538">
                  <c:v>22.130414999999999</c:v>
                </c:pt>
                <c:pt idx="539">
                  <c:v>22.127632999999999</c:v>
                </c:pt>
                <c:pt idx="540">
                  <c:v>22.127680999999999</c:v>
                </c:pt>
                <c:pt idx="541">
                  <c:v>22.10857</c:v>
                </c:pt>
                <c:pt idx="542">
                  <c:v>22.115483999999999</c:v>
                </c:pt>
                <c:pt idx="543">
                  <c:v>22.129826000000001</c:v>
                </c:pt>
                <c:pt idx="544">
                  <c:v>22.1279</c:v>
                </c:pt>
                <c:pt idx="545">
                  <c:v>22.120452</c:v>
                </c:pt>
                <c:pt idx="546">
                  <c:v>22.122968</c:v>
                </c:pt>
                <c:pt idx="547">
                  <c:v>22.120619000000001</c:v>
                </c:pt>
                <c:pt idx="548">
                  <c:v>22.116568999999998</c:v>
                </c:pt>
                <c:pt idx="549">
                  <c:v>22.111629000000001</c:v>
                </c:pt>
                <c:pt idx="550">
                  <c:v>22.130379999999999</c:v>
                </c:pt>
                <c:pt idx="551">
                  <c:v>22.108387</c:v>
                </c:pt>
                <c:pt idx="552">
                  <c:v>22.118116000000001</c:v>
                </c:pt>
                <c:pt idx="553">
                  <c:v>22.119295999999999</c:v>
                </c:pt>
                <c:pt idx="554">
                  <c:v>22.107756999999999</c:v>
                </c:pt>
                <c:pt idx="555">
                  <c:v>22.133765</c:v>
                </c:pt>
                <c:pt idx="556">
                  <c:v>22.117612999999999</c:v>
                </c:pt>
                <c:pt idx="557">
                  <c:v>22.110396000000001</c:v>
                </c:pt>
                <c:pt idx="558">
                  <c:v>22.108024</c:v>
                </c:pt>
                <c:pt idx="559">
                  <c:v>22.134363</c:v>
                </c:pt>
                <c:pt idx="560">
                  <c:v>22.120352</c:v>
                </c:pt>
                <c:pt idx="561">
                  <c:v>22.118334999999998</c:v>
                </c:pt>
                <c:pt idx="562">
                  <c:v>22.117664999999999</c:v>
                </c:pt>
                <c:pt idx="563">
                  <c:v>22.126612000000002</c:v>
                </c:pt>
                <c:pt idx="564">
                  <c:v>22.125343999999998</c:v>
                </c:pt>
                <c:pt idx="565">
                  <c:v>22.127669000000001</c:v>
                </c:pt>
                <c:pt idx="566">
                  <c:v>22.137653</c:v>
                </c:pt>
                <c:pt idx="567">
                  <c:v>22.115731</c:v>
                </c:pt>
                <c:pt idx="568">
                  <c:v>22.128485999999999</c:v>
                </c:pt>
                <c:pt idx="569">
                  <c:v>22.120974</c:v>
                </c:pt>
                <c:pt idx="570">
                  <c:v>22.127541999999998</c:v>
                </c:pt>
                <c:pt idx="571">
                  <c:v>22.115113999999998</c:v>
                </c:pt>
                <c:pt idx="572">
                  <c:v>22.134989000000001</c:v>
                </c:pt>
                <c:pt idx="573">
                  <c:v>22.13036</c:v>
                </c:pt>
                <c:pt idx="574">
                  <c:v>22.114077000000002</c:v>
                </c:pt>
                <c:pt idx="575">
                  <c:v>22.110244999999999</c:v>
                </c:pt>
                <c:pt idx="576">
                  <c:v>22.127773000000001</c:v>
                </c:pt>
                <c:pt idx="577">
                  <c:v>22.113227999999999</c:v>
                </c:pt>
                <c:pt idx="578">
                  <c:v>22.122876000000002</c:v>
                </c:pt>
                <c:pt idx="579">
                  <c:v>22.121956000000001</c:v>
                </c:pt>
                <c:pt idx="580">
                  <c:v>22.134941999999999</c:v>
                </c:pt>
                <c:pt idx="581">
                  <c:v>22.131592000000001</c:v>
                </c:pt>
                <c:pt idx="582">
                  <c:v>22.133901000000002</c:v>
                </c:pt>
                <c:pt idx="583">
                  <c:v>22.122585000000001</c:v>
                </c:pt>
                <c:pt idx="584">
                  <c:v>22.131497</c:v>
                </c:pt>
                <c:pt idx="585">
                  <c:v>22.115891000000001</c:v>
                </c:pt>
                <c:pt idx="586">
                  <c:v>22.12351</c:v>
                </c:pt>
                <c:pt idx="587">
                  <c:v>22.116976000000001</c:v>
                </c:pt>
                <c:pt idx="588">
                  <c:v>22.117816999999999</c:v>
                </c:pt>
                <c:pt idx="589">
                  <c:v>22.135209</c:v>
                </c:pt>
                <c:pt idx="590">
                  <c:v>22.120177000000002</c:v>
                </c:pt>
                <c:pt idx="591">
                  <c:v>22.126308999999999</c:v>
                </c:pt>
                <c:pt idx="592">
                  <c:v>22.121867999999999</c:v>
                </c:pt>
                <c:pt idx="593">
                  <c:v>22.127725000000002</c:v>
                </c:pt>
                <c:pt idx="594">
                  <c:v>22.120519999999999</c:v>
                </c:pt>
                <c:pt idx="595">
                  <c:v>22.123100000000001</c:v>
                </c:pt>
                <c:pt idx="596">
                  <c:v>22.121493000000001</c:v>
                </c:pt>
                <c:pt idx="597">
                  <c:v>22.133614000000001</c:v>
                </c:pt>
                <c:pt idx="598">
                  <c:v>22.126784000000001</c:v>
                </c:pt>
                <c:pt idx="599">
                  <c:v>22.131305999999999</c:v>
                </c:pt>
                <c:pt idx="600">
                  <c:v>22.115836000000002</c:v>
                </c:pt>
                <c:pt idx="601">
                  <c:v>22.127493999999999</c:v>
                </c:pt>
                <c:pt idx="602">
                  <c:v>22.124718999999999</c:v>
                </c:pt>
                <c:pt idx="603">
                  <c:v>22.133410999999999</c:v>
                </c:pt>
                <c:pt idx="604">
                  <c:v>22.123104000000001</c:v>
                </c:pt>
                <c:pt idx="605">
                  <c:v>22.113012999999999</c:v>
                </c:pt>
                <c:pt idx="606">
                  <c:v>22.124101</c:v>
                </c:pt>
                <c:pt idx="607">
                  <c:v>22.130652000000001</c:v>
                </c:pt>
                <c:pt idx="608">
                  <c:v>22.120827999999999</c:v>
                </c:pt>
                <c:pt idx="609">
                  <c:v>22.136856000000002</c:v>
                </c:pt>
                <c:pt idx="610">
                  <c:v>22.117068</c:v>
                </c:pt>
                <c:pt idx="611">
                  <c:v>22.131625</c:v>
                </c:pt>
                <c:pt idx="612">
                  <c:v>22.127334000000001</c:v>
                </c:pt>
                <c:pt idx="613">
                  <c:v>22.132366000000001</c:v>
                </c:pt>
                <c:pt idx="614">
                  <c:v>22.111127</c:v>
                </c:pt>
                <c:pt idx="615">
                  <c:v>22.125198000000001</c:v>
                </c:pt>
                <c:pt idx="616">
                  <c:v>22.135874999999999</c:v>
                </c:pt>
                <c:pt idx="617">
                  <c:v>22.130707999999998</c:v>
                </c:pt>
                <c:pt idx="618">
                  <c:v>22.118651</c:v>
                </c:pt>
                <c:pt idx="619">
                  <c:v>22.131685000000001</c:v>
                </c:pt>
                <c:pt idx="620">
                  <c:v>22.112203999999998</c:v>
                </c:pt>
                <c:pt idx="621">
                  <c:v>22.117044</c:v>
                </c:pt>
                <c:pt idx="622">
                  <c:v>22.116700999999999</c:v>
                </c:pt>
                <c:pt idx="623">
                  <c:v>22.116522</c:v>
                </c:pt>
                <c:pt idx="624">
                  <c:v>22.127497999999999</c:v>
                </c:pt>
                <c:pt idx="625">
                  <c:v>22.116665000000001</c:v>
                </c:pt>
                <c:pt idx="626">
                  <c:v>22.121824</c:v>
                </c:pt>
                <c:pt idx="627">
                  <c:v>22.128080000000001</c:v>
                </c:pt>
                <c:pt idx="628">
                  <c:v>22.127112</c:v>
                </c:pt>
                <c:pt idx="629">
                  <c:v>22.120297999999998</c:v>
                </c:pt>
                <c:pt idx="630">
                  <c:v>22.119320999999999</c:v>
                </c:pt>
                <c:pt idx="631">
                  <c:v>22.125364999999999</c:v>
                </c:pt>
                <c:pt idx="632">
                  <c:v>22.132123</c:v>
                </c:pt>
                <c:pt idx="633">
                  <c:v>22.121278</c:v>
                </c:pt>
                <c:pt idx="634">
                  <c:v>22.131677</c:v>
                </c:pt>
                <c:pt idx="635">
                  <c:v>22.122232</c:v>
                </c:pt>
                <c:pt idx="636">
                  <c:v>22.137505999999998</c:v>
                </c:pt>
                <c:pt idx="637">
                  <c:v>22.114815</c:v>
                </c:pt>
                <c:pt idx="638">
                  <c:v>22.122095999999999</c:v>
                </c:pt>
                <c:pt idx="639">
                  <c:v>22.127686000000001</c:v>
                </c:pt>
                <c:pt idx="640">
                  <c:v>22.128719</c:v>
                </c:pt>
                <c:pt idx="641">
                  <c:v>22.123867000000001</c:v>
                </c:pt>
                <c:pt idx="642">
                  <c:v>22.125675999999999</c:v>
                </c:pt>
                <c:pt idx="643">
                  <c:v>22.128108000000001</c:v>
                </c:pt>
                <c:pt idx="644">
                  <c:v>22.129276999999998</c:v>
                </c:pt>
                <c:pt idx="645">
                  <c:v>22.121393999999999</c:v>
                </c:pt>
                <c:pt idx="646">
                  <c:v>22.119764</c:v>
                </c:pt>
                <c:pt idx="647">
                  <c:v>22.117256000000001</c:v>
                </c:pt>
                <c:pt idx="648">
                  <c:v>22.126287000000001</c:v>
                </c:pt>
                <c:pt idx="649">
                  <c:v>22.127758</c:v>
                </c:pt>
                <c:pt idx="650">
                  <c:v>22.133199999999999</c:v>
                </c:pt>
                <c:pt idx="651">
                  <c:v>22.134867</c:v>
                </c:pt>
                <c:pt idx="652">
                  <c:v>22.132068</c:v>
                </c:pt>
                <c:pt idx="653">
                  <c:v>22.124596</c:v>
                </c:pt>
                <c:pt idx="654">
                  <c:v>22.134409000000002</c:v>
                </c:pt>
                <c:pt idx="655">
                  <c:v>22.129269000000001</c:v>
                </c:pt>
                <c:pt idx="656">
                  <c:v>22.120725</c:v>
                </c:pt>
                <c:pt idx="657">
                  <c:v>22.114277999999999</c:v>
                </c:pt>
                <c:pt idx="658">
                  <c:v>22.121963999999998</c:v>
                </c:pt>
                <c:pt idx="659">
                  <c:v>22.123747000000002</c:v>
                </c:pt>
                <c:pt idx="660">
                  <c:v>22.125468999999999</c:v>
                </c:pt>
                <c:pt idx="661">
                  <c:v>22.137654000000001</c:v>
                </c:pt>
                <c:pt idx="662">
                  <c:v>22.112825999999998</c:v>
                </c:pt>
                <c:pt idx="663">
                  <c:v>22.113033000000001</c:v>
                </c:pt>
                <c:pt idx="664">
                  <c:v>22.115197999999999</c:v>
                </c:pt>
                <c:pt idx="665">
                  <c:v>22.121701999999999</c:v>
                </c:pt>
                <c:pt idx="666">
                  <c:v>22.118264</c:v>
                </c:pt>
                <c:pt idx="667">
                  <c:v>22.121988000000002</c:v>
                </c:pt>
                <c:pt idx="668">
                  <c:v>22.124715999999999</c:v>
                </c:pt>
                <c:pt idx="669">
                  <c:v>22.118037000000001</c:v>
                </c:pt>
                <c:pt idx="670">
                  <c:v>22.112898000000001</c:v>
                </c:pt>
                <c:pt idx="671">
                  <c:v>22.128225</c:v>
                </c:pt>
                <c:pt idx="672">
                  <c:v>22.131202999999999</c:v>
                </c:pt>
                <c:pt idx="673">
                  <c:v>22.131653</c:v>
                </c:pt>
                <c:pt idx="674">
                  <c:v>22.126142999999999</c:v>
                </c:pt>
                <c:pt idx="675">
                  <c:v>22.120529000000001</c:v>
                </c:pt>
                <c:pt idx="676">
                  <c:v>22.125095000000002</c:v>
                </c:pt>
                <c:pt idx="677">
                  <c:v>22.115617</c:v>
                </c:pt>
                <c:pt idx="678">
                  <c:v>22.124074</c:v>
                </c:pt>
                <c:pt idx="679">
                  <c:v>22.139994000000002</c:v>
                </c:pt>
                <c:pt idx="680">
                  <c:v>22.131777</c:v>
                </c:pt>
                <c:pt idx="681">
                  <c:v>22.122254999999999</c:v>
                </c:pt>
                <c:pt idx="682">
                  <c:v>22.119205999999998</c:v>
                </c:pt>
                <c:pt idx="683">
                  <c:v>22.119205999999998</c:v>
                </c:pt>
                <c:pt idx="684">
                  <c:v>22.118672</c:v>
                </c:pt>
                <c:pt idx="685">
                  <c:v>22.125122999999999</c:v>
                </c:pt>
                <c:pt idx="686">
                  <c:v>22.138470999999999</c:v>
                </c:pt>
                <c:pt idx="687">
                  <c:v>22.135014000000002</c:v>
                </c:pt>
                <c:pt idx="688">
                  <c:v>22.125046999999999</c:v>
                </c:pt>
                <c:pt idx="689">
                  <c:v>22.124856000000001</c:v>
                </c:pt>
                <c:pt idx="690">
                  <c:v>22.119472999999999</c:v>
                </c:pt>
                <c:pt idx="691">
                  <c:v>22.122188000000001</c:v>
                </c:pt>
                <c:pt idx="692">
                  <c:v>22.124983</c:v>
                </c:pt>
                <c:pt idx="693">
                  <c:v>22.122682000000001</c:v>
                </c:pt>
                <c:pt idx="694">
                  <c:v>22.133699</c:v>
                </c:pt>
                <c:pt idx="695">
                  <c:v>22.128201000000001</c:v>
                </c:pt>
                <c:pt idx="696">
                  <c:v>22.126458</c:v>
                </c:pt>
                <c:pt idx="697">
                  <c:v>22.133531000000001</c:v>
                </c:pt>
                <c:pt idx="698">
                  <c:v>22.125544999999999</c:v>
                </c:pt>
                <c:pt idx="699">
                  <c:v>22.123902000000001</c:v>
                </c:pt>
                <c:pt idx="700">
                  <c:v>22.134101000000001</c:v>
                </c:pt>
                <c:pt idx="701">
                  <c:v>22.117463000000001</c:v>
                </c:pt>
                <c:pt idx="702">
                  <c:v>22.131498000000001</c:v>
                </c:pt>
                <c:pt idx="703">
                  <c:v>22.117742</c:v>
                </c:pt>
                <c:pt idx="704">
                  <c:v>22.122646</c:v>
                </c:pt>
                <c:pt idx="705">
                  <c:v>22.125070999999998</c:v>
                </c:pt>
                <c:pt idx="706">
                  <c:v>22.132083999999999</c:v>
                </c:pt>
                <c:pt idx="707">
                  <c:v>22.124672</c:v>
                </c:pt>
                <c:pt idx="708">
                  <c:v>22.118903</c:v>
                </c:pt>
                <c:pt idx="709">
                  <c:v>22.128428</c:v>
                </c:pt>
                <c:pt idx="710">
                  <c:v>22.136893000000001</c:v>
                </c:pt>
                <c:pt idx="711">
                  <c:v>22.116769000000001</c:v>
                </c:pt>
                <c:pt idx="712">
                  <c:v>22.128551000000002</c:v>
                </c:pt>
                <c:pt idx="713">
                  <c:v>22.125657</c:v>
                </c:pt>
                <c:pt idx="714">
                  <c:v>22.123065</c:v>
                </c:pt>
                <c:pt idx="715">
                  <c:v>22.117794</c:v>
                </c:pt>
                <c:pt idx="716">
                  <c:v>22.123659</c:v>
                </c:pt>
                <c:pt idx="717">
                  <c:v>22.128475000000002</c:v>
                </c:pt>
                <c:pt idx="718">
                  <c:v>22.120433999999999</c:v>
                </c:pt>
                <c:pt idx="719">
                  <c:v>22.133264</c:v>
                </c:pt>
                <c:pt idx="720">
                  <c:v>22.117415000000001</c:v>
                </c:pt>
                <c:pt idx="721">
                  <c:v>22.119631999999999</c:v>
                </c:pt>
                <c:pt idx="722">
                  <c:v>22.128954</c:v>
                </c:pt>
                <c:pt idx="723">
                  <c:v>22.122917999999999</c:v>
                </c:pt>
                <c:pt idx="724">
                  <c:v>22.128432</c:v>
                </c:pt>
                <c:pt idx="725">
                  <c:v>22.125972000000001</c:v>
                </c:pt>
                <c:pt idx="726">
                  <c:v>22.10848</c:v>
                </c:pt>
                <c:pt idx="727">
                  <c:v>22.127295</c:v>
                </c:pt>
                <c:pt idx="728">
                  <c:v>22.123730999999999</c:v>
                </c:pt>
                <c:pt idx="729">
                  <c:v>22.117426999999999</c:v>
                </c:pt>
                <c:pt idx="730">
                  <c:v>22.129624</c:v>
                </c:pt>
                <c:pt idx="731">
                  <c:v>22.112085</c:v>
                </c:pt>
                <c:pt idx="732">
                  <c:v>22.116223000000002</c:v>
                </c:pt>
                <c:pt idx="733">
                  <c:v>22.136852999999999</c:v>
                </c:pt>
                <c:pt idx="734">
                  <c:v>22.124911000000001</c:v>
                </c:pt>
                <c:pt idx="735">
                  <c:v>22.105107</c:v>
                </c:pt>
                <c:pt idx="736">
                  <c:v>22.113823</c:v>
                </c:pt>
                <c:pt idx="737">
                  <c:v>22.127334999999999</c:v>
                </c:pt>
                <c:pt idx="738">
                  <c:v>22.129185</c:v>
                </c:pt>
                <c:pt idx="739">
                  <c:v>22.126653999999998</c:v>
                </c:pt>
                <c:pt idx="740">
                  <c:v>22.110317999999999</c:v>
                </c:pt>
                <c:pt idx="741">
                  <c:v>22.114053999999999</c:v>
                </c:pt>
                <c:pt idx="742">
                  <c:v>22.131094999999998</c:v>
                </c:pt>
                <c:pt idx="743">
                  <c:v>22.127234999999999</c:v>
                </c:pt>
                <c:pt idx="744">
                  <c:v>22.121514000000001</c:v>
                </c:pt>
                <c:pt idx="745">
                  <c:v>22.111865000000002</c:v>
                </c:pt>
                <c:pt idx="746">
                  <c:v>22.139384</c:v>
                </c:pt>
                <c:pt idx="747">
                  <c:v>22.129760000000001</c:v>
                </c:pt>
                <c:pt idx="748">
                  <c:v>22.122443000000001</c:v>
                </c:pt>
                <c:pt idx="749">
                  <c:v>22.120871999999999</c:v>
                </c:pt>
                <c:pt idx="750">
                  <c:v>22.112874000000001</c:v>
                </c:pt>
                <c:pt idx="751">
                  <c:v>22.117511</c:v>
                </c:pt>
                <c:pt idx="752">
                  <c:v>22.135732000000001</c:v>
                </c:pt>
                <c:pt idx="753">
                  <c:v>22.136302000000001</c:v>
                </c:pt>
                <c:pt idx="754">
                  <c:v>22.133199999999999</c:v>
                </c:pt>
                <c:pt idx="755">
                  <c:v>22.123024999999998</c:v>
                </c:pt>
                <c:pt idx="756">
                  <c:v>22.124751</c:v>
                </c:pt>
                <c:pt idx="757">
                  <c:v>22.117889999999999</c:v>
                </c:pt>
                <c:pt idx="758">
                  <c:v>22.121673000000001</c:v>
                </c:pt>
                <c:pt idx="759">
                  <c:v>22.125959999999999</c:v>
                </c:pt>
                <c:pt idx="760">
                  <c:v>22.125070999999998</c:v>
                </c:pt>
                <c:pt idx="761">
                  <c:v>22.124863000000001</c:v>
                </c:pt>
                <c:pt idx="762">
                  <c:v>22.128686999999999</c:v>
                </c:pt>
                <c:pt idx="763">
                  <c:v>22.124034000000002</c:v>
                </c:pt>
                <c:pt idx="764">
                  <c:v>22.128356</c:v>
                </c:pt>
                <c:pt idx="765">
                  <c:v>22.120066999999999</c:v>
                </c:pt>
                <c:pt idx="766">
                  <c:v>22.135732000000001</c:v>
                </c:pt>
                <c:pt idx="767">
                  <c:v>22.114906999999999</c:v>
                </c:pt>
                <c:pt idx="768">
                  <c:v>22.126458</c:v>
                </c:pt>
                <c:pt idx="769">
                  <c:v>22.124244999999998</c:v>
                </c:pt>
                <c:pt idx="770">
                  <c:v>22.119420999999999</c:v>
                </c:pt>
                <c:pt idx="771">
                  <c:v>22.131070999999999</c:v>
                </c:pt>
                <c:pt idx="772">
                  <c:v>22.123622999999998</c:v>
                </c:pt>
                <c:pt idx="773">
                  <c:v>22.115732999999999</c:v>
                </c:pt>
                <c:pt idx="774">
                  <c:v>22.122267000000001</c:v>
                </c:pt>
                <c:pt idx="775">
                  <c:v>22.112701999999999</c:v>
                </c:pt>
                <c:pt idx="776">
                  <c:v>22.134097000000001</c:v>
                </c:pt>
                <c:pt idx="777">
                  <c:v>22.132698000000001</c:v>
                </c:pt>
                <c:pt idx="778">
                  <c:v>22.132642000000001</c:v>
                </c:pt>
                <c:pt idx="779">
                  <c:v>22.125653</c:v>
                </c:pt>
                <c:pt idx="780">
                  <c:v>22.125935999999999</c:v>
                </c:pt>
                <c:pt idx="781">
                  <c:v>22.135293000000001</c:v>
                </c:pt>
                <c:pt idx="782">
                  <c:v>22.113835000000002</c:v>
                </c:pt>
                <c:pt idx="783">
                  <c:v>22.128997999999999</c:v>
                </c:pt>
                <c:pt idx="784">
                  <c:v>22.139101</c:v>
                </c:pt>
                <c:pt idx="785">
                  <c:v>22.116534000000001</c:v>
                </c:pt>
                <c:pt idx="786">
                  <c:v>22.113568000000001</c:v>
                </c:pt>
                <c:pt idx="787">
                  <c:v>22.121223000000001</c:v>
                </c:pt>
                <c:pt idx="788">
                  <c:v>22.123654999999999</c:v>
                </c:pt>
                <c:pt idx="789">
                  <c:v>22.119389000000002</c:v>
                </c:pt>
                <c:pt idx="790">
                  <c:v>22.125313999999999</c:v>
                </c:pt>
                <c:pt idx="791">
                  <c:v>22.119261000000002</c:v>
                </c:pt>
                <c:pt idx="792">
                  <c:v>22.134245</c:v>
                </c:pt>
                <c:pt idx="793">
                  <c:v>22.126868999999999</c:v>
                </c:pt>
                <c:pt idx="794">
                  <c:v>22.12771</c:v>
                </c:pt>
                <c:pt idx="795">
                  <c:v>22.147231000000001</c:v>
                </c:pt>
                <c:pt idx="796">
                  <c:v>22.127023999999999</c:v>
                </c:pt>
                <c:pt idx="797">
                  <c:v>22.123436000000002</c:v>
                </c:pt>
                <c:pt idx="798">
                  <c:v>22.114732</c:v>
                </c:pt>
                <c:pt idx="799">
                  <c:v>22.124592</c:v>
                </c:pt>
                <c:pt idx="800">
                  <c:v>22.117909000000001</c:v>
                </c:pt>
                <c:pt idx="801">
                  <c:v>22.135691999999999</c:v>
                </c:pt>
                <c:pt idx="802">
                  <c:v>22.132270999999999</c:v>
                </c:pt>
                <c:pt idx="803">
                  <c:v>22.126079000000001</c:v>
                </c:pt>
                <c:pt idx="804">
                  <c:v>22.139842000000002</c:v>
                </c:pt>
                <c:pt idx="805">
                  <c:v>22.123411999999998</c:v>
                </c:pt>
                <c:pt idx="806">
                  <c:v>22.122872999999998</c:v>
                </c:pt>
                <c:pt idx="807">
                  <c:v>22.119527999999999</c:v>
                </c:pt>
                <c:pt idx="808">
                  <c:v>22.114429000000001</c:v>
                </c:pt>
                <c:pt idx="809">
                  <c:v>22.144065000000001</c:v>
                </c:pt>
                <c:pt idx="810">
                  <c:v>22.131309999999999</c:v>
                </c:pt>
                <c:pt idx="811">
                  <c:v>22.139938000000001</c:v>
                </c:pt>
                <c:pt idx="812">
                  <c:v>22.123555</c:v>
                </c:pt>
                <c:pt idx="813">
                  <c:v>22.142530000000001</c:v>
                </c:pt>
                <c:pt idx="814">
                  <c:v>22.130504999999999</c:v>
                </c:pt>
                <c:pt idx="815">
                  <c:v>22.120265</c:v>
                </c:pt>
                <c:pt idx="816">
                  <c:v>22.128387</c:v>
                </c:pt>
                <c:pt idx="817">
                  <c:v>22.123056999999999</c:v>
                </c:pt>
                <c:pt idx="818">
                  <c:v>22.124563999999999</c:v>
                </c:pt>
                <c:pt idx="819">
                  <c:v>22.130700000000001</c:v>
                </c:pt>
                <c:pt idx="820">
                  <c:v>22.142713000000001</c:v>
                </c:pt>
                <c:pt idx="821">
                  <c:v>22.125416999999999</c:v>
                </c:pt>
                <c:pt idx="822">
                  <c:v>22.133071999999999</c:v>
                </c:pt>
                <c:pt idx="823">
                  <c:v>22.136074000000001</c:v>
                </c:pt>
                <c:pt idx="824">
                  <c:v>22.121493000000001</c:v>
                </c:pt>
                <c:pt idx="825">
                  <c:v>22.112525999999999</c:v>
                </c:pt>
                <c:pt idx="826">
                  <c:v>22.132709999999999</c:v>
                </c:pt>
                <c:pt idx="827">
                  <c:v>22.128188000000002</c:v>
                </c:pt>
                <c:pt idx="828">
                  <c:v>22.121023000000001</c:v>
                </c:pt>
                <c:pt idx="829">
                  <c:v>22.114245</c:v>
                </c:pt>
                <c:pt idx="830">
                  <c:v>22.129324</c:v>
                </c:pt>
                <c:pt idx="831">
                  <c:v>22.127912999999999</c:v>
                </c:pt>
                <c:pt idx="832">
                  <c:v>22.129591000000001</c:v>
                </c:pt>
                <c:pt idx="833">
                  <c:v>22.113634999999999</c:v>
                </c:pt>
                <c:pt idx="834">
                  <c:v>22.125879000000001</c:v>
                </c:pt>
                <c:pt idx="835">
                  <c:v>22.120121999999999</c:v>
                </c:pt>
                <c:pt idx="836">
                  <c:v>22.122226999999999</c:v>
                </c:pt>
                <c:pt idx="837">
                  <c:v>22.131672999999999</c:v>
                </c:pt>
                <c:pt idx="838">
                  <c:v>22.131620999999999</c:v>
                </c:pt>
                <c:pt idx="839">
                  <c:v>22.135711000000001</c:v>
                </c:pt>
                <c:pt idx="840">
                  <c:v>22.117111000000001</c:v>
                </c:pt>
                <c:pt idx="841">
                  <c:v>22.115663999999999</c:v>
                </c:pt>
                <c:pt idx="842">
                  <c:v>22.122980999999999</c:v>
                </c:pt>
                <c:pt idx="843">
                  <c:v>22.121265999999999</c:v>
                </c:pt>
                <c:pt idx="844">
                  <c:v>22.122896999999998</c:v>
                </c:pt>
                <c:pt idx="845">
                  <c:v>22.126223</c:v>
                </c:pt>
                <c:pt idx="846">
                  <c:v>22.125198000000001</c:v>
                </c:pt>
                <c:pt idx="847">
                  <c:v>22.128298999999998</c:v>
                </c:pt>
                <c:pt idx="848">
                  <c:v>22.133327000000001</c:v>
                </c:pt>
                <c:pt idx="849">
                  <c:v>22.123591000000001</c:v>
                </c:pt>
                <c:pt idx="850">
                  <c:v>22.126573</c:v>
                </c:pt>
                <c:pt idx="851">
                  <c:v>22.123259999999998</c:v>
                </c:pt>
                <c:pt idx="852">
                  <c:v>22.129456000000001</c:v>
                </c:pt>
                <c:pt idx="853">
                  <c:v>22.129771000000002</c:v>
                </c:pt>
                <c:pt idx="854">
                  <c:v>22.117905</c:v>
                </c:pt>
                <c:pt idx="855">
                  <c:v>22.128323000000002</c:v>
                </c:pt>
                <c:pt idx="856">
                  <c:v>22.124807000000001</c:v>
                </c:pt>
                <c:pt idx="857">
                  <c:v>22.137222999999999</c:v>
                </c:pt>
                <c:pt idx="858">
                  <c:v>22.120034</c:v>
                </c:pt>
                <c:pt idx="859">
                  <c:v>22.125316999999999</c:v>
                </c:pt>
                <c:pt idx="860">
                  <c:v>22.123761999999999</c:v>
                </c:pt>
                <c:pt idx="861">
                  <c:v>22.123857999999998</c:v>
                </c:pt>
                <c:pt idx="862">
                  <c:v>22.126536999999999</c:v>
                </c:pt>
                <c:pt idx="863">
                  <c:v>22.133438999999999</c:v>
                </c:pt>
                <c:pt idx="864">
                  <c:v>22.117737999999999</c:v>
                </c:pt>
                <c:pt idx="865">
                  <c:v>22.130451999999998</c:v>
                </c:pt>
                <c:pt idx="866">
                  <c:v>22.114269</c:v>
                </c:pt>
                <c:pt idx="867">
                  <c:v>22.129348</c:v>
                </c:pt>
                <c:pt idx="868">
                  <c:v>22.130106000000001</c:v>
                </c:pt>
                <c:pt idx="869">
                  <c:v>22.118698999999999</c:v>
                </c:pt>
                <c:pt idx="870">
                  <c:v>22.125292999999999</c:v>
                </c:pt>
                <c:pt idx="871">
                  <c:v>22.118112</c:v>
                </c:pt>
                <c:pt idx="872">
                  <c:v>22.127558000000001</c:v>
                </c:pt>
                <c:pt idx="873">
                  <c:v>22.117892999999999</c:v>
                </c:pt>
                <c:pt idx="874">
                  <c:v>22.126864000000001</c:v>
                </c:pt>
                <c:pt idx="875">
                  <c:v>22.117761999999999</c:v>
                </c:pt>
                <c:pt idx="876">
                  <c:v>22.137781</c:v>
                </c:pt>
                <c:pt idx="877">
                  <c:v>22.127006999999999</c:v>
                </c:pt>
                <c:pt idx="878">
                  <c:v>22.124842999999998</c:v>
                </c:pt>
                <c:pt idx="879">
                  <c:v>22.123685999999999</c:v>
                </c:pt>
                <c:pt idx="880">
                  <c:v>22.139986</c:v>
                </c:pt>
                <c:pt idx="881">
                  <c:v>22.119838999999999</c:v>
                </c:pt>
                <c:pt idx="882">
                  <c:v>22.121887999999998</c:v>
                </c:pt>
                <c:pt idx="883">
                  <c:v>22.120792000000002</c:v>
                </c:pt>
                <c:pt idx="884">
                  <c:v>22.131916</c:v>
                </c:pt>
                <c:pt idx="885">
                  <c:v>22.125014</c:v>
                </c:pt>
                <c:pt idx="886">
                  <c:v>22.123448</c:v>
                </c:pt>
                <c:pt idx="887">
                  <c:v>22.131055</c:v>
                </c:pt>
                <c:pt idx="888">
                  <c:v>22.136581</c:v>
                </c:pt>
                <c:pt idx="889">
                  <c:v>22.115732999999999</c:v>
                </c:pt>
                <c:pt idx="890">
                  <c:v>22.119173</c:v>
                </c:pt>
                <c:pt idx="891">
                  <c:v>22.122446</c:v>
                </c:pt>
                <c:pt idx="892">
                  <c:v>22.119201</c:v>
                </c:pt>
                <c:pt idx="893">
                  <c:v>22.117068</c:v>
                </c:pt>
                <c:pt idx="894">
                  <c:v>22.135158000000001</c:v>
                </c:pt>
                <c:pt idx="895">
                  <c:v>22.115780000000001</c:v>
                </c:pt>
                <c:pt idx="896">
                  <c:v>22.121972</c:v>
                </c:pt>
                <c:pt idx="897">
                  <c:v>22.126075</c:v>
                </c:pt>
                <c:pt idx="898">
                  <c:v>22.127327000000001</c:v>
                </c:pt>
                <c:pt idx="899">
                  <c:v>22.119938999999999</c:v>
                </c:pt>
                <c:pt idx="900">
                  <c:v>22.125990999999999</c:v>
                </c:pt>
                <c:pt idx="901">
                  <c:v>22.12454</c:v>
                </c:pt>
                <c:pt idx="902">
                  <c:v>22.122582000000001</c:v>
                </c:pt>
                <c:pt idx="903">
                  <c:v>22.128665999999999</c:v>
                </c:pt>
                <c:pt idx="904">
                  <c:v>22.139814000000001</c:v>
                </c:pt>
                <c:pt idx="905">
                  <c:v>22.129556000000001</c:v>
                </c:pt>
                <c:pt idx="906">
                  <c:v>22.122848999999999</c:v>
                </c:pt>
                <c:pt idx="907">
                  <c:v>22.129859</c:v>
                </c:pt>
                <c:pt idx="908">
                  <c:v>22.141369000000001</c:v>
                </c:pt>
                <c:pt idx="909">
                  <c:v>22.132764999999999</c:v>
                </c:pt>
                <c:pt idx="910">
                  <c:v>22.120218000000001</c:v>
                </c:pt>
                <c:pt idx="911">
                  <c:v>22.118694000000001</c:v>
                </c:pt>
                <c:pt idx="912">
                  <c:v>22.119209000000001</c:v>
                </c:pt>
                <c:pt idx="913">
                  <c:v>22.129527</c:v>
                </c:pt>
                <c:pt idx="914">
                  <c:v>22.128713999999999</c:v>
                </c:pt>
                <c:pt idx="915">
                  <c:v>22.129946</c:v>
                </c:pt>
                <c:pt idx="916">
                  <c:v>22.124977999999999</c:v>
                </c:pt>
                <c:pt idx="917">
                  <c:v>22.118698999999999</c:v>
                </c:pt>
                <c:pt idx="918">
                  <c:v>22.128647000000001</c:v>
                </c:pt>
                <c:pt idx="919">
                  <c:v>22.125724000000002</c:v>
                </c:pt>
                <c:pt idx="920">
                  <c:v>22.131564999999998</c:v>
                </c:pt>
                <c:pt idx="921">
                  <c:v>22.133208</c:v>
                </c:pt>
                <c:pt idx="922">
                  <c:v>22.123946</c:v>
                </c:pt>
                <c:pt idx="923">
                  <c:v>22.118359999999999</c:v>
                </c:pt>
                <c:pt idx="924">
                  <c:v>22.123702999999999</c:v>
                </c:pt>
                <c:pt idx="925">
                  <c:v>22.130213999999999</c:v>
                </c:pt>
                <c:pt idx="926">
                  <c:v>22.123678999999999</c:v>
                </c:pt>
                <c:pt idx="927">
                  <c:v>22.115691999999999</c:v>
                </c:pt>
                <c:pt idx="928">
                  <c:v>22.125553</c:v>
                </c:pt>
                <c:pt idx="929">
                  <c:v>22.130196999999999</c:v>
                </c:pt>
                <c:pt idx="930">
                  <c:v>22.124455999999999</c:v>
                </c:pt>
                <c:pt idx="931">
                  <c:v>22.125612</c:v>
                </c:pt>
                <c:pt idx="932">
                  <c:v>22.124687000000002</c:v>
                </c:pt>
                <c:pt idx="933">
                  <c:v>22.119357000000001</c:v>
                </c:pt>
                <c:pt idx="934">
                  <c:v>22.126768999999999</c:v>
                </c:pt>
                <c:pt idx="935">
                  <c:v>22.128606999999999</c:v>
                </c:pt>
                <c:pt idx="936">
                  <c:v>22.135715999999999</c:v>
                </c:pt>
                <c:pt idx="937">
                  <c:v>22.138929000000001</c:v>
                </c:pt>
                <c:pt idx="938">
                  <c:v>22.137322999999999</c:v>
                </c:pt>
                <c:pt idx="939">
                  <c:v>22.133136</c:v>
                </c:pt>
                <c:pt idx="940">
                  <c:v>22.125907999999999</c:v>
                </c:pt>
                <c:pt idx="941">
                  <c:v>22.133479000000001</c:v>
                </c:pt>
                <c:pt idx="942">
                  <c:v>22.135401000000002</c:v>
                </c:pt>
                <c:pt idx="943">
                  <c:v>22.136493000000002</c:v>
                </c:pt>
                <c:pt idx="944">
                  <c:v>22.128340000000001</c:v>
                </c:pt>
                <c:pt idx="945">
                  <c:v>22.137139000000001</c:v>
                </c:pt>
                <c:pt idx="946">
                  <c:v>22.121282999999998</c:v>
                </c:pt>
                <c:pt idx="947">
                  <c:v>22.138272000000001</c:v>
                </c:pt>
                <c:pt idx="948">
                  <c:v>22.140571999999999</c:v>
                </c:pt>
                <c:pt idx="949">
                  <c:v>22.129228999999999</c:v>
                </c:pt>
                <c:pt idx="950">
                  <c:v>22.133184</c:v>
                </c:pt>
                <c:pt idx="951">
                  <c:v>22.110409000000001</c:v>
                </c:pt>
                <c:pt idx="952">
                  <c:v>22.121099000000001</c:v>
                </c:pt>
                <c:pt idx="953">
                  <c:v>22.120488999999999</c:v>
                </c:pt>
                <c:pt idx="954">
                  <c:v>22.136202000000001</c:v>
                </c:pt>
                <c:pt idx="955">
                  <c:v>22.131637000000001</c:v>
                </c:pt>
                <c:pt idx="956">
                  <c:v>22.125444999999999</c:v>
                </c:pt>
                <c:pt idx="957">
                  <c:v>22.131968000000001</c:v>
                </c:pt>
                <c:pt idx="958">
                  <c:v>22.126785000000002</c:v>
                </c:pt>
                <c:pt idx="959">
                  <c:v>22.111011999999999</c:v>
                </c:pt>
                <c:pt idx="960">
                  <c:v>22.11909</c:v>
                </c:pt>
                <c:pt idx="961">
                  <c:v>22.123659</c:v>
                </c:pt>
                <c:pt idx="962">
                  <c:v>22.123476</c:v>
                </c:pt>
                <c:pt idx="963">
                  <c:v>22.117546999999998</c:v>
                </c:pt>
                <c:pt idx="964">
                  <c:v>22.13064</c:v>
                </c:pt>
                <c:pt idx="965">
                  <c:v>22.135719999999999</c:v>
                </c:pt>
                <c:pt idx="966">
                  <c:v>22.122184000000001</c:v>
                </c:pt>
                <c:pt idx="967">
                  <c:v>22.132422999999999</c:v>
                </c:pt>
                <c:pt idx="968">
                  <c:v>22.136709</c:v>
                </c:pt>
                <c:pt idx="969">
                  <c:v>22.125788</c:v>
                </c:pt>
                <c:pt idx="970">
                  <c:v>22.125481000000001</c:v>
                </c:pt>
                <c:pt idx="971">
                  <c:v>22.124692</c:v>
                </c:pt>
                <c:pt idx="972">
                  <c:v>22.116088000000001</c:v>
                </c:pt>
                <c:pt idx="973">
                  <c:v>22.123559</c:v>
                </c:pt>
                <c:pt idx="974">
                  <c:v>22.115819999999999</c:v>
                </c:pt>
                <c:pt idx="975">
                  <c:v>22.12462</c:v>
                </c:pt>
                <c:pt idx="976">
                  <c:v>22.123297000000001</c:v>
                </c:pt>
                <c:pt idx="977">
                  <c:v>22.121708999999999</c:v>
                </c:pt>
                <c:pt idx="978">
                  <c:v>22.130876000000001</c:v>
                </c:pt>
                <c:pt idx="979">
                  <c:v>22.128356</c:v>
                </c:pt>
                <c:pt idx="980">
                  <c:v>22.112801999999999</c:v>
                </c:pt>
                <c:pt idx="981">
                  <c:v>22.125996000000001</c:v>
                </c:pt>
                <c:pt idx="982">
                  <c:v>22.134012999999999</c:v>
                </c:pt>
                <c:pt idx="983">
                  <c:v>22.134990999999999</c:v>
                </c:pt>
                <c:pt idx="984">
                  <c:v>22.129987</c:v>
                </c:pt>
                <c:pt idx="985">
                  <c:v>22.123795000000001</c:v>
                </c:pt>
                <c:pt idx="986">
                  <c:v>22.135304999999999</c:v>
                </c:pt>
                <c:pt idx="987">
                  <c:v>22.13505</c:v>
                </c:pt>
                <c:pt idx="988">
                  <c:v>22.128695</c:v>
                </c:pt>
                <c:pt idx="989">
                  <c:v>22.157800999999999</c:v>
                </c:pt>
                <c:pt idx="990">
                  <c:v>22.112969</c:v>
                </c:pt>
                <c:pt idx="991">
                  <c:v>22.131094999999998</c:v>
                </c:pt>
                <c:pt idx="992">
                  <c:v>22.129114000000001</c:v>
                </c:pt>
                <c:pt idx="993">
                  <c:v>22.132394999999999</c:v>
                </c:pt>
                <c:pt idx="994">
                  <c:v>22.11655</c:v>
                </c:pt>
                <c:pt idx="995">
                  <c:v>22.140105999999999</c:v>
                </c:pt>
                <c:pt idx="996">
                  <c:v>22.128295999999999</c:v>
                </c:pt>
                <c:pt idx="997">
                  <c:v>22.127531000000001</c:v>
                </c:pt>
                <c:pt idx="998">
                  <c:v>22.121821000000001</c:v>
                </c:pt>
                <c:pt idx="999">
                  <c:v>22.115908000000001</c:v>
                </c:pt>
                <c:pt idx="1000">
                  <c:v>22.124974999999999</c:v>
                </c:pt>
                <c:pt idx="1001">
                  <c:v>22.129624</c:v>
                </c:pt>
                <c:pt idx="1002">
                  <c:v>22.124756000000001</c:v>
                </c:pt>
                <c:pt idx="1003">
                  <c:v>22.135341</c:v>
                </c:pt>
                <c:pt idx="1004">
                  <c:v>22.123097000000001</c:v>
                </c:pt>
                <c:pt idx="1005">
                  <c:v>22.128710999999999</c:v>
                </c:pt>
                <c:pt idx="1006">
                  <c:v>22.120992000000001</c:v>
                </c:pt>
                <c:pt idx="1007">
                  <c:v>22.132339000000002</c:v>
                </c:pt>
                <c:pt idx="1008">
                  <c:v>22.133519</c:v>
                </c:pt>
                <c:pt idx="1009">
                  <c:v>22.116993000000001</c:v>
                </c:pt>
                <c:pt idx="1010">
                  <c:v>22.130087</c:v>
                </c:pt>
                <c:pt idx="1011">
                  <c:v>22.121020000000001</c:v>
                </c:pt>
                <c:pt idx="1012">
                  <c:v>22.136378000000001</c:v>
                </c:pt>
                <c:pt idx="1013">
                  <c:v>22.131295000000001</c:v>
                </c:pt>
                <c:pt idx="1014">
                  <c:v>22.131094999999998</c:v>
                </c:pt>
                <c:pt idx="1015">
                  <c:v>22.127103999999999</c:v>
                </c:pt>
                <c:pt idx="1016">
                  <c:v>22.123698999999998</c:v>
                </c:pt>
                <c:pt idx="1017">
                  <c:v>22.118939000000001</c:v>
                </c:pt>
                <c:pt idx="1018">
                  <c:v>22.135273999999999</c:v>
                </c:pt>
                <c:pt idx="1019">
                  <c:v>22.134532</c:v>
                </c:pt>
                <c:pt idx="1020">
                  <c:v>22.127264</c:v>
                </c:pt>
                <c:pt idx="1021">
                  <c:v>22.134906999999998</c:v>
                </c:pt>
                <c:pt idx="1022">
                  <c:v>22.135974999999998</c:v>
                </c:pt>
                <c:pt idx="1023">
                  <c:v>22.134847000000001</c:v>
                </c:pt>
                <c:pt idx="1024">
                  <c:v>22.134456</c:v>
                </c:pt>
                <c:pt idx="1025">
                  <c:v>22.136574</c:v>
                </c:pt>
                <c:pt idx="1026">
                  <c:v>22.132048000000001</c:v>
                </c:pt>
                <c:pt idx="1027">
                  <c:v>22.116211</c:v>
                </c:pt>
                <c:pt idx="1028">
                  <c:v>22.122088000000002</c:v>
                </c:pt>
                <c:pt idx="1029">
                  <c:v>22.133882</c:v>
                </c:pt>
                <c:pt idx="1030">
                  <c:v>22.126494000000001</c:v>
                </c:pt>
                <c:pt idx="1031">
                  <c:v>22.116295000000001</c:v>
                </c:pt>
                <c:pt idx="1032">
                  <c:v>22.111402999999999</c:v>
                </c:pt>
                <c:pt idx="1033">
                  <c:v>22.119046000000001</c:v>
                </c:pt>
                <c:pt idx="1034">
                  <c:v>22.131800999999999</c:v>
                </c:pt>
                <c:pt idx="1035">
                  <c:v>22.127382999999998</c:v>
                </c:pt>
                <c:pt idx="1036">
                  <c:v>22.123759</c:v>
                </c:pt>
                <c:pt idx="1037">
                  <c:v>22.127790000000001</c:v>
                </c:pt>
                <c:pt idx="1038">
                  <c:v>22.140771999999998</c:v>
                </c:pt>
                <c:pt idx="1039">
                  <c:v>22.113779000000001</c:v>
                </c:pt>
                <c:pt idx="1040">
                  <c:v>22.124500999999999</c:v>
                </c:pt>
                <c:pt idx="1041">
                  <c:v>22.129090000000001</c:v>
                </c:pt>
                <c:pt idx="1042">
                  <c:v>22.119253</c:v>
                </c:pt>
                <c:pt idx="1043">
                  <c:v>22.126753000000001</c:v>
                </c:pt>
                <c:pt idx="1044">
                  <c:v>22.125744999999998</c:v>
                </c:pt>
                <c:pt idx="1045">
                  <c:v>22.129760000000001</c:v>
                </c:pt>
                <c:pt idx="1046">
                  <c:v>22.125318</c:v>
                </c:pt>
                <c:pt idx="1047">
                  <c:v>22.128277000000001</c:v>
                </c:pt>
                <c:pt idx="1048">
                  <c:v>22.127571</c:v>
                </c:pt>
                <c:pt idx="1049">
                  <c:v>22.138500000000001</c:v>
                </c:pt>
                <c:pt idx="1050">
                  <c:v>22.131211</c:v>
                </c:pt>
                <c:pt idx="1051">
                  <c:v>22.128568000000001</c:v>
                </c:pt>
                <c:pt idx="1052">
                  <c:v>22.132463000000001</c:v>
                </c:pt>
                <c:pt idx="1053">
                  <c:v>22.117954000000001</c:v>
                </c:pt>
                <c:pt idx="1054">
                  <c:v>22.125781</c:v>
                </c:pt>
                <c:pt idx="1055">
                  <c:v>22.115390999999999</c:v>
                </c:pt>
                <c:pt idx="1056">
                  <c:v>22.115019</c:v>
                </c:pt>
                <c:pt idx="1057">
                  <c:v>22.119852000000002</c:v>
                </c:pt>
                <c:pt idx="1058">
                  <c:v>22.126255</c:v>
                </c:pt>
                <c:pt idx="1059">
                  <c:v>22.140812</c:v>
                </c:pt>
                <c:pt idx="1060">
                  <c:v>22.136234999999999</c:v>
                </c:pt>
                <c:pt idx="1061">
                  <c:v>22.125305999999998</c:v>
                </c:pt>
                <c:pt idx="1062">
                  <c:v>22.130952000000001</c:v>
                </c:pt>
                <c:pt idx="1063">
                  <c:v>22.124780000000001</c:v>
                </c:pt>
                <c:pt idx="1064">
                  <c:v>22.146529000000001</c:v>
                </c:pt>
                <c:pt idx="1065">
                  <c:v>22.125788</c:v>
                </c:pt>
                <c:pt idx="1066">
                  <c:v>22.130537</c:v>
                </c:pt>
                <c:pt idx="1067">
                  <c:v>22.131314</c:v>
                </c:pt>
                <c:pt idx="1068">
                  <c:v>22.128615</c:v>
                </c:pt>
                <c:pt idx="1069">
                  <c:v>22.130828000000001</c:v>
                </c:pt>
                <c:pt idx="1070">
                  <c:v>22.127127999999999</c:v>
                </c:pt>
                <c:pt idx="1071">
                  <c:v>22.118172999999999</c:v>
                </c:pt>
                <c:pt idx="1072">
                  <c:v>22.109669</c:v>
                </c:pt>
                <c:pt idx="1073">
                  <c:v>22.134497</c:v>
                </c:pt>
                <c:pt idx="1074">
                  <c:v>22.126059999999999</c:v>
                </c:pt>
                <c:pt idx="1075">
                  <c:v>22.137539</c:v>
                </c:pt>
                <c:pt idx="1076">
                  <c:v>22.139692</c:v>
                </c:pt>
                <c:pt idx="1077">
                  <c:v>22.121362999999999</c:v>
                </c:pt>
                <c:pt idx="1078">
                  <c:v>22.111785999999999</c:v>
                </c:pt>
                <c:pt idx="1079">
                  <c:v>22.128032999999999</c:v>
                </c:pt>
                <c:pt idx="1080">
                  <c:v>22.134022000000002</c:v>
                </c:pt>
                <c:pt idx="1081">
                  <c:v>22.107914000000001</c:v>
                </c:pt>
                <c:pt idx="1082">
                  <c:v>22.124635999999999</c:v>
                </c:pt>
                <c:pt idx="1083">
                  <c:v>22.133703000000001</c:v>
                </c:pt>
                <c:pt idx="1084">
                  <c:v>22.123332000000001</c:v>
                </c:pt>
                <c:pt idx="1085">
                  <c:v>22.141967999999999</c:v>
                </c:pt>
                <c:pt idx="1086">
                  <c:v>22.135815999999998</c:v>
                </c:pt>
                <c:pt idx="1087">
                  <c:v>22.126114999999999</c:v>
                </c:pt>
                <c:pt idx="1088">
                  <c:v>22.133105</c:v>
                </c:pt>
                <c:pt idx="1089">
                  <c:v>22.117111999999999</c:v>
                </c:pt>
                <c:pt idx="1090">
                  <c:v>22.128539</c:v>
                </c:pt>
                <c:pt idx="1091">
                  <c:v>22.129648</c:v>
                </c:pt>
                <c:pt idx="1092">
                  <c:v>22.122147999999999</c:v>
                </c:pt>
                <c:pt idx="1093">
                  <c:v>22.134129999999999</c:v>
                </c:pt>
                <c:pt idx="1094">
                  <c:v>22.118572</c:v>
                </c:pt>
                <c:pt idx="1095">
                  <c:v>22.124448999999998</c:v>
                </c:pt>
                <c:pt idx="1096">
                  <c:v>22.127140000000001</c:v>
                </c:pt>
                <c:pt idx="1097">
                  <c:v>22.120545</c:v>
                </c:pt>
                <c:pt idx="1098">
                  <c:v>22.12651</c:v>
                </c:pt>
                <c:pt idx="1099">
                  <c:v>22.124672</c:v>
                </c:pt>
                <c:pt idx="1100">
                  <c:v>22.121267</c:v>
                </c:pt>
                <c:pt idx="1101">
                  <c:v>22.135956</c:v>
                </c:pt>
                <c:pt idx="1102">
                  <c:v>22.124744</c:v>
                </c:pt>
                <c:pt idx="1103">
                  <c:v>22.12584</c:v>
                </c:pt>
                <c:pt idx="1104">
                  <c:v>22.129771999999999</c:v>
                </c:pt>
                <c:pt idx="1105">
                  <c:v>22.122105000000001</c:v>
                </c:pt>
                <c:pt idx="1106">
                  <c:v>22.125059</c:v>
                </c:pt>
                <c:pt idx="1107">
                  <c:v>22.136354000000001</c:v>
                </c:pt>
                <c:pt idx="1108">
                  <c:v>22.126581999999999</c:v>
                </c:pt>
                <c:pt idx="1109">
                  <c:v>22.135193999999998</c:v>
                </c:pt>
                <c:pt idx="1110">
                  <c:v>22.144363999999999</c:v>
                </c:pt>
                <c:pt idx="1111">
                  <c:v>22.122674</c:v>
                </c:pt>
                <c:pt idx="1112">
                  <c:v>22.118690999999998</c:v>
                </c:pt>
                <c:pt idx="1113">
                  <c:v>22.133251999999999</c:v>
                </c:pt>
                <c:pt idx="1114">
                  <c:v>22.143694</c:v>
                </c:pt>
                <c:pt idx="1115">
                  <c:v>22.128599000000001</c:v>
                </c:pt>
                <c:pt idx="1116">
                  <c:v>22.117526999999999</c:v>
                </c:pt>
                <c:pt idx="1117">
                  <c:v>22.126386</c:v>
                </c:pt>
                <c:pt idx="1118">
                  <c:v>22.124122</c:v>
                </c:pt>
                <c:pt idx="1119">
                  <c:v>22.132304000000001</c:v>
                </c:pt>
                <c:pt idx="1120">
                  <c:v>22.133555000000001</c:v>
                </c:pt>
                <c:pt idx="1121">
                  <c:v>22.117248</c:v>
                </c:pt>
                <c:pt idx="1122">
                  <c:v>22.126973</c:v>
                </c:pt>
                <c:pt idx="1123">
                  <c:v>22.121921</c:v>
                </c:pt>
                <c:pt idx="1124">
                  <c:v>22.125302000000001</c:v>
                </c:pt>
                <c:pt idx="1125">
                  <c:v>22.132031999999999</c:v>
                </c:pt>
                <c:pt idx="1126">
                  <c:v>22.133703000000001</c:v>
                </c:pt>
                <c:pt idx="1127">
                  <c:v>22.12405</c:v>
                </c:pt>
                <c:pt idx="1128">
                  <c:v>22.121103000000002</c:v>
                </c:pt>
                <c:pt idx="1129">
                  <c:v>22.115179000000001</c:v>
                </c:pt>
                <c:pt idx="1130">
                  <c:v>22.117694</c:v>
                </c:pt>
                <c:pt idx="1131">
                  <c:v>22.121008</c:v>
                </c:pt>
                <c:pt idx="1132">
                  <c:v>22.129321000000001</c:v>
                </c:pt>
                <c:pt idx="1133">
                  <c:v>22.114011000000001</c:v>
                </c:pt>
                <c:pt idx="1134">
                  <c:v>22.125337999999999</c:v>
                </c:pt>
                <c:pt idx="1135">
                  <c:v>22.132363000000002</c:v>
                </c:pt>
                <c:pt idx="1136">
                  <c:v>22.123795000000001</c:v>
                </c:pt>
                <c:pt idx="1137">
                  <c:v>22.130585</c:v>
                </c:pt>
                <c:pt idx="1138">
                  <c:v>22.135804</c:v>
                </c:pt>
                <c:pt idx="1139">
                  <c:v>22.123889999999999</c:v>
                </c:pt>
                <c:pt idx="1140">
                  <c:v>22.131070999999999</c:v>
                </c:pt>
                <c:pt idx="1141">
                  <c:v>22.1235</c:v>
                </c:pt>
                <c:pt idx="1142">
                  <c:v>22.118596</c:v>
                </c:pt>
                <c:pt idx="1143">
                  <c:v>22.136900000000001</c:v>
                </c:pt>
                <c:pt idx="1144">
                  <c:v>22.121271</c:v>
                </c:pt>
                <c:pt idx="1145">
                  <c:v>22.120498000000001</c:v>
                </c:pt>
                <c:pt idx="1146">
                  <c:v>22.125948000000001</c:v>
                </c:pt>
                <c:pt idx="1147">
                  <c:v>22.119607999999999</c:v>
                </c:pt>
                <c:pt idx="1148">
                  <c:v>22.118487999999999</c:v>
                </c:pt>
                <c:pt idx="1149">
                  <c:v>22.127140000000001</c:v>
                </c:pt>
                <c:pt idx="1150">
                  <c:v>22.126836999999998</c:v>
                </c:pt>
                <c:pt idx="1151">
                  <c:v>22.122551000000001</c:v>
                </c:pt>
                <c:pt idx="1152">
                  <c:v>22.115019</c:v>
                </c:pt>
                <c:pt idx="1153">
                  <c:v>22.122406999999999</c:v>
                </c:pt>
                <c:pt idx="1154">
                  <c:v>22.116330999999999</c:v>
                </c:pt>
                <c:pt idx="1155">
                  <c:v>22.112559000000001</c:v>
                </c:pt>
                <c:pt idx="1156">
                  <c:v>22.130852000000001</c:v>
                </c:pt>
                <c:pt idx="1157">
                  <c:v>22.127371</c:v>
                </c:pt>
                <c:pt idx="1158">
                  <c:v>22.131716999999998</c:v>
                </c:pt>
                <c:pt idx="1159">
                  <c:v>22.127455000000001</c:v>
                </c:pt>
                <c:pt idx="1160">
                  <c:v>22.132055999999999</c:v>
                </c:pt>
                <c:pt idx="1161">
                  <c:v>22.118057</c:v>
                </c:pt>
                <c:pt idx="1162">
                  <c:v>22.114747999999999</c:v>
                </c:pt>
                <c:pt idx="1163">
                  <c:v>22.120540999999999</c:v>
                </c:pt>
                <c:pt idx="1164">
                  <c:v>22.122260000000001</c:v>
                </c:pt>
                <c:pt idx="1165">
                  <c:v>22.126712999999999</c:v>
                </c:pt>
                <c:pt idx="1166">
                  <c:v>22.123646999999998</c:v>
                </c:pt>
                <c:pt idx="1167">
                  <c:v>22.123024999999998</c:v>
                </c:pt>
                <c:pt idx="1168">
                  <c:v>22.127175999999999</c:v>
                </c:pt>
                <c:pt idx="1169">
                  <c:v>22.135404999999999</c:v>
                </c:pt>
                <c:pt idx="1170">
                  <c:v>22.135369000000001</c:v>
                </c:pt>
                <c:pt idx="1171">
                  <c:v>22.123291999999999</c:v>
                </c:pt>
                <c:pt idx="1172">
                  <c:v>22.121482</c:v>
                </c:pt>
                <c:pt idx="1173">
                  <c:v>22.135525000000001</c:v>
                </c:pt>
                <c:pt idx="1174">
                  <c:v>22.127431000000001</c:v>
                </c:pt>
                <c:pt idx="1175">
                  <c:v>22.119401</c:v>
                </c:pt>
                <c:pt idx="1176">
                  <c:v>22.124715999999999</c:v>
                </c:pt>
                <c:pt idx="1177">
                  <c:v>22.106598000000002</c:v>
                </c:pt>
                <c:pt idx="1178">
                  <c:v>22.127880999999999</c:v>
                </c:pt>
                <c:pt idx="1179">
                  <c:v>22.124692</c:v>
                </c:pt>
                <c:pt idx="1180">
                  <c:v>22.127797999999999</c:v>
                </c:pt>
                <c:pt idx="1181">
                  <c:v>22.134998</c:v>
                </c:pt>
                <c:pt idx="1182">
                  <c:v>22.123228000000001</c:v>
                </c:pt>
                <c:pt idx="1183">
                  <c:v>22.115393999999998</c:v>
                </c:pt>
                <c:pt idx="1184">
                  <c:v>22.122223999999999</c:v>
                </c:pt>
                <c:pt idx="1185">
                  <c:v>22.128049000000001</c:v>
                </c:pt>
                <c:pt idx="1186">
                  <c:v>22.125433000000001</c:v>
                </c:pt>
                <c:pt idx="1187">
                  <c:v>22.131042999999998</c:v>
                </c:pt>
                <c:pt idx="1188">
                  <c:v>22.130724000000001</c:v>
                </c:pt>
                <c:pt idx="1189">
                  <c:v>22.126636999999999</c:v>
                </c:pt>
                <c:pt idx="1190">
                  <c:v>22.129519999999999</c:v>
                </c:pt>
                <c:pt idx="1191">
                  <c:v>22.125783999999999</c:v>
                </c:pt>
                <c:pt idx="1192">
                  <c:v>22.128837999999998</c:v>
                </c:pt>
                <c:pt idx="1193">
                  <c:v>22.132064</c:v>
                </c:pt>
                <c:pt idx="1194">
                  <c:v>22.121704999999999</c:v>
                </c:pt>
                <c:pt idx="1195">
                  <c:v>22.129217000000001</c:v>
                </c:pt>
                <c:pt idx="1196">
                  <c:v>22.131540999999999</c:v>
                </c:pt>
                <c:pt idx="1197">
                  <c:v>22.129739000000001</c:v>
                </c:pt>
                <c:pt idx="1198">
                  <c:v>22.118905999999999</c:v>
                </c:pt>
                <c:pt idx="1199">
                  <c:v>22.135615999999999</c:v>
                </c:pt>
                <c:pt idx="1200">
                  <c:v>22.113053000000001</c:v>
                </c:pt>
                <c:pt idx="1201">
                  <c:v>22.126418000000001</c:v>
                </c:pt>
                <c:pt idx="1202">
                  <c:v>22.125890999999999</c:v>
                </c:pt>
                <c:pt idx="1203">
                  <c:v>22.137637000000002</c:v>
                </c:pt>
                <c:pt idx="1204">
                  <c:v>22.133112000000001</c:v>
                </c:pt>
                <c:pt idx="1205">
                  <c:v>22.123080999999999</c:v>
                </c:pt>
                <c:pt idx="1206">
                  <c:v>22.129080999999999</c:v>
                </c:pt>
                <c:pt idx="1207">
                  <c:v>22.126975999999999</c:v>
                </c:pt>
                <c:pt idx="1208">
                  <c:v>22.128252</c:v>
                </c:pt>
                <c:pt idx="1209">
                  <c:v>22.131257999999999</c:v>
                </c:pt>
                <c:pt idx="1210">
                  <c:v>22.132366000000001</c:v>
                </c:pt>
                <c:pt idx="1211">
                  <c:v>22.126716999999999</c:v>
                </c:pt>
                <c:pt idx="1212">
                  <c:v>22.127610000000001</c:v>
                </c:pt>
                <c:pt idx="1213">
                  <c:v>22.130583999999999</c:v>
                </c:pt>
                <c:pt idx="1214">
                  <c:v>22.121362000000001</c:v>
                </c:pt>
                <c:pt idx="1215">
                  <c:v>22.139033000000001</c:v>
                </c:pt>
                <c:pt idx="1216">
                  <c:v>22.117781000000001</c:v>
                </c:pt>
                <c:pt idx="1217">
                  <c:v>22.129598999999999</c:v>
                </c:pt>
                <c:pt idx="1218">
                  <c:v>22.121054999999998</c:v>
                </c:pt>
                <c:pt idx="1219">
                  <c:v>22.130233</c:v>
                </c:pt>
                <c:pt idx="1220">
                  <c:v>22.134319999999999</c:v>
                </c:pt>
                <c:pt idx="1221">
                  <c:v>22.130388</c:v>
                </c:pt>
                <c:pt idx="1222">
                  <c:v>22.139904999999999</c:v>
                </c:pt>
                <c:pt idx="1223">
                  <c:v>22.143107000000001</c:v>
                </c:pt>
                <c:pt idx="1224">
                  <c:v>22.127465999999998</c:v>
                </c:pt>
                <c:pt idx="1225">
                  <c:v>22.131105999999999</c:v>
                </c:pt>
                <c:pt idx="1226">
                  <c:v>22.131373</c:v>
                </c:pt>
                <c:pt idx="1227">
                  <c:v>22.118216</c:v>
                </c:pt>
                <c:pt idx="1228">
                  <c:v>22.135885999999999</c:v>
                </c:pt>
                <c:pt idx="1229">
                  <c:v>22.141898999999999</c:v>
                </c:pt>
                <c:pt idx="1230">
                  <c:v>22.133769000000001</c:v>
                </c:pt>
                <c:pt idx="1231">
                  <c:v>22.127341999999999</c:v>
                </c:pt>
                <c:pt idx="1232">
                  <c:v>22.120806999999999</c:v>
                </c:pt>
                <c:pt idx="1233">
                  <c:v>22.121013999999999</c:v>
                </c:pt>
                <c:pt idx="1234">
                  <c:v>22.117533999999999</c:v>
                </c:pt>
                <c:pt idx="1235">
                  <c:v>22.116057999999999</c:v>
                </c:pt>
                <c:pt idx="1236">
                  <c:v>22.128900999999999</c:v>
                </c:pt>
                <c:pt idx="1237">
                  <c:v>22.130520000000001</c:v>
                </c:pt>
                <c:pt idx="1238">
                  <c:v>22.123778000000001</c:v>
                </c:pt>
                <c:pt idx="1239">
                  <c:v>22.126660000000001</c:v>
                </c:pt>
                <c:pt idx="1240">
                  <c:v>22.118251000000001</c:v>
                </c:pt>
                <c:pt idx="1241">
                  <c:v>22.132066999999999</c:v>
                </c:pt>
                <c:pt idx="1242">
                  <c:v>22.125734999999999</c:v>
                </c:pt>
                <c:pt idx="1243">
                  <c:v>22.131421</c:v>
                </c:pt>
                <c:pt idx="1244">
                  <c:v>22.132382</c:v>
                </c:pt>
                <c:pt idx="1245">
                  <c:v>22.129738</c:v>
                </c:pt>
                <c:pt idx="1246">
                  <c:v>22.128</c:v>
                </c:pt>
                <c:pt idx="1247">
                  <c:v>22.128706000000001</c:v>
                </c:pt>
                <c:pt idx="1248">
                  <c:v>22.131627999999999</c:v>
                </c:pt>
                <c:pt idx="1249">
                  <c:v>22.135157</c:v>
                </c:pt>
                <c:pt idx="1250">
                  <c:v>22.131077999999999</c:v>
                </c:pt>
                <c:pt idx="1251">
                  <c:v>22.127963999999999</c:v>
                </c:pt>
                <c:pt idx="1252">
                  <c:v>22.127987999999998</c:v>
                </c:pt>
                <c:pt idx="1253">
                  <c:v>22.132282</c:v>
                </c:pt>
                <c:pt idx="1254">
                  <c:v>22.121313000000001</c:v>
                </c:pt>
                <c:pt idx="1255">
                  <c:v>22.120013</c:v>
                </c:pt>
                <c:pt idx="1256">
                  <c:v>22.128582000000002</c:v>
                </c:pt>
                <c:pt idx="1257">
                  <c:v>22.138223</c:v>
                </c:pt>
                <c:pt idx="1258">
                  <c:v>22.120208999999999</c:v>
                </c:pt>
                <c:pt idx="1259">
                  <c:v>22.125073</c:v>
                </c:pt>
                <c:pt idx="1260">
                  <c:v>22.121935000000001</c:v>
                </c:pt>
                <c:pt idx="1261">
                  <c:v>22.128772999999999</c:v>
                </c:pt>
                <c:pt idx="1262">
                  <c:v>22.136794999999999</c:v>
                </c:pt>
                <c:pt idx="1263">
                  <c:v>22.115603</c:v>
                </c:pt>
                <c:pt idx="1264">
                  <c:v>22.121680000000001</c:v>
                </c:pt>
                <c:pt idx="1265">
                  <c:v>22.124355000000001</c:v>
                </c:pt>
                <c:pt idx="1266">
                  <c:v>22.124894000000001</c:v>
                </c:pt>
                <c:pt idx="1267">
                  <c:v>22.114981</c:v>
                </c:pt>
                <c:pt idx="1268">
                  <c:v>22.128820999999999</c:v>
                </c:pt>
                <c:pt idx="1269">
                  <c:v>22.119315</c:v>
                </c:pt>
                <c:pt idx="1270">
                  <c:v>22.126156999999999</c:v>
                </c:pt>
                <c:pt idx="1271">
                  <c:v>22.127872</c:v>
                </c:pt>
                <c:pt idx="1272">
                  <c:v>22.127676000000001</c:v>
                </c:pt>
                <c:pt idx="1273">
                  <c:v>22.142097</c:v>
                </c:pt>
                <c:pt idx="1274">
                  <c:v>22.121611999999999</c:v>
                </c:pt>
                <c:pt idx="1275">
                  <c:v>22.125789999999999</c:v>
                </c:pt>
                <c:pt idx="1276">
                  <c:v>22.126823000000002</c:v>
                </c:pt>
                <c:pt idx="1277">
                  <c:v>22.114661999999999</c:v>
                </c:pt>
                <c:pt idx="1278">
                  <c:v>22.121368</c:v>
                </c:pt>
                <c:pt idx="1279">
                  <c:v>22.11908</c:v>
                </c:pt>
                <c:pt idx="1280">
                  <c:v>22.139785</c:v>
                </c:pt>
                <c:pt idx="1281">
                  <c:v>22.122031</c:v>
                </c:pt>
                <c:pt idx="1282">
                  <c:v>22.119410999999999</c:v>
                </c:pt>
                <c:pt idx="1283">
                  <c:v>22.119702</c:v>
                </c:pt>
                <c:pt idx="1284">
                  <c:v>22.132384999999999</c:v>
                </c:pt>
                <c:pt idx="1285">
                  <c:v>22.121379999999998</c:v>
                </c:pt>
                <c:pt idx="1286">
                  <c:v>22.134685000000001</c:v>
                </c:pt>
                <c:pt idx="1287">
                  <c:v>22.125713999999999</c:v>
                </c:pt>
                <c:pt idx="1288">
                  <c:v>22.133246</c:v>
                </c:pt>
                <c:pt idx="1289">
                  <c:v>22.132943000000001</c:v>
                </c:pt>
                <c:pt idx="1290">
                  <c:v>22.128181999999999</c:v>
                </c:pt>
                <c:pt idx="1291">
                  <c:v>22.124569999999999</c:v>
                </c:pt>
                <c:pt idx="1292">
                  <c:v>22.132891000000001</c:v>
                </c:pt>
                <c:pt idx="1293">
                  <c:v>22.129688999999999</c:v>
                </c:pt>
                <c:pt idx="1294">
                  <c:v>22.128688</c:v>
                </c:pt>
                <c:pt idx="1295">
                  <c:v>22.133763999999999</c:v>
                </c:pt>
                <c:pt idx="1296">
                  <c:v>22.132404000000001</c:v>
                </c:pt>
                <c:pt idx="1297">
                  <c:v>22.118162000000002</c:v>
                </c:pt>
                <c:pt idx="1298">
                  <c:v>22.144182000000001</c:v>
                </c:pt>
                <c:pt idx="1299">
                  <c:v>22.126415999999999</c:v>
                </c:pt>
                <c:pt idx="1300">
                  <c:v>22.138097999999999</c:v>
                </c:pt>
                <c:pt idx="1301">
                  <c:v>22.135821</c:v>
                </c:pt>
                <c:pt idx="1302">
                  <c:v>22.139123000000001</c:v>
                </c:pt>
                <c:pt idx="1303">
                  <c:v>22.130662000000001</c:v>
                </c:pt>
                <c:pt idx="1304">
                  <c:v>22.134055</c:v>
                </c:pt>
                <c:pt idx="1305">
                  <c:v>22.125876999999999</c:v>
                </c:pt>
                <c:pt idx="1306">
                  <c:v>22.118843999999999</c:v>
                </c:pt>
                <c:pt idx="1307">
                  <c:v>22.128238</c:v>
                </c:pt>
                <c:pt idx="1308">
                  <c:v>22.152252000000001</c:v>
                </c:pt>
                <c:pt idx="1309">
                  <c:v>22.124441999999998</c:v>
                </c:pt>
                <c:pt idx="1310">
                  <c:v>22.135857000000001</c:v>
                </c:pt>
                <c:pt idx="1311">
                  <c:v>22.135235000000002</c:v>
                </c:pt>
                <c:pt idx="1312">
                  <c:v>22.116858000000001</c:v>
                </c:pt>
                <c:pt idx="1313">
                  <c:v>22.121627</c:v>
                </c:pt>
                <c:pt idx="1314">
                  <c:v>22.126981000000001</c:v>
                </c:pt>
                <c:pt idx="1315">
                  <c:v>22.131080000000001</c:v>
                </c:pt>
                <c:pt idx="1316">
                  <c:v>22.136327000000001</c:v>
                </c:pt>
                <c:pt idx="1317">
                  <c:v>22.131874</c:v>
                </c:pt>
                <c:pt idx="1318">
                  <c:v>22.122706999999998</c:v>
                </c:pt>
                <c:pt idx="1319">
                  <c:v>22.130219</c:v>
                </c:pt>
                <c:pt idx="1320">
                  <c:v>22.127699</c:v>
                </c:pt>
                <c:pt idx="1321">
                  <c:v>22.131495000000001</c:v>
                </c:pt>
                <c:pt idx="1322">
                  <c:v>22.117014000000001</c:v>
                </c:pt>
                <c:pt idx="1323">
                  <c:v>22.129489</c:v>
                </c:pt>
                <c:pt idx="1324">
                  <c:v>22.129258</c:v>
                </c:pt>
                <c:pt idx="1325">
                  <c:v>22.109542000000001</c:v>
                </c:pt>
                <c:pt idx="1326">
                  <c:v>22.130243</c:v>
                </c:pt>
                <c:pt idx="1327">
                  <c:v>22.12866</c:v>
                </c:pt>
                <c:pt idx="1328">
                  <c:v>22.116356</c:v>
                </c:pt>
                <c:pt idx="1329">
                  <c:v>22.129290000000001</c:v>
                </c:pt>
                <c:pt idx="1330">
                  <c:v>22.125287</c:v>
                </c:pt>
                <c:pt idx="1331">
                  <c:v>22.124445000000001</c:v>
                </c:pt>
                <c:pt idx="1332">
                  <c:v>22.138635000000001</c:v>
                </c:pt>
                <c:pt idx="1333">
                  <c:v>22.128938999999999</c:v>
                </c:pt>
                <c:pt idx="1334">
                  <c:v>22.128544000000002</c:v>
                </c:pt>
                <c:pt idx="1335">
                  <c:v>22.123882999999999</c:v>
                </c:pt>
                <c:pt idx="1336">
                  <c:v>22.132028999999999</c:v>
                </c:pt>
                <c:pt idx="1337">
                  <c:v>22.134792000000001</c:v>
                </c:pt>
                <c:pt idx="1338">
                  <c:v>22.128038</c:v>
                </c:pt>
                <c:pt idx="1339">
                  <c:v>22.131542</c:v>
                </c:pt>
                <c:pt idx="1340">
                  <c:v>22.132415000000002</c:v>
                </c:pt>
                <c:pt idx="1341">
                  <c:v>22.117204999999998</c:v>
                </c:pt>
                <c:pt idx="1342">
                  <c:v>22.137212000000002</c:v>
                </c:pt>
                <c:pt idx="1343">
                  <c:v>22.123158</c:v>
                </c:pt>
                <c:pt idx="1344">
                  <c:v>22.130434000000001</c:v>
                </c:pt>
                <c:pt idx="1345">
                  <c:v>22.130127000000002</c:v>
                </c:pt>
                <c:pt idx="1346">
                  <c:v>22.120729000000001</c:v>
                </c:pt>
                <c:pt idx="1347">
                  <c:v>22.138061</c:v>
                </c:pt>
                <c:pt idx="1348">
                  <c:v>22.12472</c:v>
                </c:pt>
                <c:pt idx="1349">
                  <c:v>22.122115999999998</c:v>
                </c:pt>
                <c:pt idx="1350">
                  <c:v>22.136299000000001</c:v>
                </c:pt>
                <c:pt idx="1351">
                  <c:v>22.144328000000002</c:v>
                </c:pt>
                <c:pt idx="1352">
                  <c:v>22.128627000000002</c:v>
                </c:pt>
                <c:pt idx="1353">
                  <c:v>22.133140999999998</c:v>
                </c:pt>
                <c:pt idx="1354">
                  <c:v>22.131744999999999</c:v>
                </c:pt>
                <c:pt idx="1355">
                  <c:v>22.117248</c:v>
                </c:pt>
                <c:pt idx="1356">
                  <c:v>22.116275000000002</c:v>
                </c:pt>
                <c:pt idx="1357">
                  <c:v>22.130067</c:v>
                </c:pt>
                <c:pt idx="1358">
                  <c:v>22.117894</c:v>
                </c:pt>
                <c:pt idx="1359">
                  <c:v>22.129480999999998</c:v>
                </c:pt>
                <c:pt idx="1360">
                  <c:v>22.120474000000002</c:v>
                </c:pt>
                <c:pt idx="1361">
                  <c:v>22.140788000000001</c:v>
                </c:pt>
                <c:pt idx="1362">
                  <c:v>22.124469000000001</c:v>
                </c:pt>
                <c:pt idx="1363">
                  <c:v>22.122336000000001</c:v>
                </c:pt>
                <c:pt idx="1364">
                  <c:v>22.139265000000002</c:v>
                </c:pt>
                <c:pt idx="1365">
                  <c:v>22.120498000000001</c:v>
                </c:pt>
                <c:pt idx="1366">
                  <c:v>22.132861999999999</c:v>
                </c:pt>
                <c:pt idx="1367">
                  <c:v>22.125022999999999</c:v>
                </c:pt>
                <c:pt idx="1368">
                  <c:v>22.130557</c:v>
                </c:pt>
                <c:pt idx="1369">
                  <c:v>22.130597000000002</c:v>
                </c:pt>
                <c:pt idx="1370">
                  <c:v>22.129572</c:v>
                </c:pt>
                <c:pt idx="1371">
                  <c:v>22.144566999999999</c:v>
                </c:pt>
                <c:pt idx="1372">
                  <c:v>22.130824</c:v>
                </c:pt>
                <c:pt idx="1373">
                  <c:v>22.112044000000001</c:v>
                </c:pt>
                <c:pt idx="1374">
                  <c:v>22.131689000000001</c:v>
                </c:pt>
                <c:pt idx="1375">
                  <c:v>22.120249999999999</c:v>
                </c:pt>
                <c:pt idx="1376">
                  <c:v>22.140364999999999</c:v>
                </c:pt>
                <c:pt idx="1377">
                  <c:v>22.129472</c:v>
                </c:pt>
                <c:pt idx="1378">
                  <c:v>22.129750999999999</c:v>
                </c:pt>
                <c:pt idx="1379">
                  <c:v>22.132231000000001</c:v>
                </c:pt>
                <c:pt idx="1380">
                  <c:v>22.123774000000001</c:v>
                </c:pt>
                <c:pt idx="1381">
                  <c:v>22.144829999999999</c:v>
                </c:pt>
                <c:pt idx="1382">
                  <c:v>22.124165000000001</c:v>
                </c:pt>
                <c:pt idx="1383">
                  <c:v>22.128589999999999</c:v>
                </c:pt>
                <c:pt idx="1384">
                  <c:v>22.128091999999999</c:v>
                </c:pt>
                <c:pt idx="1385">
                  <c:v>22.143135000000001</c:v>
                </c:pt>
                <c:pt idx="1386">
                  <c:v>22.11739</c:v>
                </c:pt>
                <c:pt idx="1387">
                  <c:v>22.138321999999999</c:v>
                </c:pt>
                <c:pt idx="1388">
                  <c:v>22.134439</c:v>
                </c:pt>
                <c:pt idx="1389">
                  <c:v>22.119954</c:v>
                </c:pt>
                <c:pt idx="1390">
                  <c:v>22.134878</c:v>
                </c:pt>
                <c:pt idx="1391">
                  <c:v>22.125384</c:v>
                </c:pt>
                <c:pt idx="1392">
                  <c:v>22.122107</c:v>
                </c:pt>
                <c:pt idx="1393">
                  <c:v>22.132169999999999</c:v>
                </c:pt>
                <c:pt idx="1394">
                  <c:v>22.13654</c:v>
                </c:pt>
                <c:pt idx="1395">
                  <c:v>22.127289999999999</c:v>
                </c:pt>
                <c:pt idx="1396">
                  <c:v>22.126987</c:v>
                </c:pt>
                <c:pt idx="1397">
                  <c:v>22.120269</c:v>
                </c:pt>
                <c:pt idx="1398">
                  <c:v>22.128589000000002</c:v>
                </c:pt>
                <c:pt idx="1399">
                  <c:v>22.121628000000001</c:v>
                </c:pt>
                <c:pt idx="1400">
                  <c:v>22.144397999999999</c:v>
                </c:pt>
                <c:pt idx="1401">
                  <c:v>22.139102999999999</c:v>
                </c:pt>
                <c:pt idx="1402">
                  <c:v>22.131643</c:v>
                </c:pt>
                <c:pt idx="1403">
                  <c:v>22.146733999999999</c:v>
                </c:pt>
                <c:pt idx="1404">
                  <c:v>22.133365000000001</c:v>
                </c:pt>
                <c:pt idx="1405">
                  <c:v>22.129238999999998</c:v>
                </c:pt>
                <c:pt idx="1406">
                  <c:v>22.128496999999999</c:v>
                </c:pt>
                <c:pt idx="1407">
                  <c:v>22.131088999999999</c:v>
                </c:pt>
                <c:pt idx="1408">
                  <c:v>22.125913000000001</c:v>
                </c:pt>
                <c:pt idx="1409">
                  <c:v>22.136403000000001</c:v>
                </c:pt>
                <c:pt idx="1410">
                  <c:v>22.135294999999999</c:v>
                </c:pt>
                <c:pt idx="1411">
                  <c:v>22.128273</c:v>
                </c:pt>
                <c:pt idx="1412">
                  <c:v>22.136339</c:v>
                </c:pt>
                <c:pt idx="1413">
                  <c:v>22.127699</c:v>
                </c:pt>
                <c:pt idx="1414">
                  <c:v>22.120062999999998</c:v>
                </c:pt>
                <c:pt idx="1415">
                  <c:v>22.118189000000001</c:v>
                </c:pt>
                <c:pt idx="1416">
                  <c:v>22.132427</c:v>
                </c:pt>
                <c:pt idx="1417">
                  <c:v>22.125322000000001</c:v>
                </c:pt>
                <c:pt idx="1418">
                  <c:v>22.131098999999999</c:v>
                </c:pt>
                <c:pt idx="1419">
                  <c:v>22.137076</c:v>
                </c:pt>
                <c:pt idx="1420">
                  <c:v>22.121790000000001</c:v>
                </c:pt>
                <c:pt idx="1421">
                  <c:v>22.126785000000002</c:v>
                </c:pt>
                <c:pt idx="1422">
                  <c:v>22.136596999999998</c:v>
                </c:pt>
                <c:pt idx="1423">
                  <c:v>22.128651000000001</c:v>
                </c:pt>
                <c:pt idx="1424">
                  <c:v>22.123813999999999</c:v>
                </c:pt>
                <c:pt idx="1425">
                  <c:v>22.133016999999999</c:v>
                </c:pt>
                <c:pt idx="1426">
                  <c:v>22.137772999999999</c:v>
                </c:pt>
                <c:pt idx="1427">
                  <c:v>22.143865000000002</c:v>
                </c:pt>
                <c:pt idx="1428">
                  <c:v>22.134751000000001</c:v>
                </c:pt>
                <c:pt idx="1429">
                  <c:v>22.125440999999999</c:v>
                </c:pt>
                <c:pt idx="1430">
                  <c:v>22.133303000000002</c:v>
                </c:pt>
                <c:pt idx="1431">
                  <c:v>22.117609999999999</c:v>
                </c:pt>
                <c:pt idx="1432">
                  <c:v>22.132932</c:v>
                </c:pt>
                <c:pt idx="1433">
                  <c:v>22.133423000000001</c:v>
                </c:pt>
                <c:pt idx="1434">
                  <c:v>22.131122000000001</c:v>
                </c:pt>
                <c:pt idx="1435">
                  <c:v>22.130205</c:v>
                </c:pt>
                <c:pt idx="1436">
                  <c:v>22.133876999999998</c:v>
                </c:pt>
                <c:pt idx="1437">
                  <c:v>22.136385000000001</c:v>
                </c:pt>
                <c:pt idx="1438">
                  <c:v>22.136579999999999</c:v>
                </c:pt>
                <c:pt idx="1439">
                  <c:v>22.117737000000002</c:v>
                </c:pt>
                <c:pt idx="1440">
                  <c:v>22.139776999999999</c:v>
                </c:pt>
                <c:pt idx="1441">
                  <c:v>22.138354</c:v>
                </c:pt>
                <c:pt idx="1442">
                  <c:v>22.137999000000001</c:v>
                </c:pt>
                <c:pt idx="1443">
                  <c:v>22.122468999999999</c:v>
                </c:pt>
                <c:pt idx="1444">
                  <c:v>22.138580999999999</c:v>
                </c:pt>
                <c:pt idx="1445">
                  <c:v>22.130571</c:v>
                </c:pt>
                <c:pt idx="1446">
                  <c:v>22.128661000000001</c:v>
                </c:pt>
                <c:pt idx="1447">
                  <c:v>22.124215</c:v>
                </c:pt>
                <c:pt idx="1448">
                  <c:v>22.127511999999999</c:v>
                </c:pt>
                <c:pt idx="1449">
                  <c:v>22.126587000000001</c:v>
                </c:pt>
                <c:pt idx="1450">
                  <c:v>22.135961000000002</c:v>
                </c:pt>
                <c:pt idx="1451">
                  <c:v>22.138280999999999</c:v>
                </c:pt>
                <c:pt idx="1452">
                  <c:v>22.132618999999998</c:v>
                </c:pt>
                <c:pt idx="1453">
                  <c:v>22.126367999999999</c:v>
                </c:pt>
                <c:pt idx="1454">
                  <c:v>22.127324000000002</c:v>
                </c:pt>
                <c:pt idx="1455">
                  <c:v>22.122049000000001</c:v>
                </c:pt>
                <c:pt idx="1456">
                  <c:v>22.130658</c:v>
                </c:pt>
                <c:pt idx="1457">
                  <c:v>22.131945000000002</c:v>
                </c:pt>
                <c:pt idx="1458">
                  <c:v>22.142786000000001</c:v>
                </c:pt>
                <c:pt idx="1459">
                  <c:v>22.126503</c:v>
                </c:pt>
                <c:pt idx="1460">
                  <c:v>22.125446</c:v>
                </c:pt>
                <c:pt idx="1461">
                  <c:v>22.138942</c:v>
                </c:pt>
                <c:pt idx="1462">
                  <c:v>22.128353000000001</c:v>
                </c:pt>
                <c:pt idx="1463">
                  <c:v>22.120668999999999</c:v>
                </c:pt>
                <c:pt idx="1464">
                  <c:v>22.139105000000001</c:v>
                </c:pt>
                <c:pt idx="1465">
                  <c:v>22.137391000000001</c:v>
                </c:pt>
                <c:pt idx="1466">
                  <c:v>22.122906</c:v>
                </c:pt>
                <c:pt idx="1467">
                  <c:v>22.121756999999999</c:v>
                </c:pt>
                <c:pt idx="1468">
                  <c:v>22.135950999999999</c:v>
                </c:pt>
                <c:pt idx="1469">
                  <c:v>22.139747</c:v>
                </c:pt>
                <c:pt idx="1470">
                  <c:v>22.127064000000001</c:v>
                </c:pt>
                <c:pt idx="1471">
                  <c:v>22.135425000000001</c:v>
                </c:pt>
                <c:pt idx="1472">
                  <c:v>22.13306</c:v>
                </c:pt>
                <c:pt idx="1473">
                  <c:v>22.121414000000001</c:v>
                </c:pt>
                <c:pt idx="1474">
                  <c:v>22.115715999999999</c:v>
                </c:pt>
                <c:pt idx="1475">
                  <c:v>22.137326000000002</c:v>
                </c:pt>
                <c:pt idx="1476">
                  <c:v>22.135480000000001</c:v>
                </c:pt>
                <c:pt idx="1477">
                  <c:v>22.126473000000001</c:v>
                </c:pt>
                <c:pt idx="1478">
                  <c:v>22.127761</c:v>
                </c:pt>
                <c:pt idx="1479">
                  <c:v>22.131205999999999</c:v>
                </c:pt>
                <c:pt idx="1480">
                  <c:v>22.124690999999999</c:v>
                </c:pt>
                <c:pt idx="1481">
                  <c:v>22.132601000000001</c:v>
                </c:pt>
                <c:pt idx="1482">
                  <c:v>22.123279</c:v>
                </c:pt>
                <c:pt idx="1483">
                  <c:v>22.128498</c:v>
                </c:pt>
                <c:pt idx="1484">
                  <c:v>22.138490000000001</c:v>
                </c:pt>
                <c:pt idx="1485">
                  <c:v>22.134765999999999</c:v>
                </c:pt>
                <c:pt idx="1486">
                  <c:v>22.126656000000001</c:v>
                </c:pt>
                <c:pt idx="1487">
                  <c:v>22.134748999999999</c:v>
                </c:pt>
                <c:pt idx="1488">
                  <c:v>22.132643999999999</c:v>
                </c:pt>
                <c:pt idx="1489">
                  <c:v>22.136209000000001</c:v>
                </c:pt>
                <c:pt idx="1490">
                  <c:v>22.124047999999998</c:v>
                </c:pt>
                <c:pt idx="1491">
                  <c:v>22.126989999999999</c:v>
                </c:pt>
                <c:pt idx="1492">
                  <c:v>22.127296999999999</c:v>
                </c:pt>
                <c:pt idx="1493">
                  <c:v>22.129279</c:v>
                </c:pt>
                <c:pt idx="1494">
                  <c:v>22.134875999999998</c:v>
                </c:pt>
                <c:pt idx="1495">
                  <c:v>22.128912</c:v>
                </c:pt>
                <c:pt idx="1496">
                  <c:v>22.131854000000001</c:v>
                </c:pt>
                <c:pt idx="1497">
                  <c:v>22.126866</c:v>
                </c:pt>
                <c:pt idx="1498">
                  <c:v>22.135797</c:v>
                </c:pt>
                <c:pt idx="1499">
                  <c:v>22.122603999999999</c:v>
                </c:pt>
                <c:pt idx="1500">
                  <c:v>22.138971000000002</c:v>
                </c:pt>
                <c:pt idx="1501">
                  <c:v>22.139142</c:v>
                </c:pt>
                <c:pt idx="1502">
                  <c:v>22.128575999999999</c:v>
                </c:pt>
                <c:pt idx="1503">
                  <c:v>22.135669</c:v>
                </c:pt>
                <c:pt idx="1504">
                  <c:v>22.137097000000001</c:v>
                </c:pt>
                <c:pt idx="1505">
                  <c:v>22.136654</c:v>
                </c:pt>
                <c:pt idx="1506">
                  <c:v>22.132531</c:v>
                </c:pt>
                <c:pt idx="1507">
                  <c:v>22.129142000000002</c:v>
                </c:pt>
                <c:pt idx="1508">
                  <c:v>22.113066</c:v>
                </c:pt>
                <c:pt idx="1509">
                  <c:v>22.125413999999999</c:v>
                </c:pt>
                <c:pt idx="1510">
                  <c:v>22.134388999999999</c:v>
                </c:pt>
                <c:pt idx="1511">
                  <c:v>22.131011000000001</c:v>
                </c:pt>
                <c:pt idx="1512">
                  <c:v>22.126170999999999</c:v>
                </c:pt>
                <c:pt idx="1513">
                  <c:v>22.124110000000002</c:v>
                </c:pt>
                <c:pt idx="1514">
                  <c:v>22.120374000000002</c:v>
                </c:pt>
                <c:pt idx="1515">
                  <c:v>22.150770999999999</c:v>
                </c:pt>
                <c:pt idx="1516">
                  <c:v>22.131640999999998</c:v>
                </c:pt>
                <c:pt idx="1517">
                  <c:v>22.136959999999998</c:v>
                </c:pt>
                <c:pt idx="1518">
                  <c:v>22.124959</c:v>
                </c:pt>
                <c:pt idx="1519">
                  <c:v>22.133790000000001</c:v>
                </c:pt>
                <c:pt idx="1520">
                  <c:v>22.132459000000001</c:v>
                </c:pt>
                <c:pt idx="1521">
                  <c:v>22.128813999999998</c:v>
                </c:pt>
                <c:pt idx="1522">
                  <c:v>22.135010000000001</c:v>
                </c:pt>
                <c:pt idx="1523">
                  <c:v>22.137549</c:v>
                </c:pt>
                <c:pt idx="1524">
                  <c:v>22.124224999999999</c:v>
                </c:pt>
                <c:pt idx="1525">
                  <c:v>22.132932</c:v>
                </c:pt>
                <c:pt idx="1526">
                  <c:v>22.130779</c:v>
                </c:pt>
                <c:pt idx="1527">
                  <c:v>22.134758000000001</c:v>
                </c:pt>
                <c:pt idx="1528">
                  <c:v>22.130596000000001</c:v>
                </c:pt>
                <c:pt idx="1529">
                  <c:v>22.117366000000001</c:v>
                </c:pt>
                <c:pt idx="1530">
                  <c:v>22.120830999999999</c:v>
                </c:pt>
                <c:pt idx="1531">
                  <c:v>22.122526000000001</c:v>
                </c:pt>
                <c:pt idx="1532">
                  <c:v>22.129559</c:v>
                </c:pt>
                <c:pt idx="1533">
                  <c:v>22.124834</c:v>
                </c:pt>
                <c:pt idx="1534">
                  <c:v>22.136555999999999</c:v>
                </c:pt>
                <c:pt idx="1535">
                  <c:v>22.124697999999999</c:v>
                </c:pt>
                <c:pt idx="1536">
                  <c:v>22.127669000000001</c:v>
                </c:pt>
                <c:pt idx="1537">
                  <c:v>22.127094</c:v>
                </c:pt>
                <c:pt idx="1538">
                  <c:v>22.125475000000002</c:v>
                </c:pt>
                <c:pt idx="1539">
                  <c:v>22.118597999999999</c:v>
                </c:pt>
                <c:pt idx="1540">
                  <c:v>22.144693</c:v>
                </c:pt>
                <c:pt idx="1541">
                  <c:v>22.121552000000001</c:v>
                </c:pt>
                <c:pt idx="1542">
                  <c:v>22.129670000000001</c:v>
                </c:pt>
                <c:pt idx="1543">
                  <c:v>22.121576000000001</c:v>
                </c:pt>
                <c:pt idx="1544">
                  <c:v>22.134899999999998</c:v>
                </c:pt>
                <c:pt idx="1545">
                  <c:v>22.124290999999999</c:v>
                </c:pt>
                <c:pt idx="1546">
                  <c:v>22.134817000000002</c:v>
                </c:pt>
                <c:pt idx="1547">
                  <c:v>22.126367999999999</c:v>
                </c:pt>
                <c:pt idx="1548">
                  <c:v>22.132173000000002</c:v>
                </c:pt>
                <c:pt idx="1549">
                  <c:v>22.135968999999999</c:v>
                </c:pt>
                <c:pt idx="1550">
                  <c:v>22.125900999999999</c:v>
                </c:pt>
                <c:pt idx="1551">
                  <c:v>22.130044000000002</c:v>
                </c:pt>
                <c:pt idx="1552">
                  <c:v>22.122432</c:v>
                </c:pt>
                <c:pt idx="1553">
                  <c:v>22.133237000000001</c:v>
                </c:pt>
                <c:pt idx="1554">
                  <c:v>22.119450000000001</c:v>
                </c:pt>
                <c:pt idx="1555">
                  <c:v>22.136486999999999</c:v>
                </c:pt>
                <c:pt idx="1556">
                  <c:v>22.129110000000001</c:v>
                </c:pt>
                <c:pt idx="1557">
                  <c:v>22.14387</c:v>
                </c:pt>
                <c:pt idx="1558">
                  <c:v>22.128114</c:v>
                </c:pt>
                <c:pt idx="1559">
                  <c:v>22.123519999999999</c:v>
                </c:pt>
                <c:pt idx="1560">
                  <c:v>22.142726</c:v>
                </c:pt>
                <c:pt idx="1561">
                  <c:v>22.115947999999999</c:v>
                </c:pt>
                <c:pt idx="1562">
                  <c:v>22.139441000000001</c:v>
                </c:pt>
                <c:pt idx="1563">
                  <c:v>22.135432999999999</c:v>
                </c:pt>
                <c:pt idx="1564">
                  <c:v>22.136538000000002</c:v>
                </c:pt>
                <c:pt idx="1565">
                  <c:v>22.143635</c:v>
                </c:pt>
                <c:pt idx="1566">
                  <c:v>22.142111</c:v>
                </c:pt>
                <c:pt idx="1567">
                  <c:v>22.136780999999999</c:v>
                </c:pt>
                <c:pt idx="1568">
                  <c:v>22.146488999999999</c:v>
                </c:pt>
                <c:pt idx="1569">
                  <c:v>22.137594</c:v>
                </c:pt>
                <c:pt idx="1570">
                  <c:v>22.136118</c:v>
                </c:pt>
                <c:pt idx="1571">
                  <c:v>22.140440999999999</c:v>
                </c:pt>
                <c:pt idx="1572">
                  <c:v>22.1418</c:v>
                </c:pt>
                <c:pt idx="1573">
                  <c:v>22.119420999999999</c:v>
                </c:pt>
                <c:pt idx="1574">
                  <c:v>22.131748999999999</c:v>
                </c:pt>
                <c:pt idx="1575">
                  <c:v>22.123139999999999</c:v>
                </c:pt>
                <c:pt idx="1576">
                  <c:v>22.140156999999999</c:v>
                </c:pt>
                <c:pt idx="1577">
                  <c:v>22.132545</c:v>
                </c:pt>
                <c:pt idx="1578">
                  <c:v>22.134958000000001</c:v>
                </c:pt>
                <c:pt idx="1579">
                  <c:v>22.127262999999999</c:v>
                </c:pt>
                <c:pt idx="1580">
                  <c:v>22.129172000000001</c:v>
                </c:pt>
                <c:pt idx="1581">
                  <c:v>22.120515999999999</c:v>
                </c:pt>
                <c:pt idx="1582">
                  <c:v>22.131373</c:v>
                </c:pt>
                <c:pt idx="1583">
                  <c:v>22.120819000000001</c:v>
                </c:pt>
                <c:pt idx="1584">
                  <c:v>22.134084000000001</c:v>
                </c:pt>
                <c:pt idx="1585">
                  <c:v>22.137771999999998</c:v>
                </c:pt>
                <c:pt idx="1586">
                  <c:v>22.130307999999999</c:v>
                </c:pt>
                <c:pt idx="1587">
                  <c:v>22.142835999999999</c:v>
                </c:pt>
                <c:pt idx="1588">
                  <c:v>22.132182</c:v>
                </c:pt>
                <c:pt idx="1589">
                  <c:v>22.123916000000001</c:v>
                </c:pt>
                <c:pt idx="1590">
                  <c:v>22.132895000000001</c:v>
                </c:pt>
                <c:pt idx="1591">
                  <c:v>22.135670000000001</c:v>
                </c:pt>
                <c:pt idx="1592">
                  <c:v>22.132822999999998</c:v>
                </c:pt>
                <c:pt idx="1593">
                  <c:v>22.127476000000001</c:v>
                </c:pt>
                <c:pt idx="1594">
                  <c:v>22.134696999999999</c:v>
                </c:pt>
                <c:pt idx="1595">
                  <c:v>22.126408000000001</c:v>
                </c:pt>
                <c:pt idx="1596">
                  <c:v>22.127205</c:v>
                </c:pt>
                <c:pt idx="1597">
                  <c:v>22.135642000000001</c:v>
                </c:pt>
                <c:pt idx="1598">
                  <c:v>22.119662000000002</c:v>
                </c:pt>
                <c:pt idx="1599">
                  <c:v>22.141601999999999</c:v>
                </c:pt>
                <c:pt idx="1600">
                  <c:v>22.133472999999999</c:v>
                </c:pt>
                <c:pt idx="1601">
                  <c:v>22.136319</c:v>
                </c:pt>
                <c:pt idx="1602">
                  <c:v>22.131582000000002</c:v>
                </c:pt>
                <c:pt idx="1603">
                  <c:v>22.130178999999998</c:v>
                </c:pt>
                <c:pt idx="1604">
                  <c:v>22.128344999999999</c:v>
                </c:pt>
                <c:pt idx="1605">
                  <c:v>22.128867</c:v>
                </c:pt>
                <c:pt idx="1606">
                  <c:v>22.127770999999999</c:v>
                </c:pt>
                <c:pt idx="1607">
                  <c:v>22.141689</c:v>
                </c:pt>
                <c:pt idx="1608">
                  <c:v>22.122340000000001</c:v>
                </c:pt>
                <c:pt idx="1609">
                  <c:v>22.118196999999999</c:v>
                </c:pt>
                <c:pt idx="1610">
                  <c:v>22.131070999999999</c:v>
                </c:pt>
                <c:pt idx="1611">
                  <c:v>22.121214999999999</c:v>
                </c:pt>
                <c:pt idx="1612">
                  <c:v>22.117598999999998</c:v>
                </c:pt>
                <c:pt idx="1613">
                  <c:v>22.116698</c:v>
                </c:pt>
                <c:pt idx="1614">
                  <c:v>22.129173000000002</c:v>
                </c:pt>
                <c:pt idx="1615">
                  <c:v>22.127686000000001</c:v>
                </c:pt>
                <c:pt idx="1616">
                  <c:v>22.132138999999999</c:v>
                </c:pt>
                <c:pt idx="1617">
                  <c:v>22.124663000000002</c:v>
                </c:pt>
                <c:pt idx="1618">
                  <c:v>22.138379</c:v>
                </c:pt>
                <c:pt idx="1619">
                  <c:v>22.131318</c:v>
                </c:pt>
                <c:pt idx="1620">
                  <c:v>22.13251</c:v>
                </c:pt>
                <c:pt idx="1621">
                  <c:v>22.132656999999998</c:v>
                </c:pt>
                <c:pt idx="1622">
                  <c:v>22.124001</c:v>
                </c:pt>
                <c:pt idx="1623">
                  <c:v>22.124089000000001</c:v>
                </c:pt>
                <c:pt idx="1624">
                  <c:v>22.118901999999999</c:v>
                </c:pt>
                <c:pt idx="1625">
                  <c:v>22.11749</c:v>
                </c:pt>
                <c:pt idx="1626">
                  <c:v>22.139347000000001</c:v>
                </c:pt>
                <c:pt idx="1627">
                  <c:v>22.121815999999999</c:v>
                </c:pt>
                <c:pt idx="1628">
                  <c:v>22.126624</c:v>
                </c:pt>
                <c:pt idx="1629">
                  <c:v>22.134072</c:v>
                </c:pt>
                <c:pt idx="1630">
                  <c:v>22.129079999999998</c:v>
                </c:pt>
                <c:pt idx="1631">
                  <c:v>22.126963</c:v>
                </c:pt>
                <c:pt idx="1632">
                  <c:v>22.130647</c:v>
                </c:pt>
                <c:pt idx="1633">
                  <c:v>22.132532000000001</c:v>
                </c:pt>
                <c:pt idx="1634">
                  <c:v>22.142755000000001</c:v>
                </c:pt>
                <c:pt idx="1635">
                  <c:v>22.137070000000001</c:v>
                </c:pt>
                <c:pt idx="1636">
                  <c:v>22.147316</c:v>
                </c:pt>
                <c:pt idx="1637">
                  <c:v>22.139613000000001</c:v>
                </c:pt>
                <c:pt idx="1638">
                  <c:v>22.137070000000001</c:v>
                </c:pt>
                <c:pt idx="1639">
                  <c:v>22.133085999999999</c:v>
                </c:pt>
                <c:pt idx="1640">
                  <c:v>22.139645000000002</c:v>
                </c:pt>
                <c:pt idx="1641">
                  <c:v>22.134799999999998</c:v>
                </c:pt>
                <c:pt idx="1642">
                  <c:v>22.141020000000001</c:v>
                </c:pt>
                <c:pt idx="1643">
                  <c:v>22.13419</c:v>
                </c:pt>
                <c:pt idx="1644">
                  <c:v>22.132815000000001</c:v>
                </c:pt>
                <c:pt idx="1645">
                  <c:v>22.126204000000001</c:v>
                </c:pt>
                <c:pt idx="1646">
                  <c:v>22.145278000000001</c:v>
                </c:pt>
                <c:pt idx="1647">
                  <c:v>22.124082999999999</c:v>
                </c:pt>
                <c:pt idx="1648">
                  <c:v>22.129465</c:v>
                </c:pt>
                <c:pt idx="1649">
                  <c:v>22.145529</c:v>
                </c:pt>
                <c:pt idx="1650">
                  <c:v>22.126555</c:v>
                </c:pt>
                <c:pt idx="1651">
                  <c:v>22.127420000000001</c:v>
                </c:pt>
                <c:pt idx="1652">
                  <c:v>22.134488999999999</c:v>
                </c:pt>
                <c:pt idx="1653">
                  <c:v>22.120999999999999</c:v>
                </c:pt>
                <c:pt idx="1654">
                  <c:v>22.135593</c:v>
                </c:pt>
                <c:pt idx="1655">
                  <c:v>22.123128999999999</c:v>
                </c:pt>
                <c:pt idx="1656">
                  <c:v>22.134568000000002</c:v>
                </c:pt>
                <c:pt idx="1657">
                  <c:v>22.134034</c:v>
                </c:pt>
                <c:pt idx="1658">
                  <c:v>22.125418</c:v>
                </c:pt>
                <c:pt idx="1659">
                  <c:v>22.124903</c:v>
                </c:pt>
                <c:pt idx="1660">
                  <c:v>22.126912999999998</c:v>
                </c:pt>
                <c:pt idx="1661">
                  <c:v>22.132251</c:v>
                </c:pt>
                <c:pt idx="1662">
                  <c:v>22.140249000000001</c:v>
                </c:pt>
                <c:pt idx="1663">
                  <c:v>22.129380999999999</c:v>
                </c:pt>
                <c:pt idx="1664">
                  <c:v>22.125688</c:v>
                </c:pt>
                <c:pt idx="1665">
                  <c:v>22.137613000000002</c:v>
                </c:pt>
                <c:pt idx="1666">
                  <c:v>22.131689000000001</c:v>
                </c:pt>
                <c:pt idx="1667">
                  <c:v>22.134340000000002</c:v>
                </c:pt>
                <c:pt idx="1668">
                  <c:v>22.128582999999999</c:v>
                </c:pt>
                <c:pt idx="1669">
                  <c:v>22.127853000000002</c:v>
                </c:pt>
                <c:pt idx="1670">
                  <c:v>22.132429999999999</c:v>
                </c:pt>
                <c:pt idx="1671">
                  <c:v>22.139695</c:v>
                </c:pt>
                <c:pt idx="1672">
                  <c:v>22.126425000000001</c:v>
                </c:pt>
                <c:pt idx="1673">
                  <c:v>22.122506000000001</c:v>
                </c:pt>
                <c:pt idx="1674">
                  <c:v>22.128758000000001</c:v>
                </c:pt>
                <c:pt idx="1675">
                  <c:v>22.135914</c:v>
                </c:pt>
                <c:pt idx="1676">
                  <c:v>22.128698</c:v>
                </c:pt>
                <c:pt idx="1677">
                  <c:v>22.131229999999999</c:v>
                </c:pt>
                <c:pt idx="1678">
                  <c:v>22.136381</c:v>
                </c:pt>
                <c:pt idx="1679">
                  <c:v>22.142318</c:v>
                </c:pt>
                <c:pt idx="1680">
                  <c:v>22.131875999999998</c:v>
                </c:pt>
                <c:pt idx="1681">
                  <c:v>22.13353</c:v>
                </c:pt>
                <c:pt idx="1682">
                  <c:v>22.12351</c:v>
                </c:pt>
                <c:pt idx="1683">
                  <c:v>22.140713999999999</c:v>
                </c:pt>
                <c:pt idx="1684">
                  <c:v>22.116935000000002</c:v>
                </c:pt>
                <c:pt idx="1685">
                  <c:v>22.130140999999998</c:v>
                </c:pt>
                <c:pt idx="1686">
                  <c:v>22.133289999999999</c:v>
                </c:pt>
                <c:pt idx="1687">
                  <c:v>22.142835999999999</c:v>
                </c:pt>
                <c:pt idx="1688">
                  <c:v>22.122752999999999</c:v>
                </c:pt>
                <c:pt idx="1689">
                  <c:v>22.12717</c:v>
                </c:pt>
                <c:pt idx="1690">
                  <c:v>22.122868</c:v>
                </c:pt>
                <c:pt idx="1691">
                  <c:v>22.125838000000002</c:v>
                </c:pt>
                <c:pt idx="1692">
                  <c:v>22.139534000000001</c:v>
                </c:pt>
                <c:pt idx="1693">
                  <c:v>22.143601</c:v>
                </c:pt>
                <c:pt idx="1694">
                  <c:v>22.138769</c:v>
                </c:pt>
                <c:pt idx="1695">
                  <c:v>22.137193</c:v>
                </c:pt>
                <c:pt idx="1696">
                  <c:v>22.128609000000001</c:v>
                </c:pt>
                <c:pt idx="1697">
                  <c:v>22.136049</c:v>
                </c:pt>
                <c:pt idx="1698">
                  <c:v>22.118302</c:v>
                </c:pt>
                <c:pt idx="1699">
                  <c:v>22.123681000000001</c:v>
                </c:pt>
                <c:pt idx="1700">
                  <c:v>22.124310999999999</c:v>
                </c:pt>
                <c:pt idx="1701">
                  <c:v>22.129712999999999</c:v>
                </c:pt>
                <c:pt idx="1702">
                  <c:v>22.138943000000001</c:v>
                </c:pt>
                <c:pt idx="1703">
                  <c:v>22.127511999999999</c:v>
                </c:pt>
                <c:pt idx="1704">
                  <c:v>22.118043</c:v>
                </c:pt>
                <c:pt idx="1705">
                  <c:v>22.12921</c:v>
                </c:pt>
                <c:pt idx="1706">
                  <c:v>22.127220999999999</c:v>
                </c:pt>
                <c:pt idx="1707">
                  <c:v>22.134166</c:v>
                </c:pt>
                <c:pt idx="1708">
                  <c:v>22.118110000000001</c:v>
                </c:pt>
                <c:pt idx="1709">
                  <c:v>22.123025999999999</c:v>
                </c:pt>
                <c:pt idx="1710">
                  <c:v>22.128599999999999</c:v>
                </c:pt>
                <c:pt idx="1711">
                  <c:v>22.128236999999999</c:v>
                </c:pt>
                <c:pt idx="1712">
                  <c:v>22.131861000000001</c:v>
                </c:pt>
                <c:pt idx="1713">
                  <c:v>22.130593000000001</c:v>
                </c:pt>
                <c:pt idx="1714">
                  <c:v>22.133030000000002</c:v>
                </c:pt>
                <c:pt idx="1715">
                  <c:v>22.138783</c:v>
                </c:pt>
                <c:pt idx="1716">
                  <c:v>22.138794999999998</c:v>
                </c:pt>
                <c:pt idx="1717">
                  <c:v>22.126916999999999</c:v>
                </c:pt>
                <c:pt idx="1718">
                  <c:v>22.136143000000001</c:v>
                </c:pt>
                <c:pt idx="1719">
                  <c:v>22.125357999999999</c:v>
                </c:pt>
                <c:pt idx="1720">
                  <c:v>22.128502999999998</c:v>
                </c:pt>
                <c:pt idx="1721">
                  <c:v>22.126214999999998</c:v>
                </c:pt>
                <c:pt idx="1722">
                  <c:v>22.127486999999999</c:v>
                </c:pt>
                <c:pt idx="1723">
                  <c:v>22.133982</c:v>
                </c:pt>
                <c:pt idx="1724">
                  <c:v>22.138009</c:v>
                </c:pt>
                <c:pt idx="1725">
                  <c:v>22.132814</c:v>
                </c:pt>
                <c:pt idx="1726">
                  <c:v>22.142461999999998</c:v>
                </c:pt>
                <c:pt idx="1727">
                  <c:v>22.132466000000001</c:v>
                </c:pt>
                <c:pt idx="1728">
                  <c:v>22.122965000000001</c:v>
                </c:pt>
                <c:pt idx="1729">
                  <c:v>22.124081</c:v>
                </c:pt>
                <c:pt idx="1730">
                  <c:v>22.127027999999999</c:v>
                </c:pt>
                <c:pt idx="1731">
                  <c:v>22.128623000000001</c:v>
                </c:pt>
                <c:pt idx="1732">
                  <c:v>22.130492</c:v>
                </c:pt>
                <c:pt idx="1733">
                  <c:v>22.127355000000001</c:v>
                </c:pt>
                <c:pt idx="1734">
                  <c:v>22.134767</c:v>
                </c:pt>
                <c:pt idx="1735">
                  <c:v>22.125707999999999</c:v>
                </c:pt>
                <c:pt idx="1736">
                  <c:v>22.122078999999999</c:v>
                </c:pt>
                <c:pt idx="1737">
                  <c:v>22.131525</c:v>
                </c:pt>
                <c:pt idx="1738">
                  <c:v>22.115393000000001</c:v>
                </c:pt>
                <c:pt idx="1739">
                  <c:v>22.132262000000001</c:v>
                </c:pt>
                <c:pt idx="1740">
                  <c:v>22.129742</c:v>
                </c:pt>
                <c:pt idx="1741">
                  <c:v>22.138915999999998</c:v>
                </c:pt>
                <c:pt idx="1742">
                  <c:v>22.13355</c:v>
                </c:pt>
                <c:pt idx="1743">
                  <c:v>22.140582999999999</c:v>
                </c:pt>
                <c:pt idx="1744">
                  <c:v>22.121221999999999</c:v>
                </c:pt>
                <c:pt idx="1745">
                  <c:v>22.129031999999999</c:v>
                </c:pt>
                <c:pt idx="1746">
                  <c:v>22.138608999999999</c:v>
                </c:pt>
                <c:pt idx="1747">
                  <c:v>22.132221999999999</c:v>
                </c:pt>
                <c:pt idx="1748">
                  <c:v>22.134969000000002</c:v>
                </c:pt>
                <c:pt idx="1749">
                  <c:v>22.127521000000002</c:v>
                </c:pt>
                <c:pt idx="1750">
                  <c:v>22.123566</c:v>
                </c:pt>
                <c:pt idx="1751">
                  <c:v>22.12463</c:v>
                </c:pt>
                <c:pt idx="1752">
                  <c:v>22.136523</c:v>
                </c:pt>
                <c:pt idx="1753">
                  <c:v>22.146455</c:v>
                </c:pt>
                <c:pt idx="1754">
                  <c:v>22.137982999999998</c:v>
                </c:pt>
                <c:pt idx="1755">
                  <c:v>22.1388</c:v>
                </c:pt>
                <c:pt idx="1756">
                  <c:v>22.135214999999999</c:v>
                </c:pt>
                <c:pt idx="1757">
                  <c:v>22.140989000000001</c:v>
                </c:pt>
                <c:pt idx="1758">
                  <c:v>22.120439000000001</c:v>
                </c:pt>
                <c:pt idx="1759">
                  <c:v>22.135311000000002</c:v>
                </c:pt>
                <c:pt idx="1760">
                  <c:v>22.115084</c:v>
                </c:pt>
                <c:pt idx="1761">
                  <c:v>22.124193999999999</c:v>
                </c:pt>
                <c:pt idx="1762">
                  <c:v>22.134948000000001</c:v>
                </c:pt>
                <c:pt idx="1763">
                  <c:v>22.135394000000002</c:v>
                </c:pt>
                <c:pt idx="1764">
                  <c:v>22.148551999999999</c:v>
                </c:pt>
                <c:pt idx="1765">
                  <c:v>22.133033999999999</c:v>
                </c:pt>
                <c:pt idx="1766">
                  <c:v>22.134077999999999</c:v>
                </c:pt>
                <c:pt idx="1767">
                  <c:v>22.121734</c:v>
                </c:pt>
                <c:pt idx="1768">
                  <c:v>22.130765</c:v>
                </c:pt>
                <c:pt idx="1769">
                  <c:v>22.143986000000002</c:v>
                </c:pt>
                <c:pt idx="1770">
                  <c:v>22.135071</c:v>
                </c:pt>
                <c:pt idx="1771">
                  <c:v>22.139209000000001</c:v>
                </c:pt>
                <c:pt idx="1772">
                  <c:v>22.120377999999999</c:v>
                </c:pt>
                <c:pt idx="1773">
                  <c:v>22.129971000000001</c:v>
                </c:pt>
                <c:pt idx="1774">
                  <c:v>22.113166</c:v>
                </c:pt>
                <c:pt idx="1775">
                  <c:v>22.137722</c:v>
                </c:pt>
                <c:pt idx="1776">
                  <c:v>22.130849000000001</c:v>
                </c:pt>
                <c:pt idx="1777">
                  <c:v>22.134640000000001</c:v>
                </c:pt>
                <c:pt idx="1778">
                  <c:v>22.143443999999999</c:v>
                </c:pt>
                <c:pt idx="1779">
                  <c:v>22.128990000000002</c:v>
                </c:pt>
                <c:pt idx="1780">
                  <c:v>22.130637</c:v>
                </c:pt>
                <c:pt idx="1781">
                  <c:v>22.134277000000001</c:v>
                </c:pt>
                <c:pt idx="1782">
                  <c:v>22.132992999999999</c:v>
                </c:pt>
                <c:pt idx="1783">
                  <c:v>22.142443</c:v>
                </c:pt>
                <c:pt idx="1784">
                  <c:v>22.123826000000001</c:v>
                </c:pt>
                <c:pt idx="1785">
                  <c:v>22.122064000000002</c:v>
                </c:pt>
                <c:pt idx="1786">
                  <c:v>22.142047000000002</c:v>
                </c:pt>
                <c:pt idx="1787">
                  <c:v>22.129802999999999</c:v>
                </c:pt>
                <c:pt idx="1788">
                  <c:v>22.128284000000001</c:v>
                </c:pt>
                <c:pt idx="1789">
                  <c:v>22.139634999999998</c:v>
                </c:pt>
                <c:pt idx="1790">
                  <c:v>22.122451000000002</c:v>
                </c:pt>
                <c:pt idx="1791">
                  <c:v>22.131577</c:v>
                </c:pt>
                <c:pt idx="1792">
                  <c:v>22.135134000000001</c:v>
                </c:pt>
                <c:pt idx="1793">
                  <c:v>22.136226000000001</c:v>
                </c:pt>
                <c:pt idx="1794">
                  <c:v>22.128996999999998</c:v>
                </c:pt>
                <c:pt idx="1795">
                  <c:v>22.126804</c:v>
                </c:pt>
                <c:pt idx="1796">
                  <c:v>22.130624000000001</c:v>
                </c:pt>
                <c:pt idx="1797">
                  <c:v>22.127255000000002</c:v>
                </c:pt>
                <c:pt idx="1798">
                  <c:v>22.130125</c:v>
                </c:pt>
                <c:pt idx="1799">
                  <c:v>22.138840999999999</c:v>
                </c:pt>
                <c:pt idx="1800">
                  <c:v>22.123172</c:v>
                </c:pt>
                <c:pt idx="1801">
                  <c:v>22.128152</c:v>
                </c:pt>
                <c:pt idx="1802">
                  <c:v>22.128188000000002</c:v>
                </c:pt>
                <c:pt idx="1803">
                  <c:v>22.139032</c:v>
                </c:pt>
                <c:pt idx="1804">
                  <c:v>22.128941000000001</c:v>
                </c:pt>
                <c:pt idx="1805">
                  <c:v>22.136400999999999</c:v>
                </c:pt>
                <c:pt idx="1806">
                  <c:v>22.125655999999999</c:v>
                </c:pt>
                <c:pt idx="1807">
                  <c:v>22.130436</c:v>
                </c:pt>
                <c:pt idx="1808">
                  <c:v>22.125723000000001</c:v>
                </c:pt>
                <c:pt idx="1809">
                  <c:v>22.134172</c:v>
                </c:pt>
                <c:pt idx="1810">
                  <c:v>22.134029000000002</c:v>
                </c:pt>
                <c:pt idx="1811">
                  <c:v>22.138684999999999</c:v>
                </c:pt>
                <c:pt idx="1812">
                  <c:v>22.143333999999999</c:v>
                </c:pt>
                <c:pt idx="1813">
                  <c:v>22.145486999999999</c:v>
                </c:pt>
              </c:numCache>
            </c:numRef>
          </c:yVal>
          <c:smooth val="0"/>
        </c:ser>
        <c:ser>
          <c:idx val="6"/>
          <c:order val="5"/>
          <c:tx>
            <c:v>TC6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chemeClr val="accent6">
                  <a:lumMod val="50000"/>
                </a:schemeClr>
              </a:solidFill>
              <a:ln w="9525">
                <a:solidFill>
                  <a:schemeClr val="accent6">
                    <a:lumMod val="50000"/>
                  </a:schemeClr>
                </a:solidFill>
              </a:ln>
              <a:effectLst/>
            </c:spPr>
          </c:marker>
          <c:xVal>
            <c:numRef>
              <c:f>Sheet1!$N$4:$N$1817</c:f>
              <c:numCache>
                <c:formatCode>h:mm:ss</c:formatCode>
                <c:ptCount val="1814"/>
                <c:pt idx="0">
                  <c:v>0.37952546296296297</c:v>
                </c:pt>
                <c:pt idx="1">
                  <c:v>0.3797106481481482</c:v>
                </c:pt>
                <c:pt idx="2">
                  <c:v>0.37972222222222224</c:v>
                </c:pt>
                <c:pt idx="3">
                  <c:v>0.37973379629629633</c:v>
                </c:pt>
                <c:pt idx="4">
                  <c:v>0.37974537037037037</c:v>
                </c:pt>
                <c:pt idx="5">
                  <c:v>0.37975694444444441</c:v>
                </c:pt>
                <c:pt idx="6">
                  <c:v>0.37976851851851851</c:v>
                </c:pt>
                <c:pt idx="7">
                  <c:v>0.37978009259259254</c:v>
                </c:pt>
                <c:pt idx="8">
                  <c:v>0.37979166666666669</c:v>
                </c:pt>
                <c:pt idx="9">
                  <c:v>0.37980324074074073</c:v>
                </c:pt>
                <c:pt idx="10">
                  <c:v>0.37981481481481483</c:v>
                </c:pt>
                <c:pt idx="11">
                  <c:v>0.37982638888888887</c:v>
                </c:pt>
                <c:pt idx="12">
                  <c:v>0.37983796296296296</c:v>
                </c:pt>
                <c:pt idx="13">
                  <c:v>0.379849537037037</c:v>
                </c:pt>
                <c:pt idx="14">
                  <c:v>0.37986111111111115</c:v>
                </c:pt>
                <c:pt idx="15">
                  <c:v>0.37987268518518519</c:v>
                </c:pt>
                <c:pt idx="16">
                  <c:v>0.37988425925925928</c:v>
                </c:pt>
                <c:pt idx="17">
                  <c:v>0.37989583333333332</c:v>
                </c:pt>
                <c:pt idx="18">
                  <c:v>0.37990740740740742</c:v>
                </c:pt>
                <c:pt idx="19">
                  <c:v>0.37991898148148145</c:v>
                </c:pt>
                <c:pt idx="20">
                  <c:v>0.3799305555555556</c:v>
                </c:pt>
                <c:pt idx="21">
                  <c:v>0.37994212962962964</c:v>
                </c:pt>
                <c:pt idx="22">
                  <c:v>0.37995370370370374</c:v>
                </c:pt>
                <c:pt idx="23">
                  <c:v>0.37996527777777778</c:v>
                </c:pt>
                <c:pt idx="24">
                  <c:v>0.37997685185185182</c:v>
                </c:pt>
                <c:pt idx="25">
                  <c:v>0.37998842592592591</c:v>
                </c:pt>
                <c:pt idx="26">
                  <c:v>0.37999999999999995</c:v>
                </c:pt>
                <c:pt idx="27">
                  <c:v>0.3800115740740741</c:v>
                </c:pt>
                <c:pt idx="28">
                  <c:v>0.38002314814814814</c:v>
                </c:pt>
                <c:pt idx="29">
                  <c:v>0.38003472222222223</c:v>
                </c:pt>
                <c:pt idx="30">
                  <c:v>0.38004629629629627</c:v>
                </c:pt>
                <c:pt idx="31">
                  <c:v>0.38005787037037037</c:v>
                </c:pt>
                <c:pt idx="32">
                  <c:v>0.3800694444444444</c:v>
                </c:pt>
                <c:pt idx="33">
                  <c:v>0.38008101851851855</c:v>
                </c:pt>
                <c:pt idx="34">
                  <c:v>0.38009259259259259</c:v>
                </c:pt>
                <c:pt idx="35">
                  <c:v>0.38010416666666669</c:v>
                </c:pt>
                <c:pt idx="36">
                  <c:v>0.38011574074074073</c:v>
                </c:pt>
                <c:pt idx="37">
                  <c:v>0.38012731481481482</c:v>
                </c:pt>
                <c:pt idx="38">
                  <c:v>0.38013888888888886</c:v>
                </c:pt>
                <c:pt idx="39">
                  <c:v>0.38015046296296301</c:v>
                </c:pt>
                <c:pt idx="40">
                  <c:v>0.38016203703703705</c:v>
                </c:pt>
                <c:pt idx="41">
                  <c:v>0.38017361111111114</c:v>
                </c:pt>
                <c:pt idx="42">
                  <c:v>0.38018518518518518</c:v>
                </c:pt>
                <c:pt idx="43">
                  <c:v>0.38019675925925928</c:v>
                </c:pt>
                <c:pt idx="44">
                  <c:v>0.38020833333333331</c:v>
                </c:pt>
                <c:pt idx="45">
                  <c:v>0.38021990740740735</c:v>
                </c:pt>
                <c:pt idx="46">
                  <c:v>0.3802314814814815</c:v>
                </c:pt>
                <c:pt idx="47">
                  <c:v>0.38024305555555554</c:v>
                </c:pt>
                <c:pt idx="48">
                  <c:v>0.38025462962962964</c:v>
                </c:pt>
                <c:pt idx="49">
                  <c:v>0.38026620370370368</c:v>
                </c:pt>
                <c:pt idx="50">
                  <c:v>0.38027777777777777</c:v>
                </c:pt>
                <c:pt idx="51">
                  <c:v>0.38028935185185181</c:v>
                </c:pt>
                <c:pt idx="52">
                  <c:v>0.38030092592592596</c:v>
                </c:pt>
                <c:pt idx="53">
                  <c:v>0.3803125</c:v>
                </c:pt>
                <c:pt idx="54">
                  <c:v>0.38032407407407409</c:v>
                </c:pt>
                <c:pt idx="55">
                  <c:v>0.38033564814814813</c:v>
                </c:pt>
                <c:pt idx="56">
                  <c:v>0.38034722222222223</c:v>
                </c:pt>
                <c:pt idx="57">
                  <c:v>0.38035879629629626</c:v>
                </c:pt>
                <c:pt idx="58">
                  <c:v>0.38037037037037041</c:v>
                </c:pt>
                <c:pt idx="59">
                  <c:v>0.38038194444444445</c:v>
                </c:pt>
                <c:pt idx="60">
                  <c:v>0.38039351851851855</c:v>
                </c:pt>
                <c:pt idx="61">
                  <c:v>0.38040509259259259</c:v>
                </c:pt>
                <c:pt idx="62">
                  <c:v>0.38041666666666668</c:v>
                </c:pt>
                <c:pt idx="63">
                  <c:v>0.38042824074074072</c:v>
                </c:pt>
                <c:pt idx="64">
                  <c:v>0.38043981481481487</c:v>
                </c:pt>
                <c:pt idx="65">
                  <c:v>0.38045138888888891</c:v>
                </c:pt>
                <c:pt idx="66">
                  <c:v>0.38046296296296295</c:v>
                </c:pt>
                <c:pt idx="67">
                  <c:v>0.38047453703703704</c:v>
                </c:pt>
                <c:pt idx="68">
                  <c:v>0.38048611111111108</c:v>
                </c:pt>
                <c:pt idx="69">
                  <c:v>0.38049768518518517</c:v>
                </c:pt>
                <c:pt idx="70">
                  <c:v>0.38050925925925921</c:v>
                </c:pt>
                <c:pt idx="71">
                  <c:v>0.38052083333333336</c:v>
                </c:pt>
                <c:pt idx="72">
                  <c:v>0.3805324074074074</c:v>
                </c:pt>
                <c:pt idx="73">
                  <c:v>0.3805439814814815</c:v>
                </c:pt>
                <c:pt idx="74">
                  <c:v>0.38055555555555554</c:v>
                </c:pt>
                <c:pt idx="75">
                  <c:v>0.38056712962962963</c:v>
                </c:pt>
                <c:pt idx="76">
                  <c:v>0.38057870370370367</c:v>
                </c:pt>
                <c:pt idx="77">
                  <c:v>0.38059027777777782</c:v>
                </c:pt>
                <c:pt idx="78">
                  <c:v>0.38060185185185186</c:v>
                </c:pt>
                <c:pt idx="79">
                  <c:v>0.38061342592592595</c:v>
                </c:pt>
                <c:pt idx="80">
                  <c:v>0.38062499999999999</c:v>
                </c:pt>
                <c:pt idx="81">
                  <c:v>0.38063657407407409</c:v>
                </c:pt>
                <c:pt idx="82">
                  <c:v>0.38064814814814812</c:v>
                </c:pt>
                <c:pt idx="83">
                  <c:v>0.38065972222222227</c:v>
                </c:pt>
                <c:pt idx="84">
                  <c:v>0.38067129629629631</c:v>
                </c:pt>
                <c:pt idx="85">
                  <c:v>0.38068287037037035</c:v>
                </c:pt>
                <c:pt idx="86">
                  <c:v>0.38069444444444445</c:v>
                </c:pt>
                <c:pt idx="87">
                  <c:v>0.38070601851851849</c:v>
                </c:pt>
                <c:pt idx="88">
                  <c:v>0.38071759259259258</c:v>
                </c:pt>
                <c:pt idx="89">
                  <c:v>0.38072916666666662</c:v>
                </c:pt>
                <c:pt idx="90">
                  <c:v>0.38074074074074077</c:v>
                </c:pt>
                <c:pt idx="91">
                  <c:v>0.38075231481481481</c:v>
                </c:pt>
                <c:pt idx="92">
                  <c:v>0.3807638888888889</c:v>
                </c:pt>
                <c:pt idx="93">
                  <c:v>0.38077546296296294</c:v>
                </c:pt>
                <c:pt idx="94">
                  <c:v>0.38078703703703703</c:v>
                </c:pt>
                <c:pt idx="95">
                  <c:v>0.38079861111111107</c:v>
                </c:pt>
                <c:pt idx="96">
                  <c:v>0.38081018518518522</c:v>
                </c:pt>
                <c:pt idx="97">
                  <c:v>0.38082175925925926</c:v>
                </c:pt>
                <c:pt idx="98">
                  <c:v>0.38083333333333336</c:v>
                </c:pt>
                <c:pt idx="99">
                  <c:v>0.3808449074074074</c:v>
                </c:pt>
                <c:pt idx="100">
                  <c:v>0.38085648148148149</c:v>
                </c:pt>
                <c:pt idx="101">
                  <c:v>0.38086805555555553</c:v>
                </c:pt>
                <c:pt idx="102">
                  <c:v>0.38087962962962968</c:v>
                </c:pt>
                <c:pt idx="103">
                  <c:v>0.38089120370370372</c:v>
                </c:pt>
                <c:pt idx="104">
                  <c:v>0.38090277777777781</c:v>
                </c:pt>
                <c:pt idx="105">
                  <c:v>0.38091435185185185</c:v>
                </c:pt>
                <c:pt idx="106">
                  <c:v>0.38092592592592589</c:v>
                </c:pt>
                <c:pt idx="107">
                  <c:v>0.38093749999999998</c:v>
                </c:pt>
                <c:pt idx="108">
                  <c:v>0.38094907407407402</c:v>
                </c:pt>
                <c:pt idx="109">
                  <c:v>0.38096064814814817</c:v>
                </c:pt>
                <c:pt idx="110">
                  <c:v>0.38097222222222221</c:v>
                </c:pt>
                <c:pt idx="111">
                  <c:v>0.38098379629629631</c:v>
                </c:pt>
                <c:pt idx="112">
                  <c:v>0.38099537037037035</c:v>
                </c:pt>
                <c:pt idx="113">
                  <c:v>0.38100694444444444</c:v>
                </c:pt>
                <c:pt idx="114">
                  <c:v>0.38101851851851848</c:v>
                </c:pt>
                <c:pt idx="115">
                  <c:v>0.38103009259259263</c:v>
                </c:pt>
                <c:pt idx="116">
                  <c:v>0.38104166666666667</c:v>
                </c:pt>
                <c:pt idx="117">
                  <c:v>0.38105324074074076</c:v>
                </c:pt>
                <c:pt idx="118">
                  <c:v>0.3810648148148148</c:v>
                </c:pt>
                <c:pt idx="119">
                  <c:v>0.3810763888888889</c:v>
                </c:pt>
                <c:pt idx="120">
                  <c:v>0.38108796296296293</c:v>
                </c:pt>
                <c:pt idx="121">
                  <c:v>0.38109953703703708</c:v>
                </c:pt>
                <c:pt idx="122">
                  <c:v>0.38111111111111112</c:v>
                </c:pt>
                <c:pt idx="123">
                  <c:v>0.38112268518518522</c:v>
                </c:pt>
                <c:pt idx="124">
                  <c:v>0.38113425925925926</c:v>
                </c:pt>
                <c:pt idx="125">
                  <c:v>0.38114583333333335</c:v>
                </c:pt>
                <c:pt idx="126">
                  <c:v>0.38115740740740739</c:v>
                </c:pt>
                <c:pt idx="127">
                  <c:v>0.38116898148148143</c:v>
                </c:pt>
                <c:pt idx="128">
                  <c:v>0.38118055555555558</c:v>
                </c:pt>
                <c:pt idx="129">
                  <c:v>0.38119212962962962</c:v>
                </c:pt>
                <c:pt idx="130">
                  <c:v>0.38120370370370371</c:v>
                </c:pt>
                <c:pt idx="131">
                  <c:v>0.38121527777777775</c:v>
                </c:pt>
                <c:pt idx="132">
                  <c:v>0.38122685185185184</c:v>
                </c:pt>
                <c:pt idx="133">
                  <c:v>0.38123842592592588</c:v>
                </c:pt>
                <c:pt idx="134">
                  <c:v>0.38125000000000003</c:v>
                </c:pt>
                <c:pt idx="135">
                  <c:v>0.38126157407407407</c:v>
                </c:pt>
                <c:pt idx="136">
                  <c:v>0.38127314814814817</c:v>
                </c:pt>
                <c:pt idx="137">
                  <c:v>0.38128472222222221</c:v>
                </c:pt>
                <c:pt idx="138">
                  <c:v>0.3812962962962963</c:v>
                </c:pt>
                <c:pt idx="139">
                  <c:v>0.38130787037037034</c:v>
                </c:pt>
                <c:pt idx="140">
                  <c:v>0.38130787037037034</c:v>
                </c:pt>
                <c:pt idx="141">
                  <c:v>0.38131944444444449</c:v>
                </c:pt>
                <c:pt idx="142">
                  <c:v>0.38133101851851853</c:v>
                </c:pt>
                <c:pt idx="143">
                  <c:v>0.38134259259259262</c:v>
                </c:pt>
                <c:pt idx="144">
                  <c:v>0.38135416666666666</c:v>
                </c:pt>
                <c:pt idx="145">
                  <c:v>0.38136574074074076</c:v>
                </c:pt>
                <c:pt idx="146">
                  <c:v>0.38137731481481479</c:v>
                </c:pt>
                <c:pt idx="147">
                  <c:v>0.38138888888888883</c:v>
                </c:pt>
                <c:pt idx="148">
                  <c:v>0.38140046296296298</c:v>
                </c:pt>
                <c:pt idx="149">
                  <c:v>0.38141203703703702</c:v>
                </c:pt>
                <c:pt idx="150">
                  <c:v>0.38142361111111112</c:v>
                </c:pt>
                <c:pt idx="151">
                  <c:v>0.38143518518518515</c:v>
                </c:pt>
                <c:pt idx="152">
                  <c:v>0.38144675925925925</c:v>
                </c:pt>
                <c:pt idx="153">
                  <c:v>0.38145833333333329</c:v>
                </c:pt>
                <c:pt idx="154">
                  <c:v>0.38146990740740744</c:v>
                </c:pt>
                <c:pt idx="155">
                  <c:v>0.38148148148148148</c:v>
                </c:pt>
                <c:pt idx="156">
                  <c:v>0.38149305555555557</c:v>
                </c:pt>
                <c:pt idx="157">
                  <c:v>0.38150462962962961</c:v>
                </c:pt>
                <c:pt idx="158">
                  <c:v>0.3815162037037037</c:v>
                </c:pt>
                <c:pt idx="159">
                  <c:v>0.38152777777777774</c:v>
                </c:pt>
                <c:pt idx="160">
                  <c:v>0.38153935185185189</c:v>
                </c:pt>
                <c:pt idx="161">
                  <c:v>0.38155092592592593</c:v>
                </c:pt>
                <c:pt idx="162">
                  <c:v>0.38156250000000003</c:v>
                </c:pt>
                <c:pt idx="163">
                  <c:v>0.38157407407407407</c:v>
                </c:pt>
                <c:pt idx="164">
                  <c:v>0.38158564814814816</c:v>
                </c:pt>
                <c:pt idx="165">
                  <c:v>0.3815972222222222</c:v>
                </c:pt>
                <c:pt idx="166">
                  <c:v>0.38160879629629635</c:v>
                </c:pt>
                <c:pt idx="167">
                  <c:v>0.38162037037037039</c:v>
                </c:pt>
                <c:pt idx="168">
                  <c:v>0.38163194444444448</c:v>
                </c:pt>
                <c:pt idx="169">
                  <c:v>0.38164351851851852</c:v>
                </c:pt>
                <c:pt idx="170">
                  <c:v>0.38165509259259256</c:v>
                </c:pt>
                <c:pt idx="171">
                  <c:v>0.38166666666666665</c:v>
                </c:pt>
                <c:pt idx="172">
                  <c:v>0.38167824074074069</c:v>
                </c:pt>
                <c:pt idx="173">
                  <c:v>0.38168981481481484</c:v>
                </c:pt>
                <c:pt idx="174">
                  <c:v>0.38170138888888888</c:v>
                </c:pt>
                <c:pt idx="175">
                  <c:v>0.38171296296296298</c:v>
                </c:pt>
                <c:pt idx="176">
                  <c:v>0.38172453703703701</c:v>
                </c:pt>
                <c:pt idx="177">
                  <c:v>0.38173611111111111</c:v>
                </c:pt>
                <c:pt idx="178">
                  <c:v>0.38174768518518515</c:v>
                </c:pt>
                <c:pt idx="179">
                  <c:v>0.3817592592592593</c:v>
                </c:pt>
                <c:pt idx="180">
                  <c:v>0.38177083333333334</c:v>
                </c:pt>
                <c:pt idx="181">
                  <c:v>0.38178240740740743</c:v>
                </c:pt>
                <c:pt idx="182">
                  <c:v>0.38179398148148147</c:v>
                </c:pt>
                <c:pt idx="183">
                  <c:v>0.38180555555555556</c:v>
                </c:pt>
                <c:pt idx="184">
                  <c:v>0.3818171296296296</c:v>
                </c:pt>
                <c:pt idx="185">
                  <c:v>0.38182870370370375</c:v>
                </c:pt>
                <c:pt idx="186">
                  <c:v>0.38184027777777779</c:v>
                </c:pt>
                <c:pt idx="187">
                  <c:v>0.38185185185185189</c:v>
                </c:pt>
                <c:pt idx="188">
                  <c:v>0.38186342592592593</c:v>
                </c:pt>
                <c:pt idx="189">
                  <c:v>0.38187499999999996</c:v>
                </c:pt>
                <c:pt idx="190">
                  <c:v>0.38188657407407406</c:v>
                </c:pt>
                <c:pt idx="191">
                  <c:v>0.3818981481481481</c:v>
                </c:pt>
                <c:pt idx="192">
                  <c:v>0.38190972222222225</c:v>
                </c:pt>
                <c:pt idx="193">
                  <c:v>0.38192129629629629</c:v>
                </c:pt>
                <c:pt idx="194">
                  <c:v>0.38193287037037038</c:v>
                </c:pt>
                <c:pt idx="195">
                  <c:v>0.38194444444444442</c:v>
                </c:pt>
                <c:pt idx="196">
                  <c:v>0.38195601851851851</c:v>
                </c:pt>
                <c:pt idx="197">
                  <c:v>0.38196759259259255</c:v>
                </c:pt>
                <c:pt idx="198">
                  <c:v>0.3819791666666667</c:v>
                </c:pt>
                <c:pt idx="199">
                  <c:v>0.38199074074074074</c:v>
                </c:pt>
                <c:pt idx="200">
                  <c:v>0.38200231481481484</c:v>
                </c:pt>
                <c:pt idx="201">
                  <c:v>0.38201388888888888</c:v>
                </c:pt>
                <c:pt idx="202">
                  <c:v>0.38202546296296297</c:v>
                </c:pt>
                <c:pt idx="203">
                  <c:v>0.38203703703703701</c:v>
                </c:pt>
                <c:pt idx="204">
                  <c:v>0.38204861111111116</c:v>
                </c:pt>
                <c:pt idx="205">
                  <c:v>0.3820601851851852</c:v>
                </c:pt>
                <c:pt idx="206">
                  <c:v>0.38207175925925929</c:v>
                </c:pt>
                <c:pt idx="207">
                  <c:v>0.38208333333333333</c:v>
                </c:pt>
                <c:pt idx="208">
                  <c:v>0.38209490740740742</c:v>
                </c:pt>
                <c:pt idx="209">
                  <c:v>0.38210648148148146</c:v>
                </c:pt>
                <c:pt idx="210">
                  <c:v>0.3821180555555555</c:v>
                </c:pt>
                <c:pt idx="211">
                  <c:v>0.38212962962962965</c:v>
                </c:pt>
                <c:pt idx="212">
                  <c:v>0.38214120370370369</c:v>
                </c:pt>
                <c:pt idx="213">
                  <c:v>0.38215277777777779</c:v>
                </c:pt>
                <c:pt idx="214">
                  <c:v>0.38216435185185182</c:v>
                </c:pt>
                <c:pt idx="215">
                  <c:v>0.38217592592592592</c:v>
                </c:pt>
                <c:pt idx="216">
                  <c:v>0.38218749999999996</c:v>
                </c:pt>
                <c:pt idx="217">
                  <c:v>0.38219907407407411</c:v>
                </c:pt>
                <c:pt idx="218">
                  <c:v>0.38221064814814815</c:v>
                </c:pt>
                <c:pt idx="219">
                  <c:v>0.38222222222222224</c:v>
                </c:pt>
                <c:pt idx="220">
                  <c:v>0.38223379629629628</c:v>
                </c:pt>
                <c:pt idx="221">
                  <c:v>0.38224537037037037</c:v>
                </c:pt>
                <c:pt idx="222">
                  <c:v>0.38225694444444441</c:v>
                </c:pt>
                <c:pt idx="223">
                  <c:v>0.38226851851851856</c:v>
                </c:pt>
                <c:pt idx="224">
                  <c:v>0.3822800925925926</c:v>
                </c:pt>
                <c:pt idx="225">
                  <c:v>0.3822916666666667</c:v>
                </c:pt>
                <c:pt idx="226">
                  <c:v>0.38230324074074074</c:v>
                </c:pt>
                <c:pt idx="227">
                  <c:v>0.38231481481481483</c:v>
                </c:pt>
                <c:pt idx="228">
                  <c:v>0.38232638888888887</c:v>
                </c:pt>
                <c:pt idx="229">
                  <c:v>0.38233796296296302</c:v>
                </c:pt>
                <c:pt idx="230">
                  <c:v>0.38234953703703706</c:v>
                </c:pt>
                <c:pt idx="231">
                  <c:v>0.3823611111111111</c:v>
                </c:pt>
                <c:pt idx="232">
                  <c:v>0.38237268518518519</c:v>
                </c:pt>
                <c:pt idx="233">
                  <c:v>0.38238425925925923</c:v>
                </c:pt>
                <c:pt idx="234">
                  <c:v>0.38239583333333332</c:v>
                </c:pt>
                <c:pt idx="235">
                  <c:v>0.38240740740740736</c:v>
                </c:pt>
                <c:pt idx="236">
                  <c:v>0.38241898148148151</c:v>
                </c:pt>
                <c:pt idx="237">
                  <c:v>0.38243055555555555</c:v>
                </c:pt>
                <c:pt idx="238">
                  <c:v>0.38244212962962965</c:v>
                </c:pt>
                <c:pt idx="239">
                  <c:v>0.38245370370370368</c:v>
                </c:pt>
                <c:pt idx="240">
                  <c:v>0.38246527777777778</c:v>
                </c:pt>
                <c:pt idx="241">
                  <c:v>0.38247685185185182</c:v>
                </c:pt>
                <c:pt idx="242">
                  <c:v>0.38248842592592597</c:v>
                </c:pt>
                <c:pt idx="243">
                  <c:v>0.38250000000000001</c:v>
                </c:pt>
                <c:pt idx="244">
                  <c:v>0.3825115740740741</c:v>
                </c:pt>
                <c:pt idx="245">
                  <c:v>0.38252314814814814</c:v>
                </c:pt>
                <c:pt idx="246">
                  <c:v>0.38253472222222223</c:v>
                </c:pt>
                <c:pt idx="247">
                  <c:v>0.38254629629629627</c:v>
                </c:pt>
                <c:pt idx="248">
                  <c:v>0.38255787037037042</c:v>
                </c:pt>
                <c:pt idx="249">
                  <c:v>0.38256944444444446</c:v>
                </c:pt>
                <c:pt idx="250">
                  <c:v>0.3825810185185185</c:v>
                </c:pt>
                <c:pt idx="251">
                  <c:v>0.3825925925925926</c:v>
                </c:pt>
                <c:pt idx="252">
                  <c:v>0.38260416666666663</c:v>
                </c:pt>
                <c:pt idx="253">
                  <c:v>0.38261574074074073</c:v>
                </c:pt>
                <c:pt idx="254">
                  <c:v>0.38262731481481477</c:v>
                </c:pt>
                <c:pt idx="255">
                  <c:v>0.38263888888888892</c:v>
                </c:pt>
                <c:pt idx="256">
                  <c:v>0.38265046296296296</c:v>
                </c:pt>
                <c:pt idx="257">
                  <c:v>0.38266203703703705</c:v>
                </c:pt>
                <c:pt idx="258">
                  <c:v>0.38267361111111109</c:v>
                </c:pt>
                <c:pt idx="259">
                  <c:v>0.38268518518518518</c:v>
                </c:pt>
                <c:pt idx="260">
                  <c:v>0.38269675925925922</c:v>
                </c:pt>
                <c:pt idx="261">
                  <c:v>0.38270833333333337</c:v>
                </c:pt>
                <c:pt idx="262">
                  <c:v>0.38271990740740741</c:v>
                </c:pt>
                <c:pt idx="263">
                  <c:v>0.38273148148148151</c:v>
                </c:pt>
                <c:pt idx="264">
                  <c:v>0.38274305555555554</c:v>
                </c:pt>
                <c:pt idx="265">
                  <c:v>0.38275462962962964</c:v>
                </c:pt>
                <c:pt idx="266">
                  <c:v>0.38276620370370368</c:v>
                </c:pt>
                <c:pt idx="267">
                  <c:v>0.38277777777777783</c:v>
                </c:pt>
                <c:pt idx="268">
                  <c:v>0.38278935185185187</c:v>
                </c:pt>
                <c:pt idx="269">
                  <c:v>0.38280092592592596</c:v>
                </c:pt>
                <c:pt idx="270">
                  <c:v>0.3828125</c:v>
                </c:pt>
                <c:pt idx="271">
                  <c:v>0.38282407407407404</c:v>
                </c:pt>
                <c:pt idx="272">
                  <c:v>0.38283564814814813</c:v>
                </c:pt>
                <c:pt idx="273">
                  <c:v>0.38284722222222217</c:v>
                </c:pt>
                <c:pt idx="274">
                  <c:v>0.38285879629629632</c:v>
                </c:pt>
                <c:pt idx="275">
                  <c:v>0.38287037037037036</c:v>
                </c:pt>
                <c:pt idx="276">
                  <c:v>0.38288194444444446</c:v>
                </c:pt>
                <c:pt idx="277">
                  <c:v>0.38289351851851849</c:v>
                </c:pt>
                <c:pt idx="278">
                  <c:v>0.38290509259259259</c:v>
                </c:pt>
                <c:pt idx="279">
                  <c:v>0.38291666666666663</c:v>
                </c:pt>
                <c:pt idx="280">
                  <c:v>0.38292824074074078</c:v>
                </c:pt>
                <c:pt idx="281">
                  <c:v>0.38293981481481482</c:v>
                </c:pt>
                <c:pt idx="282">
                  <c:v>0.38295138888888891</c:v>
                </c:pt>
                <c:pt idx="283">
                  <c:v>0.38296296296296295</c:v>
                </c:pt>
                <c:pt idx="284">
                  <c:v>0.38297453703703704</c:v>
                </c:pt>
                <c:pt idx="285">
                  <c:v>0.38298611111111108</c:v>
                </c:pt>
                <c:pt idx="286">
                  <c:v>0.38299768518518523</c:v>
                </c:pt>
                <c:pt idx="287">
                  <c:v>0.38300925925925927</c:v>
                </c:pt>
                <c:pt idx="288">
                  <c:v>0.38302083333333337</c:v>
                </c:pt>
                <c:pt idx="289">
                  <c:v>0.3830324074074074</c:v>
                </c:pt>
                <c:pt idx="290">
                  <c:v>0.3830439814814815</c:v>
                </c:pt>
                <c:pt idx="291">
                  <c:v>0.38305555555555554</c:v>
                </c:pt>
                <c:pt idx="292">
                  <c:v>0.38306712962962958</c:v>
                </c:pt>
                <c:pt idx="293">
                  <c:v>0.38307870370370373</c:v>
                </c:pt>
                <c:pt idx="294">
                  <c:v>0.38309027777777777</c:v>
                </c:pt>
                <c:pt idx="295">
                  <c:v>0.38310185185185186</c:v>
                </c:pt>
                <c:pt idx="296">
                  <c:v>0.3831134259259259</c:v>
                </c:pt>
                <c:pt idx="297">
                  <c:v>0.38312499999999999</c:v>
                </c:pt>
                <c:pt idx="298">
                  <c:v>0.38313657407407403</c:v>
                </c:pt>
                <c:pt idx="299">
                  <c:v>0.38314814814814818</c:v>
                </c:pt>
                <c:pt idx="300">
                  <c:v>0.38315972222222222</c:v>
                </c:pt>
                <c:pt idx="301">
                  <c:v>0.38317129629629632</c:v>
                </c:pt>
                <c:pt idx="302">
                  <c:v>0.38318287037037035</c:v>
                </c:pt>
                <c:pt idx="303">
                  <c:v>0.38319444444444445</c:v>
                </c:pt>
                <c:pt idx="304">
                  <c:v>0.38320601851851849</c:v>
                </c:pt>
                <c:pt idx="305">
                  <c:v>0.38321759259259264</c:v>
                </c:pt>
                <c:pt idx="306">
                  <c:v>0.38322916666666668</c:v>
                </c:pt>
                <c:pt idx="307">
                  <c:v>0.38324074074074077</c:v>
                </c:pt>
                <c:pt idx="308">
                  <c:v>0.38325231481481481</c:v>
                </c:pt>
                <c:pt idx="309">
                  <c:v>0.3832638888888889</c:v>
                </c:pt>
                <c:pt idx="310">
                  <c:v>0.38327546296296294</c:v>
                </c:pt>
                <c:pt idx="311">
                  <c:v>0.38328703703703698</c:v>
                </c:pt>
                <c:pt idx="312">
                  <c:v>0.38329861111111113</c:v>
                </c:pt>
                <c:pt idx="313">
                  <c:v>0.38331018518518517</c:v>
                </c:pt>
                <c:pt idx="314">
                  <c:v>0.38332175925925926</c:v>
                </c:pt>
                <c:pt idx="315">
                  <c:v>0.3833333333333333</c:v>
                </c:pt>
                <c:pt idx="316">
                  <c:v>0.3833449074074074</c:v>
                </c:pt>
                <c:pt idx="317">
                  <c:v>0.38335648148148144</c:v>
                </c:pt>
                <c:pt idx="318">
                  <c:v>0.38336805555555559</c:v>
                </c:pt>
                <c:pt idx="319">
                  <c:v>0.38337962962962963</c:v>
                </c:pt>
                <c:pt idx="320">
                  <c:v>0.38339120370370372</c:v>
                </c:pt>
                <c:pt idx="321">
                  <c:v>0.38340277777777776</c:v>
                </c:pt>
                <c:pt idx="322">
                  <c:v>0.38341435185185185</c:v>
                </c:pt>
                <c:pt idx="323">
                  <c:v>0.38342592592592589</c:v>
                </c:pt>
                <c:pt idx="324">
                  <c:v>0.38343750000000004</c:v>
                </c:pt>
                <c:pt idx="325">
                  <c:v>0.38344907407407408</c:v>
                </c:pt>
                <c:pt idx="326">
                  <c:v>0.38346064814814818</c:v>
                </c:pt>
                <c:pt idx="327">
                  <c:v>0.38347222222222221</c:v>
                </c:pt>
                <c:pt idx="328">
                  <c:v>0.38348379629629631</c:v>
                </c:pt>
                <c:pt idx="329">
                  <c:v>0.38349537037037035</c:v>
                </c:pt>
                <c:pt idx="330">
                  <c:v>0.3835069444444445</c:v>
                </c:pt>
                <c:pt idx="331">
                  <c:v>0.38351851851851854</c:v>
                </c:pt>
                <c:pt idx="332">
                  <c:v>0.38353009259259258</c:v>
                </c:pt>
                <c:pt idx="333">
                  <c:v>0.38354166666666667</c:v>
                </c:pt>
                <c:pt idx="334">
                  <c:v>0.38355324074074071</c:v>
                </c:pt>
                <c:pt idx="335">
                  <c:v>0.3835648148148148</c:v>
                </c:pt>
                <c:pt idx="336">
                  <c:v>0.38357638888888884</c:v>
                </c:pt>
                <c:pt idx="337">
                  <c:v>0.38358796296296299</c:v>
                </c:pt>
                <c:pt idx="338">
                  <c:v>0.38359953703703703</c:v>
                </c:pt>
                <c:pt idx="339">
                  <c:v>0.38361111111111112</c:v>
                </c:pt>
                <c:pt idx="340">
                  <c:v>0.38362268518518516</c:v>
                </c:pt>
                <c:pt idx="341">
                  <c:v>0.38363425925925926</c:v>
                </c:pt>
                <c:pt idx="342">
                  <c:v>0.3836458333333333</c:v>
                </c:pt>
                <c:pt idx="343">
                  <c:v>0.38365740740740745</c:v>
                </c:pt>
                <c:pt idx="344">
                  <c:v>0.38366898148148149</c:v>
                </c:pt>
                <c:pt idx="345">
                  <c:v>0.38368055555555558</c:v>
                </c:pt>
                <c:pt idx="346">
                  <c:v>0.38369212962962962</c:v>
                </c:pt>
                <c:pt idx="347">
                  <c:v>0.38370370370370371</c:v>
                </c:pt>
                <c:pt idx="348">
                  <c:v>0.38371527777777775</c:v>
                </c:pt>
                <c:pt idx="349">
                  <c:v>0.3837268518518519</c:v>
                </c:pt>
                <c:pt idx="350">
                  <c:v>0.38373842592592594</c:v>
                </c:pt>
                <c:pt idx="351">
                  <c:v>0.38375000000000004</c:v>
                </c:pt>
                <c:pt idx="352">
                  <c:v>0.38376157407407407</c:v>
                </c:pt>
                <c:pt idx="353">
                  <c:v>0.38377314814814811</c:v>
                </c:pt>
                <c:pt idx="354">
                  <c:v>0.38378472222222221</c:v>
                </c:pt>
                <c:pt idx="355">
                  <c:v>0.38379629629629625</c:v>
                </c:pt>
                <c:pt idx="356">
                  <c:v>0.3838078703703704</c:v>
                </c:pt>
                <c:pt idx="357">
                  <c:v>0.38381944444444444</c:v>
                </c:pt>
                <c:pt idx="358">
                  <c:v>0.38383101851851853</c:v>
                </c:pt>
                <c:pt idx="359">
                  <c:v>0.38384259259259257</c:v>
                </c:pt>
                <c:pt idx="360">
                  <c:v>0.38385416666666666</c:v>
                </c:pt>
                <c:pt idx="361">
                  <c:v>0.3838657407407407</c:v>
                </c:pt>
                <c:pt idx="362">
                  <c:v>0.38387731481481485</c:v>
                </c:pt>
                <c:pt idx="363">
                  <c:v>0.38388888888888889</c:v>
                </c:pt>
                <c:pt idx="364">
                  <c:v>0.38390046296296299</c:v>
                </c:pt>
                <c:pt idx="365">
                  <c:v>0.38391203703703702</c:v>
                </c:pt>
                <c:pt idx="366">
                  <c:v>0.38392361111111112</c:v>
                </c:pt>
                <c:pt idx="367">
                  <c:v>0.38393518518518516</c:v>
                </c:pt>
                <c:pt idx="368">
                  <c:v>0.38394675925925931</c:v>
                </c:pt>
                <c:pt idx="369">
                  <c:v>0.38395833333333335</c:v>
                </c:pt>
                <c:pt idx="370">
                  <c:v>0.38396990740740744</c:v>
                </c:pt>
                <c:pt idx="371">
                  <c:v>0.38398148148148148</c:v>
                </c:pt>
                <c:pt idx="372">
                  <c:v>0.38399305555555552</c:v>
                </c:pt>
                <c:pt idx="373">
                  <c:v>0.38400462962962961</c:v>
                </c:pt>
                <c:pt idx="374">
                  <c:v>0.38401620370370365</c:v>
                </c:pt>
                <c:pt idx="375">
                  <c:v>0.3840277777777778</c:v>
                </c:pt>
                <c:pt idx="376">
                  <c:v>0.38403935185185184</c:v>
                </c:pt>
                <c:pt idx="377">
                  <c:v>0.38405092592592593</c:v>
                </c:pt>
                <c:pt idx="378">
                  <c:v>0.38406249999999997</c:v>
                </c:pt>
                <c:pt idx="379">
                  <c:v>0.38407407407407407</c:v>
                </c:pt>
                <c:pt idx="380">
                  <c:v>0.38408564814814811</c:v>
                </c:pt>
                <c:pt idx="381">
                  <c:v>0.38409722222222226</c:v>
                </c:pt>
                <c:pt idx="382">
                  <c:v>0.3841087962962963</c:v>
                </c:pt>
                <c:pt idx="383">
                  <c:v>0.38412037037037039</c:v>
                </c:pt>
                <c:pt idx="384">
                  <c:v>0.38413194444444443</c:v>
                </c:pt>
                <c:pt idx="385">
                  <c:v>0.38414351851851852</c:v>
                </c:pt>
                <c:pt idx="386">
                  <c:v>0.38415509259259256</c:v>
                </c:pt>
                <c:pt idx="387">
                  <c:v>0.38416666666666671</c:v>
                </c:pt>
                <c:pt idx="388">
                  <c:v>0.38417824074074075</c:v>
                </c:pt>
                <c:pt idx="389">
                  <c:v>0.38418981481481485</c:v>
                </c:pt>
                <c:pt idx="390">
                  <c:v>0.38420138888888888</c:v>
                </c:pt>
                <c:pt idx="391">
                  <c:v>0.38421296296296298</c:v>
                </c:pt>
                <c:pt idx="392">
                  <c:v>0.38422453703703702</c:v>
                </c:pt>
                <c:pt idx="393">
                  <c:v>0.38423611111111117</c:v>
                </c:pt>
                <c:pt idx="394">
                  <c:v>0.38424768518518521</c:v>
                </c:pt>
                <c:pt idx="395">
                  <c:v>0.38425925925925924</c:v>
                </c:pt>
                <c:pt idx="396">
                  <c:v>0.38427083333333334</c:v>
                </c:pt>
                <c:pt idx="397">
                  <c:v>0.38428240740740738</c:v>
                </c:pt>
                <c:pt idx="398">
                  <c:v>0.38429398148148147</c:v>
                </c:pt>
                <c:pt idx="399">
                  <c:v>0.38430555555555551</c:v>
                </c:pt>
                <c:pt idx="400">
                  <c:v>0.38431712962962966</c:v>
                </c:pt>
                <c:pt idx="401">
                  <c:v>0.3843287037037037</c:v>
                </c:pt>
                <c:pt idx="402">
                  <c:v>0.38434027777777779</c:v>
                </c:pt>
                <c:pt idx="403">
                  <c:v>0.38435185185185183</c:v>
                </c:pt>
                <c:pt idx="404">
                  <c:v>0.38436342592592593</c:v>
                </c:pt>
                <c:pt idx="405">
                  <c:v>0.38437499999999997</c:v>
                </c:pt>
                <c:pt idx="406">
                  <c:v>0.38438657407407412</c:v>
                </c:pt>
                <c:pt idx="407">
                  <c:v>0.38439814814814816</c:v>
                </c:pt>
                <c:pt idx="408">
                  <c:v>0.38440972222222225</c:v>
                </c:pt>
                <c:pt idx="409">
                  <c:v>0.38442129629629629</c:v>
                </c:pt>
                <c:pt idx="410">
                  <c:v>0.38443287037037038</c:v>
                </c:pt>
                <c:pt idx="411">
                  <c:v>0.38444444444444442</c:v>
                </c:pt>
                <c:pt idx="412">
                  <c:v>0.38445601851851857</c:v>
                </c:pt>
                <c:pt idx="413">
                  <c:v>0.38446759259259261</c:v>
                </c:pt>
                <c:pt idx="414">
                  <c:v>0.38447916666666665</c:v>
                </c:pt>
                <c:pt idx="415">
                  <c:v>0.38449074074074074</c:v>
                </c:pt>
                <c:pt idx="416">
                  <c:v>0.38450231481481478</c:v>
                </c:pt>
                <c:pt idx="417">
                  <c:v>0.38451388888888888</c:v>
                </c:pt>
                <c:pt idx="418">
                  <c:v>0.38452546296296292</c:v>
                </c:pt>
                <c:pt idx="419">
                  <c:v>0.38453703703703707</c:v>
                </c:pt>
                <c:pt idx="420">
                  <c:v>0.3845486111111111</c:v>
                </c:pt>
                <c:pt idx="421">
                  <c:v>0.3845601851851852</c:v>
                </c:pt>
                <c:pt idx="422">
                  <c:v>0.38457175925925924</c:v>
                </c:pt>
                <c:pt idx="423">
                  <c:v>0.38458333333333333</c:v>
                </c:pt>
                <c:pt idx="424">
                  <c:v>0.38459490740740737</c:v>
                </c:pt>
                <c:pt idx="425">
                  <c:v>0.38460648148148152</c:v>
                </c:pt>
                <c:pt idx="426">
                  <c:v>0.38461805555555556</c:v>
                </c:pt>
                <c:pt idx="427">
                  <c:v>0.38462962962962965</c:v>
                </c:pt>
                <c:pt idx="428">
                  <c:v>0.38464120370370369</c:v>
                </c:pt>
                <c:pt idx="429">
                  <c:v>0.38465277777777779</c:v>
                </c:pt>
                <c:pt idx="430">
                  <c:v>0.38466435185185183</c:v>
                </c:pt>
                <c:pt idx="431">
                  <c:v>0.38467592592592598</c:v>
                </c:pt>
                <c:pt idx="432">
                  <c:v>0.38468750000000002</c:v>
                </c:pt>
                <c:pt idx="433">
                  <c:v>0.38469907407407411</c:v>
                </c:pt>
                <c:pt idx="434">
                  <c:v>0.38471064814814815</c:v>
                </c:pt>
                <c:pt idx="435">
                  <c:v>0.38472222222222219</c:v>
                </c:pt>
                <c:pt idx="436">
                  <c:v>0.38473379629629628</c:v>
                </c:pt>
                <c:pt idx="437">
                  <c:v>0.38474537037037032</c:v>
                </c:pt>
                <c:pt idx="438">
                  <c:v>0.38475694444444447</c:v>
                </c:pt>
                <c:pt idx="439">
                  <c:v>0.38476851851851851</c:v>
                </c:pt>
                <c:pt idx="440">
                  <c:v>0.3847800925925926</c:v>
                </c:pt>
                <c:pt idx="441">
                  <c:v>0.38479166666666664</c:v>
                </c:pt>
                <c:pt idx="442">
                  <c:v>0.38480324074074074</c:v>
                </c:pt>
                <c:pt idx="443">
                  <c:v>0.38481481481481478</c:v>
                </c:pt>
                <c:pt idx="444">
                  <c:v>0.38482638888888893</c:v>
                </c:pt>
                <c:pt idx="445">
                  <c:v>0.38483796296296297</c:v>
                </c:pt>
                <c:pt idx="446">
                  <c:v>0.38484953703703706</c:v>
                </c:pt>
                <c:pt idx="447">
                  <c:v>0.3848611111111111</c:v>
                </c:pt>
                <c:pt idx="448">
                  <c:v>0.38487268518518519</c:v>
                </c:pt>
                <c:pt idx="449">
                  <c:v>0.38488425925925923</c:v>
                </c:pt>
                <c:pt idx="450">
                  <c:v>0.38489583333333338</c:v>
                </c:pt>
                <c:pt idx="451">
                  <c:v>0.38490740740740742</c:v>
                </c:pt>
                <c:pt idx="452">
                  <c:v>0.38491898148148151</c:v>
                </c:pt>
                <c:pt idx="453">
                  <c:v>0.38493055555555555</c:v>
                </c:pt>
                <c:pt idx="454">
                  <c:v>0.38494212962962965</c:v>
                </c:pt>
                <c:pt idx="455">
                  <c:v>0.38495370370370369</c:v>
                </c:pt>
                <c:pt idx="456">
                  <c:v>0.38496527777777773</c:v>
                </c:pt>
                <c:pt idx="457">
                  <c:v>0.38497685185185188</c:v>
                </c:pt>
                <c:pt idx="458">
                  <c:v>0.38498842592592591</c:v>
                </c:pt>
                <c:pt idx="459">
                  <c:v>0.38500000000000001</c:v>
                </c:pt>
                <c:pt idx="460">
                  <c:v>0.38501157407407405</c:v>
                </c:pt>
                <c:pt idx="461">
                  <c:v>0.38502314814814814</c:v>
                </c:pt>
                <c:pt idx="462">
                  <c:v>0.38503472222222218</c:v>
                </c:pt>
                <c:pt idx="463">
                  <c:v>0.38504629629629633</c:v>
                </c:pt>
                <c:pt idx="464">
                  <c:v>0.38505787037037037</c:v>
                </c:pt>
                <c:pt idx="465">
                  <c:v>0.38506944444444446</c:v>
                </c:pt>
                <c:pt idx="466">
                  <c:v>0.3850810185185185</c:v>
                </c:pt>
                <c:pt idx="467">
                  <c:v>0.3850925925925926</c:v>
                </c:pt>
                <c:pt idx="468">
                  <c:v>0.38510416666666664</c:v>
                </c:pt>
                <c:pt idx="469">
                  <c:v>0.38511574074074079</c:v>
                </c:pt>
                <c:pt idx="470">
                  <c:v>0.38512731481481483</c:v>
                </c:pt>
                <c:pt idx="471">
                  <c:v>0.38513888888888892</c:v>
                </c:pt>
                <c:pt idx="472">
                  <c:v>0.38515046296296296</c:v>
                </c:pt>
                <c:pt idx="473">
                  <c:v>0.38516203703703705</c:v>
                </c:pt>
                <c:pt idx="474">
                  <c:v>0.38517361111111109</c:v>
                </c:pt>
                <c:pt idx="475">
                  <c:v>0.38518518518518513</c:v>
                </c:pt>
                <c:pt idx="476">
                  <c:v>0.38519675925925928</c:v>
                </c:pt>
                <c:pt idx="477">
                  <c:v>0.38520833333333332</c:v>
                </c:pt>
                <c:pt idx="478">
                  <c:v>0.38521990740740741</c:v>
                </c:pt>
                <c:pt idx="479">
                  <c:v>0.38523148148148145</c:v>
                </c:pt>
                <c:pt idx="480">
                  <c:v>0.38524305555555555</c:v>
                </c:pt>
                <c:pt idx="481">
                  <c:v>0.38525462962962959</c:v>
                </c:pt>
                <c:pt idx="482">
                  <c:v>0.38526620370370374</c:v>
                </c:pt>
                <c:pt idx="483">
                  <c:v>0.38527777777777777</c:v>
                </c:pt>
                <c:pt idx="484">
                  <c:v>0.38528935185185187</c:v>
                </c:pt>
                <c:pt idx="485">
                  <c:v>0.38530092592592591</c:v>
                </c:pt>
                <c:pt idx="486">
                  <c:v>0.3853125</c:v>
                </c:pt>
                <c:pt idx="487">
                  <c:v>0.38532407407407404</c:v>
                </c:pt>
                <c:pt idx="488">
                  <c:v>0.38533564814814819</c:v>
                </c:pt>
                <c:pt idx="489">
                  <c:v>0.38534722222222223</c:v>
                </c:pt>
                <c:pt idx="490">
                  <c:v>0.38535879629629632</c:v>
                </c:pt>
                <c:pt idx="491">
                  <c:v>0.38537037037037036</c:v>
                </c:pt>
                <c:pt idx="492">
                  <c:v>0.38538194444444446</c:v>
                </c:pt>
                <c:pt idx="493">
                  <c:v>0.3853935185185185</c:v>
                </c:pt>
                <c:pt idx="494">
                  <c:v>0.38540509259259265</c:v>
                </c:pt>
                <c:pt idx="495">
                  <c:v>0.38541666666666669</c:v>
                </c:pt>
                <c:pt idx="496">
                  <c:v>0.38542824074074072</c:v>
                </c:pt>
                <c:pt idx="497">
                  <c:v>0.38543981481481482</c:v>
                </c:pt>
                <c:pt idx="498">
                  <c:v>0.38545138888888886</c:v>
                </c:pt>
                <c:pt idx="499">
                  <c:v>0.38546296296296295</c:v>
                </c:pt>
                <c:pt idx="500">
                  <c:v>0.38547453703703699</c:v>
                </c:pt>
                <c:pt idx="501">
                  <c:v>0.38548611111111114</c:v>
                </c:pt>
                <c:pt idx="502">
                  <c:v>0.38549768518518518</c:v>
                </c:pt>
                <c:pt idx="503">
                  <c:v>0.38550925925925927</c:v>
                </c:pt>
                <c:pt idx="504">
                  <c:v>0.38552083333333331</c:v>
                </c:pt>
                <c:pt idx="505">
                  <c:v>0.38553240740740741</c:v>
                </c:pt>
                <c:pt idx="506">
                  <c:v>0.38554398148148145</c:v>
                </c:pt>
                <c:pt idx="507">
                  <c:v>0.3855555555555556</c:v>
                </c:pt>
                <c:pt idx="508">
                  <c:v>0.38556712962962963</c:v>
                </c:pt>
                <c:pt idx="509">
                  <c:v>0.38557870370370373</c:v>
                </c:pt>
                <c:pt idx="510">
                  <c:v>0.38559027777777777</c:v>
                </c:pt>
                <c:pt idx="511">
                  <c:v>0.38560185185185186</c:v>
                </c:pt>
                <c:pt idx="512">
                  <c:v>0.3856134259259259</c:v>
                </c:pt>
                <c:pt idx="513">
                  <c:v>0.38562500000000005</c:v>
                </c:pt>
                <c:pt idx="514">
                  <c:v>0.38563657407407409</c:v>
                </c:pt>
                <c:pt idx="515">
                  <c:v>0.38564814814814818</c:v>
                </c:pt>
                <c:pt idx="516">
                  <c:v>0.38565972222222222</c:v>
                </c:pt>
                <c:pt idx="517">
                  <c:v>0.38567129629629626</c:v>
                </c:pt>
                <c:pt idx="518">
                  <c:v>0.38568287037037036</c:v>
                </c:pt>
                <c:pt idx="519">
                  <c:v>0.3856944444444444</c:v>
                </c:pt>
                <c:pt idx="520">
                  <c:v>0.38570601851851855</c:v>
                </c:pt>
                <c:pt idx="521">
                  <c:v>0.38571759259259258</c:v>
                </c:pt>
                <c:pt idx="522">
                  <c:v>0.38572916666666668</c:v>
                </c:pt>
                <c:pt idx="523">
                  <c:v>0.38574074074074072</c:v>
                </c:pt>
                <c:pt idx="524">
                  <c:v>0.38575231481481481</c:v>
                </c:pt>
                <c:pt idx="525">
                  <c:v>0.38576388888888885</c:v>
                </c:pt>
                <c:pt idx="526">
                  <c:v>0.385775462962963</c:v>
                </c:pt>
                <c:pt idx="527">
                  <c:v>0.38578703703703704</c:v>
                </c:pt>
                <c:pt idx="528">
                  <c:v>0.38579861111111113</c:v>
                </c:pt>
                <c:pt idx="529">
                  <c:v>0.38581018518518517</c:v>
                </c:pt>
                <c:pt idx="530">
                  <c:v>0.38582175925925927</c:v>
                </c:pt>
                <c:pt idx="531">
                  <c:v>0.38583333333333331</c:v>
                </c:pt>
                <c:pt idx="532">
                  <c:v>0.38584490740740746</c:v>
                </c:pt>
                <c:pt idx="533">
                  <c:v>0.38585648148148149</c:v>
                </c:pt>
                <c:pt idx="534">
                  <c:v>0.38586805555555559</c:v>
                </c:pt>
                <c:pt idx="535">
                  <c:v>0.38587962962962963</c:v>
                </c:pt>
                <c:pt idx="536">
                  <c:v>0.38589120370370367</c:v>
                </c:pt>
                <c:pt idx="537">
                  <c:v>0.38590277777777776</c:v>
                </c:pt>
                <c:pt idx="538">
                  <c:v>0.3859143518518518</c:v>
                </c:pt>
                <c:pt idx="539">
                  <c:v>0.38592592592592595</c:v>
                </c:pt>
                <c:pt idx="540">
                  <c:v>0.38593749999999999</c:v>
                </c:pt>
                <c:pt idx="541">
                  <c:v>0.38594907407407408</c:v>
                </c:pt>
                <c:pt idx="542">
                  <c:v>0.38596064814814812</c:v>
                </c:pt>
                <c:pt idx="543">
                  <c:v>0.38597222222222222</c:v>
                </c:pt>
                <c:pt idx="544">
                  <c:v>0.38598379629629626</c:v>
                </c:pt>
                <c:pt idx="545">
                  <c:v>0.38599537037037041</c:v>
                </c:pt>
                <c:pt idx="546">
                  <c:v>0.38600694444444444</c:v>
                </c:pt>
                <c:pt idx="547">
                  <c:v>0.38601851851851854</c:v>
                </c:pt>
                <c:pt idx="548">
                  <c:v>0.38603009259259258</c:v>
                </c:pt>
                <c:pt idx="549">
                  <c:v>0.38604166666666667</c:v>
                </c:pt>
                <c:pt idx="550">
                  <c:v>0.38605324074074071</c:v>
                </c:pt>
                <c:pt idx="551">
                  <c:v>0.38606481481481486</c:v>
                </c:pt>
                <c:pt idx="552">
                  <c:v>0.3860763888888889</c:v>
                </c:pt>
                <c:pt idx="553">
                  <c:v>0.38608796296296299</c:v>
                </c:pt>
                <c:pt idx="554">
                  <c:v>0.38609953703703703</c:v>
                </c:pt>
                <c:pt idx="555">
                  <c:v>0.38611111111111113</c:v>
                </c:pt>
                <c:pt idx="556">
                  <c:v>0.38612268518518517</c:v>
                </c:pt>
                <c:pt idx="557">
                  <c:v>0.38613425925925932</c:v>
                </c:pt>
                <c:pt idx="558">
                  <c:v>0.38614583333333335</c:v>
                </c:pt>
                <c:pt idx="559">
                  <c:v>0.38615740740740739</c:v>
                </c:pt>
                <c:pt idx="560">
                  <c:v>0.38616898148148149</c:v>
                </c:pt>
                <c:pt idx="561">
                  <c:v>0.38618055555555553</c:v>
                </c:pt>
                <c:pt idx="562">
                  <c:v>0.38619212962962962</c:v>
                </c:pt>
                <c:pt idx="563">
                  <c:v>0.38620370370370366</c:v>
                </c:pt>
                <c:pt idx="564">
                  <c:v>0.38621527777777781</c:v>
                </c:pt>
                <c:pt idx="565">
                  <c:v>0.38622685185185185</c:v>
                </c:pt>
                <c:pt idx="566">
                  <c:v>0.38623842592592594</c:v>
                </c:pt>
                <c:pt idx="567">
                  <c:v>0.38624999999999998</c:v>
                </c:pt>
                <c:pt idx="568">
                  <c:v>0.38626157407407408</c:v>
                </c:pt>
                <c:pt idx="569">
                  <c:v>0.38627314814814812</c:v>
                </c:pt>
                <c:pt idx="570">
                  <c:v>0.38628472222222227</c:v>
                </c:pt>
                <c:pt idx="571">
                  <c:v>0.3862962962962963</c:v>
                </c:pt>
                <c:pt idx="572">
                  <c:v>0.3863078703703704</c:v>
                </c:pt>
                <c:pt idx="573">
                  <c:v>0.38631944444444444</c:v>
                </c:pt>
                <c:pt idx="574">
                  <c:v>0.38633101851851853</c:v>
                </c:pt>
                <c:pt idx="575">
                  <c:v>0.38634259259259257</c:v>
                </c:pt>
                <c:pt idx="576">
                  <c:v>0.38635416666666672</c:v>
                </c:pt>
                <c:pt idx="577">
                  <c:v>0.38636574074074076</c:v>
                </c:pt>
                <c:pt idx="578">
                  <c:v>0.3863773148148148</c:v>
                </c:pt>
                <c:pt idx="579">
                  <c:v>0.38638888888888889</c:v>
                </c:pt>
                <c:pt idx="580">
                  <c:v>0.38640046296296293</c:v>
                </c:pt>
                <c:pt idx="581">
                  <c:v>0.38641203703703703</c:v>
                </c:pt>
                <c:pt idx="582">
                  <c:v>0.38642361111111106</c:v>
                </c:pt>
                <c:pt idx="583">
                  <c:v>0.38643518518518521</c:v>
                </c:pt>
                <c:pt idx="584">
                  <c:v>0.38644675925925925</c:v>
                </c:pt>
                <c:pt idx="585">
                  <c:v>0.38645833333333335</c:v>
                </c:pt>
                <c:pt idx="586">
                  <c:v>0.38646990740740739</c:v>
                </c:pt>
                <c:pt idx="587">
                  <c:v>0.38648148148148148</c:v>
                </c:pt>
                <c:pt idx="588">
                  <c:v>0.38649305555555552</c:v>
                </c:pt>
                <c:pt idx="589">
                  <c:v>0.38650462962962967</c:v>
                </c:pt>
                <c:pt idx="590">
                  <c:v>0.38651620370370371</c:v>
                </c:pt>
                <c:pt idx="591">
                  <c:v>0.3865277777777778</c:v>
                </c:pt>
                <c:pt idx="592">
                  <c:v>0.38653935185185184</c:v>
                </c:pt>
                <c:pt idx="593">
                  <c:v>0.38655092592592594</c:v>
                </c:pt>
                <c:pt idx="594">
                  <c:v>0.38656249999999998</c:v>
                </c:pt>
                <c:pt idx="595">
                  <c:v>0.38657407407407413</c:v>
                </c:pt>
                <c:pt idx="596">
                  <c:v>0.38658564814814816</c:v>
                </c:pt>
                <c:pt idx="597">
                  <c:v>0.3865972222222222</c:v>
                </c:pt>
                <c:pt idx="598">
                  <c:v>0.3866087962962963</c:v>
                </c:pt>
                <c:pt idx="599">
                  <c:v>0.38662037037037034</c:v>
                </c:pt>
                <c:pt idx="600">
                  <c:v>0.38663194444444443</c:v>
                </c:pt>
                <c:pt idx="601">
                  <c:v>0.38664351851851847</c:v>
                </c:pt>
                <c:pt idx="602">
                  <c:v>0.38665509259259262</c:v>
                </c:pt>
                <c:pt idx="603">
                  <c:v>0.38666666666666666</c:v>
                </c:pt>
                <c:pt idx="604">
                  <c:v>0.38667824074074075</c:v>
                </c:pt>
                <c:pt idx="605">
                  <c:v>0.38668981481481479</c:v>
                </c:pt>
                <c:pt idx="606">
                  <c:v>0.38670138888888889</c:v>
                </c:pt>
                <c:pt idx="607">
                  <c:v>0.38671296296296293</c:v>
                </c:pt>
                <c:pt idx="608">
                  <c:v>0.38672453703703707</c:v>
                </c:pt>
                <c:pt idx="609">
                  <c:v>0.38673611111111111</c:v>
                </c:pt>
                <c:pt idx="610">
                  <c:v>0.38674768518518521</c:v>
                </c:pt>
                <c:pt idx="611">
                  <c:v>0.38675925925925925</c:v>
                </c:pt>
                <c:pt idx="612">
                  <c:v>0.38677083333333334</c:v>
                </c:pt>
                <c:pt idx="613">
                  <c:v>0.38678240740740738</c:v>
                </c:pt>
                <c:pt idx="614">
                  <c:v>0.38679398148148153</c:v>
                </c:pt>
                <c:pt idx="615">
                  <c:v>0.38680555555555557</c:v>
                </c:pt>
                <c:pt idx="616">
                  <c:v>0.38681712962962966</c:v>
                </c:pt>
                <c:pt idx="617">
                  <c:v>0.3868287037037037</c:v>
                </c:pt>
                <c:pt idx="618">
                  <c:v>0.3868402777777778</c:v>
                </c:pt>
                <c:pt idx="619">
                  <c:v>0.38685185185185184</c:v>
                </c:pt>
                <c:pt idx="620">
                  <c:v>0.38686342592592587</c:v>
                </c:pt>
                <c:pt idx="621">
                  <c:v>0.38687500000000002</c:v>
                </c:pt>
                <c:pt idx="622">
                  <c:v>0.38688657407407406</c:v>
                </c:pt>
                <c:pt idx="623">
                  <c:v>0.38689814814814816</c:v>
                </c:pt>
                <c:pt idx="624">
                  <c:v>0.3869097222222222</c:v>
                </c:pt>
                <c:pt idx="625">
                  <c:v>0.38692129629629629</c:v>
                </c:pt>
                <c:pt idx="626">
                  <c:v>0.38693287037037033</c:v>
                </c:pt>
                <c:pt idx="627">
                  <c:v>0.38694444444444448</c:v>
                </c:pt>
                <c:pt idx="628">
                  <c:v>0.38695601851851852</c:v>
                </c:pt>
                <c:pt idx="629">
                  <c:v>0.38696759259259261</c:v>
                </c:pt>
                <c:pt idx="630">
                  <c:v>0.38697916666666665</c:v>
                </c:pt>
                <c:pt idx="631">
                  <c:v>0.38699074074074075</c:v>
                </c:pt>
                <c:pt idx="632">
                  <c:v>0.38700231481481479</c:v>
                </c:pt>
                <c:pt idx="633">
                  <c:v>0.38701388888888894</c:v>
                </c:pt>
                <c:pt idx="634">
                  <c:v>0.38702546296296297</c:v>
                </c:pt>
                <c:pt idx="635">
                  <c:v>0.38703703703703707</c:v>
                </c:pt>
                <c:pt idx="636">
                  <c:v>0.38704861111111111</c:v>
                </c:pt>
                <c:pt idx="637">
                  <c:v>0.3870601851851852</c:v>
                </c:pt>
                <c:pt idx="638">
                  <c:v>0.38707175925925924</c:v>
                </c:pt>
                <c:pt idx="639">
                  <c:v>0.38708333333333328</c:v>
                </c:pt>
                <c:pt idx="640">
                  <c:v>0.38709490740740743</c:v>
                </c:pt>
                <c:pt idx="641">
                  <c:v>0.38710648148148147</c:v>
                </c:pt>
                <c:pt idx="642">
                  <c:v>0.38711805555555556</c:v>
                </c:pt>
                <c:pt idx="643">
                  <c:v>0.3871296296296296</c:v>
                </c:pt>
                <c:pt idx="644">
                  <c:v>0.3871412037037037</c:v>
                </c:pt>
                <c:pt idx="645">
                  <c:v>0.38715277777777773</c:v>
                </c:pt>
                <c:pt idx="646">
                  <c:v>0.38716435185185188</c:v>
                </c:pt>
                <c:pt idx="647">
                  <c:v>0.38717592592592592</c:v>
                </c:pt>
                <c:pt idx="648">
                  <c:v>0.38718750000000002</c:v>
                </c:pt>
                <c:pt idx="649">
                  <c:v>0.38719907407407406</c:v>
                </c:pt>
                <c:pt idx="650">
                  <c:v>0.38721064814814815</c:v>
                </c:pt>
                <c:pt idx="651">
                  <c:v>0.38722222222222219</c:v>
                </c:pt>
                <c:pt idx="652">
                  <c:v>0.38723379629629634</c:v>
                </c:pt>
                <c:pt idx="653">
                  <c:v>0.38724537037037038</c:v>
                </c:pt>
                <c:pt idx="654">
                  <c:v>0.38725694444444447</c:v>
                </c:pt>
                <c:pt idx="655">
                  <c:v>0.38726851851851851</c:v>
                </c:pt>
                <c:pt idx="656">
                  <c:v>0.38728009259259261</c:v>
                </c:pt>
                <c:pt idx="657">
                  <c:v>0.38729166666666665</c:v>
                </c:pt>
                <c:pt idx="658">
                  <c:v>0.38730324074074068</c:v>
                </c:pt>
                <c:pt idx="659">
                  <c:v>0.38731481481481483</c:v>
                </c:pt>
                <c:pt idx="660">
                  <c:v>0.38732638888888887</c:v>
                </c:pt>
                <c:pt idx="661">
                  <c:v>0.38733796296296297</c:v>
                </c:pt>
                <c:pt idx="662">
                  <c:v>0.38734953703703701</c:v>
                </c:pt>
                <c:pt idx="663">
                  <c:v>0.3873611111111111</c:v>
                </c:pt>
                <c:pt idx="664">
                  <c:v>0.38737268518518514</c:v>
                </c:pt>
                <c:pt idx="665">
                  <c:v>0.38738425925925929</c:v>
                </c:pt>
                <c:pt idx="666">
                  <c:v>0.38739583333333333</c:v>
                </c:pt>
                <c:pt idx="667">
                  <c:v>0.38740740740740742</c:v>
                </c:pt>
                <c:pt idx="668">
                  <c:v>0.38741898148148146</c:v>
                </c:pt>
                <c:pt idx="669">
                  <c:v>0.38743055555555556</c:v>
                </c:pt>
                <c:pt idx="670">
                  <c:v>0.38744212962962959</c:v>
                </c:pt>
                <c:pt idx="671">
                  <c:v>0.38745370370370374</c:v>
                </c:pt>
                <c:pt idx="672">
                  <c:v>0.38746527777777778</c:v>
                </c:pt>
                <c:pt idx="673">
                  <c:v>0.38747685185185188</c:v>
                </c:pt>
                <c:pt idx="674">
                  <c:v>0.38748842592592592</c:v>
                </c:pt>
                <c:pt idx="675">
                  <c:v>0.38750000000000001</c:v>
                </c:pt>
                <c:pt idx="676">
                  <c:v>0.38751157407407405</c:v>
                </c:pt>
                <c:pt idx="677">
                  <c:v>0.3875231481481482</c:v>
                </c:pt>
                <c:pt idx="678">
                  <c:v>0.38753472222222224</c:v>
                </c:pt>
                <c:pt idx="679">
                  <c:v>0.38754629629629633</c:v>
                </c:pt>
                <c:pt idx="680">
                  <c:v>0.38755787037037037</c:v>
                </c:pt>
                <c:pt idx="681">
                  <c:v>0.38756944444444441</c:v>
                </c:pt>
                <c:pt idx="682">
                  <c:v>0.38758101851851851</c:v>
                </c:pt>
                <c:pt idx="683">
                  <c:v>0.38759259259259254</c:v>
                </c:pt>
                <c:pt idx="684">
                  <c:v>0.38760416666666669</c:v>
                </c:pt>
                <c:pt idx="685">
                  <c:v>0.38761574074074073</c:v>
                </c:pt>
                <c:pt idx="686">
                  <c:v>0.38762731481481483</c:v>
                </c:pt>
                <c:pt idx="687">
                  <c:v>0.38763888888888887</c:v>
                </c:pt>
                <c:pt idx="688">
                  <c:v>0.38765046296296296</c:v>
                </c:pt>
                <c:pt idx="689">
                  <c:v>0.387662037037037</c:v>
                </c:pt>
                <c:pt idx="690">
                  <c:v>0.38767361111111115</c:v>
                </c:pt>
                <c:pt idx="691">
                  <c:v>0.38768518518518519</c:v>
                </c:pt>
                <c:pt idx="692">
                  <c:v>0.38769675925925928</c:v>
                </c:pt>
                <c:pt idx="693">
                  <c:v>0.38770833333333332</c:v>
                </c:pt>
                <c:pt idx="694">
                  <c:v>0.38771990740740742</c:v>
                </c:pt>
                <c:pt idx="695">
                  <c:v>0.38773148148148145</c:v>
                </c:pt>
                <c:pt idx="696">
                  <c:v>0.3877430555555556</c:v>
                </c:pt>
                <c:pt idx="697">
                  <c:v>0.38775462962962964</c:v>
                </c:pt>
                <c:pt idx="698">
                  <c:v>0.38776620370370374</c:v>
                </c:pt>
                <c:pt idx="699">
                  <c:v>0.38777777777777778</c:v>
                </c:pt>
                <c:pt idx="700">
                  <c:v>0.38778935185185182</c:v>
                </c:pt>
                <c:pt idx="701">
                  <c:v>0.38780092592592591</c:v>
                </c:pt>
                <c:pt idx="702">
                  <c:v>0.38781249999999995</c:v>
                </c:pt>
                <c:pt idx="703">
                  <c:v>0.3878240740740741</c:v>
                </c:pt>
                <c:pt idx="704">
                  <c:v>0.38783564814814814</c:v>
                </c:pt>
                <c:pt idx="705">
                  <c:v>0.38784722222222223</c:v>
                </c:pt>
                <c:pt idx="706">
                  <c:v>0.38785879629629627</c:v>
                </c:pt>
                <c:pt idx="707">
                  <c:v>0.38787037037037037</c:v>
                </c:pt>
                <c:pt idx="708">
                  <c:v>0.3878819444444444</c:v>
                </c:pt>
                <c:pt idx="709">
                  <c:v>0.38789351851851855</c:v>
                </c:pt>
                <c:pt idx="710">
                  <c:v>0.38790509259259259</c:v>
                </c:pt>
                <c:pt idx="711">
                  <c:v>0.38791666666666669</c:v>
                </c:pt>
                <c:pt idx="712">
                  <c:v>0.38792824074074073</c:v>
                </c:pt>
                <c:pt idx="713">
                  <c:v>0.38793981481481482</c:v>
                </c:pt>
                <c:pt idx="714">
                  <c:v>0.38795138888888886</c:v>
                </c:pt>
                <c:pt idx="715">
                  <c:v>0.38796296296296301</c:v>
                </c:pt>
                <c:pt idx="716">
                  <c:v>0.38797453703703705</c:v>
                </c:pt>
                <c:pt idx="717">
                  <c:v>0.38798611111111114</c:v>
                </c:pt>
                <c:pt idx="718">
                  <c:v>0.38799768518518518</c:v>
                </c:pt>
                <c:pt idx="719">
                  <c:v>0.38800925925925928</c:v>
                </c:pt>
                <c:pt idx="720">
                  <c:v>0.38802083333333331</c:v>
                </c:pt>
                <c:pt idx="721">
                  <c:v>0.38803240740740735</c:v>
                </c:pt>
                <c:pt idx="722">
                  <c:v>0.3880439814814815</c:v>
                </c:pt>
                <c:pt idx="723">
                  <c:v>0.38805555555555554</c:v>
                </c:pt>
                <c:pt idx="724">
                  <c:v>0.38806712962962964</c:v>
                </c:pt>
                <c:pt idx="725">
                  <c:v>0.38807870370370368</c:v>
                </c:pt>
                <c:pt idx="726">
                  <c:v>0.38809027777777777</c:v>
                </c:pt>
                <c:pt idx="727">
                  <c:v>0.38810185185185181</c:v>
                </c:pt>
                <c:pt idx="728">
                  <c:v>0.38811342592592596</c:v>
                </c:pt>
                <c:pt idx="729">
                  <c:v>0.388125</c:v>
                </c:pt>
                <c:pt idx="730">
                  <c:v>0.38813657407407409</c:v>
                </c:pt>
                <c:pt idx="731">
                  <c:v>0.38814814814814813</c:v>
                </c:pt>
                <c:pt idx="732">
                  <c:v>0.38815972222222223</c:v>
                </c:pt>
                <c:pt idx="733">
                  <c:v>0.38817129629629626</c:v>
                </c:pt>
                <c:pt idx="734">
                  <c:v>0.38818287037037041</c:v>
                </c:pt>
                <c:pt idx="735">
                  <c:v>0.38819444444444445</c:v>
                </c:pt>
                <c:pt idx="736">
                  <c:v>0.38820601851851855</c:v>
                </c:pt>
                <c:pt idx="737">
                  <c:v>0.38821759259259259</c:v>
                </c:pt>
                <c:pt idx="738">
                  <c:v>0.38822916666666668</c:v>
                </c:pt>
                <c:pt idx="739">
                  <c:v>0.38824074074074072</c:v>
                </c:pt>
                <c:pt idx="740">
                  <c:v>0.38825231481481487</c:v>
                </c:pt>
                <c:pt idx="741">
                  <c:v>0.38826388888888891</c:v>
                </c:pt>
                <c:pt idx="742">
                  <c:v>0.38827546296296295</c:v>
                </c:pt>
                <c:pt idx="743">
                  <c:v>0.38828703703703704</c:v>
                </c:pt>
                <c:pt idx="744">
                  <c:v>0.38829861111111108</c:v>
                </c:pt>
                <c:pt idx="745">
                  <c:v>0.38831018518518517</c:v>
                </c:pt>
                <c:pt idx="746">
                  <c:v>0.38832175925925921</c:v>
                </c:pt>
                <c:pt idx="747">
                  <c:v>0.38833333333333336</c:v>
                </c:pt>
                <c:pt idx="748">
                  <c:v>0.3883449074074074</c:v>
                </c:pt>
                <c:pt idx="749">
                  <c:v>0.3883564814814815</c:v>
                </c:pt>
                <c:pt idx="750">
                  <c:v>0.38836805555555554</c:v>
                </c:pt>
                <c:pt idx="751">
                  <c:v>0.38837962962962963</c:v>
                </c:pt>
                <c:pt idx="752">
                  <c:v>0.38839120370370367</c:v>
                </c:pt>
                <c:pt idx="753">
                  <c:v>0.38840277777777782</c:v>
                </c:pt>
                <c:pt idx="754">
                  <c:v>0.38841435185185186</c:v>
                </c:pt>
                <c:pt idx="755">
                  <c:v>0.38842592592592595</c:v>
                </c:pt>
                <c:pt idx="756">
                  <c:v>0.38843749999999999</c:v>
                </c:pt>
                <c:pt idx="757">
                  <c:v>0.38844907407407409</c:v>
                </c:pt>
                <c:pt idx="758">
                  <c:v>0.38846064814814812</c:v>
                </c:pt>
                <c:pt idx="759">
                  <c:v>0.38847222222222227</c:v>
                </c:pt>
                <c:pt idx="760">
                  <c:v>0.38848379629629631</c:v>
                </c:pt>
                <c:pt idx="761">
                  <c:v>0.38849537037037035</c:v>
                </c:pt>
                <c:pt idx="762">
                  <c:v>0.38850694444444445</c:v>
                </c:pt>
                <c:pt idx="763">
                  <c:v>0.38851851851851849</c:v>
                </c:pt>
                <c:pt idx="764">
                  <c:v>0.38853009259259258</c:v>
                </c:pt>
                <c:pt idx="765">
                  <c:v>0.38854166666666662</c:v>
                </c:pt>
                <c:pt idx="766">
                  <c:v>0.38855324074074077</c:v>
                </c:pt>
                <c:pt idx="767">
                  <c:v>0.38856481481481481</c:v>
                </c:pt>
                <c:pt idx="768">
                  <c:v>0.3885763888888889</c:v>
                </c:pt>
                <c:pt idx="769">
                  <c:v>0.38858796296296294</c:v>
                </c:pt>
                <c:pt idx="770">
                  <c:v>0.38859953703703703</c:v>
                </c:pt>
                <c:pt idx="771">
                  <c:v>0.38861111111111107</c:v>
                </c:pt>
                <c:pt idx="772">
                  <c:v>0.38862268518518522</c:v>
                </c:pt>
                <c:pt idx="773">
                  <c:v>0.38863425925925926</c:v>
                </c:pt>
                <c:pt idx="774">
                  <c:v>0.38864583333333336</c:v>
                </c:pt>
                <c:pt idx="775">
                  <c:v>0.3886574074074074</c:v>
                </c:pt>
                <c:pt idx="776">
                  <c:v>0.38866898148148149</c:v>
                </c:pt>
                <c:pt idx="777">
                  <c:v>0.38868055555555553</c:v>
                </c:pt>
                <c:pt idx="778">
                  <c:v>0.38869212962962968</c:v>
                </c:pt>
                <c:pt idx="779">
                  <c:v>0.38870370370370372</c:v>
                </c:pt>
                <c:pt idx="780">
                  <c:v>0.38871527777777781</c:v>
                </c:pt>
                <c:pt idx="781">
                  <c:v>0.38872685185185185</c:v>
                </c:pt>
                <c:pt idx="782">
                  <c:v>0.38873842592592595</c:v>
                </c:pt>
                <c:pt idx="783">
                  <c:v>0.38874999999999998</c:v>
                </c:pt>
                <c:pt idx="784">
                  <c:v>0.38876157407407402</c:v>
                </c:pt>
                <c:pt idx="785">
                  <c:v>0.38877314814814817</c:v>
                </c:pt>
                <c:pt idx="786">
                  <c:v>0.38878472222222221</c:v>
                </c:pt>
                <c:pt idx="787">
                  <c:v>0.38879629629629631</c:v>
                </c:pt>
                <c:pt idx="788">
                  <c:v>0.38880787037037035</c:v>
                </c:pt>
                <c:pt idx="789">
                  <c:v>0.38881944444444444</c:v>
                </c:pt>
                <c:pt idx="790">
                  <c:v>0.38883101851851848</c:v>
                </c:pt>
                <c:pt idx="791">
                  <c:v>0.38884259259259263</c:v>
                </c:pt>
                <c:pt idx="792">
                  <c:v>0.38885416666666667</c:v>
                </c:pt>
                <c:pt idx="793">
                  <c:v>0.38886574074074076</c:v>
                </c:pt>
                <c:pt idx="794">
                  <c:v>0.3888773148148148</c:v>
                </c:pt>
                <c:pt idx="795">
                  <c:v>0.3888888888888889</c:v>
                </c:pt>
                <c:pt idx="796">
                  <c:v>0.38890046296296293</c:v>
                </c:pt>
                <c:pt idx="797">
                  <c:v>0.38891203703703708</c:v>
                </c:pt>
                <c:pt idx="798">
                  <c:v>0.38892361111111112</c:v>
                </c:pt>
                <c:pt idx="799">
                  <c:v>0.38893518518518522</c:v>
                </c:pt>
                <c:pt idx="800">
                  <c:v>0.38894675925925926</c:v>
                </c:pt>
                <c:pt idx="801">
                  <c:v>0.38895833333333335</c:v>
                </c:pt>
                <c:pt idx="802">
                  <c:v>0.38896990740740739</c:v>
                </c:pt>
                <c:pt idx="803">
                  <c:v>0.38898148148148143</c:v>
                </c:pt>
                <c:pt idx="804">
                  <c:v>0.38899305555555558</c:v>
                </c:pt>
                <c:pt idx="805">
                  <c:v>0.38900462962962962</c:v>
                </c:pt>
                <c:pt idx="806">
                  <c:v>0.38901620370370371</c:v>
                </c:pt>
                <c:pt idx="807">
                  <c:v>0.38902777777777775</c:v>
                </c:pt>
                <c:pt idx="808">
                  <c:v>0.38903935185185184</c:v>
                </c:pt>
                <c:pt idx="809">
                  <c:v>0.38905092592592588</c:v>
                </c:pt>
                <c:pt idx="810">
                  <c:v>0.38906250000000003</c:v>
                </c:pt>
                <c:pt idx="811">
                  <c:v>0.38907407407407407</c:v>
                </c:pt>
                <c:pt idx="812">
                  <c:v>0.38908564814814817</c:v>
                </c:pt>
                <c:pt idx="813">
                  <c:v>0.38909722222222221</c:v>
                </c:pt>
                <c:pt idx="814">
                  <c:v>0.3891087962962963</c:v>
                </c:pt>
                <c:pt idx="815">
                  <c:v>0.38912037037037034</c:v>
                </c:pt>
                <c:pt idx="816">
                  <c:v>0.38913194444444449</c:v>
                </c:pt>
                <c:pt idx="817">
                  <c:v>0.38914351851851853</c:v>
                </c:pt>
                <c:pt idx="818">
                  <c:v>0.38915509259259262</c:v>
                </c:pt>
                <c:pt idx="819">
                  <c:v>0.38916666666666666</c:v>
                </c:pt>
                <c:pt idx="820">
                  <c:v>0.38917824074074076</c:v>
                </c:pt>
                <c:pt idx="821">
                  <c:v>0.38918981481481479</c:v>
                </c:pt>
                <c:pt idx="822">
                  <c:v>0.38920138888888883</c:v>
                </c:pt>
                <c:pt idx="823">
                  <c:v>0.38921296296296298</c:v>
                </c:pt>
                <c:pt idx="824">
                  <c:v>0.38922453703703702</c:v>
                </c:pt>
                <c:pt idx="825">
                  <c:v>0.38923611111111112</c:v>
                </c:pt>
                <c:pt idx="826">
                  <c:v>0.38924768518518515</c:v>
                </c:pt>
                <c:pt idx="827">
                  <c:v>0.38925925925925925</c:v>
                </c:pt>
                <c:pt idx="828">
                  <c:v>0.38927083333333329</c:v>
                </c:pt>
                <c:pt idx="829">
                  <c:v>0.38928240740740744</c:v>
                </c:pt>
                <c:pt idx="830">
                  <c:v>0.38929398148148148</c:v>
                </c:pt>
                <c:pt idx="831">
                  <c:v>0.38930555555555557</c:v>
                </c:pt>
                <c:pt idx="832">
                  <c:v>0.38931712962962961</c:v>
                </c:pt>
                <c:pt idx="833">
                  <c:v>0.3893287037037037</c:v>
                </c:pt>
                <c:pt idx="834">
                  <c:v>0.38934027777777774</c:v>
                </c:pt>
                <c:pt idx="835">
                  <c:v>0.38935185185185189</c:v>
                </c:pt>
                <c:pt idx="836">
                  <c:v>0.38936342592592593</c:v>
                </c:pt>
                <c:pt idx="837">
                  <c:v>0.38937500000000003</c:v>
                </c:pt>
                <c:pt idx="838">
                  <c:v>0.38938657407407407</c:v>
                </c:pt>
                <c:pt idx="839">
                  <c:v>0.38939814814814816</c:v>
                </c:pt>
                <c:pt idx="840">
                  <c:v>0.3894097222222222</c:v>
                </c:pt>
                <c:pt idx="841">
                  <c:v>0.38942129629629635</c:v>
                </c:pt>
                <c:pt idx="842">
                  <c:v>0.38943287037037039</c:v>
                </c:pt>
                <c:pt idx="843">
                  <c:v>0.38944444444444448</c:v>
                </c:pt>
                <c:pt idx="844">
                  <c:v>0.38945601851851852</c:v>
                </c:pt>
                <c:pt idx="845">
                  <c:v>0.38946759259259256</c:v>
                </c:pt>
                <c:pt idx="846">
                  <c:v>0.38947916666666665</c:v>
                </c:pt>
                <c:pt idx="847">
                  <c:v>0.38949074074074069</c:v>
                </c:pt>
                <c:pt idx="848">
                  <c:v>0.38950231481481484</c:v>
                </c:pt>
                <c:pt idx="849">
                  <c:v>0.38951388888888888</c:v>
                </c:pt>
                <c:pt idx="850">
                  <c:v>0.38952546296296298</c:v>
                </c:pt>
                <c:pt idx="851">
                  <c:v>0.38953703703703701</c:v>
                </c:pt>
                <c:pt idx="852">
                  <c:v>0.38954861111111111</c:v>
                </c:pt>
                <c:pt idx="853">
                  <c:v>0.38956018518518515</c:v>
                </c:pt>
                <c:pt idx="854">
                  <c:v>0.3895717592592593</c:v>
                </c:pt>
                <c:pt idx="855">
                  <c:v>0.38958333333333334</c:v>
                </c:pt>
                <c:pt idx="856">
                  <c:v>0.38959490740740743</c:v>
                </c:pt>
                <c:pt idx="857">
                  <c:v>0.38960648148148147</c:v>
                </c:pt>
                <c:pt idx="858">
                  <c:v>0.38961805555555556</c:v>
                </c:pt>
                <c:pt idx="859">
                  <c:v>0.3896296296296296</c:v>
                </c:pt>
                <c:pt idx="860">
                  <c:v>0.38964120370370375</c:v>
                </c:pt>
                <c:pt idx="861">
                  <c:v>0.38965277777777779</c:v>
                </c:pt>
                <c:pt idx="862">
                  <c:v>0.38966435185185189</c:v>
                </c:pt>
                <c:pt idx="863">
                  <c:v>0.38967592592592593</c:v>
                </c:pt>
                <c:pt idx="864">
                  <c:v>0.38968749999999996</c:v>
                </c:pt>
                <c:pt idx="865">
                  <c:v>0.38969907407407406</c:v>
                </c:pt>
                <c:pt idx="866">
                  <c:v>0.3897106481481481</c:v>
                </c:pt>
                <c:pt idx="867">
                  <c:v>0.38972222222222225</c:v>
                </c:pt>
                <c:pt idx="868">
                  <c:v>0.38973379629629629</c:v>
                </c:pt>
                <c:pt idx="869">
                  <c:v>0.38974537037037038</c:v>
                </c:pt>
                <c:pt idx="870">
                  <c:v>0.38975694444444442</c:v>
                </c:pt>
                <c:pt idx="871">
                  <c:v>0.38976851851851851</c:v>
                </c:pt>
                <c:pt idx="872">
                  <c:v>0.38978009259259255</c:v>
                </c:pt>
                <c:pt idx="873">
                  <c:v>0.3897916666666667</c:v>
                </c:pt>
                <c:pt idx="874">
                  <c:v>0.38980324074074074</c:v>
                </c:pt>
                <c:pt idx="875">
                  <c:v>0.38981481481481484</c:v>
                </c:pt>
                <c:pt idx="876">
                  <c:v>0.38982638888888888</c:v>
                </c:pt>
                <c:pt idx="877">
                  <c:v>0.38983796296296297</c:v>
                </c:pt>
                <c:pt idx="878">
                  <c:v>0.38984953703703701</c:v>
                </c:pt>
                <c:pt idx="879">
                  <c:v>0.38986111111111116</c:v>
                </c:pt>
                <c:pt idx="880">
                  <c:v>0.3898726851851852</c:v>
                </c:pt>
                <c:pt idx="881">
                  <c:v>0.38988425925925929</c:v>
                </c:pt>
                <c:pt idx="882">
                  <c:v>0.38989583333333333</c:v>
                </c:pt>
                <c:pt idx="883">
                  <c:v>0.38990740740740737</c:v>
                </c:pt>
                <c:pt idx="884">
                  <c:v>0.38991898148148146</c:v>
                </c:pt>
                <c:pt idx="885">
                  <c:v>0.3899305555555555</c:v>
                </c:pt>
                <c:pt idx="886">
                  <c:v>0.38994212962962965</c:v>
                </c:pt>
                <c:pt idx="887">
                  <c:v>0.38995370370370369</c:v>
                </c:pt>
                <c:pt idx="888">
                  <c:v>0.38996527777777779</c:v>
                </c:pt>
                <c:pt idx="889">
                  <c:v>0.38997685185185182</c:v>
                </c:pt>
                <c:pt idx="890">
                  <c:v>0.38998842592592592</c:v>
                </c:pt>
                <c:pt idx="891">
                  <c:v>0.38999999999999996</c:v>
                </c:pt>
                <c:pt idx="892">
                  <c:v>0.39001157407407411</c:v>
                </c:pt>
                <c:pt idx="893">
                  <c:v>0.39002314814814815</c:v>
                </c:pt>
                <c:pt idx="894">
                  <c:v>0.39003472222222224</c:v>
                </c:pt>
                <c:pt idx="895">
                  <c:v>0.39004629629629628</c:v>
                </c:pt>
                <c:pt idx="896">
                  <c:v>0.39005787037037037</c:v>
                </c:pt>
                <c:pt idx="897">
                  <c:v>0.39006944444444441</c:v>
                </c:pt>
                <c:pt idx="898">
                  <c:v>0.39008101851851856</c:v>
                </c:pt>
                <c:pt idx="899">
                  <c:v>0.3900925925925926</c:v>
                </c:pt>
                <c:pt idx="900">
                  <c:v>0.3901041666666667</c:v>
                </c:pt>
                <c:pt idx="901">
                  <c:v>0.39011574074074074</c:v>
                </c:pt>
                <c:pt idx="902">
                  <c:v>0.39012731481481483</c:v>
                </c:pt>
                <c:pt idx="903">
                  <c:v>0.39013888888888887</c:v>
                </c:pt>
                <c:pt idx="904">
                  <c:v>0.39015046296296302</c:v>
                </c:pt>
                <c:pt idx="905">
                  <c:v>0.39016203703703706</c:v>
                </c:pt>
                <c:pt idx="906">
                  <c:v>0.3901736111111111</c:v>
                </c:pt>
                <c:pt idx="907">
                  <c:v>0.39018518518518519</c:v>
                </c:pt>
                <c:pt idx="908">
                  <c:v>0.39019675925925923</c:v>
                </c:pt>
                <c:pt idx="909">
                  <c:v>0.39020833333333332</c:v>
                </c:pt>
                <c:pt idx="910">
                  <c:v>0.39021990740740736</c:v>
                </c:pt>
                <c:pt idx="911">
                  <c:v>0.39023148148148151</c:v>
                </c:pt>
                <c:pt idx="912">
                  <c:v>0.39024305555555555</c:v>
                </c:pt>
                <c:pt idx="913">
                  <c:v>0.39025462962962965</c:v>
                </c:pt>
                <c:pt idx="914">
                  <c:v>0.39026620370370368</c:v>
                </c:pt>
                <c:pt idx="915">
                  <c:v>0.39027777777777778</c:v>
                </c:pt>
                <c:pt idx="916">
                  <c:v>0.39028935185185182</c:v>
                </c:pt>
                <c:pt idx="917">
                  <c:v>0.39030092592592597</c:v>
                </c:pt>
                <c:pt idx="918">
                  <c:v>0.39031250000000001</c:v>
                </c:pt>
                <c:pt idx="919">
                  <c:v>0.3903240740740741</c:v>
                </c:pt>
                <c:pt idx="920">
                  <c:v>0.39033564814814814</c:v>
                </c:pt>
                <c:pt idx="921">
                  <c:v>0.39034722222222223</c:v>
                </c:pt>
                <c:pt idx="922">
                  <c:v>0.39035879629629627</c:v>
                </c:pt>
                <c:pt idx="923">
                  <c:v>0.39037037037037042</c:v>
                </c:pt>
                <c:pt idx="924">
                  <c:v>0.39038194444444446</c:v>
                </c:pt>
                <c:pt idx="925">
                  <c:v>0.3903935185185185</c:v>
                </c:pt>
                <c:pt idx="926">
                  <c:v>0.3904050925925926</c:v>
                </c:pt>
                <c:pt idx="927">
                  <c:v>0.39041666666666663</c:v>
                </c:pt>
                <c:pt idx="928">
                  <c:v>0.39042824074074073</c:v>
                </c:pt>
                <c:pt idx="929">
                  <c:v>0.39043981481481477</c:v>
                </c:pt>
                <c:pt idx="930">
                  <c:v>0.39045138888888892</c:v>
                </c:pt>
                <c:pt idx="931">
                  <c:v>0.39046296296296296</c:v>
                </c:pt>
                <c:pt idx="932">
                  <c:v>0.39047453703703705</c:v>
                </c:pt>
                <c:pt idx="933">
                  <c:v>0.39048611111111109</c:v>
                </c:pt>
                <c:pt idx="934">
                  <c:v>0.39049768518518518</c:v>
                </c:pt>
                <c:pt idx="935">
                  <c:v>0.39050925925925922</c:v>
                </c:pt>
                <c:pt idx="936">
                  <c:v>0.39052083333333337</c:v>
                </c:pt>
                <c:pt idx="937">
                  <c:v>0.39053240740740741</c:v>
                </c:pt>
                <c:pt idx="938">
                  <c:v>0.39054398148148151</c:v>
                </c:pt>
                <c:pt idx="939">
                  <c:v>0.39055555555555554</c:v>
                </c:pt>
                <c:pt idx="940">
                  <c:v>0.39056712962962964</c:v>
                </c:pt>
                <c:pt idx="941">
                  <c:v>0.39057870370370368</c:v>
                </c:pt>
                <c:pt idx="942">
                  <c:v>0.39059027777777783</c:v>
                </c:pt>
                <c:pt idx="943">
                  <c:v>0.39060185185185187</c:v>
                </c:pt>
                <c:pt idx="944">
                  <c:v>0.39061342592592596</c:v>
                </c:pt>
                <c:pt idx="945">
                  <c:v>0.390625</c:v>
                </c:pt>
                <c:pt idx="946">
                  <c:v>0.39063657407407404</c:v>
                </c:pt>
                <c:pt idx="947">
                  <c:v>0.39064814814814813</c:v>
                </c:pt>
                <c:pt idx="948">
                  <c:v>0.39065972222222217</c:v>
                </c:pt>
                <c:pt idx="949">
                  <c:v>0.39067129629629632</c:v>
                </c:pt>
                <c:pt idx="950">
                  <c:v>0.39068287037037036</c:v>
                </c:pt>
                <c:pt idx="951">
                  <c:v>0.39069444444444446</c:v>
                </c:pt>
                <c:pt idx="952">
                  <c:v>0.39070601851851849</c:v>
                </c:pt>
                <c:pt idx="953">
                  <c:v>0.39071759259259259</c:v>
                </c:pt>
                <c:pt idx="954">
                  <c:v>0.39072916666666663</c:v>
                </c:pt>
                <c:pt idx="955">
                  <c:v>0.39074074074074078</c:v>
                </c:pt>
                <c:pt idx="956">
                  <c:v>0.39075231481481482</c:v>
                </c:pt>
                <c:pt idx="957">
                  <c:v>0.39076388888888891</c:v>
                </c:pt>
                <c:pt idx="958">
                  <c:v>0.39077546296296295</c:v>
                </c:pt>
                <c:pt idx="959">
                  <c:v>0.39078703703703704</c:v>
                </c:pt>
                <c:pt idx="960">
                  <c:v>0.39079861111111108</c:v>
                </c:pt>
                <c:pt idx="961">
                  <c:v>0.39081018518518523</c:v>
                </c:pt>
                <c:pt idx="962">
                  <c:v>0.39082175925925927</c:v>
                </c:pt>
                <c:pt idx="963">
                  <c:v>0.39083333333333337</c:v>
                </c:pt>
                <c:pt idx="964">
                  <c:v>0.3908449074074074</c:v>
                </c:pt>
                <c:pt idx="965">
                  <c:v>0.3908564814814815</c:v>
                </c:pt>
                <c:pt idx="966">
                  <c:v>0.39086805555555554</c:v>
                </c:pt>
                <c:pt idx="967">
                  <c:v>0.39087962962962958</c:v>
                </c:pt>
                <c:pt idx="968">
                  <c:v>0.39089120370370373</c:v>
                </c:pt>
                <c:pt idx="969">
                  <c:v>0.39090277777777777</c:v>
                </c:pt>
                <c:pt idx="970">
                  <c:v>0.39091435185185186</c:v>
                </c:pt>
                <c:pt idx="971">
                  <c:v>0.3909259259259259</c:v>
                </c:pt>
                <c:pt idx="972">
                  <c:v>0.39093749999999999</c:v>
                </c:pt>
                <c:pt idx="973">
                  <c:v>0.39094907407407403</c:v>
                </c:pt>
                <c:pt idx="974">
                  <c:v>0.39096064814814818</c:v>
                </c:pt>
                <c:pt idx="975">
                  <c:v>0.39097222222222222</c:v>
                </c:pt>
                <c:pt idx="976">
                  <c:v>0.39098379629629632</c:v>
                </c:pt>
                <c:pt idx="977">
                  <c:v>0.39099537037037035</c:v>
                </c:pt>
                <c:pt idx="978">
                  <c:v>0.39100694444444445</c:v>
                </c:pt>
                <c:pt idx="979">
                  <c:v>0.39101851851851849</c:v>
                </c:pt>
                <c:pt idx="980">
                  <c:v>0.39103009259259264</c:v>
                </c:pt>
                <c:pt idx="981">
                  <c:v>0.39104166666666668</c:v>
                </c:pt>
                <c:pt idx="982">
                  <c:v>0.39105324074074077</c:v>
                </c:pt>
                <c:pt idx="983">
                  <c:v>0.39106481481481481</c:v>
                </c:pt>
                <c:pt idx="984">
                  <c:v>0.3910763888888889</c:v>
                </c:pt>
                <c:pt idx="985">
                  <c:v>0.39108796296296294</c:v>
                </c:pt>
                <c:pt idx="986">
                  <c:v>0.39109953703703698</c:v>
                </c:pt>
                <c:pt idx="987">
                  <c:v>0.39111111111111113</c:v>
                </c:pt>
                <c:pt idx="988">
                  <c:v>0.39112268518518517</c:v>
                </c:pt>
                <c:pt idx="989">
                  <c:v>0.39113425925925926</c:v>
                </c:pt>
                <c:pt idx="990">
                  <c:v>0.3911458333333333</c:v>
                </c:pt>
                <c:pt idx="991">
                  <c:v>0.3911574074074074</c:v>
                </c:pt>
                <c:pt idx="992">
                  <c:v>0.39116898148148144</c:v>
                </c:pt>
                <c:pt idx="993">
                  <c:v>0.39118055555555559</c:v>
                </c:pt>
                <c:pt idx="994">
                  <c:v>0.39119212962962963</c:v>
                </c:pt>
                <c:pt idx="995">
                  <c:v>0.39120370370370372</c:v>
                </c:pt>
                <c:pt idx="996">
                  <c:v>0.39121527777777776</c:v>
                </c:pt>
                <c:pt idx="997">
                  <c:v>0.39122685185185185</c:v>
                </c:pt>
                <c:pt idx="998">
                  <c:v>0.39123842592592589</c:v>
                </c:pt>
                <c:pt idx="999">
                  <c:v>0.39125000000000004</c:v>
                </c:pt>
                <c:pt idx="1000">
                  <c:v>0.39126157407407408</c:v>
                </c:pt>
                <c:pt idx="1001">
                  <c:v>0.39127314814814818</c:v>
                </c:pt>
                <c:pt idx="1002">
                  <c:v>0.39128472222222221</c:v>
                </c:pt>
                <c:pt idx="1003">
                  <c:v>0.39129629629629631</c:v>
                </c:pt>
                <c:pt idx="1004">
                  <c:v>0.39130787037037035</c:v>
                </c:pt>
                <c:pt idx="1005">
                  <c:v>0.3913194444444445</c:v>
                </c:pt>
                <c:pt idx="1006">
                  <c:v>0.39133101851851854</c:v>
                </c:pt>
                <c:pt idx="1007">
                  <c:v>0.39134259259259263</c:v>
                </c:pt>
                <c:pt idx="1008">
                  <c:v>0.39135416666666667</c:v>
                </c:pt>
                <c:pt idx="1009">
                  <c:v>0.39136574074074071</c:v>
                </c:pt>
                <c:pt idx="1010">
                  <c:v>0.3913773148148148</c:v>
                </c:pt>
                <c:pt idx="1011">
                  <c:v>0.39138888888888884</c:v>
                </c:pt>
                <c:pt idx="1012">
                  <c:v>0.39140046296296299</c:v>
                </c:pt>
                <c:pt idx="1013">
                  <c:v>0.39141203703703703</c:v>
                </c:pt>
                <c:pt idx="1014">
                  <c:v>0.39142361111111112</c:v>
                </c:pt>
                <c:pt idx="1015">
                  <c:v>0.39143518518518516</c:v>
                </c:pt>
                <c:pt idx="1016">
                  <c:v>0.39144675925925926</c:v>
                </c:pt>
                <c:pt idx="1017">
                  <c:v>0.3914583333333333</c:v>
                </c:pt>
                <c:pt idx="1018">
                  <c:v>0.39146990740740745</c:v>
                </c:pt>
                <c:pt idx="1019">
                  <c:v>0.39148148148148149</c:v>
                </c:pt>
                <c:pt idx="1020">
                  <c:v>0.39149305555555558</c:v>
                </c:pt>
                <c:pt idx="1021">
                  <c:v>0.39150462962962962</c:v>
                </c:pt>
                <c:pt idx="1022">
                  <c:v>0.39151620370370371</c:v>
                </c:pt>
                <c:pt idx="1023">
                  <c:v>0.39152777777777775</c:v>
                </c:pt>
                <c:pt idx="1024">
                  <c:v>0.3915393518518519</c:v>
                </c:pt>
                <c:pt idx="1025">
                  <c:v>0.39155092592592594</c:v>
                </c:pt>
                <c:pt idx="1026">
                  <c:v>0.39156250000000004</c:v>
                </c:pt>
                <c:pt idx="1027">
                  <c:v>0.39157407407407407</c:v>
                </c:pt>
                <c:pt idx="1028">
                  <c:v>0.39158564814814811</c:v>
                </c:pt>
                <c:pt idx="1029">
                  <c:v>0.39159722222222221</c:v>
                </c:pt>
                <c:pt idx="1030">
                  <c:v>0.39160879629629625</c:v>
                </c:pt>
                <c:pt idx="1031">
                  <c:v>0.3916203703703704</c:v>
                </c:pt>
                <c:pt idx="1032">
                  <c:v>0.39163194444444444</c:v>
                </c:pt>
                <c:pt idx="1033">
                  <c:v>0.39164351851851853</c:v>
                </c:pt>
                <c:pt idx="1034">
                  <c:v>0.39165509259259257</c:v>
                </c:pt>
                <c:pt idx="1035">
                  <c:v>0.39166666666666666</c:v>
                </c:pt>
                <c:pt idx="1036">
                  <c:v>0.3916782407407407</c:v>
                </c:pt>
                <c:pt idx="1037">
                  <c:v>0.39168981481481485</c:v>
                </c:pt>
                <c:pt idx="1038">
                  <c:v>0.39170138888888889</c:v>
                </c:pt>
                <c:pt idx="1039">
                  <c:v>0.39171296296296299</c:v>
                </c:pt>
                <c:pt idx="1040">
                  <c:v>0.39172453703703702</c:v>
                </c:pt>
                <c:pt idx="1041">
                  <c:v>0.39173611111111112</c:v>
                </c:pt>
                <c:pt idx="1042">
                  <c:v>0.39174768518518516</c:v>
                </c:pt>
                <c:pt idx="1043">
                  <c:v>0.39175925925925931</c:v>
                </c:pt>
                <c:pt idx="1044">
                  <c:v>0.39177083333333335</c:v>
                </c:pt>
                <c:pt idx="1045">
                  <c:v>0.39178240740740744</c:v>
                </c:pt>
                <c:pt idx="1046">
                  <c:v>0.39179398148148148</c:v>
                </c:pt>
                <c:pt idx="1047">
                  <c:v>0.39180555555555552</c:v>
                </c:pt>
                <c:pt idx="1048">
                  <c:v>0.39181712962962961</c:v>
                </c:pt>
                <c:pt idx="1049">
                  <c:v>0.39182870370370365</c:v>
                </c:pt>
                <c:pt idx="1050">
                  <c:v>0.3918402777777778</c:v>
                </c:pt>
                <c:pt idx="1051">
                  <c:v>0.39185185185185184</c:v>
                </c:pt>
                <c:pt idx="1052">
                  <c:v>0.39186342592592593</c:v>
                </c:pt>
                <c:pt idx="1053">
                  <c:v>0.39187499999999997</c:v>
                </c:pt>
                <c:pt idx="1054">
                  <c:v>0.39188657407407407</c:v>
                </c:pt>
                <c:pt idx="1055">
                  <c:v>0.39189814814814811</c:v>
                </c:pt>
                <c:pt idx="1056">
                  <c:v>0.39190972222222226</c:v>
                </c:pt>
                <c:pt idx="1057">
                  <c:v>0.3919212962962963</c:v>
                </c:pt>
                <c:pt idx="1058">
                  <c:v>0.39193287037037039</c:v>
                </c:pt>
                <c:pt idx="1059">
                  <c:v>0.39194444444444443</c:v>
                </c:pt>
                <c:pt idx="1060">
                  <c:v>0.39195601851851852</c:v>
                </c:pt>
                <c:pt idx="1061">
                  <c:v>0.39196759259259256</c:v>
                </c:pt>
                <c:pt idx="1062">
                  <c:v>0.39197916666666671</c:v>
                </c:pt>
                <c:pt idx="1063">
                  <c:v>0.39199074074074075</c:v>
                </c:pt>
                <c:pt idx="1064">
                  <c:v>0.39200231481481485</c:v>
                </c:pt>
                <c:pt idx="1065">
                  <c:v>0.39201388888888888</c:v>
                </c:pt>
                <c:pt idx="1066">
                  <c:v>0.39202546296296298</c:v>
                </c:pt>
                <c:pt idx="1067">
                  <c:v>0.39203703703703702</c:v>
                </c:pt>
                <c:pt idx="1068">
                  <c:v>0.39204861111111117</c:v>
                </c:pt>
                <c:pt idx="1069">
                  <c:v>0.39206018518518521</c:v>
                </c:pt>
                <c:pt idx="1070">
                  <c:v>0.39207175925925924</c:v>
                </c:pt>
                <c:pt idx="1071">
                  <c:v>0.39208333333333334</c:v>
                </c:pt>
                <c:pt idx="1072">
                  <c:v>0.39209490740740738</c:v>
                </c:pt>
                <c:pt idx="1073">
                  <c:v>0.39210648148148147</c:v>
                </c:pt>
                <c:pt idx="1074">
                  <c:v>0.39211805555555551</c:v>
                </c:pt>
                <c:pt idx="1075">
                  <c:v>0.39212962962962966</c:v>
                </c:pt>
                <c:pt idx="1076">
                  <c:v>0.3921412037037037</c:v>
                </c:pt>
                <c:pt idx="1077">
                  <c:v>0.39215277777777779</c:v>
                </c:pt>
                <c:pt idx="1078">
                  <c:v>0.39216435185185183</c:v>
                </c:pt>
                <c:pt idx="1079">
                  <c:v>0.39217592592592593</c:v>
                </c:pt>
                <c:pt idx="1080">
                  <c:v>0.39218749999999997</c:v>
                </c:pt>
                <c:pt idx="1081">
                  <c:v>0.39219907407407412</c:v>
                </c:pt>
                <c:pt idx="1082">
                  <c:v>0.39221064814814816</c:v>
                </c:pt>
                <c:pt idx="1083">
                  <c:v>0.39222222222222225</c:v>
                </c:pt>
                <c:pt idx="1084">
                  <c:v>0.39223379629629629</c:v>
                </c:pt>
                <c:pt idx="1085">
                  <c:v>0.39224537037037038</c:v>
                </c:pt>
                <c:pt idx="1086">
                  <c:v>0.39225694444444442</c:v>
                </c:pt>
                <c:pt idx="1087">
                  <c:v>0.39226851851851857</c:v>
                </c:pt>
                <c:pt idx="1088">
                  <c:v>0.39228009259259261</c:v>
                </c:pt>
                <c:pt idx="1089">
                  <c:v>0.39229166666666665</c:v>
                </c:pt>
                <c:pt idx="1090">
                  <c:v>0.39230324074074074</c:v>
                </c:pt>
                <c:pt idx="1091">
                  <c:v>0.39231481481481478</c:v>
                </c:pt>
                <c:pt idx="1092">
                  <c:v>0.39232638888888888</c:v>
                </c:pt>
                <c:pt idx="1093">
                  <c:v>0.39233796296296292</c:v>
                </c:pt>
                <c:pt idx="1094">
                  <c:v>0.39234953703703707</c:v>
                </c:pt>
                <c:pt idx="1095">
                  <c:v>0.3923611111111111</c:v>
                </c:pt>
                <c:pt idx="1096">
                  <c:v>0.3923726851851852</c:v>
                </c:pt>
                <c:pt idx="1097">
                  <c:v>0.39238425925925924</c:v>
                </c:pt>
                <c:pt idx="1098">
                  <c:v>0.39239583333333333</c:v>
                </c:pt>
                <c:pt idx="1099">
                  <c:v>0.39240740740740737</c:v>
                </c:pt>
                <c:pt idx="1100">
                  <c:v>0.39241898148148152</c:v>
                </c:pt>
                <c:pt idx="1101">
                  <c:v>0.39243055555555556</c:v>
                </c:pt>
                <c:pt idx="1102">
                  <c:v>0.39244212962962965</c:v>
                </c:pt>
                <c:pt idx="1103">
                  <c:v>0.39245370370370369</c:v>
                </c:pt>
                <c:pt idx="1104">
                  <c:v>0.39246527777777779</c:v>
                </c:pt>
                <c:pt idx="1105">
                  <c:v>0.39247685185185183</c:v>
                </c:pt>
                <c:pt idx="1106">
                  <c:v>0.39248842592592598</c:v>
                </c:pt>
                <c:pt idx="1107">
                  <c:v>0.39250000000000002</c:v>
                </c:pt>
                <c:pt idx="1108">
                  <c:v>0.39251157407407405</c:v>
                </c:pt>
                <c:pt idx="1109">
                  <c:v>0.39252314814814815</c:v>
                </c:pt>
                <c:pt idx="1110">
                  <c:v>0.39253472222222219</c:v>
                </c:pt>
                <c:pt idx="1111">
                  <c:v>0.39254629629629628</c:v>
                </c:pt>
                <c:pt idx="1112">
                  <c:v>0.39255787037037032</c:v>
                </c:pt>
                <c:pt idx="1113">
                  <c:v>0.39256944444444447</c:v>
                </c:pt>
                <c:pt idx="1114">
                  <c:v>0.39258101851851851</c:v>
                </c:pt>
                <c:pt idx="1115">
                  <c:v>0.3925925925925926</c:v>
                </c:pt>
                <c:pt idx="1116">
                  <c:v>0.39260416666666664</c:v>
                </c:pt>
                <c:pt idx="1117">
                  <c:v>0.39261574074074074</c:v>
                </c:pt>
                <c:pt idx="1118">
                  <c:v>0.39262731481481478</c:v>
                </c:pt>
                <c:pt idx="1119">
                  <c:v>0.39263888888888893</c:v>
                </c:pt>
                <c:pt idx="1120">
                  <c:v>0.39265046296296297</c:v>
                </c:pt>
                <c:pt idx="1121">
                  <c:v>0.39266203703703706</c:v>
                </c:pt>
                <c:pt idx="1122">
                  <c:v>0.3926736111111111</c:v>
                </c:pt>
                <c:pt idx="1123">
                  <c:v>0.39268518518518519</c:v>
                </c:pt>
                <c:pt idx="1124">
                  <c:v>0.39269675925925923</c:v>
                </c:pt>
                <c:pt idx="1125">
                  <c:v>0.39270833333333338</c:v>
                </c:pt>
                <c:pt idx="1126">
                  <c:v>0.39271990740740742</c:v>
                </c:pt>
                <c:pt idx="1127">
                  <c:v>0.39273148148148151</c:v>
                </c:pt>
                <c:pt idx="1128">
                  <c:v>0.39274305555555555</c:v>
                </c:pt>
                <c:pt idx="1129">
                  <c:v>0.39275462962962965</c:v>
                </c:pt>
                <c:pt idx="1130">
                  <c:v>0.39276620370370369</c:v>
                </c:pt>
                <c:pt idx="1131">
                  <c:v>0.39277777777777773</c:v>
                </c:pt>
                <c:pt idx="1132">
                  <c:v>0.39278935185185188</c:v>
                </c:pt>
                <c:pt idx="1133">
                  <c:v>0.39280092592592591</c:v>
                </c:pt>
                <c:pt idx="1134">
                  <c:v>0.39281250000000001</c:v>
                </c:pt>
                <c:pt idx="1135">
                  <c:v>0.39282407407407405</c:v>
                </c:pt>
                <c:pt idx="1136">
                  <c:v>0.39283564814814814</c:v>
                </c:pt>
                <c:pt idx="1137">
                  <c:v>0.39284722222222218</c:v>
                </c:pt>
                <c:pt idx="1138">
                  <c:v>0.39285879629629633</c:v>
                </c:pt>
                <c:pt idx="1139">
                  <c:v>0.39287037037037037</c:v>
                </c:pt>
                <c:pt idx="1140">
                  <c:v>0.39288194444444446</c:v>
                </c:pt>
                <c:pt idx="1141">
                  <c:v>0.3928935185185185</c:v>
                </c:pt>
                <c:pt idx="1142">
                  <c:v>0.3929050925925926</c:v>
                </c:pt>
                <c:pt idx="1143">
                  <c:v>0.39291666666666664</c:v>
                </c:pt>
                <c:pt idx="1144">
                  <c:v>0.39292824074074079</c:v>
                </c:pt>
                <c:pt idx="1145">
                  <c:v>0.39293981481481483</c:v>
                </c:pt>
                <c:pt idx="1146">
                  <c:v>0.39295138888888892</c:v>
                </c:pt>
                <c:pt idx="1147">
                  <c:v>0.39296296296296296</c:v>
                </c:pt>
                <c:pt idx="1148">
                  <c:v>0.39297453703703705</c:v>
                </c:pt>
                <c:pt idx="1149">
                  <c:v>0.39298611111111109</c:v>
                </c:pt>
                <c:pt idx="1150">
                  <c:v>0.39299768518518513</c:v>
                </c:pt>
                <c:pt idx="1151">
                  <c:v>0.39300925925925928</c:v>
                </c:pt>
                <c:pt idx="1152">
                  <c:v>0.39302083333333332</c:v>
                </c:pt>
                <c:pt idx="1153">
                  <c:v>0.39303240740740741</c:v>
                </c:pt>
                <c:pt idx="1154">
                  <c:v>0.39304398148148145</c:v>
                </c:pt>
                <c:pt idx="1155">
                  <c:v>0.39305555555555555</c:v>
                </c:pt>
                <c:pt idx="1156">
                  <c:v>0.39306712962962959</c:v>
                </c:pt>
                <c:pt idx="1157">
                  <c:v>0.39307870370370374</c:v>
                </c:pt>
                <c:pt idx="1158">
                  <c:v>0.39309027777777777</c:v>
                </c:pt>
                <c:pt idx="1159">
                  <c:v>0.39310185185185187</c:v>
                </c:pt>
                <c:pt idx="1160">
                  <c:v>0.39311342592592591</c:v>
                </c:pt>
                <c:pt idx="1161">
                  <c:v>0.393125</c:v>
                </c:pt>
                <c:pt idx="1162">
                  <c:v>0.39313657407407404</c:v>
                </c:pt>
                <c:pt idx="1163">
                  <c:v>0.39314814814814819</c:v>
                </c:pt>
                <c:pt idx="1164">
                  <c:v>0.39315972222222223</c:v>
                </c:pt>
                <c:pt idx="1165">
                  <c:v>0.39317129629629632</c:v>
                </c:pt>
                <c:pt idx="1166">
                  <c:v>0.39318287037037036</c:v>
                </c:pt>
                <c:pt idx="1167">
                  <c:v>0.39319444444444446</c:v>
                </c:pt>
                <c:pt idx="1168">
                  <c:v>0.3932060185185185</c:v>
                </c:pt>
                <c:pt idx="1169">
                  <c:v>0.39321759259259265</c:v>
                </c:pt>
                <c:pt idx="1170">
                  <c:v>0.39322916666666669</c:v>
                </c:pt>
                <c:pt idx="1171">
                  <c:v>0.39324074074074072</c:v>
                </c:pt>
                <c:pt idx="1172">
                  <c:v>0.39325231481481482</c:v>
                </c:pt>
                <c:pt idx="1173">
                  <c:v>0.39326388888888886</c:v>
                </c:pt>
                <c:pt idx="1174">
                  <c:v>0.39327546296296295</c:v>
                </c:pt>
                <c:pt idx="1175">
                  <c:v>0.39328703703703699</c:v>
                </c:pt>
                <c:pt idx="1176">
                  <c:v>0.39329861111111114</c:v>
                </c:pt>
                <c:pt idx="1177">
                  <c:v>0.39331018518518518</c:v>
                </c:pt>
                <c:pt idx="1178">
                  <c:v>0.39332175925925927</c:v>
                </c:pt>
                <c:pt idx="1179">
                  <c:v>0.39333333333333331</c:v>
                </c:pt>
                <c:pt idx="1180">
                  <c:v>0.39334490740740741</c:v>
                </c:pt>
                <c:pt idx="1181">
                  <c:v>0.39335648148148145</c:v>
                </c:pt>
                <c:pt idx="1182">
                  <c:v>0.3933680555555556</c:v>
                </c:pt>
                <c:pt idx="1183">
                  <c:v>0.39337962962962963</c:v>
                </c:pt>
                <c:pt idx="1184">
                  <c:v>0.39339120370370373</c:v>
                </c:pt>
                <c:pt idx="1185">
                  <c:v>0.39340277777777777</c:v>
                </c:pt>
                <c:pt idx="1186">
                  <c:v>0.39341435185185186</c:v>
                </c:pt>
                <c:pt idx="1187">
                  <c:v>0.3934259259259259</c:v>
                </c:pt>
                <c:pt idx="1188">
                  <c:v>0.39343750000000005</c:v>
                </c:pt>
                <c:pt idx="1189">
                  <c:v>0.39344907407407409</c:v>
                </c:pt>
                <c:pt idx="1190">
                  <c:v>0.39346064814814818</c:v>
                </c:pt>
                <c:pt idx="1191">
                  <c:v>0.39347222222222222</c:v>
                </c:pt>
                <c:pt idx="1192">
                  <c:v>0.39348379629629626</c:v>
                </c:pt>
                <c:pt idx="1193">
                  <c:v>0.39349537037037036</c:v>
                </c:pt>
                <c:pt idx="1194">
                  <c:v>0.3935069444444444</c:v>
                </c:pt>
                <c:pt idx="1195">
                  <c:v>0.39351851851851855</c:v>
                </c:pt>
                <c:pt idx="1196">
                  <c:v>0.39353009259259258</c:v>
                </c:pt>
                <c:pt idx="1197">
                  <c:v>0.39354166666666668</c:v>
                </c:pt>
                <c:pt idx="1198">
                  <c:v>0.39355324074074072</c:v>
                </c:pt>
                <c:pt idx="1199">
                  <c:v>0.39356481481481481</c:v>
                </c:pt>
                <c:pt idx="1200">
                  <c:v>0.39357638888888885</c:v>
                </c:pt>
                <c:pt idx="1201">
                  <c:v>0.393587962962963</c:v>
                </c:pt>
                <c:pt idx="1202">
                  <c:v>0.39359953703703704</c:v>
                </c:pt>
                <c:pt idx="1203">
                  <c:v>0.39361111111111113</c:v>
                </c:pt>
                <c:pt idx="1204">
                  <c:v>0.39362268518518517</c:v>
                </c:pt>
                <c:pt idx="1205">
                  <c:v>0.39363425925925927</c:v>
                </c:pt>
                <c:pt idx="1206">
                  <c:v>0.39364583333333331</c:v>
                </c:pt>
                <c:pt idx="1207">
                  <c:v>0.39365740740740746</c:v>
                </c:pt>
                <c:pt idx="1208">
                  <c:v>0.39366898148148149</c:v>
                </c:pt>
                <c:pt idx="1209">
                  <c:v>0.39368055555555559</c:v>
                </c:pt>
                <c:pt idx="1210">
                  <c:v>0.39369212962962963</c:v>
                </c:pt>
                <c:pt idx="1211">
                  <c:v>0.39370370370370367</c:v>
                </c:pt>
                <c:pt idx="1212">
                  <c:v>0.39371527777777776</c:v>
                </c:pt>
                <c:pt idx="1213">
                  <c:v>0.3937268518518518</c:v>
                </c:pt>
                <c:pt idx="1214">
                  <c:v>0.39373842592592595</c:v>
                </c:pt>
                <c:pt idx="1215">
                  <c:v>0.39374999999999999</c:v>
                </c:pt>
                <c:pt idx="1216">
                  <c:v>0.39376157407407408</c:v>
                </c:pt>
                <c:pt idx="1217">
                  <c:v>0.39377314814814812</c:v>
                </c:pt>
                <c:pt idx="1218">
                  <c:v>0.39378472222222222</c:v>
                </c:pt>
                <c:pt idx="1219">
                  <c:v>0.39379629629629626</c:v>
                </c:pt>
                <c:pt idx="1220">
                  <c:v>0.39380787037037041</c:v>
                </c:pt>
                <c:pt idx="1221">
                  <c:v>0.39381944444444444</c:v>
                </c:pt>
                <c:pt idx="1222">
                  <c:v>0.39383101851851854</c:v>
                </c:pt>
                <c:pt idx="1223">
                  <c:v>0.39384259259259258</c:v>
                </c:pt>
                <c:pt idx="1224">
                  <c:v>0.39385416666666667</c:v>
                </c:pt>
                <c:pt idx="1225">
                  <c:v>0.39386574074074071</c:v>
                </c:pt>
                <c:pt idx="1226">
                  <c:v>0.39387731481481486</c:v>
                </c:pt>
                <c:pt idx="1227">
                  <c:v>0.3938888888888889</c:v>
                </c:pt>
                <c:pt idx="1228">
                  <c:v>0.39390046296296299</c:v>
                </c:pt>
                <c:pt idx="1229">
                  <c:v>0.39391203703703703</c:v>
                </c:pt>
                <c:pt idx="1230">
                  <c:v>0.39392361111111113</c:v>
                </c:pt>
                <c:pt idx="1231">
                  <c:v>0.39393518518518517</c:v>
                </c:pt>
                <c:pt idx="1232">
                  <c:v>0.39394675925925932</c:v>
                </c:pt>
                <c:pt idx="1233">
                  <c:v>0.39395833333333335</c:v>
                </c:pt>
                <c:pt idx="1234">
                  <c:v>0.39396990740740739</c:v>
                </c:pt>
                <c:pt idx="1235">
                  <c:v>0.39398148148148149</c:v>
                </c:pt>
                <c:pt idx="1236">
                  <c:v>0.39399305555555553</c:v>
                </c:pt>
                <c:pt idx="1237">
                  <c:v>0.39400462962962962</c:v>
                </c:pt>
                <c:pt idx="1238">
                  <c:v>0.39401620370370366</c:v>
                </c:pt>
                <c:pt idx="1239">
                  <c:v>0.39402777777777781</c:v>
                </c:pt>
                <c:pt idx="1240">
                  <c:v>0.39403935185185185</c:v>
                </c:pt>
                <c:pt idx="1241">
                  <c:v>0.39405092592592594</c:v>
                </c:pt>
                <c:pt idx="1242">
                  <c:v>0.39406249999999998</c:v>
                </c:pt>
                <c:pt idx="1243">
                  <c:v>0.39407407407407408</c:v>
                </c:pt>
                <c:pt idx="1244">
                  <c:v>0.39408564814814812</c:v>
                </c:pt>
                <c:pt idx="1245">
                  <c:v>0.39409722222222227</c:v>
                </c:pt>
                <c:pt idx="1246">
                  <c:v>0.3941087962962963</c:v>
                </c:pt>
                <c:pt idx="1247">
                  <c:v>0.3941203703703704</c:v>
                </c:pt>
                <c:pt idx="1248">
                  <c:v>0.39413194444444444</c:v>
                </c:pt>
                <c:pt idx="1249">
                  <c:v>0.39414351851851853</c:v>
                </c:pt>
                <c:pt idx="1250">
                  <c:v>0.39415509259259257</c:v>
                </c:pt>
                <c:pt idx="1251">
                  <c:v>0.39416666666666672</c:v>
                </c:pt>
                <c:pt idx="1252">
                  <c:v>0.39417824074074076</c:v>
                </c:pt>
                <c:pt idx="1253">
                  <c:v>0.3941898148148148</c:v>
                </c:pt>
                <c:pt idx="1254">
                  <c:v>0.39420138888888889</c:v>
                </c:pt>
                <c:pt idx="1255">
                  <c:v>0.39421296296296293</c:v>
                </c:pt>
                <c:pt idx="1256">
                  <c:v>0.39422453703703703</c:v>
                </c:pt>
                <c:pt idx="1257">
                  <c:v>0.39423611111111106</c:v>
                </c:pt>
                <c:pt idx="1258">
                  <c:v>0.39424768518518521</c:v>
                </c:pt>
                <c:pt idx="1259">
                  <c:v>0.39425925925925925</c:v>
                </c:pt>
                <c:pt idx="1260">
                  <c:v>0.39427083333333335</c:v>
                </c:pt>
                <c:pt idx="1261">
                  <c:v>0.39428240740740739</c:v>
                </c:pt>
                <c:pt idx="1262">
                  <c:v>0.39429398148148148</c:v>
                </c:pt>
                <c:pt idx="1263">
                  <c:v>0.39430555555555552</c:v>
                </c:pt>
                <c:pt idx="1264">
                  <c:v>0.39431712962962967</c:v>
                </c:pt>
                <c:pt idx="1265">
                  <c:v>0.39432870370370371</c:v>
                </c:pt>
                <c:pt idx="1266">
                  <c:v>0.3943402777777778</c:v>
                </c:pt>
                <c:pt idx="1267">
                  <c:v>0.39435185185185184</c:v>
                </c:pt>
                <c:pt idx="1268">
                  <c:v>0.39436342592592594</c:v>
                </c:pt>
                <c:pt idx="1269">
                  <c:v>0.39437499999999998</c:v>
                </c:pt>
                <c:pt idx="1270">
                  <c:v>0.39438657407407413</c:v>
                </c:pt>
                <c:pt idx="1271">
                  <c:v>0.39439814814814816</c:v>
                </c:pt>
                <c:pt idx="1272">
                  <c:v>0.3944097222222222</c:v>
                </c:pt>
                <c:pt idx="1273">
                  <c:v>0.3944212962962963</c:v>
                </c:pt>
                <c:pt idx="1274">
                  <c:v>0.39443287037037034</c:v>
                </c:pt>
                <c:pt idx="1275">
                  <c:v>0.39444444444444443</c:v>
                </c:pt>
                <c:pt idx="1276">
                  <c:v>0.39445601851851847</c:v>
                </c:pt>
                <c:pt idx="1277">
                  <c:v>0.39446759259259262</c:v>
                </c:pt>
                <c:pt idx="1278">
                  <c:v>0.39447916666666666</c:v>
                </c:pt>
                <c:pt idx="1279">
                  <c:v>0.39449074074074075</c:v>
                </c:pt>
                <c:pt idx="1280">
                  <c:v>0.39450231481481479</c:v>
                </c:pt>
                <c:pt idx="1281">
                  <c:v>0.39451388888888889</c:v>
                </c:pt>
                <c:pt idx="1282">
                  <c:v>0.39452546296296293</c:v>
                </c:pt>
                <c:pt idx="1283">
                  <c:v>0.39453703703703707</c:v>
                </c:pt>
                <c:pt idx="1284">
                  <c:v>0.39454861111111111</c:v>
                </c:pt>
                <c:pt idx="1285">
                  <c:v>0.39456018518518521</c:v>
                </c:pt>
                <c:pt idx="1286">
                  <c:v>0.39457175925925925</c:v>
                </c:pt>
                <c:pt idx="1287">
                  <c:v>0.39458333333333334</c:v>
                </c:pt>
                <c:pt idx="1288">
                  <c:v>0.39459490740740738</c:v>
                </c:pt>
                <c:pt idx="1289">
                  <c:v>0.39460648148148153</c:v>
                </c:pt>
                <c:pt idx="1290">
                  <c:v>0.39461805555555557</c:v>
                </c:pt>
                <c:pt idx="1291">
                  <c:v>0.39462962962962966</c:v>
                </c:pt>
                <c:pt idx="1292">
                  <c:v>0.3946412037037037</c:v>
                </c:pt>
                <c:pt idx="1293">
                  <c:v>0.3946527777777778</c:v>
                </c:pt>
                <c:pt idx="1294">
                  <c:v>0.39466435185185184</c:v>
                </c:pt>
                <c:pt idx="1295">
                  <c:v>0.39467592592592587</c:v>
                </c:pt>
                <c:pt idx="1296">
                  <c:v>0.39468750000000002</c:v>
                </c:pt>
                <c:pt idx="1297">
                  <c:v>0.39469907407407406</c:v>
                </c:pt>
                <c:pt idx="1298">
                  <c:v>0.39471064814814816</c:v>
                </c:pt>
                <c:pt idx="1299">
                  <c:v>0.3947222222222222</c:v>
                </c:pt>
                <c:pt idx="1300">
                  <c:v>0.39473379629629629</c:v>
                </c:pt>
                <c:pt idx="1301">
                  <c:v>0.39474537037037033</c:v>
                </c:pt>
                <c:pt idx="1302">
                  <c:v>0.39475694444444448</c:v>
                </c:pt>
                <c:pt idx="1303">
                  <c:v>0.39476851851851852</c:v>
                </c:pt>
                <c:pt idx="1304">
                  <c:v>0.39478009259259261</c:v>
                </c:pt>
                <c:pt idx="1305">
                  <c:v>0.39479166666666665</c:v>
                </c:pt>
                <c:pt idx="1306">
                  <c:v>0.39480324074074075</c:v>
                </c:pt>
                <c:pt idx="1307">
                  <c:v>0.39481481481481479</c:v>
                </c:pt>
                <c:pt idx="1308">
                  <c:v>0.39482638888888894</c:v>
                </c:pt>
                <c:pt idx="1309">
                  <c:v>0.39483796296296297</c:v>
                </c:pt>
                <c:pt idx="1310">
                  <c:v>0.39484953703703707</c:v>
                </c:pt>
                <c:pt idx="1311">
                  <c:v>0.39486111111111111</c:v>
                </c:pt>
                <c:pt idx="1312">
                  <c:v>0.3948726851851852</c:v>
                </c:pt>
                <c:pt idx="1313">
                  <c:v>0.39488425925925924</c:v>
                </c:pt>
                <c:pt idx="1314">
                  <c:v>0.39489583333333328</c:v>
                </c:pt>
                <c:pt idx="1315">
                  <c:v>0.39490740740740743</c:v>
                </c:pt>
                <c:pt idx="1316">
                  <c:v>0.39491898148148147</c:v>
                </c:pt>
                <c:pt idx="1317">
                  <c:v>0.39493055555555556</c:v>
                </c:pt>
                <c:pt idx="1318">
                  <c:v>0.3949421296296296</c:v>
                </c:pt>
                <c:pt idx="1319">
                  <c:v>0.3949537037037037</c:v>
                </c:pt>
                <c:pt idx="1320">
                  <c:v>0.39496527777777773</c:v>
                </c:pt>
                <c:pt idx="1321">
                  <c:v>0.39497685185185188</c:v>
                </c:pt>
                <c:pt idx="1322">
                  <c:v>0.39498842592592592</c:v>
                </c:pt>
                <c:pt idx="1323">
                  <c:v>0.39500000000000002</c:v>
                </c:pt>
                <c:pt idx="1324">
                  <c:v>0.39501157407407406</c:v>
                </c:pt>
                <c:pt idx="1325">
                  <c:v>0.39502314814814815</c:v>
                </c:pt>
                <c:pt idx="1326">
                  <c:v>0.39503472222222219</c:v>
                </c:pt>
                <c:pt idx="1327">
                  <c:v>0.39504629629629634</c:v>
                </c:pt>
                <c:pt idx="1328">
                  <c:v>0.39505787037037038</c:v>
                </c:pt>
                <c:pt idx="1329">
                  <c:v>0.39506944444444447</c:v>
                </c:pt>
                <c:pt idx="1330">
                  <c:v>0.39508101851851851</c:v>
                </c:pt>
                <c:pt idx="1331">
                  <c:v>0.39509259259259261</c:v>
                </c:pt>
                <c:pt idx="1332">
                  <c:v>0.39510416666666665</c:v>
                </c:pt>
                <c:pt idx="1333">
                  <c:v>0.39511574074074068</c:v>
                </c:pt>
                <c:pt idx="1334">
                  <c:v>0.39512731481481483</c:v>
                </c:pt>
                <c:pt idx="1335">
                  <c:v>0.39513888888888887</c:v>
                </c:pt>
                <c:pt idx="1336">
                  <c:v>0.39515046296296297</c:v>
                </c:pt>
                <c:pt idx="1337">
                  <c:v>0.39516203703703701</c:v>
                </c:pt>
                <c:pt idx="1338">
                  <c:v>0.3951736111111111</c:v>
                </c:pt>
                <c:pt idx="1339">
                  <c:v>0.39518518518518514</c:v>
                </c:pt>
                <c:pt idx="1340">
                  <c:v>0.39519675925925929</c:v>
                </c:pt>
                <c:pt idx="1341">
                  <c:v>0.39520833333333333</c:v>
                </c:pt>
                <c:pt idx="1342">
                  <c:v>0.39521990740740742</c:v>
                </c:pt>
                <c:pt idx="1343">
                  <c:v>0.39523148148148146</c:v>
                </c:pt>
                <c:pt idx="1344">
                  <c:v>0.39524305555555556</c:v>
                </c:pt>
                <c:pt idx="1345">
                  <c:v>0.39525462962962959</c:v>
                </c:pt>
                <c:pt idx="1346">
                  <c:v>0.39526620370370374</c:v>
                </c:pt>
                <c:pt idx="1347">
                  <c:v>0.39527777777777778</c:v>
                </c:pt>
                <c:pt idx="1348">
                  <c:v>0.39528935185185188</c:v>
                </c:pt>
                <c:pt idx="1349">
                  <c:v>0.39530092592592592</c:v>
                </c:pt>
                <c:pt idx="1350">
                  <c:v>0.39531250000000001</c:v>
                </c:pt>
                <c:pt idx="1351">
                  <c:v>0.39532407407407405</c:v>
                </c:pt>
                <c:pt idx="1352">
                  <c:v>0.3953356481481482</c:v>
                </c:pt>
                <c:pt idx="1353">
                  <c:v>0.39534722222222224</c:v>
                </c:pt>
                <c:pt idx="1354">
                  <c:v>0.39535879629629633</c:v>
                </c:pt>
                <c:pt idx="1355">
                  <c:v>0.39537037037037037</c:v>
                </c:pt>
                <c:pt idx="1356">
                  <c:v>0.39538194444444441</c:v>
                </c:pt>
                <c:pt idx="1357">
                  <c:v>0.39539351851851851</c:v>
                </c:pt>
                <c:pt idx="1358">
                  <c:v>0.39540509259259254</c:v>
                </c:pt>
                <c:pt idx="1359">
                  <c:v>0.39541666666666669</c:v>
                </c:pt>
                <c:pt idx="1360">
                  <c:v>0.39542824074074073</c:v>
                </c:pt>
                <c:pt idx="1361">
                  <c:v>0.39543981481481483</c:v>
                </c:pt>
                <c:pt idx="1362">
                  <c:v>0.39545138888888887</c:v>
                </c:pt>
                <c:pt idx="1363">
                  <c:v>0.39546296296296296</c:v>
                </c:pt>
                <c:pt idx="1364">
                  <c:v>0.395474537037037</c:v>
                </c:pt>
                <c:pt idx="1365">
                  <c:v>0.39548611111111115</c:v>
                </c:pt>
                <c:pt idx="1366">
                  <c:v>0.39549768518518519</c:v>
                </c:pt>
                <c:pt idx="1367">
                  <c:v>0.39550925925925928</c:v>
                </c:pt>
                <c:pt idx="1368">
                  <c:v>0.39552083333333332</c:v>
                </c:pt>
                <c:pt idx="1369">
                  <c:v>0.39553240740740742</c:v>
                </c:pt>
                <c:pt idx="1370">
                  <c:v>0.39554398148148145</c:v>
                </c:pt>
                <c:pt idx="1371">
                  <c:v>0.3955555555555556</c:v>
                </c:pt>
                <c:pt idx="1372">
                  <c:v>0.39556712962962964</c:v>
                </c:pt>
                <c:pt idx="1373">
                  <c:v>0.39557870370370374</c:v>
                </c:pt>
                <c:pt idx="1374">
                  <c:v>0.39559027777777778</c:v>
                </c:pt>
                <c:pt idx="1375">
                  <c:v>0.39560185185185182</c:v>
                </c:pt>
                <c:pt idx="1376">
                  <c:v>0.39561342592592591</c:v>
                </c:pt>
                <c:pt idx="1377">
                  <c:v>0.39562499999999995</c:v>
                </c:pt>
                <c:pt idx="1378">
                  <c:v>0.3956365740740741</c:v>
                </c:pt>
                <c:pt idx="1379">
                  <c:v>0.39564814814814814</c:v>
                </c:pt>
                <c:pt idx="1380">
                  <c:v>0.39565972222222223</c:v>
                </c:pt>
                <c:pt idx="1381">
                  <c:v>0.39567129629629627</c:v>
                </c:pt>
                <c:pt idx="1382">
                  <c:v>0.39568287037037037</c:v>
                </c:pt>
                <c:pt idx="1383">
                  <c:v>0.3956944444444444</c:v>
                </c:pt>
                <c:pt idx="1384">
                  <c:v>0.39570601851851855</c:v>
                </c:pt>
                <c:pt idx="1385">
                  <c:v>0.39571759259259259</c:v>
                </c:pt>
                <c:pt idx="1386">
                  <c:v>0.39572916666666669</c:v>
                </c:pt>
                <c:pt idx="1387">
                  <c:v>0.39574074074074073</c:v>
                </c:pt>
                <c:pt idx="1388">
                  <c:v>0.39575231481481482</c:v>
                </c:pt>
                <c:pt idx="1389">
                  <c:v>0.39576388888888886</c:v>
                </c:pt>
                <c:pt idx="1390">
                  <c:v>0.39577546296296301</c:v>
                </c:pt>
                <c:pt idx="1391">
                  <c:v>0.39578703703703705</c:v>
                </c:pt>
                <c:pt idx="1392">
                  <c:v>0.39579861111111114</c:v>
                </c:pt>
                <c:pt idx="1393">
                  <c:v>0.39581018518518518</c:v>
                </c:pt>
                <c:pt idx="1394">
                  <c:v>0.39582175925925928</c:v>
                </c:pt>
                <c:pt idx="1395">
                  <c:v>0.39583333333333331</c:v>
                </c:pt>
                <c:pt idx="1396">
                  <c:v>0.39584490740740735</c:v>
                </c:pt>
                <c:pt idx="1397">
                  <c:v>0.3958564814814815</c:v>
                </c:pt>
                <c:pt idx="1398">
                  <c:v>0.39586805555555554</c:v>
                </c:pt>
                <c:pt idx="1399">
                  <c:v>0.39587962962962964</c:v>
                </c:pt>
                <c:pt idx="1400">
                  <c:v>0.39589120370370368</c:v>
                </c:pt>
                <c:pt idx="1401">
                  <c:v>0.39590277777777777</c:v>
                </c:pt>
                <c:pt idx="1402">
                  <c:v>0.39591435185185181</c:v>
                </c:pt>
                <c:pt idx="1403">
                  <c:v>0.39592592592592596</c:v>
                </c:pt>
                <c:pt idx="1404">
                  <c:v>0.3959375</c:v>
                </c:pt>
                <c:pt idx="1405">
                  <c:v>0.39594907407407409</c:v>
                </c:pt>
                <c:pt idx="1406">
                  <c:v>0.39596064814814813</c:v>
                </c:pt>
                <c:pt idx="1407">
                  <c:v>0.39597222222222223</c:v>
                </c:pt>
                <c:pt idx="1408">
                  <c:v>0.39598379629629626</c:v>
                </c:pt>
                <c:pt idx="1409">
                  <c:v>0.39599537037037041</c:v>
                </c:pt>
                <c:pt idx="1410">
                  <c:v>0.39600694444444445</c:v>
                </c:pt>
                <c:pt idx="1411">
                  <c:v>0.39601851851851855</c:v>
                </c:pt>
                <c:pt idx="1412">
                  <c:v>0.39603009259259259</c:v>
                </c:pt>
                <c:pt idx="1413">
                  <c:v>0.39604166666666668</c:v>
                </c:pt>
                <c:pt idx="1414">
                  <c:v>0.39605324074074072</c:v>
                </c:pt>
                <c:pt idx="1415">
                  <c:v>0.39606481481481487</c:v>
                </c:pt>
                <c:pt idx="1416">
                  <c:v>0.39607638888888891</c:v>
                </c:pt>
                <c:pt idx="1417">
                  <c:v>0.39608796296296295</c:v>
                </c:pt>
                <c:pt idx="1418">
                  <c:v>0.39609953703703704</c:v>
                </c:pt>
                <c:pt idx="1419">
                  <c:v>0.39611111111111108</c:v>
                </c:pt>
                <c:pt idx="1420">
                  <c:v>0.39612268518518517</c:v>
                </c:pt>
                <c:pt idx="1421">
                  <c:v>0.39613425925925921</c:v>
                </c:pt>
                <c:pt idx="1422">
                  <c:v>0.39614583333333336</c:v>
                </c:pt>
                <c:pt idx="1423">
                  <c:v>0.3961574074074074</c:v>
                </c:pt>
                <c:pt idx="1424">
                  <c:v>0.3961689814814815</c:v>
                </c:pt>
                <c:pt idx="1425">
                  <c:v>0.39618055555555554</c:v>
                </c:pt>
                <c:pt idx="1426">
                  <c:v>0.39619212962962963</c:v>
                </c:pt>
                <c:pt idx="1427">
                  <c:v>0.39620370370370367</c:v>
                </c:pt>
                <c:pt idx="1428">
                  <c:v>0.39621527777777782</c:v>
                </c:pt>
                <c:pt idx="1429">
                  <c:v>0.39622685185185186</c:v>
                </c:pt>
                <c:pt idx="1430">
                  <c:v>0.39623842592592595</c:v>
                </c:pt>
                <c:pt idx="1431">
                  <c:v>0.39624999999999999</c:v>
                </c:pt>
                <c:pt idx="1432">
                  <c:v>0.39626157407407409</c:v>
                </c:pt>
                <c:pt idx="1433">
                  <c:v>0.39627314814814812</c:v>
                </c:pt>
                <c:pt idx="1434">
                  <c:v>0.39628472222222227</c:v>
                </c:pt>
                <c:pt idx="1435">
                  <c:v>0.39629629629629631</c:v>
                </c:pt>
                <c:pt idx="1436">
                  <c:v>0.39630787037037035</c:v>
                </c:pt>
                <c:pt idx="1437">
                  <c:v>0.39631944444444445</c:v>
                </c:pt>
                <c:pt idx="1438">
                  <c:v>0.39633101851851849</c:v>
                </c:pt>
                <c:pt idx="1439">
                  <c:v>0.39634259259259258</c:v>
                </c:pt>
                <c:pt idx="1440">
                  <c:v>0.39635416666666662</c:v>
                </c:pt>
                <c:pt idx="1441">
                  <c:v>0.39636574074074077</c:v>
                </c:pt>
                <c:pt idx="1442">
                  <c:v>0.39637731481481481</c:v>
                </c:pt>
                <c:pt idx="1443">
                  <c:v>0.3963888888888889</c:v>
                </c:pt>
                <c:pt idx="1444">
                  <c:v>0.39640046296296294</c:v>
                </c:pt>
                <c:pt idx="1445">
                  <c:v>0.39641203703703703</c:v>
                </c:pt>
                <c:pt idx="1446">
                  <c:v>0.39642361111111107</c:v>
                </c:pt>
                <c:pt idx="1447">
                  <c:v>0.39643518518518522</c:v>
                </c:pt>
                <c:pt idx="1448">
                  <c:v>0.39644675925925926</c:v>
                </c:pt>
                <c:pt idx="1449">
                  <c:v>0.39645833333333336</c:v>
                </c:pt>
                <c:pt idx="1450">
                  <c:v>0.3964699074074074</c:v>
                </c:pt>
                <c:pt idx="1451">
                  <c:v>0.39648148148148149</c:v>
                </c:pt>
                <c:pt idx="1452">
                  <c:v>0.39649305555555553</c:v>
                </c:pt>
                <c:pt idx="1453">
                  <c:v>0.39650462962962968</c:v>
                </c:pt>
                <c:pt idx="1454">
                  <c:v>0.39651620370370372</c:v>
                </c:pt>
                <c:pt idx="1455">
                  <c:v>0.39652777777777781</c:v>
                </c:pt>
                <c:pt idx="1456">
                  <c:v>0.39653935185185185</c:v>
                </c:pt>
                <c:pt idx="1457">
                  <c:v>0.39655092592592595</c:v>
                </c:pt>
                <c:pt idx="1458">
                  <c:v>0.39656249999999998</c:v>
                </c:pt>
                <c:pt idx="1459">
                  <c:v>0.39657407407407402</c:v>
                </c:pt>
                <c:pt idx="1460">
                  <c:v>0.39658564814814817</c:v>
                </c:pt>
                <c:pt idx="1461">
                  <c:v>0.39659722222222221</c:v>
                </c:pt>
                <c:pt idx="1462">
                  <c:v>0.39660879629629631</c:v>
                </c:pt>
                <c:pt idx="1463">
                  <c:v>0.39662037037037035</c:v>
                </c:pt>
                <c:pt idx="1464">
                  <c:v>0.39663194444444444</c:v>
                </c:pt>
                <c:pt idx="1465">
                  <c:v>0.39664351851851848</c:v>
                </c:pt>
                <c:pt idx="1466">
                  <c:v>0.39665509259259263</c:v>
                </c:pt>
                <c:pt idx="1467">
                  <c:v>0.39666666666666667</c:v>
                </c:pt>
                <c:pt idx="1468">
                  <c:v>0.39667824074074076</c:v>
                </c:pt>
                <c:pt idx="1469">
                  <c:v>0.3966898148148148</c:v>
                </c:pt>
                <c:pt idx="1470">
                  <c:v>0.3967013888888889</c:v>
                </c:pt>
                <c:pt idx="1471">
                  <c:v>0.39671296296296293</c:v>
                </c:pt>
                <c:pt idx="1472">
                  <c:v>0.39672453703703708</c:v>
                </c:pt>
                <c:pt idx="1473">
                  <c:v>0.39673611111111112</c:v>
                </c:pt>
                <c:pt idx="1474">
                  <c:v>0.39674768518518522</c:v>
                </c:pt>
                <c:pt idx="1475">
                  <c:v>0.39675925925925926</c:v>
                </c:pt>
                <c:pt idx="1476">
                  <c:v>0.39677083333333335</c:v>
                </c:pt>
                <c:pt idx="1477">
                  <c:v>0.39678240740740739</c:v>
                </c:pt>
                <c:pt idx="1478">
                  <c:v>0.39679398148148143</c:v>
                </c:pt>
                <c:pt idx="1479">
                  <c:v>0.39680555555555558</c:v>
                </c:pt>
                <c:pt idx="1480">
                  <c:v>0.39681712962962962</c:v>
                </c:pt>
                <c:pt idx="1481">
                  <c:v>0.39682870370370371</c:v>
                </c:pt>
                <c:pt idx="1482">
                  <c:v>0.39684027777777775</c:v>
                </c:pt>
                <c:pt idx="1483">
                  <c:v>0.39685185185185184</c:v>
                </c:pt>
                <c:pt idx="1484">
                  <c:v>0.39686342592592588</c:v>
                </c:pt>
                <c:pt idx="1485">
                  <c:v>0.39687500000000003</c:v>
                </c:pt>
                <c:pt idx="1486">
                  <c:v>0.39688657407407407</c:v>
                </c:pt>
                <c:pt idx="1487">
                  <c:v>0.39689814814814817</c:v>
                </c:pt>
                <c:pt idx="1488">
                  <c:v>0.39690972222222221</c:v>
                </c:pt>
                <c:pt idx="1489">
                  <c:v>0.3969212962962963</c:v>
                </c:pt>
                <c:pt idx="1490">
                  <c:v>0.39693287037037034</c:v>
                </c:pt>
                <c:pt idx="1491">
                  <c:v>0.39694444444444449</c:v>
                </c:pt>
                <c:pt idx="1492">
                  <c:v>0.39695601851851853</c:v>
                </c:pt>
                <c:pt idx="1493">
                  <c:v>0.39696759259259262</c:v>
                </c:pt>
                <c:pt idx="1494">
                  <c:v>0.39697916666666666</c:v>
                </c:pt>
                <c:pt idx="1495">
                  <c:v>0.39699074074074076</c:v>
                </c:pt>
                <c:pt idx="1496">
                  <c:v>0.39700231481481479</c:v>
                </c:pt>
                <c:pt idx="1497">
                  <c:v>0.39701388888888883</c:v>
                </c:pt>
                <c:pt idx="1498">
                  <c:v>0.39702546296296298</c:v>
                </c:pt>
                <c:pt idx="1499">
                  <c:v>0.39703703703703702</c:v>
                </c:pt>
                <c:pt idx="1500">
                  <c:v>0.39704861111111112</c:v>
                </c:pt>
                <c:pt idx="1501">
                  <c:v>0.39706018518518515</c:v>
                </c:pt>
                <c:pt idx="1502">
                  <c:v>0.39707175925925925</c:v>
                </c:pt>
                <c:pt idx="1503">
                  <c:v>0.39708333333333329</c:v>
                </c:pt>
                <c:pt idx="1504">
                  <c:v>0.39709490740740744</c:v>
                </c:pt>
                <c:pt idx="1505">
                  <c:v>0.39710648148148148</c:v>
                </c:pt>
                <c:pt idx="1506">
                  <c:v>0.39711805555555557</c:v>
                </c:pt>
                <c:pt idx="1507">
                  <c:v>0.39712962962962961</c:v>
                </c:pt>
                <c:pt idx="1508">
                  <c:v>0.3971412037037037</c:v>
                </c:pt>
                <c:pt idx="1509">
                  <c:v>0.39715277777777774</c:v>
                </c:pt>
                <c:pt idx="1510">
                  <c:v>0.39716435185185189</c:v>
                </c:pt>
                <c:pt idx="1511">
                  <c:v>0.39717592592592593</c:v>
                </c:pt>
                <c:pt idx="1512">
                  <c:v>0.39718750000000003</c:v>
                </c:pt>
                <c:pt idx="1513">
                  <c:v>0.39719907407407407</c:v>
                </c:pt>
                <c:pt idx="1514">
                  <c:v>0.39721064814814816</c:v>
                </c:pt>
                <c:pt idx="1515">
                  <c:v>0.3972222222222222</c:v>
                </c:pt>
                <c:pt idx="1516">
                  <c:v>0.39723379629629635</c:v>
                </c:pt>
                <c:pt idx="1517">
                  <c:v>0.39724537037037039</c:v>
                </c:pt>
                <c:pt idx="1518">
                  <c:v>0.39725694444444443</c:v>
                </c:pt>
                <c:pt idx="1519">
                  <c:v>0.39726851851851852</c:v>
                </c:pt>
                <c:pt idx="1520">
                  <c:v>0.39728009259259256</c:v>
                </c:pt>
                <c:pt idx="1521">
                  <c:v>0.39729166666666665</c:v>
                </c:pt>
                <c:pt idx="1522">
                  <c:v>0.39730324074074069</c:v>
                </c:pt>
                <c:pt idx="1523">
                  <c:v>0.39731481481481484</c:v>
                </c:pt>
                <c:pt idx="1524">
                  <c:v>0.39732638888888888</c:v>
                </c:pt>
                <c:pt idx="1525">
                  <c:v>0.39733796296296298</c:v>
                </c:pt>
                <c:pt idx="1526">
                  <c:v>0.39734953703703701</c:v>
                </c:pt>
                <c:pt idx="1527">
                  <c:v>0.39736111111111111</c:v>
                </c:pt>
                <c:pt idx="1528">
                  <c:v>0.39737268518518515</c:v>
                </c:pt>
                <c:pt idx="1529">
                  <c:v>0.3973842592592593</c:v>
                </c:pt>
                <c:pt idx="1530">
                  <c:v>0.39739583333333334</c:v>
                </c:pt>
                <c:pt idx="1531">
                  <c:v>0.39740740740740743</c:v>
                </c:pt>
                <c:pt idx="1532">
                  <c:v>0.39741898148148147</c:v>
                </c:pt>
                <c:pt idx="1533">
                  <c:v>0.39743055555555556</c:v>
                </c:pt>
                <c:pt idx="1534">
                  <c:v>0.3974421296296296</c:v>
                </c:pt>
                <c:pt idx="1535">
                  <c:v>0.39745370370370375</c:v>
                </c:pt>
                <c:pt idx="1536">
                  <c:v>0.39746527777777779</c:v>
                </c:pt>
                <c:pt idx="1537">
                  <c:v>0.39747685185185189</c:v>
                </c:pt>
                <c:pt idx="1538">
                  <c:v>0.39748842592592593</c:v>
                </c:pt>
                <c:pt idx="1539">
                  <c:v>0.39749999999999996</c:v>
                </c:pt>
                <c:pt idx="1540">
                  <c:v>0.39751157407407406</c:v>
                </c:pt>
                <c:pt idx="1541">
                  <c:v>0.3975231481481481</c:v>
                </c:pt>
                <c:pt idx="1542">
                  <c:v>0.39753472222222225</c:v>
                </c:pt>
                <c:pt idx="1543">
                  <c:v>0.39754629629629629</c:v>
                </c:pt>
                <c:pt idx="1544">
                  <c:v>0.39755787037037038</c:v>
                </c:pt>
                <c:pt idx="1545">
                  <c:v>0.39756944444444442</c:v>
                </c:pt>
                <c:pt idx="1546">
                  <c:v>0.39758101851851851</c:v>
                </c:pt>
                <c:pt idx="1547">
                  <c:v>0.39759259259259255</c:v>
                </c:pt>
                <c:pt idx="1548">
                  <c:v>0.3976041666666667</c:v>
                </c:pt>
                <c:pt idx="1549">
                  <c:v>0.39761574074074074</c:v>
                </c:pt>
                <c:pt idx="1550">
                  <c:v>0.39762731481481484</c:v>
                </c:pt>
                <c:pt idx="1551">
                  <c:v>0.39763888888888888</c:v>
                </c:pt>
                <c:pt idx="1552">
                  <c:v>0.39765046296296297</c:v>
                </c:pt>
                <c:pt idx="1553">
                  <c:v>0.39766203703703701</c:v>
                </c:pt>
                <c:pt idx="1554">
                  <c:v>0.39767361111111116</c:v>
                </c:pt>
                <c:pt idx="1555">
                  <c:v>0.3976851851851852</c:v>
                </c:pt>
                <c:pt idx="1556">
                  <c:v>0.39769675925925929</c:v>
                </c:pt>
                <c:pt idx="1557">
                  <c:v>0.39770833333333333</c:v>
                </c:pt>
                <c:pt idx="1558">
                  <c:v>0.39771990740740742</c:v>
                </c:pt>
                <c:pt idx="1559">
                  <c:v>0.39773148148148146</c:v>
                </c:pt>
                <c:pt idx="1560">
                  <c:v>0.3977430555555555</c:v>
                </c:pt>
                <c:pt idx="1561">
                  <c:v>0.39775462962962965</c:v>
                </c:pt>
                <c:pt idx="1562">
                  <c:v>0.39776620370370369</c:v>
                </c:pt>
                <c:pt idx="1563">
                  <c:v>0.39777777777777779</c:v>
                </c:pt>
                <c:pt idx="1564">
                  <c:v>0.39778935185185182</c:v>
                </c:pt>
                <c:pt idx="1565">
                  <c:v>0.39780092592592592</c:v>
                </c:pt>
                <c:pt idx="1566">
                  <c:v>0.39781249999999996</c:v>
                </c:pt>
                <c:pt idx="1567">
                  <c:v>0.39782407407407411</c:v>
                </c:pt>
                <c:pt idx="1568">
                  <c:v>0.39783564814814815</c:v>
                </c:pt>
                <c:pt idx="1569">
                  <c:v>0.39784722222222224</c:v>
                </c:pt>
                <c:pt idx="1570">
                  <c:v>0.39785879629629628</c:v>
                </c:pt>
                <c:pt idx="1571">
                  <c:v>0.39787037037037037</c:v>
                </c:pt>
                <c:pt idx="1572">
                  <c:v>0.39788194444444441</c:v>
                </c:pt>
                <c:pt idx="1573">
                  <c:v>0.39789351851851856</c:v>
                </c:pt>
                <c:pt idx="1574">
                  <c:v>0.3979050925925926</c:v>
                </c:pt>
                <c:pt idx="1575">
                  <c:v>0.3979166666666667</c:v>
                </c:pt>
                <c:pt idx="1576">
                  <c:v>0.39792824074074074</c:v>
                </c:pt>
                <c:pt idx="1577">
                  <c:v>0.39793981481481483</c:v>
                </c:pt>
                <c:pt idx="1578">
                  <c:v>0.39795138888888887</c:v>
                </c:pt>
                <c:pt idx="1579">
                  <c:v>0.39796296296296302</c:v>
                </c:pt>
                <c:pt idx="1580">
                  <c:v>0.39797453703703706</c:v>
                </c:pt>
                <c:pt idx="1581">
                  <c:v>0.3979861111111111</c:v>
                </c:pt>
                <c:pt idx="1582">
                  <c:v>0.39799768518518519</c:v>
                </c:pt>
                <c:pt idx="1583">
                  <c:v>0.39800925925925923</c:v>
                </c:pt>
                <c:pt idx="1584">
                  <c:v>0.39802083333333332</c:v>
                </c:pt>
                <c:pt idx="1585">
                  <c:v>0.39803240740740736</c:v>
                </c:pt>
                <c:pt idx="1586">
                  <c:v>0.39804398148148151</c:v>
                </c:pt>
                <c:pt idx="1587">
                  <c:v>0.39805555555555555</c:v>
                </c:pt>
                <c:pt idx="1588">
                  <c:v>0.39806712962962965</c:v>
                </c:pt>
                <c:pt idx="1589">
                  <c:v>0.39807870370370368</c:v>
                </c:pt>
                <c:pt idx="1590">
                  <c:v>0.39809027777777778</c:v>
                </c:pt>
                <c:pt idx="1591">
                  <c:v>0.39810185185185182</c:v>
                </c:pt>
                <c:pt idx="1592">
                  <c:v>0.39811342592592597</c:v>
                </c:pt>
                <c:pt idx="1593">
                  <c:v>0.39812500000000001</c:v>
                </c:pt>
                <c:pt idx="1594">
                  <c:v>0.3981365740740741</c:v>
                </c:pt>
                <c:pt idx="1595">
                  <c:v>0.39814814814814814</c:v>
                </c:pt>
                <c:pt idx="1596">
                  <c:v>0.39815972222222223</c:v>
                </c:pt>
                <c:pt idx="1597">
                  <c:v>0.39817129629629627</c:v>
                </c:pt>
                <c:pt idx="1598">
                  <c:v>0.39818287037037042</c:v>
                </c:pt>
                <c:pt idx="1599">
                  <c:v>0.39819444444444446</c:v>
                </c:pt>
                <c:pt idx="1600">
                  <c:v>0.3982060185185185</c:v>
                </c:pt>
                <c:pt idx="1601">
                  <c:v>0.3982175925925926</c:v>
                </c:pt>
                <c:pt idx="1602">
                  <c:v>0.39822916666666663</c:v>
                </c:pt>
                <c:pt idx="1603">
                  <c:v>0.39824074074074073</c:v>
                </c:pt>
                <c:pt idx="1604">
                  <c:v>0.39825231481481477</c:v>
                </c:pt>
                <c:pt idx="1605">
                  <c:v>0.39826388888888892</c:v>
                </c:pt>
                <c:pt idx="1606">
                  <c:v>0.39827546296296296</c:v>
                </c:pt>
                <c:pt idx="1607">
                  <c:v>0.39828703703703705</c:v>
                </c:pt>
                <c:pt idx="1608">
                  <c:v>0.39829861111111109</c:v>
                </c:pt>
                <c:pt idx="1609">
                  <c:v>0.39831018518518518</c:v>
                </c:pt>
                <c:pt idx="1610">
                  <c:v>0.39832175925925922</c:v>
                </c:pt>
                <c:pt idx="1611">
                  <c:v>0.39833333333333337</c:v>
                </c:pt>
                <c:pt idx="1612">
                  <c:v>0.39834490740740741</c:v>
                </c:pt>
                <c:pt idx="1613">
                  <c:v>0.39835648148148151</c:v>
                </c:pt>
                <c:pt idx="1614">
                  <c:v>0.39836805555555554</c:v>
                </c:pt>
                <c:pt idx="1615">
                  <c:v>0.39837962962962964</c:v>
                </c:pt>
                <c:pt idx="1616">
                  <c:v>0.39839120370370368</c:v>
                </c:pt>
                <c:pt idx="1617">
                  <c:v>0.39840277777777783</c:v>
                </c:pt>
                <c:pt idx="1618">
                  <c:v>0.39841435185185187</c:v>
                </c:pt>
                <c:pt idx="1619">
                  <c:v>0.39842592592592596</c:v>
                </c:pt>
                <c:pt idx="1620">
                  <c:v>0.3984375</c:v>
                </c:pt>
                <c:pt idx="1621">
                  <c:v>0.39844907407407404</c:v>
                </c:pt>
                <c:pt idx="1622">
                  <c:v>0.39846064814814813</c:v>
                </c:pt>
                <c:pt idx="1623">
                  <c:v>0.39847222222222217</c:v>
                </c:pt>
                <c:pt idx="1624">
                  <c:v>0.39848379629629632</c:v>
                </c:pt>
                <c:pt idx="1625">
                  <c:v>0.39849537037037036</c:v>
                </c:pt>
                <c:pt idx="1626">
                  <c:v>0.39850694444444446</c:v>
                </c:pt>
                <c:pt idx="1627">
                  <c:v>0.39851851851851849</c:v>
                </c:pt>
                <c:pt idx="1628">
                  <c:v>0.39853009259259259</c:v>
                </c:pt>
                <c:pt idx="1629">
                  <c:v>0.39854166666666663</c:v>
                </c:pt>
                <c:pt idx="1630">
                  <c:v>0.39855324074074078</c:v>
                </c:pt>
                <c:pt idx="1631">
                  <c:v>0.39856481481481482</c:v>
                </c:pt>
                <c:pt idx="1632">
                  <c:v>0.39857638888888891</c:v>
                </c:pt>
                <c:pt idx="1633">
                  <c:v>0.39858796296296295</c:v>
                </c:pt>
                <c:pt idx="1634">
                  <c:v>0.39859953703703704</c:v>
                </c:pt>
                <c:pt idx="1635">
                  <c:v>0.39861111111111108</c:v>
                </c:pt>
                <c:pt idx="1636">
                  <c:v>0.39862268518518523</c:v>
                </c:pt>
                <c:pt idx="1637">
                  <c:v>0.39863425925925927</c:v>
                </c:pt>
                <c:pt idx="1638">
                  <c:v>0.39864583333333337</c:v>
                </c:pt>
                <c:pt idx="1639">
                  <c:v>0.3986574074074074</c:v>
                </c:pt>
                <c:pt idx="1640">
                  <c:v>0.3986689814814815</c:v>
                </c:pt>
                <c:pt idx="1641">
                  <c:v>0.39868055555555554</c:v>
                </c:pt>
                <c:pt idx="1642">
                  <c:v>0.39869212962962958</c:v>
                </c:pt>
                <c:pt idx="1643">
                  <c:v>0.39870370370370373</c:v>
                </c:pt>
                <c:pt idx="1644">
                  <c:v>0.39871527777777777</c:v>
                </c:pt>
                <c:pt idx="1645">
                  <c:v>0.39872685185185186</c:v>
                </c:pt>
                <c:pt idx="1646">
                  <c:v>0.3987384259259259</c:v>
                </c:pt>
                <c:pt idx="1647">
                  <c:v>0.39874999999999999</c:v>
                </c:pt>
                <c:pt idx="1648">
                  <c:v>0.39876157407407403</c:v>
                </c:pt>
                <c:pt idx="1649">
                  <c:v>0.39877314814814818</c:v>
                </c:pt>
                <c:pt idx="1650">
                  <c:v>0.39878472222222222</c:v>
                </c:pt>
                <c:pt idx="1651">
                  <c:v>0.39879629629629632</c:v>
                </c:pt>
                <c:pt idx="1652">
                  <c:v>0.39880787037037035</c:v>
                </c:pt>
                <c:pt idx="1653">
                  <c:v>0.39881944444444445</c:v>
                </c:pt>
                <c:pt idx="1654">
                  <c:v>0.39883101851851849</c:v>
                </c:pt>
                <c:pt idx="1655">
                  <c:v>0.39884259259259264</c:v>
                </c:pt>
                <c:pt idx="1656">
                  <c:v>0.39885416666666668</c:v>
                </c:pt>
                <c:pt idx="1657">
                  <c:v>0.39886574074074077</c:v>
                </c:pt>
                <c:pt idx="1658">
                  <c:v>0.39887731481481481</c:v>
                </c:pt>
                <c:pt idx="1659">
                  <c:v>0.3988888888888889</c:v>
                </c:pt>
                <c:pt idx="1660">
                  <c:v>0.39890046296296294</c:v>
                </c:pt>
                <c:pt idx="1661">
                  <c:v>0.39891203703703698</c:v>
                </c:pt>
                <c:pt idx="1662">
                  <c:v>0.39892361111111113</c:v>
                </c:pt>
                <c:pt idx="1663">
                  <c:v>0.39893518518518517</c:v>
                </c:pt>
                <c:pt idx="1664">
                  <c:v>0.39894675925925926</c:v>
                </c:pt>
                <c:pt idx="1665">
                  <c:v>0.3989583333333333</c:v>
                </c:pt>
                <c:pt idx="1666">
                  <c:v>0.3989699074074074</c:v>
                </c:pt>
                <c:pt idx="1667">
                  <c:v>0.39898148148148144</c:v>
                </c:pt>
                <c:pt idx="1668">
                  <c:v>0.39899305555555559</c:v>
                </c:pt>
                <c:pt idx="1669">
                  <c:v>0.39900462962962963</c:v>
                </c:pt>
                <c:pt idx="1670">
                  <c:v>0.39901620370370372</c:v>
                </c:pt>
                <c:pt idx="1671">
                  <c:v>0.39902777777777776</c:v>
                </c:pt>
                <c:pt idx="1672">
                  <c:v>0.39903935185185185</c:v>
                </c:pt>
                <c:pt idx="1673">
                  <c:v>0.39905092592592589</c:v>
                </c:pt>
                <c:pt idx="1674">
                  <c:v>0.39906250000000004</c:v>
                </c:pt>
                <c:pt idx="1675">
                  <c:v>0.39907407407407408</c:v>
                </c:pt>
                <c:pt idx="1676">
                  <c:v>0.39908564814814818</c:v>
                </c:pt>
                <c:pt idx="1677">
                  <c:v>0.39909722222222221</c:v>
                </c:pt>
                <c:pt idx="1678">
                  <c:v>0.39910879629629631</c:v>
                </c:pt>
                <c:pt idx="1679">
                  <c:v>0.39912037037037035</c:v>
                </c:pt>
                <c:pt idx="1680">
                  <c:v>0.3991319444444445</c:v>
                </c:pt>
                <c:pt idx="1681">
                  <c:v>0.39914351851851854</c:v>
                </c:pt>
                <c:pt idx="1682">
                  <c:v>0.39915509259259258</c:v>
                </c:pt>
                <c:pt idx="1683">
                  <c:v>0.39916666666666667</c:v>
                </c:pt>
                <c:pt idx="1684">
                  <c:v>0.39917824074074071</c:v>
                </c:pt>
                <c:pt idx="1685">
                  <c:v>0.3991898148148148</c:v>
                </c:pt>
                <c:pt idx="1686">
                  <c:v>0.39920138888888884</c:v>
                </c:pt>
                <c:pt idx="1687">
                  <c:v>0.39921296296296299</c:v>
                </c:pt>
                <c:pt idx="1688">
                  <c:v>0.39922453703703703</c:v>
                </c:pt>
                <c:pt idx="1689">
                  <c:v>0.39923611111111112</c:v>
                </c:pt>
                <c:pt idx="1690">
                  <c:v>0.39924768518518516</c:v>
                </c:pt>
                <c:pt idx="1691">
                  <c:v>0.39925925925925926</c:v>
                </c:pt>
                <c:pt idx="1692">
                  <c:v>0.3992708333333333</c:v>
                </c:pt>
                <c:pt idx="1693">
                  <c:v>0.39928240740740745</c:v>
                </c:pt>
                <c:pt idx="1694">
                  <c:v>0.39929398148148149</c:v>
                </c:pt>
                <c:pt idx="1695">
                  <c:v>0.39930555555555558</c:v>
                </c:pt>
                <c:pt idx="1696">
                  <c:v>0.39931712962962962</c:v>
                </c:pt>
                <c:pt idx="1697">
                  <c:v>0.39932870370370371</c:v>
                </c:pt>
                <c:pt idx="1698">
                  <c:v>0.39934027777777775</c:v>
                </c:pt>
                <c:pt idx="1699">
                  <c:v>0.3993518518518519</c:v>
                </c:pt>
                <c:pt idx="1700">
                  <c:v>0.39936342592592594</c:v>
                </c:pt>
                <c:pt idx="1701">
                  <c:v>0.39937500000000004</c:v>
                </c:pt>
                <c:pt idx="1702">
                  <c:v>0.39938657407407407</c:v>
                </c:pt>
                <c:pt idx="1703">
                  <c:v>0.39939814814814811</c:v>
                </c:pt>
                <c:pt idx="1704">
                  <c:v>0.39940972222222221</c:v>
                </c:pt>
                <c:pt idx="1705">
                  <c:v>0.39942129629629625</c:v>
                </c:pt>
                <c:pt idx="1706">
                  <c:v>0.3994328703703704</c:v>
                </c:pt>
                <c:pt idx="1707">
                  <c:v>0.39944444444444444</c:v>
                </c:pt>
                <c:pt idx="1708">
                  <c:v>0.39945601851851853</c:v>
                </c:pt>
                <c:pt idx="1709">
                  <c:v>0.39946759259259257</c:v>
                </c:pt>
                <c:pt idx="1710">
                  <c:v>0.39947916666666666</c:v>
                </c:pt>
                <c:pt idx="1711">
                  <c:v>0.3994907407407407</c:v>
                </c:pt>
                <c:pt idx="1712">
                  <c:v>0.39950231481481485</c:v>
                </c:pt>
                <c:pt idx="1713">
                  <c:v>0.39951388888888889</c:v>
                </c:pt>
                <c:pt idx="1714">
                  <c:v>0.39952546296296299</c:v>
                </c:pt>
                <c:pt idx="1715">
                  <c:v>0.39953703703703702</c:v>
                </c:pt>
                <c:pt idx="1716">
                  <c:v>0.39954861111111112</c:v>
                </c:pt>
                <c:pt idx="1717">
                  <c:v>0.39956018518518516</c:v>
                </c:pt>
                <c:pt idx="1718">
                  <c:v>0.39957175925925931</c:v>
                </c:pt>
                <c:pt idx="1719">
                  <c:v>0.39958333333333335</c:v>
                </c:pt>
                <c:pt idx="1720">
                  <c:v>0.39959490740740744</c:v>
                </c:pt>
                <c:pt idx="1721">
                  <c:v>0.39960648148148148</c:v>
                </c:pt>
                <c:pt idx="1722">
                  <c:v>0.39961805555555557</c:v>
                </c:pt>
                <c:pt idx="1723">
                  <c:v>0.39962962962962961</c:v>
                </c:pt>
                <c:pt idx="1724">
                  <c:v>0.39964120370370365</c:v>
                </c:pt>
                <c:pt idx="1725">
                  <c:v>0.3996527777777778</c:v>
                </c:pt>
                <c:pt idx="1726">
                  <c:v>0.39966435185185184</c:v>
                </c:pt>
                <c:pt idx="1727">
                  <c:v>0.39967592592592593</c:v>
                </c:pt>
                <c:pt idx="1728">
                  <c:v>0.39968749999999997</c:v>
                </c:pt>
                <c:pt idx="1729">
                  <c:v>0.39969907407407407</c:v>
                </c:pt>
                <c:pt idx="1730">
                  <c:v>0.39971064814814811</c:v>
                </c:pt>
                <c:pt idx="1731">
                  <c:v>0.39972222222222226</c:v>
                </c:pt>
                <c:pt idx="1732">
                  <c:v>0.3997337962962963</c:v>
                </c:pt>
                <c:pt idx="1733">
                  <c:v>0.39974537037037039</c:v>
                </c:pt>
                <c:pt idx="1734">
                  <c:v>0.39975694444444443</c:v>
                </c:pt>
                <c:pt idx="1735">
                  <c:v>0.39976851851851852</c:v>
                </c:pt>
                <c:pt idx="1736">
                  <c:v>0.39978009259259256</c:v>
                </c:pt>
                <c:pt idx="1737">
                  <c:v>0.39979166666666671</c:v>
                </c:pt>
                <c:pt idx="1738">
                  <c:v>0.39980324074074075</c:v>
                </c:pt>
                <c:pt idx="1739">
                  <c:v>0.39981481481481485</c:v>
                </c:pt>
                <c:pt idx="1740">
                  <c:v>0.39982638888888888</c:v>
                </c:pt>
                <c:pt idx="1741">
                  <c:v>0.39983796296296298</c:v>
                </c:pt>
                <c:pt idx="1742">
                  <c:v>0.39984953703703702</c:v>
                </c:pt>
                <c:pt idx="1743">
                  <c:v>0.39986111111111106</c:v>
                </c:pt>
                <c:pt idx="1744">
                  <c:v>0.39987268518518521</c:v>
                </c:pt>
                <c:pt idx="1745">
                  <c:v>0.39988425925925924</c:v>
                </c:pt>
                <c:pt idx="1746">
                  <c:v>0.39989583333333334</c:v>
                </c:pt>
                <c:pt idx="1747">
                  <c:v>0.39990740740740738</c:v>
                </c:pt>
                <c:pt idx="1748">
                  <c:v>0.39991898148148147</c:v>
                </c:pt>
                <c:pt idx="1749">
                  <c:v>0.39993055555555551</c:v>
                </c:pt>
                <c:pt idx="1750">
                  <c:v>0.39994212962962966</c:v>
                </c:pt>
                <c:pt idx="1751">
                  <c:v>0.3999537037037037</c:v>
                </c:pt>
                <c:pt idx="1752">
                  <c:v>0.39996527777777779</c:v>
                </c:pt>
                <c:pt idx="1753">
                  <c:v>0.39997685185185183</c:v>
                </c:pt>
                <c:pt idx="1754">
                  <c:v>0.39998842592592593</c:v>
                </c:pt>
                <c:pt idx="1755">
                  <c:v>0.39999999999999997</c:v>
                </c:pt>
                <c:pt idx="1756">
                  <c:v>0.40001157407407412</c:v>
                </c:pt>
                <c:pt idx="1757">
                  <c:v>0.40002314814814816</c:v>
                </c:pt>
                <c:pt idx="1758">
                  <c:v>0.40003472222222225</c:v>
                </c:pt>
                <c:pt idx="1759">
                  <c:v>0.40004629629629629</c:v>
                </c:pt>
                <c:pt idx="1760">
                  <c:v>0.40005787037037038</c:v>
                </c:pt>
                <c:pt idx="1761">
                  <c:v>0.40006944444444442</c:v>
                </c:pt>
                <c:pt idx="1762">
                  <c:v>0.40008101851851857</c:v>
                </c:pt>
                <c:pt idx="1763">
                  <c:v>0.40009259259259261</c:v>
                </c:pt>
                <c:pt idx="1764">
                  <c:v>0.40010416666666665</c:v>
                </c:pt>
                <c:pt idx="1765">
                  <c:v>0.40011574074074074</c:v>
                </c:pt>
                <c:pt idx="1766">
                  <c:v>0.40012731481481478</c:v>
                </c:pt>
                <c:pt idx="1767">
                  <c:v>0.40013888888888888</c:v>
                </c:pt>
                <c:pt idx="1768">
                  <c:v>0.40015046296296292</c:v>
                </c:pt>
                <c:pt idx="1769">
                  <c:v>0.40016203703703707</c:v>
                </c:pt>
                <c:pt idx="1770">
                  <c:v>0.4001736111111111</c:v>
                </c:pt>
                <c:pt idx="1771">
                  <c:v>0.4001851851851852</c:v>
                </c:pt>
                <c:pt idx="1772">
                  <c:v>0.40019675925925924</c:v>
                </c:pt>
                <c:pt idx="1773">
                  <c:v>0.40020833333333333</c:v>
                </c:pt>
                <c:pt idx="1774">
                  <c:v>0.40021990740740737</c:v>
                </c:pt>
                <c:pt idx="1775">
                  <c:v>0.40023148148148152</c:v>
                </c:pt>
                <c:pt idx="1776">
                  <c:v>0.40024305555555556</c:v>
                </c:pt>
                <c:pt idx="1777">
                  <c:v>0.40025462962962965</c:v>
                </c:pt>
                <c:pt idx="1778">
                  <c:v>0.40026620370370369</c:v>
                </c:pt>
                <c:pt idx="1779">
                  <c:v>0.40027777777777779</c:v>
                </c:pt>
                <c:pt idx="1780">
                  <c:v>0.40028935185185183</c:v>
                </c:pt>
                <c:pt idx="1781">
                  <c:v>0.40030092592592598</c:v>
                </c:pt>
                <c:pt idx="1782">
                  <c:v>0.40031250000000002</c:v>
                </c:pt>
                <c:pt idx="1783">
                  <c:v>0.40032407407407411</c:v>
                </c:pt>
                <c:pt idx="1784">
                  <c:v>0.40033564814814815</c:v>
                </c:pt>
                <c:pt idx="1785">
                  <c:v>0.40034722222222219</c:v>
                </c:pt>
                <c:pt idx="1786">
                  <c:v>0.40035879629629628</c:v>
                </c:pt>
                <c:pt idx="1787">
                  <c:v>0.40037037037037032</c:v>
                </c:pt>
                <c:pt idx="1788">
                  <c:v>0.40038194444444447</c:v>
                </c:pt>
                <c:pt idx="1789">
                  <c:v>0.40039351851851851</c:v>
                </c:pt>
                <c:pt idx="1790">
                  <c:v>0.4004050925925926</c:v>
                </c:pt>
                <c:pt idx="1791">
                  <c:v>0.40041666666666664</c:v>
                </c:pt>
                <c:pt idx="1792">
                  <c:v>0.40042824074074074</c:v>
                </c:pt>
                <c:pt idx="1793">
                  <c:v>0.40043981481481478</c:v>
                </c:pt>
                <c:pt idx="1794">
                  <c:v>0.40045138888888893</c:v>
                </c:pt>
                <c:pt idx="1795">
                  <c:v>0.40046296296296297</c:v>
                </c:pt>
                <c:pt idx="1796">
                  <c:v>0.40047453703703706</c:v>
                </c:pt>
                <c:pt idx="1797">
                  <c:v>0.4004861111111111</c:v>
                </c:pt>
                <c:pt idx="1798">
                  <c:v>0.40049768518518519</c:v>
                </c:pt>
                <c:pt idx="1799">
                  <c:v>0.40050925925925923</c:v>
                </c:pt>
                <c:pt idx="1800">
                  <c:v>0.40052083333333338</c:v>
                </c:pt>
                <c:pt idx="1801">
                  <c:v>0.40053240740740742</c:v>
                </c:pt>
                <c:pt idx="1802">
                  <c:v>0.40054398148148151</c:v>
                </c:pt>
                <c:pt idx="1803">
                  <c:v>0.40055555555555555</c:v>
                </c:pt>
                <c:pt idx="1804">
                  <c:v>0.40056712962962965</c:v>
                </c:pt>
                <c:pt idx="1805">
                  <c:v>0.40057870370370369</c:v>
                </c:pt>
                <c:pt idx="1806">
                  <c:v>0.40059027777777773</c:v>
                </c:pt>
                <c:pt idx="1807">
                  <c:v>0.40060185185185188</c:v>
                </c:pt>
                <c:pt idx="1808">
                  <c:v>0.40061342592592591</c:v>
                </c:pt>
                <c:pt idx="1809">
                  <c:v>0.40062500000000001</c:v>
                </c:pt>
                <c:pt idx="1810">
                  <c:v>0.40063657407407405</c:v>
                </c:pt>
                <c:pt idx="1811">
                  <c:v>0.40064814814814814</c:v>
                </c:pt>
                <c:pt idx="1812">
                  <c:v>0.40065972222222218</c:v>
                </c:pt>
                <c:pt idx="1813">
                  <c:v>0.40067129629629633</c:v>
                </c:pt>
              </c:numCache>
            </c:numRef>
          </c:xVal>
          <c:yVal>
            <c:numRef>
              <c:f>Sheet1!$I$4:$I$1817</c:f>
              <c:numCache>
                <c:formatCode>General</c:formatCode>
                <c:ptCount val="1814"/>
                <c:pt idx="0">
                  <c:v>22.209233999999999</c:v>
                </c:pt>
                <c:pt idx="1">
                  <c:v>22.197790999999999</c:v>
                </c:pt>
                <c:pt idx="2">
                  <c:v>22.197975</c:v>
                </c:pt>
                <c:pt idx="3">
                  <c:v>22.210059000000001</c:v>
                </c:pt>
                <c:pt idx="4">
                  <c:v>22.208572</c:v>
                </c:pt>
                <c:pt idx="5">
                  <c:v>22.212275999999999</c:v>
                </c:pt>
                <c:pt idx="6">
                  <c:v>22.204799999999999</c:v>
                </c:pt>
                <c:pt idx="7">
                  <c:v>22.220963000000001</c:v>
                </c:pt>
                <c:pt idx="8">
                  <c:v>22.202694999999999</c:v>
                </c:pt>
                <c:pt idx="9">
                  <c:v>22.210896000000002</c:v>
                </c:pt>
                <c:pt idx="10">
                  <c:v>22.203361000000001</c:v>
                </c:pt>
                <c:pt idx="11">
                  <c:v>22.205577999999999</c:v>
                </c:pt>
                <c:pt idx="12">
                  <c:v>22.203759000000002</c:v>
                </c:pt>
                <c:pt idx="13">
                  <c:v>22.209544000000001</c:v>
                </c:pt>
                <c:pt idx="14">
                  <c:v>22.220289000000001</c:v>
                </c:pt>
                <c:pt idx="15">
                  <c:v>22.206861</c:v>
                </c:pt>
                <c:pt idx="16">
                  <c:v>22.210377000000001</c:v>
                </c:pt>
                <c:pt idx="17">
                  <c:v>22.210197999999998</c:v>
                </c:pt>
                <c:pt idx="18">
                  <c:v>22.199656999999998</c:v>
                </c:pt>
                <c:pt idx="19">
                  <c:v>22.210440999999999</c:v>
                </c:pt>
                <c:pt idx="20">
                  <c:v>22.201750000000001</c:v>
                </c:pt>
                <c:pt idx="21">
                  <c:v>22.196218999999999</c:v>
                </c:pt>
                <c:pt idx="22">
                  <c:v>22.200161999999999</c:v>
                </c:pt>
                <c:pt idx="23">
                  <c:v>22.213792999999999</c:v>
                </c:pt>
                <c:pt idx="24">
                  <c:v>22.212294</c:v>
                </c:pt>
                <c:pt idx="25">
                  <c:v>22.207816999999999</c:v>
                </c:pt>
                <c:pt idx="26">
                  <c:v>22.203882</c:v>
                </c:pt>
                <c:pt idx="27">
                  <c:v>22.208601999999999</c:v>
                </c:pt>
                <c:pt idx="28">
                  <c:v>22.203773999999999</c:v>
                </c:pt>
                <c:pt idx="29">
                  <c:v>22.207861000000001</c:v>
                </c:pt>
                <c:pt idx="30">
                  <c:v>22.208977000000001</c:v>
                </c:pt>
                <c:pt idx="31">
                  <c:v>22.205604000000001</c:v>
                </c:pt>
                <c:pt idx="32">
                  <c:v>22.209913</c:v>
                </c:pt>
                <c:pt idx="33">
                  <c:v>22.200309000000001</c:v>
                </c:pt>
                <c:pt idx="34">
                  <c:v>22.207097999999998</c:v>
                </c:pt>
                <c:pt idx="35">
                  <c:v>22.204858000000002</c:v>
                </c:pt>
                <c:pt idx="36">
                  <c:v>22.211085000000001</c:v>
                </c:pt>
                <c:pt idx="37">
                  <c:v>22.214327000000001</c:v>
                </c:pt>
                <c:pt idx="38">
                  <c:v>22.203761</c:v>
                </c:pt>
                <c:pt idx="39">
                  <c:v>22.216379</c:v>
                </c:pt>
                <c:pt idx="40">
                  <c:v>22.211791000000002</c:v>
                </c:pt>
                <c:pt idx="41">
                  <c:v>22.194958</c:v>
                </c:pt>
                <c:pt idx="42">
                  <c:v>22.202038000000002</c:v>
                </c:pt>
                <c:pt idx="43">
                  <c:v>22.217407000000001</c:v>
                </c:pt>
                <c:pt idx="44">
                  <c:v>22.219691999999998</c:v>
                </c:pt>
                <c:pt idx="45">
                  <c:v>22.217846000000002</c:v>
                </c:pt>
                <c:pt idx="46">
                  <c:v>22.215374000000001</c:v>
                </c:pt>
                <c:pt idx="47">
                  <c:v>22.207008999999999</c:v>
                </c:pt>
                <c:pt idx="48">
                  <c:v>22.202580000000001</c:v>
                </c:pt>
                <c:pt idx="49">
                  <c:v>22.194239</c:v>
                </c:pt>
                <c:pt idx="50">
                  <c:v>22.210781000000001</c:v>
                </c:pt>
                <c:pt idx="51">
                  <c:v>22.199967999999998</c:v>
                </c:pt>
                <c:pt idx="52">
                  <c:v>22.204083000000001</c:v>
                </c:pt>
                <c:pt idx="53">
                  <c:v>22.202169000000001</c:v>
                </c:pt>
                <c:pt idx="54">
                  <c:v>22.199708999999999</c:v>
                </c:pt>
                <c:pt idx="55">
                  <c:v>22.203201</c:v>
                </c:pt>
                <c:pt idx="56">
                  <c:v>22.195748999999999</c:v>
                </c:pt>
                <c:pt idx="57">
                  <c:v>22.203901999999999</c:v>
                </c:pt>
                <c:pt idx="58">
                  <c:v>22.196403</c:v>
                </c:pt>
                <c:pt idx="59">
                  <c:v>22.215192999999999</c:v>
                </c:pt>
                <c:pt idx="60">
                  <c:v>22.190314999999998</c:v>
                </c:pt>
                <c:pt idx="61">
                  <c:v>22.209917999999998</c:v>
                </c:pt>
                <c:pt idx="62">
                  <c:v>22.200645000000002</c:v>
                </c:pt>
                <c:pt idx="63">
                  <c:v>22.220147999999998</c:v>
                </c:pt>
                <c:pt idx="64">
                  <c:v>22.188229</c:v>
                </c:pt>
                <c:pt idx="65">
                  <c:v>22.208601999999999</c:v>
                </c:pt>
                <c:pt idx="66">
                  <c:v>22.201481999999999</c:v>
                </c:pt>
                <c:pt idx="67">
                  <c:v>22.206575999999998</c:v>
                </c:pt>
                <c:pt idx="68">
                  <c:v>22.208960000000001</c:v>
                </c:pt>
                <c:pt idx="69">
                  <c:v>22.205456000000002</c:v>
                </c:pt>
                <c:pt idx="70">
                  <c:v>22.203761</c:v>
                </c:pt>
                <c:pt idx="71">
                  <c:v>22.213964000000001</c:v>
                </c:pt>
                <c:pt idx="72">
                  <c:v>22.210017000000001</c:v>
                </c:pt>
                <c:pt idx="73">
                  <c:v>22.209626</c:v>
                </c:pt>
                <c:pt idx="74">
                  <c:v>22.198550000000001</c:v>
                </c:pt>
                <c:pt idx="75">
                  <c:v>22.202991999999998</c:v>
                </c:pt>
                <c:pt idx="76">
                  <c:v>22.208767999999999</c:v>
                </c:pt>
                <c:pt idx="77">
                  <c:v>22.202756000000001</c:v>
                </c:pt>
                <c:pt idx="78">
                  <c:v>22.210553999999998</c:v>
                </c:pt>
                <c:pt idx="79">
                  <c:v>22.209813</c:v>
                </c:pt>
                <c:pt idx="80">
                  <c:v>22.221357999999999</c:v>
                </c:pt>
                <c:pt idx="81">
                  <c:v>22.205251000000001</c:v>
                </c:pt>
                <c:pt idx="82">
                  <c:v>22.200275000000001</c:v>
                </c:pt>
                <c:pt idx="83">
                  <c:v>22.221644999999999</c:v>
                </c:pt>
                <c:pt idx="84">
                  <c:v>22.216242999999999</c:v>
                </c:pt>
                <c:pt idx="85">
                  <c:v>22.196304000000001</c:v>
                </c:pt>
                <c:pt idx="86">
                  <c:v>22.212260000000001</c:v>
                </c:pt>
                <c:pt idx="87">
                  <c:v>22.216358</c:v>
                </c:pt>
                <c:pt idx="88">
                  <c:v>22.210329000000002</c:v>
                </c:pt>
                <c:pt idx="89">
                  <c:v>22.214504000000002</c:v>
                </c:pt>
                <c:pt idx="90">
                  <c:v>22.209671</c:v>
                </c:pt>
                <c:pt idx="91">
                  <c:v>22.196733999999999</c:v>
                </c:pt>
                <c:pt idx="92">
                  <c:v>22.209388000000001</c:v>
                </c:pt>
                <c:pt idx="93">
                  <c:v>22.203312</c:v>
                </c:pt>
                <c:pt idx="94">
                  <c:v>22.203582999999998</c:v>
                </c:pt>
                <c:pt idx="95">
                  <c:v>22.203567</c:v>
                </c:pt>
                <c:pt idx="96">
                  <c:v>22.210113</c:v>
                </c:pt>
                <c:pt idx="97">
                  <c:v>22.198136999999999</c:v>
                </c:pt>
                <c:pt idx="98">
                  <c:v>22.210861999999999</c:v>
                </c:pt>
                <c:pt idx="99">
                  <c:v>22.204423999999999</c:v>
                </c:pt>
                <c:pt idx="100">
                  <c:v>22.198706999999999</c:v>
                </c:pt>
                <c:pt idx="101">
                  <c:v>22.211798999999999</c:v>
                </c:pt>
                <c:pt idx="102">
                  <c:v>22.219764000000001</c:v>
                </c:pt>
                <c:pt idx="103">
                  <c:v>22.197310999999999</c:v>
                </c:pt>
                <c:pt idx="104">
                  <c:v>22.211718999999999</c:v>
                </c:pt>
                <c:pt idx="105">
                  <c:v>22.216913999999999</c:v>
                </c:pt>
                <c:pt idx="106">
                  <c:v>22.219380999999998</c:v>
                </c:pt>
                <c:pt idx="107">
                  <c:v>22.206164999999999</c:v>
                </c:pt>
                <c:pt idx="108">
                  <c:v>22.198295000000002</c:v>
                </c:pt>
                <c:pt idx="109">
                  <c:v>22.209</c:v>
                </c:pt>
                <c:pt idx="110">
                  <c:v>22.210044</c:v>
                </c:pt>
                <c:pt idx="111">
                  <c:v>22.212053000000001</c:v>
                </c:pt>
                <c:pt idx="112">
                  <c:v>22.207353000000001</c:v>
                </c:pt>
                <c:pt idx="113">
                  <c:v>22.209568999999998</c:v>
                </c:pt>
                <c:pt idx="114">
                  <c:v>22.214628000000001</c:v>
                </c:pt>
                <c:pt idx="115">
                  <c:v>22.20654</c:v>
                </c:pt>
                <c:pt idx="116">
                  <c:v>22.20335</c:v>
                </c:pt>
                <c:pt idx="117">
                  <c:v>22.215744000000001</c:v>
                </c:pt>
                <c:pt idx="118">
                  <c:v>22.20937</c:v>
                </c:pt>
                <c:pt idx="119">
                  <c:v>22.221501</c:v>
                </c:pt>
                <c:pt idx="120">
                  <c:v>22.214309</c:v>
                </c:pt>
                <c:pt idx="121">
                  <c:v>22.209222</c:v>
                </c:pt>
                <c:pt idx="122">
                  <c:v>22.206116000000002</c:v>
                </c:pt>
                <c:pt idx="123">
                  <c:v>22.211458</c:v>
                </c:pt>
                <c:pt idx="124">
                  <c:v>22.203959000000001</c:v>
                </c:pt>
                <c:pt idx="125">
                  <c:v>22.203862999999998</c:v>
                </c:pt>
                <c:pt idx="126">
                  <c:v>22.208742999999998</c:v>
                </c:pt>
                <c:pt idx="127">
                  <c:v>22.20722</c:v>
                </c:pt>
                <c:pt idx="128">
                  <c:v>22.209668000000001</c:v>
                </c:pt>
                <c:pt idx="129">
                  <c:v>22.205114999999999</c:v>
                </c:pt>
                <c:pt idx="130">
                  <c:v>22.202591000000002</c:v>
                </c:pt>
                <c:pt idx="131">
                  <c:v>22.214970000000001</c:v>
                </c:pt>
                <c:pt idx="132">
                  <c:v>22.203831000000001</c:v>
                </c:pt>
                <c:pt idx="133">
                  <c:v>22.20421</c:v>
                </c:pt>
                <c:pt idx="134">
                  <c:v>22.210671999999999</c:v>
                </c:pt>
                <c:pt idx="135">
                  <c:v>22.210484999999998</c:v>
                </c:pt>
                <c:pt idx="136">
                  <c:v>22.211010999999999</c:v>
                </c:pt>
                <c:pt idx="137">
                  <c:v>22.205141999999999</c:v>
                </c:pt>
                <c:pt idx="138">
                  <c:v>22.213124000000001</c:v>
                </c:pt>
                <c:pt idx="139">
                  <c:v>22.222591999999999</c:v>
                </c:pt>
                <c:pt idx="140">
                  <c:v>22.193404999999998</c:v>
                </c:pt>
                <c:pt idx="141">
                  <c:v>22.214032</c:v>
                </c:pt>
                <c:pt idx="142">
                  <c:v>22.204943</c:v>
                </c:pt>
                <c:pt idx="143">
                  <c:v>22.206326000000001</c:v>
                </c:pt>
                <c:pt idx="144">
                  <c:v>22.215990000000001</c:v>
                </c:pt>
                <c:pt idx="145">
                  <c:v>22.219211000000001</c:v>
                </c:pt>
                <c:pt idx="146">
                  <c:v>22.221926</c:v>
                </c:pt>
                <c:pt idx="147">
                  <c:v>22.206492999999998</c:v>
                </c:pt>
                <c:pt idx="148">
                  <c:v>22.218516999999999</c:v>
                </c:pt>
                <c:pt idx="149">
                  <c:v>22.206292999999999</c:v>
                </c:pt>
                <c:pt idx="150">
                  <c:v>22.214119</c:v>
                </c:pt>
                <c:pt idx="151">
                  <c:v>22.206037999999999</c:v>
                </c:pt>
                <c:pt idx="152">
                  <c:v>22.193729999999999</c:v>
                </c:pt>
                <c:pt idx="153">
                  <c:v>22.208214999999999</c:v>
                </c:pt>
                <c:pt idx="154">
                  <c:v>22.214756999999999</c:v>
                </c:pt>
                <c:pt idx="155">
                  <c:v>22.213708</c:v>
                </c:pt>
                <c:pt idx="156">
                  <c:v>22.201125999999999</c:v>
                </c:pt>
                <c:pt idx="157">
                  <c:v>22.217663000000002</c:v>
                </c:pt>
                <c:pt idx="158">
                  <c:v>22.207863</c:v>
                </c:pt>
                <c:pt idx="159">
                  <c:v>22.215513000000001</c:v>
                </c:pt>
                <c:pt idx="160">
                  <c:v>22.202309</c:v>
                </c:pt>
                <c:pt idx="161">
                  <c:v>22.206482999999999</c:v>
                </c:pt>
                <c:pt idx="162">
                  <c:v>22.207934999999999</c:v>
                </c:pt>
                <c:pt idx="163">
                  <c:v>22.210640999999999</c:v>
                </c:pt>
                <c:pt idx="164">
                  <c:v>22.209098000000001</c:v>
                </c:pt>
                <c:pt idx="165">
                  <c:v>22.206123999999999</c:v>
                </c:pt>
                <c:pt idx="166">
                  <c:v>22.210653000000001</c:v>
                </c:pt>
                <c:pt idx="167">
                  <c:v>22.201623000000001</c:v>
                </c:pt>
                <c:pt idx="168">
                  <c:v>22.208887000000001</c:v>
                </c:pt>
                <c:pt idx="169">
                  <c:v>22.204381000000001</c:v>
                </c:pt>
                <c:pt idx="170">
                  <c:v>22.213882000000002</c:v>
                </c:pt>
                <c:pt idx="171">
                  <c:v>22.196774000000001</c:v>
                </c:pt>
                <c:pt idx="172">
                  <c:v>22.220148999999999</c:v>
                </c:pt>
                <c:pt idx="173">
                  <c:v>22.224198999999999</c:v>
                </c:pt>
                <c:pt idx="174">
                  <c:v>22.207148</c:v>
                </c:pt>
                <c:pt idx="175">
                  <c:v>22.215958000000001</c:v>
                </c:pt>
                <c:pt idx="176">
                  <c:v>22.207426999999999</c:v>
                </c:pt>
                <c:pt idx="177">
                  <c:v>22.212596999999999</c:v>
                </c:pt>
                <c:pt idx="178">
                  <c:v>22.209551000000001</c:v>
                </c:pt>
                <c:pt idx="179">
                  <c:v>22.206254000000001</c:v>
                </c:pt>
                <c:pt idx="180">
                  <c:v>22.207059999999998</c:v>
                </c:pt>
                <c:pt idx="181">
                  <c:v>22.217300999999999</c:v>
                </c:pt>
                <c:pt idx="182">
                  <c:v>22.225322999999999</c:v>
                </c:pt>
                <c:pt idx="183">
                  <c:v>22.198495000000001</c:v>
                </c:pt>
                <c:pt idx="184">
                  <c:v>22.212744000000001</c:v>
                </c:pt>
                <c:pt idx="185">
                  <c:v>22.196781000000001</c:v>
                </c:pt>
                <c:pt idx="186">
                  <c:v>22.212477</c:v>
                </c:pt>
                <c:pt idx="187">
                  <c:v>22.202593</c:v>
                </c:pt>
                <c:pt idx="188">
                  <c:v>22.213094999999999</c:v>
                </c:pt>
                <c:pt idx="189">
                  <c:v>22.197369999999999</c:v>
                </c:pt>
                <c:pt idx="190">
                  <c:v>22.215015999999999</c:v>
                </c:pt>
                <c:pt idx="191">
                  <c:v>22.211594999999999</c:v>
                </c:pt>
                <c:pt idx="192">
                  <c:v>22.216671000000002</c:v>
                </c:pt>
                <c:pt idx="193">
                  <c:v>22.205994</c:v>
                </c:pt>
                <c:pt idx="194">
                  <c:v>22.216298999999999</c:v>
                </c:pt>
                <c:pt idx="195">
                  <c:v>22.210559</c:v>
                </c:pt>
                <c:pt idx="196">
                  <c:v>22.210896999999999</c:v>
                </c:pt>
                <c:pt idx="197">
                  <c:v>22.196460999999999</c:v>
                </c:pt>
                <c:pt idx="198">
                  <c:v>22.205670000000001</c:v>
                </c:pt>
                <c:pt idx="199">
                  <c:v>22.205064</c:v>
                </c:pt>
                <c:pt idx="200">
                  <c:v>22.215298000000001</c:v>
                </c:pt>
                <c:pt idx="201">
                  <c:v>22.204999999999998</c:v>
                </c:pt>
                <c:pt idx="202">
                  <c:v>22.214296999999998</c:v>
                </c:pt>
                <c:pt idx="203">
                  <c:v>22.210401999999998</c:v>
                </c:pt>
                <c:pt idx="204">
                  <c:v>22.197282000000001</c:v>
                </c:pt>
                <c:pt idx="205">
                  <c:v>22.205849000000001</c:v>
                </c:pt>
                <c:pt idx="206">
                  <c:v>22.206586000000001</c:v>
                </c:pt>
                <c:pt idx="207">
                  <c:v>22.214210000000001</c:v>
                </c:pt>
                <c:pt idx="208">
                  <c:v>22.215485000000001</c:v>
                </c:pt>
                <c:pt idx="209">
                  <c:v>22.204736</c:v>
                </c:pt>
                <c:pt idx="210">
                  <c:v>22.208098</c:v>
                </c:pt>
                <c:pt idx="211">
                  <c:v>22.212802</c:v>
                </c:pt>
                <c:pt idx="212">
                  <c:v>22.211319</c:v>
                </c:pt>
                <c:pt idx="213">
                  <c:v>22.203588</c:v>
                </c:pt>
                <c:pt idx="214">
                  <c:v>22.219418999999998</c:v>
                </c:pt>
                <c:pt idx="215">
                  <c:v>22.209481</c:v>
                </c:pt>
                <c:pt idx="216">
                  <c:v>22.207443000000001</c:v>
                </c:pt>
                <c:pt idx="217">
                  <c:v>22.211082999999999</c:v>
                </c:pt>
                <c:pt idx="218">
                  <c:v>22.198584</c:v>
                </c:pt>
                <c:pt idx="219">
                  <c:v>22.194552999999999</c:v>
                </c:pt>
                <c:pt idx="220">
                  <c:v>22.213355</c:v>
                </c:pt>
                <c:pt idx="221">
                  <c:v>22.206678</c:v>
                </c:pt>
                <c:pt idx="222">
                  <c:v>22.199943000000001</c:v>
                </c:pt>
                <c:pt idx="223">
                  <c:v>22.202079999999999</c:v>
                </c:pt>
                <c:pt idx="224">
                  <c:v>22.200023000000002</c:v>
                </c:pt>
                <c:pt idx="225">
                  <c:v>22.208252000000002</c:v>
                </c:pt>
                <c:pt idx="226">
                  <c:v>22.202304000000002</c:v>
                </c:pt>
                <c:pt idx="227">
                  <c:v>22.202786</c:v>
                </c:pt>
                <c:pt idx="228">
                  <c:v>22.206609</c:v>
                </c:pt>
                <c:pt idx="229">
                  <c:v>22.209396000000002</c:v>
                </c:pt>
                <c:pt idx="230">
                  <c:v>22.211027000000001</c:v>
                </c:pt>
                <c:pt idx="231">
                  <c:v>22.208798000000002</c:v>
                </c:pt>
                <c:pt idx="232">
                  <c:v>22.205887000000001</c:v>
                </c:pt>
                <c:pt idx="233">
                  <c:v>22.20495</c:v>
                </c:pt>
                <c:pt idx="234">
                  <c:v>22.206054000000002</c:v>
                </c:pt>
                <c:pt idx="235">
                  <c:v>22.206931999999998</c:v>
                </c:pt>
                <c:pt idx="236">
                  <c:v>22.206890999999999</c:v>
                </c:pt>
                <c:pt idx="237">
                  <c:v>22.210117</c:v>
                </c:pt>
                <c:pt idx="238">
                  <c:v>22.20251</c:v>
                </c:pt>
                <c:pt idx="239">
                  <c:v>22.212257999999999</c:v>
                </c:pt>
                <c:pt idx="240">
                  <c:v>22.210356000000001</c:v>
                </c:pt>
                <c:pt idx="241">
                  <c:v>22.210526999999999</c:v>
                </c:pt>
                <c:pt idx="242">
                  <c:v>22.198965000000001</c:v>
                </c:pt>
                <c:pt idx="243">
                  <c:v>22.202249999999999</c:v>
                </c:pt>
                <c:pt idx="244">
                  <c:v>22.205024999999999</c:v>
                </c:pt>
                <c:pt idx="245">
                  <c:v>22.218205999999999</c:v>
                </c:pt>
                <c:pt idx="246">
                  <c:v>22.204256000000001</c:v>
                </c:pt>
                <c:pt idx="247">
                  <c:v>22.215123999999999</c:v>
                </c:pt>
                <c:pt idx="248">
                  <c:v>22.203306999999999</c:v>
                </c:pt>
                <c:pt idx="249">
                  <c:v>22.209258999999999</c:v>
                </c:pt>
                <c:pt idx="250">
                  <c:v>22.209865000000001</c:v>
                </c:pt>
                <c:pt idx="251">
                  <c:v>22.193055999999999</c:v>
                </c:pt>
                <c:pt idx="252">
                  <c:v>22.217638999999998</c:v>
                </c:pt>
                <c:pt idx="253">
                  <c:v>22.212033999999999</c:v>
                </c:pt>
                <c:pt idx="254">
                  <c:v>22.213536999999999</c:v>
                </c:pt>
                <c:pt idx="255">
                  <c:v>22.200225</c:v>
                </c:pt>
                <c:pt idx="256">
                  <c:v>22.196242000000002</c:v>
                </c:pt>
                <c:pt idx="257">
                  <c:v>22.204263000000001</c:v>
                </c:pt>
                <c:pt idx="258">
                  <c:v>22.208756999999999</c:v>
                </c:pt>
                <c:pt idx="259">
                  <c:v>22.204626000000001</c:v>
                </c:pt>
                <c:pt idx="260">
                  <c:v>22.206332</c:v>
                </c:pt>
                <c:pt idx="261">
                  <c:v>22.225732000000001</c:v>
                </c:pt>
                <c:pt idx="262">
                  <c:v>22.214769</c:v>
                </c:pt>
                <c:pt idx="263">
                  <c:v>22.207436000000001</c:v>
                </c:pt>
                <c:pt idx="264">
                  <c:v>22.212606999999998</c:v>
                </c:pt>
                <c:pt idx="265">
                  <c:v>22.200523</c:v>
                </c:pt>
                <c:pt idx="266">
                  <c:v>22.219628</c:v>
                </c:pt>
                <c:pt idx="267">
                  <c:v>22.205196000000001</c:v>
                </c:pt>
                <c:pt idx="268">
                  <c:v>22.213787</c:v>
                </c:pt>
                <c:pt idx="269">
                  <c:v>22.201786999999999</c:v>
                </c:pt>
                <c:pt idx="270">
                  <c:v>22.198881</c:v>
                </c:pt>
                <c:pt idx="271">
                  <c:v>22.213213</c:v>
                </c:pt>
                <c:pt idx="272">
                  <c:v>22.215357999999998</c:v>
                </c:pt>
                <c:pt idx="273">
                  <c:v>22.192525</c:v>
                </c:pt>
                <c:pt idx="274">
                  <c:v>22.210198999999999</c:v>
                </c:pt>
                <c:pt idx="275">
                  <c:v>22.204923999999998</c:v>
                </c:pt>
                <c:pt idx="276">
                  <c:v>22.222777000000001</c:v>
                </c:pt>
                <c:pt idx="277">
                  <c:v>22.211849000000001</c:v>
                </c:pt>
                <c:pt idx="278">
                  <c:v>22.203855999999998</c:v>
                </c:pt>
                <c:pt idx="279">
                  <c:v>22.214293000000001</c:v>
                </c:pt>
                <c:pt idx="280">
                  <c:v>22.216266999999998</c:v>
                </c:pt>
                <c:pt idx="281">
                  <c:v>22.216166999999999</c:v>
                </c:pt>
                <c:pt idx="282">
                  <c:v>22.211418999999999</c:v>
                </c:pt>
                <c:pt idx="283">
                  <c:v>22.205175000000001</c:v>
                </c:pt>
                <c:pt idx="284">
                  <c:v>22.202878999999999</c:v>
                </c:pt>
                <c:pt idx="285">
                  <c:v>22.197994999999999</c:v>
                </c:pt>
                <c:pt idx="286">
                  <c:v>22.220046</c:v>
                </c:pt>
                <c:pt idx="287">
                  <c:v>22.201172</c:v>
                </c:pt>
                <c:pt idx="288">
                  <c:v>22.215883999999999</c:v>
                </c:pt>
                <c:pt idx="289">
                  <c:v>22.211762</c:v>
                </c:pt>
                <c:pt idx="290">
                  <c:v>22.199406</c:v>
                </c:pt>
                <c:pt idx="291">
                  <c:v>22.215477</c:v>
                </c:pt>
                <c:pt idx="292">
                  <c:v>22.217127999999999</c:v>
                </c:pt>
                <c:pt idx="293">
                  <c:v>22.203935000000001</c:v>
                </c:pt>
                <c:pt idx="294">
                  <c:v>22.22007</c:v>
                </c:pt>
                <c:pt idx="295">
                  <c:v>22.203130000000002</c:v>
                </c:pt>
                <c:pt idx="296">
                  <c:v>22.196057</c:v>
                </c:pt>
                <c:pt idx="297">
                  <c:v>22.213695000000001</c:v>
                </c:pt>
                <c:pt idx="298">
                  <c:v>22.228079000000001</c:v>
                </c:pt>
                <c:pt idx="299">
                  <c:v>22.200693999999999</c:v>
                </c:pt>
                <c:pt idx="300">
                  <c:v>22.213145000000001</c:v>
                </c:pt>
                <c:pt idx="301">
                  <c:v>22.199936000000001</c:v>
                </c:pt>
                <c:pt idx="302">
                  <c:v>22.218565999999999</c:v>
                </c:pt>
                <c:pt idx="303">
                  <c:v>22.206630000000001</c:v>
                </c:pt>
                <c:pt idx="304">
                  <c:v>22.206423000000001</c:v>
                </c:pt>
                <c:pt idx="305">
                  <c:v>22.204388999999999</c:v>
                </c:pt>
                <c:pt idx="306">
                  <c:v>22.191388</c:v>
                </c:pt>
                <c:pt idx="307">
                  <c:v>22.214320000000001</c:v>
                </c:pt>
                <c:pt idx="308">
                  <c:v>22.195111000000001</c:v>
                </c:pt>
                <c:pt idx="309">
                  <c:v>22.214479999999998</c:v>
                </c:pt>
                <c:pt idx="310">
                  <c:v>22.209790999999999</c:v>
                </c:pt>
                <c:pt idx="311">
                  <c:v>22.216728</c:v>
                </c:pt>
                <c:pt idx="312">
                  <c:v>22.213279</c:v>
                </c:pt>
                <c:pt idx="313">
                  <c:v>22.221584</c:v>
                </c:pt>
                <c:pt idx="314">
                  <c:v>22.208814</c:v>
                </c:pt>
                <c:pt idx="315">
                  <c:v>22.210943</c:v>
                </c:pt>
                <c:pt idx="316">
                  <c:v>22.204979000000002</c:v>
                </c:pt>
                <c:pt idx="317">
                  <c:v>22.214044999999999</c:v>
                </c:pt>
                <c:pt idx="318">
                  <c:v>22.192978</c:v>
                </c:pt>
                <c:pt idx="319">
                  <c:v>22.201231</c:v>
                </c:pt>
                <c:pt idx="320">
                  <c:v>22.213103</c:v>
                </c:pt>
                <c:pt idx="321">
                  <c:v>22.209527000000001</c:v>
                </c:pt>
                <c:pt idx="322">
                  <c:v>22.204328</c:v>
                </c:pt>
                <c:pt idx="323">
                  <c:v>22.199608000000001</c:v>
                </c:pt>
                <c:pt idx="324">
                  <c:v>22.222062000000001</c:v>
                </c:pt>
                <c:pt idx="325">
                  <c:v>22.210595999999999</c:v>
                </c:pt>
                <c:pt idx="326">
                  <c:v>22.206735999999999</c:v>
                </c:pt>
                <c:pt idx="327">
                  <c:v>22.197997000000001</c:v>
                </c:pt>
                <c:pt idx="328">
                  <c:v>22.207127</c:v>
                </c:pt>
                <c:pt idx="329">
                  <c:v>22.215558999999999</c:v>
                </c:pt>
                <c:pt idx="330">
                  <c:v>22.204117</c:v>
                </c:pt>
                <c:pt idx="331">
                  <c:v>22.207816000000001</c:v>
                </c:pt>
                <c:pt idx="332">
                  <c:v>22.212928000000002</c:v>
                </c:pt>
                <c:pt idx="333">
                  <c:v>22.204211999999998</c:v>
                </c:pt>
                <c:pt idx="334">
                  <c:v>22.207936</c:v>
                </c:pt>
                <c:pt idx="335">
                  <c:v>22.213456999999998</c:v>
                </c:pt>
                <c:pt idx="336">
                  <c:v>22.216076999999999</c:v>
                </c:pt>
                <c:pt idx="337">
                  <c:v>22.201943</c:v>
                </c:pt>
                <c:pt idx="338">
                  <c:v>22.204232000000001</c:v>
                </c:pt>
                <c:pt idx="339">
                  <c:v>22.212509000000001</c:v>
                </c:pt>
                <c:pt idx="340">
                  <c:v>22.201138</c:v>
                </c:pt>
                <c:pt idx="341">
                  <c:v>22.211435999999999</c:v>
                </c:pt>
                <c:pt idx="342">
                  <c:v>22.212636</c:v>
                </c:pt>
                <c:pt idx="343">
                  <c:v>22.218764</c:v>
                </c:pt>
                <c:pt idx="344">
                  <c:v>22.204896999999999</c:v>
                </c:pt>
                <c:pt idx="345">
                  <c:v>22.206468000000001</c:v>
                </c:pt>
                <c:pt idx="346">
                  <c:v>22.202258</c:v>
                </c:pt>
                <c:pt idx="347">
                  <c:v>22.195475999999999</c:v>
                </c:pt>
                <c:pt idx="348">
                  <c:v>22.214776000000001</c:v>
                </c:pt>
                <c:pt idx="349">
                  <c:v>22.206623</c:v>
                </c:pt>
                <c:pt idx="350">
                  <c:v>22.205905999999999</c:v>
                </c:pt>
                <c:pt idx="351">
                  <c:v>22.19792</c:v>
                </c:pt>
                <c:pt idx="352">
                  <c:v>22.221406000000002</c:v>
                </c:pt>
                <c:pt idx="353">
                  <c:v>22.199694000000001</c:v>
                </c:pt>
                <c:pt idx="354">
                  <c:v>22.21368</c:v>
                </c:pt>
                <c:pt idx="355">
                  <c:v>22.22015</c:v>
                </c:pt>
                <c:pt idx="356">
                  <c:v>22.219667999999999</c:v>
                </c:pt>
                <c:pt idx="357">
                  <c:v>22.214333</c:v>
                </c:pt>
                <c:pt idx="358">
                  <c:v>22.202214000000001</c:v>
                </c:pt>
                <c:pt idx="359">
                  <c:v>22.214708000000002</c:v>
                </c:pt>
                <c:pt idx="360">
                  <c:v>22.208978999999999</c:v>
                </c:pt>
                <c:pt idx="361">
                  <c:v>22.218990000000002</c:v>
                </c:pt>
                <c:pt idx="362">
                  <c:v>22.199227</c:v>
                </c:pt>
                <c:pt idx="363">
                  <c:v>22.215402000000001</c:v>
                </c:pt>
                <c:pt idx="364">
                  <c:v>22.221793000000002</c:v>
                </c:pt>
                <c:pt idx="365">
                  <c:v>22.212045</c:v>
                </c:pt>
                <c:pt idx="366">
                  <c:v>22.197002999999999</c:v>
                </c:pt>
                <c:pt idx="367">
                  <c:v>22.20543</c:v>
                </c:pt>
                <c:pt idx="368">
                  <c:v>22.21472</c:v>
                </c:pt>
                <c:pt idx="369">
                  <c:v>22.217286999999999</c:v>
                </c:pt>
                <c:pt idx="370">
                  <c:v>22.213480000000001</c:v>
                </c:pt>
                <c:pt idx="371">
                  <c:v>22.212989</c:v>
                </c:pt>
                <c:pt idx="372">
                  <c:v>22.209448999999999</c:v>
                </c:pt>
                <c:pt idx="373">
                  <c:v>22.217243</c:v>
                </c:pt>
                <c:pt idx="374">
                  <c:v>22.215142</c:v>
                </c:pt>
                <c:pt idx="375">
                  <c:v>22.217210999999999</c:v>
                </c:pt>
                <c:pt idx="376">
                  <c:v>22.213160999999999</c:v>
                </c:pt>
                <c:pt idx="377">
                  <c:v>22.204884</c:v>
                </c:pt>
                <c:pt idx="378">
                  <c:v>22.212212000000001</c:v>
                </c:pt>
                <c:pt idx="379">
                  <c:v>22.213743000000001</c:v>
                </c:pt>
                <c:pt idx="380">
                  <c:v>22.209979000000001</c:v>
                </c:pt>
                <c:pt idx="381">
                  <c:v>22.211649999999999</c:v>
                </c:pt>
                <c:pt idx="382">
                  <c:v>22.215935999999999</c:v>
                </c:pt>
                <c:pt idx="383">
                  <c:v>22.199697</c:v>
                </c:pt>
                <c:pt idx="384">
                  <c:v>22.198143000000002</c:v>
                </c:pt>
                <c:pt idx="385">
                  <c:v>22.216745</c:v>
                </c:pt>
                <c:pt idx="386">
                  <c:v>22.209883999999999</c:v>
                </c:pt>
                <c:pt idx="387">
                  <c:v>22.199099</c:v>
                </c:pt>
                <c:pt idx="388">
                  <c:v>22.199669</c:v>
                </c:pt>
                <c:pt idx="389">
                  <c:v>22.211478</c:v>
                </c:pt>
                <c:pt idx="390">
                  <c:v>22.212569999999999</c:v>
                </c:pt>
                <c:pt idx="391">
                  <c:v>22.200706</c:v>
                </c:pt>
                <c:pt idx="392">
                  <c:v>22.204536999999998</c:v>
                </c:pt>
                <c:pt idx="393">
                  <c:v>22.212878</c:v>
                </c:pt>
                <c:pt idx="394">
                  <c:v>22.201754000000001</c:v>
                </c:pt>
                <c:pt idx="395">
                  <c:v>22.211331000000001</c:v>
                </c:pt>
                <c:pt idx="396">
                  <c:v>22.200095999999998</c:v>
                </c:pt>
                <c:pt idx="397">
                  <c:v>22.209161999999999</c:v>
                </c:pt>
                <c:pt idx="398">
                  <c:v>22.209433000000001</c:v>
                </c:pt>
                <c:pt idx="399">
                  <c:v>22.196711000000001</c:v>
                </c:pt>
                <c:pt idx="400">
                  <c:v>22.214628000000001</c:v>
                </c:pt>
                <c:pt idx="401">
                  <c:v>22.209066</c:v>
                </c:pt>
                <c:pt idx="402">
                  <c:v>22.203564</c:v>
                </c:pt>
                <c:pt idx="403">
                  <c:v>22.215699999999998</c:v>
                </c:pt>
                <c:pt idx="404">
                  <c:v>22.211338000000001</c:v>
                </c:pt>
                <c:pt idx="405">
                  <c:v>22.204429000000001</c:v>
                </c:pt>
                <c:pt idx="406">
                  <c:v>22.199964000000001</c:v>
                </c:pt>
                <c:pt idx="407">
                  <c:v>22.209381</c:v>
                </c:pt>
                <c:pt idx="408">
                  <c:v>22.225981999999998</c:v>
                </c:pt>
                <c:pt idx="409">
                  <c:v>22.215731999999999</c:v>
                </c:pt>
                <c:pt idx="410">
                  <c:v>22.218036000000001</c:v>
                </c:pt>
                <c:pt idx="411">
                  <c:v>22.198198000000001</c:v>
                </c:pt>
                <c:pt idx="412">
                  <c:v>22.200897000000001</c:v>
                </c:pt>
                <c:pt idx="413">
                  <c:v>22.21407</c:v>
                </c:pt>
                <c:pt idx="414">
                  <c:v>22.194925000000001</c:v>
                </c:pt>
                <c:pt idx="415">
                  <c:v>22.212613999999999</c:v>
                </c:pt>
                <c:pt idx="416">
                  <c:v>22.215333000000001</c:v>
                </c:pt>
                <c:pt idx="417">
                  <c:v>22.189128</c:v>
                </c:pt>
                <c:pt idx="418">
                  <c:v>22.221353000000001</c:v>
                </c:pt>
                <c:pt idx="419">
                  <c:v>22.211925000000001</c:v>
                </c:pt>
                <c:pt idx="420">
                  <c:v>22.208953999999999</c:v>
                </c:pt>
                <c:pt idx="421">
                  <c:v>22.216182</c:v>
                </c:pt>
                <c:pt idx="422">
                  <c:v>22.194932000000001</c:v>
                </c:pt>
                <c:pt idx="423">
                  <c:v>22.211597999999999</c:v>
                </c:pt>
                <c:pt idx="424">
                  <c:v>22.220072999999999</c:v>
                </c:pt>
                <c:pt idx="425">
                  <c:v>22.209150000000001</c:v>
                </c:pt>
                <c:pt idx="426">
                  <c:v>22.209114</c:v>
                </c:pt>
                <c:pt idx="427">
                  <c:v>22.214528000000001</c:v>
                </c:pt>
                <c:pt idx="428">
                  <c:v>22.208029</c:v>
                </c:pt>
                <c:pt idx="429">
                  <c:v>22.203357</c:v>
                </c:pt>
                <c:pt idx="430">
                  <c:v>22.223749000000002</c:v>
                </c:pt>
                <c:pt idx="431">
                  <c:v>22.209866999999999</c:v>
                </c:pt>
                <c:pt idx="432">
                  <c:v>22.207211999999998</c:v>
                </c:pt>
                <c:pt idx="433">
                  <c:v>22.211286000000001</c:v>
                </c:pt>
                <c:pt idx="434">
                  <c:v>22.220600000000001</c:v>
                </c:pt>
                <c:pt idx="435">
                  <c:v>22.19744</c:v>
                </c:pt>
                <c:pt idx="436">
                  <c:v>22.212382999999999</c:v>
                </c:pt>
                <c:pt idx="437">
                  <c:v>22.211143</c:v>
                </c:pt>
                <c:pt idx="438">
                  <c:v>22.205741</c:v>
                </c:pt>
                <c:pt idx="439">
                  <c:v>22.201080000000001</c:v>
                </c:pt>
                <c:pt idx="440">
                  <c:v>22.206869000000001</c:v>
                </c:pt>
                <c:pt idx="441">
                  <c:v>22.212008000000001</c:v>
                </c:pt>
                <c:pt idx="442">
                  <c:v>22.202213</c:v>
                </c:pt>
                <c:pt idx="443">
                  <c:v>22.222569</c:v>
                </c:pt>
                <c:pt idx="444">
                  <c:v>22.199504999999998</c:v>
                </c:pt>
                <c:pt idx="445">
                  <c:v>22.211462000000001</c:v>
                </c:pt>
                <c:pt idx="446">
                  <c:v>22.196622999999999</c:v>
                </c:pt>
                <c:pt idx="447">
                  <c:v>22.207674000000001</c:v>
                </c:pt>
                <c:pt idx="448">
                  <c:v>22.212917000000001</c:v>
                </c:pt>
                <c:pt idx="449">
                  <c:v>22.201419000000001</c:v>
                </c:pt>
                <c:pt idx="450">
                  <c:v>22.216823999999999</c:v>
                </c:pt>
                <c:pt idx="451">
                  <c:v>22.210995</c:v>
                </c:pt>
                <c:pt idx="452">
                  <c:v>22.220279999999999</c:v>
                </c:pt>
                <c:pt idx="453">
                  <c:v>22.225722999999999</c:v>
                </c:pt>
                <c:pt idx="454">
                  <c:v>22.209607999999999</c:v>
                </c:pt>
                <c:pt idx="455">
                  <c:v>22.212530000000001</c:v>
                </c:pt>
                <c:pt idx="456">
                  <c:v>22.201128000000001</c:v>
                </c:pt>
                <c:pt idx="457">
                  <c:v>22.219135999999999</c:v>
                </c:pt>
                <c:pt idx="458">
                  <c:v>22.210118000000001</c:v>
                </c:pt>
                <c:pt idx="459">
                  <c:v>22.194102999999998</c:v>
                </c:pt>
                <c:pt idx="460">
                  <c:v>22.221249</c:v>
                </c:pt>
                <c:pt idx="461">
                  <c:v>22.205421999999999</c:v>
                </c:pt>
                <c:pt idx="462">
                  <c:v>22.196332000000002</c:v>
                </c:pt>
                <c:pt idx="463">
                  <c:v>22.200346</c:v>
                </c:pt>
                <c:pt idx="464">
                  <c:v>22.200602</c:v>
                </c:pt>
                <c:pt idx="465">
                  <c:v>22.199836000000001</c:v>
                </c:pt>
                <c:pt idx="466">
                  <c:v>22.211349999999999</c:v>
                </c:pt>
                <c:pt idx="467">
                  <c:v>22.206417999999999</c:v>
                </c:pt>
                <c:pt idx="468">
                  <c:v>22.212933</c:v>
                </c:pt>
                <c:pt idx="469">
                  <c:v>22.212067999999999</c:v>
                </c:pt>
                <c:pt idx="470">
                  <c:v>22.216971999999998</c:v>
                </c:pt>
                <c:pt idx="471">
                  <c:v>22.210460999999999</c:v>
                </c:pt>
                <c:pt idx="472">
                  <c:v>22.207639</c:v>
                </c:pt>
                <c:pt idx="473">
                  <c:v>22.203719</c:v>
                </c:pt>
                <c:pt idx="474">
                  <c:v>22.214998000000001</c:v>
                </c:pt>
                <c:pt idx="475">
                  <c:v>22.201419000000001</c:v>
                </c:pt>
                <c:pt idx="476">
                  <c:v>22.210121999999998</c:v>
                </c:pt>
                <c:pt idx="477">
                  <c:v>22.213674999999999</c:v>
                </c:pt>
                <c:pt idx="478">
                  <c:v>22.211528999999999</c:v>
                </c:pt>
                <c:pt idx="479">
                  <c:v>22.210038999999998</c:v>
                </c:pt>
                <c:pt idx="480">
                  <c:v>22.208746999999999</c:v>
                </c:pt>
                <c:pt idx="481">
                  <c:v>22.205334000000001</c:v>
                </c:pt>
                <c:pt idx="482">
                  <c:v>22.205310000000001</c:v>
                </c:pt>
                <c:pt idx="483">
                  <c:v>22.211545999999998</c:v>
                </c:pt>
                <c:pt idx="484">
                  <c:v>22.203161000000001</c:v>
                </c:pt>
                <c:pt idx="485">
                  <c:v>22.199819999999999</c:v>
                </c:pt>
                <c:pt idx="486">
                  <c:v>22.207128000000001</c:v>
                </c:pt>
                <c:pt idx="487">
                  <c:v>22.214735000000001</c:v>
                </c:pt>
                <c:pt idx="488">
                  <c:v>22.213982000000001</c:v>
                </c:pt>
                <c:pt idx="489">
                  <c:v>22.202183999999999</c:v>
                </c:pt>
                <c:pt idx="490">
                  <c:v>22.215672000000001</c:v>
                </c:pt>
                <c:pt idx="491">
                  <c:v>22.203351999999999</c:v>
                </c:pt>
                <c:pt idx="492">
                  <c:v>22.211586</c:v>
                </c:pt>
                <c:pt idx="493">
                  <c:v>22.211569999999998</c:v>
                </c:pt>
                <c:pt idx="494">
                  <c:v>22.207650000000001</c:v>
                </c:pt>
                <c:pt idx="495">
                  <c:v>22.204353000000001</c:v>
                </c:pt>
                <c:pt idx="496">
                  <c:v>22.210318000000001</c:v>
                </c:pt>
                <c:pt idx="497">
                  <c:v>22.208515999999999</c:v>
                </c:pt>
                <c:pt idx="498">
                  <c:v>22.211390000000002</c:v>
                </c:pt>
                <c:pt idx="499">
                  <c:v>22.213412000000002</c:v>
                </c:pt>
                <c:pt idx="500">
                  <c:v>22.199805000000001</c:v>
                </c:pt>
                <c:pt idx="501">
                  <c:v>22.213778999999999</c:v>
                </c:pt>
                <c:pt idx="502">
                  <c:v>22.201637999999999</c:v>
                </c:pt>
                <c:pt idx="503">
                  <c:v>22.206645999999999</c:v>
                </c:pt>
                <c:pt idx="504">
                  <c:v>22.202141000000001</c:v>
                </c:pt>
                <c:pt idx="505">
                  <c:v>22.210819999999998</c:v>
                </c:pt>
                <c:pt idx="506">
                  <c:v>22.211449999999999</c:v>
                </c:pt>
                <c:pt idx="507">
                  <c:v>22.200206999999999</c:v>
                </c:pt>
                <c:pt idx="508">
                  <c:v>22.214751</c:v>
                </c:pt>
                <c:pt idx="509">
                  <c:v>22.206462999999999</c:v>
                </c:pt>
                <c:pt idx="510">
                  <c:v>22.208715000000002</c:v>
                </c:pt>
                <c:pt idx="511">
                  <c:v>22.191483999999999</c:v>
                </c:pt>
                <c:pt idx="512">
                  <c:v>22.201319999999999</c:v>
                </c:pt>
                <c:pt idx="513">
                  <c:v>22.195972999999999</c:v>
                </c:pt>
                <c:pt idx="514">
                  <c:v>22.208068999999998</c:v>
                </c:pt>
                <c:pt idx="515">
                  <c:v>22.203911999999999</c:v>
                </c:pt>
                <c:pt idx="516">
                  <c:v>22.207515999999998</c:v>
                </c:pt>
                <c:pt idx="517">
                  <c:v>22.216594000000001</c:v>
                </c:pt>
                <c:pt idx="518">
                  <c:v>22.218025000000001</c:v>
                </c:pt>
                <c:pt idx="519">
                  <c:v>22.217032</c:v>
                </c:pt>
                <c:pt idx="520">
                  <c:v>22.206251999999999</c:v>
                </c:pt>
                <c:pt idx="521">
                  <c:v>22.208393000000001</c:v>
                </c:pt>
                <c:pt idx="522">
                  <c:v>22.211701999999999</c:v>
                </c:pt>
                <c:pt idx="523">
                  <c:v>22.205096000000001</c:v>
                </c:pt>
                <c:pt idx="524">
                  <c:v>22.205860999999999</c:v>
                </c:pt>
                <c:pt idx="525">
                  <c:v>22.189965999999998</c:v>
                </c:pt>
                <c:pt idx="526">
                  <c:v>22.208843999999999</c:v>
                </c:pt>
                <c:pt idx="527">
                  <c:v>22.200423000000001</c:v>
                </c:pt>
                <c:pt idx="528">
                  <c:v>22.217316</c:v>
                </c:pt>
                <c:pt idx="529">
                  <c:v>22.213919000000001</c:v>
                </c:pt>
                <c:pt idx="530">
                  <c:v>22.199836999999999</c:v>
                </c:pt>
                <c:pt idx="531">
                  <c:v>22.211314999999999</c:v>
                </c:pt>
                <c:pt idx="532">
                  <c:v>22.223635000000002</c:v>
                </c:pt>
                <c:pt idx="533">
                  <c:v>22.211908999999999</c:v>
                </c:pt>
                <c:pt idx="534">
                  <c:v>22.203720000000001</c:v>
                </c:pt>
                <c:pt idx="535">
                  <c:v>22.213740000000001</c:v>
                </c:pt>
                <c:pt idx="536">
                  <c:v>22.210502000000002</c:v>
                </c:pt>
                <c:pt idx="537">
                  <c:v>22.207373</c:v>
                </c:pt>
                <c:pt idx="538">
                  <c:v>22.211072000000001</c:v>
                </c:pt>
                <c:pt idx="539">
                  <c:v>22.205966</c:v>
                </c:pt>
                <c:pt idx="540">
                  <c:v>22.209676999999999</c:v>
                </c:pt>
                <c:pt idx="541">
                  <c:v>22.204359</c:v>
                </c:pt>
                <c:pt idx="542">
                  <c:v>22.201080999999999</c:v>
                </c:pt>
                <c:pt idx="543">
                  <c:v>22.209506000000001</c:v>
                </c:pt>
                <c:pt idx="544">
                  <c:v>22.219169999999998</c:v>
                </c:pt>
                <c:pt idx="545">
                  <c:v>22.205029</c:v>
                </c:pt>
                <c:pt idx="546">
                  <c:v>22.214960000000001</c:v>
                </c:pt>
                <c:pt idx="547">
                  <c:v>22.206966000000001</c:v>
                </c:pt>
                <c:pt idx="548">
                  <c:v>22.200213000000002</c:v>
                </c:pt>
                <c:pt idx="549">
                  <c:v>22.200731000000001</c:v>
                </c:pt>
                <c:pt idx="550">
                  <c:v>22.20992</c:v>
                </c:pt>
                <c:pt idx="551">
                  <c:v>22.189352</c:v>
                </c:pt>
                <c:pt idx="552">
                  <c:v>22.200786999999998</c:v>
                </c:pt>
                <c:pt idx="553">
                  <c:v>22.205833999999999</c:v>
                </c:pt>
                <c:pt idx="554">
                  <c:v>22.208912000000002</c:v>
                </c:pt>
                <c:pt idx="555">
                  <c:v>22.195620000000002</c:v>
                </c:pt>
                <c:pt idx="556">
                  <c:v>22.20392</c:v>
                </c:pt>
                <c:pt idx="557">
                  <c:v>22.197752999999999</c:v>
                </c:pt>
                <c:pt idx="558">
                  <c:v>22.198505999999998</c:v>
                </c:pt>
                <c:pt idx="559">
                  <c:v>22.2148</c:v>
                </c:pt>
                <c:pt idx="560">
                  <c:v>22.202549000000001</c:v>
                </c:pt>
                <c:pt idx="561">
                  <c:v>22.204215999999999</c:v>
                </c:pt>
                <c:pt idx="562">
                  <c:v>22.200284</c:v>
                </c:pt>
                <c:pt idx="563">
                  <c:v>22.209358000000002</c:v>
                </c:pt>
                <c:pt idx="564">
                  <c:v>22.212101000000001</c:v>
                </c:pt>
                <c:pt idx="565">
                  <c:v>22.214454</c:v>
                </c:pt>
                <c:pt idx="566">
                  <c:v>22.215876999999999</c:v>
                </c:pt>
                <c:pt idx="567">
                  <c:v>22.199187999999999</c:v>
                </c:pt>
                <c:pt idx="568">
                  <c:v>22.206925999999999</c:v>
                </c:pt>
                <c:pt idx="569">
                  <c:v>22.214441999999998</c:v>
                </c:pt>
                <c:pt idx="570">
                  <c:v>22.215741000000001</c:v>
                </c:pt>
                <c:pt idx="571">
                  <c:v>22.196952</c:v>
                </c:pt>
                <c:pt idx="572">
                  <c:v>22.215398</c:v>
                </c:pt>
                <c:pt idx="573">
                  <c:v>22.211141000000001</c:v>
                </c:pt>
                <c:pt idx="574">
                  <c:v>22.205763000000001</c:v>
                </c:pt>
                <c:pt idx="575">
                  <c:v>22.203948</c:v>
                </c:pt>
                <c:pt idx="576">
                  <c:v>22.206053000000001</c:v>
                </c:pt>
                <c:pt idx="577">
                  <c:v>22.201820000000001</c:v>
                </c:pt>
                <c:pt idx="578">
                  <c:v>22.205264</c:v>
                </c:pt>
                <c:pt idx="579">
                  <c:v>22.201225999999998</c:v>
                </c:pt>
                <c:pt idx="580">
                  <c:v>22.216291999999999</c:v>
                </c:pt>
                <c:pt idx="581">
                  <c:v>22.212907000000001</c:v>
                </c:pt>
                <c:pt idx="582">
                  <c:v>22.206516000000001</c:v>
                </c:pt>
                <c:pt idx="583">
                  <c:v>22.202660999999999</c:v>
                </c:pt>
                <c:pt idx="584">
                  <c:v>22.210243999999999</c:v>
                </c:pt>
                <c:pt idx="585">
                  <c:v>22.194241000000002</c:v>
                </c:pt>
                <c:pt idx="586">
                  <c:v>22.208721000000001</c:v>
                </c:pt>
                <c:pt idx="587">
                  <c:v>22.209159</c:v>
                </c:pt>
                <c:pt idx="588">
                  <c:v>22.200899</c:v>
                </c:pt>
                <c:pt idx="589">
                  <c:v>22.214103000000001</c:v>
                </c:pt>
                <c:pt idx="590">
                  <c:v>22.209343000000001</c:v>
                </c:pt>
                <c:pt idx="591">
                  <c:v>22.202636999999999</c:v>
                </c:pt>
                <c:pt idx="592">
                  <c:v>22.209893000000001</c:v>
                </c:pt>
                <c:pt idx="593">
                  <c:v>22.211770999999999</c:v>
                </c:pt>
                <c:pt idx="594">
                  <c:v>22.211124999999999</c:v>
                </c:pt>
                <c:pt idx="595">
                  <c:v>22.200222</c:v>
                </c:pt>
                <c:pt idx="596">
                  <c:v>22.214027000000002</c:v>
                </c:pt>
                <c:pt idx="597">
                  <c:v>22.219944000000002</c:v>
                </c:pt>
                <c:pt idx="598">
                  <c:v>22.209008000000001</c:v>
                </c:pt>
                <c:pt idx="599">
                  <c:v>22.210432000000001</c:v>
                </c:pt>
                <c:pt idx="600">
                  <c:v>22.197821000000001</c:v>
                </c:pt>
                <c:pt idx="601">
                  <c:v>22.214091</c:v>
                </c:pt>
                <c:pt idx="602">
                  <c:v>22.199670999999999</c:v>
                </c:pt>
                <c:pt idx="603">
                  <c:v>22.211248999999999</c:v>
                </c:pt>
                <c:pt idx="604">
                  <c:v>22.206113999999999</c:v>
                </c:pt>
                <c:pt idx="605">
                  <c:v>22.200998999999999</c:v>
                </c:pt>
                <c:pt idx="606">
                  <c:v>22.211113999999998</c:v>
                </c:pt>
                <c:pt idx="607">
                  <c:v>22.218768000000001</c:v>
                </c:pt>
                <c:pt idx="608">
                  <c:v>22.210448</c:v>
                </c:pt>
                <c:pt idx="609">
                  <c:v>22.210715</c:v>
                </c:pt>
                <c:pt idx="610">
                  <c:v>22.207438</c:v>
                </c:pt>
                <c:pt idx="611">
                  <c:v>22.222574999999999</c:v>
                </c:pt>
                <c:pt idx="612">
                  <c:v>22.202705000000002</c:v>
                </c:pt>
                <c:pt idx="613">
                  <c:v>22.213170999999999</c:v>
                </c:pt>
                <c:pt idx="614">
                  <c:v>22.200042</c:v>
                </c:pt>
                <c:pt idx="615">
                  <c:v>22.204478999999999</c:v>
                </c:pt>
                <c:pt idx="616">
                  <c:v>22.218294</c:v>
                </c:pt>
                <c:pt idx="617">
                  <c:v>22.211409</c:v>
                </c:pt>
                <c:pt idx="618">
                  <c:v>22.205946999999998</c:v>
                </c:pt>
                <c:pt idx="619">
                  <c:v>22.211576000000001</c:v>
                </c:pt>
                <c:pt idx="620">
                  <c:v>22.209969000000001</c:v>
                </c:pt>
                <c:pt idx="621">
                  <c:v>22.209973999999999</c:v>
                </c:pt>
                <c:pt idx="622">
                  <c:v>22.208586</c:v>
                </c:pt>
                <c:pt idx="623">
                  <c:v>22.210317</c:v>
                </c:pt>
                <c:pt idx="624">
                  <c:v>22.205846999999999</c:v>
                </c:pt>
                <c:pt idx="625">
                  <c:v>22.212541000000002</c:v>
                </c:pt>
                <c:pt idx="626">
                  <c:v>22.206014</c:v>
                </c:pt>
                <c:pt idx="627">
                  <c:v>22.213905</c:v>
                </c:pt>
                <c:pt idx="628">
                  <c:v>22.204667000000001</c:v>
                </c:pt>
                <c:pt idx="629">
                  <c:v>22.204217</c:v>
                </c:pt>
                <c:pt idx="630">
                  <c:v>22.209119999999999</c:v>
                </c:pt>
                <c:pt idx="631">
                  <c:v>22.202925</c:v>
                </c:pt>
                <c:pt idx="632">
                  <c:v>22.213951999999999</c:v>
                </c:pt>
                <c:pt idx="633">
                  <c:v>22.212289999999999</c:v>
                </c:pt>
                <c:pt idx="634">
                  <c:v>22.212522</c:v>
                </c:pt>
                <c:pt idx="635">
                  <c:v>22.210767000000001</c:v>
                </c:pt>
                <c:pt idx="636">
                  <c:v>22.208877000000001</c:v>
                </c:pt>
                <c:pt idx="637">
                  <c:v>22.202734</c:v>
                </c:pt>
                <c:pt idx="638">
                  <c:v>22.223593000000001</c:v>
                </c:pt>
                <c:pt idx="639">
                  <c:v>22.214075999999999</c:v>
                </c:pt>
                <c:pt idx="640">
                  <c:v>22.204547999999999</c:v>
                </c:pt>
                <c:pt idx="641">
                  <c:v>22.209695</c:v>
                </c:pt>
                <c:pt idx="642">
                  <c:v>22.221316000000002</c:v>
                </c:pt>
                <c:pt idx="643">
                  <c:v>22.208100000000002</c:v>
                </c:pt>
                <c:pt idx="644">
                  <c:v>22.211254</c:v>
                </c:pt>
                <c:pt idx="645">
                  <c:v>22.192364000000001</c:v>
                </c:pt>
                <c:pt idx="646">
                  <c:v>22.206629</c:v>
                </c:pt>
                <c:pt idx="647">
                  <c:v>22.195577</c:v>
                </c:pt>
                <c:pt idx="648">
                  <c:v>22.217839999999999</c:v>
                </c:pt>
                <c:pt idx="649">
                  <c:v>22.208259000000002</c:v>
                </c:pt>
                <c:pt idx="650">
                  <c:v>22.222891000000001</c:v>
                </c:pt>
                <c:pt idx="651">
                  <c:v>22.216341</c:v>
                </c:pt>
                <c:pt idx="652">
                  <c:v>22.216571999999999</c:v>
                </c:pt>
                <c:pt idx="653">
                  <c:v>22.201239000000001</c:v>
                </c:pt>
                <c:pt idx="654">
                  <c:v>22.205293999999999</c:v>
                </c:pt>
                <c:pt idx="655">
                  <c:v>22.216999000000001</c:v>
                </c:pt>
                <c:pt idx="656">
                  <c:v>22.209029000000001</c:v>
                </c:pt>
                <c:pt idx="657">
                  <c:v>22.199780000000001</c:v>
                </c:pt>
                <c:pt idx="658">
                  <c:v>22.201315000000001</c:v>
                </c:pt>
                <c:pt idx="659">
                  <c:v>22.210878999999998</c:v>
                </c:pt>
                <c:pt idx="660">
                  <c:v>22.214865</c:v>
                </c:pt>
                <c:pt idx="661">
                  <c:v>22.218374000000001</c:v>
                </c:pt>
                <c:pt idx="662">
                  <c:v>22.204321</c:v>
                </c:pt>
                <c:pt idx="663">
                  <c:v>22.205476999999998</c:v>
                </c:pt>
                <c:pt idx="664">
                  <c:v>22.197503000000001</c:v>
                </c:pt>
                <c:pt idx="665">
                  <c:v>22.198284999999998</c:v>
                </c:pt>
                <c:pt idx="666">
                  <c:v>22.208383000000001</c:v>
                </c:pt>
                <c:pt idx="667">
                  <c:v>22.205656000000001</c:v>
                </c:pt>
                <c:pt idx="668">
                  <c:v>22.214359000000002</c:v>
                </c:pt>
                <c:pt idx="669">
                  <c:v>22.204575999999999</c:v>
                </c:pt>
                <c:pt idx="670">
                  <c:v>22.191745999999998</c:v>
                </c:pt>
                <c:pt idx="671">
                  <c:v>22.203053000000001</c:v>
                </c:pt>
                <c:pt idx="672">
                  <c:v>22.211365000000001</c:v>
                </c:pt>
                <c:pt idx="673">
                  <c:v>22.221160999999999</c:v>
                </c:pt>
                <c:pt idx="674">
                  <c:v>22.198464000000001</c:v>
                </c:pt>
                <c:pt idx="675">
                  <c:v>22.206074999999998</c:v>
                </c:pt>
                <c:pt idx="676">
                  <c:v>22.211174</c:v>
                </c:pt>
                <c:pt idx="677">
                  <c:v>22.197651</c:v>
                </c:pt>
                <c:pt idx="678">
                  <c:v>22.212598</c:v>
                </c:pt>
                <c:pt idx="679">
                  <c:v>22.223928000000001</c:v>
                </c:pt>
                <c:pt idx="680">
                  <c:v>22.213546000000001</c:v>
                </c:pt>
                <c:pt idx="681">
                  <c:v>22.210760000000001</c:v>
                </c:pt>
                <c:pt idx="682">
                  <c:v>22.200234999999999</c:v>
                </c:pt>
                <c:pt idx="683">
                  <c:v>22.199843999999999</c:v>
                </c:pt>
                <c:pt idx="684">
                  <c:v>22.205003000000001</c:v>
                </c:pt>
                <c:pt idx="685">
                  <c:v>22.210536000000001</c:v>
                </c:pt>
                <c:pt idx="686">
                  <c:v>22.217437</c:v>
                </c:pt>
                <c:pt idx="687">
                  <c:v>22.215978</c:v>
                </c:pt>
                <c:pt idx="688">
                  <c:v>22.205880000000001</c:v>
                </c:pt>
                <c:pt idx="689">
                  <c:v>22.204647999999999</c:v>
                </c:pt>
                <c:pt idx="690">
                  <c:v>22.205708000000001</c:v>
                </c:pt>
                <c:pt idx="691">
                  <c:v>22.205304999999999</c:v>
                </c:pt>
                <c:pt idx="692">
                  <c:v>22.206907999999999</c:v>
                </c:pt>
                <c:pt idx="693">
                  <c:v>22.222688000000002</c:v>
                </c:pt>
                <c:pt idx="694">
                  <c:v>22.222078</c:v>
                </c:pt>
                <c:pt idx="695">
                  <c:v>22.202031999999999</c:v>
                </c:pt>
                <c:pt idx="696">
                  <c:v>22.219387000000001</c:v>
                </c:pt>
                <c:pt idx="697">
                  <c:v>22.2164</c:v>
                </c:pt>
                <c:pt idx="698">
                  <c:v>22.208224000000001</c:v>
                </c:pt>
                <c:pt idx="699">
                  <c:v>22.222808000000001</c:v>
                </c:pt>
                <c:pt idx="700">
                  <c:v>22.214407000000001</c:v>
                </c:pt>
                <c:pt idx="701">
                  <c:v>22.202044000000001</c:v>
                </c:pt>
                <c:pt idx="702">
                  <c:v>22.211413</c:v>
                </c:pt>
                <c:pt idx="703">
                  <c:v>22.203308</c:v>
                </c:pt>
                <c:pt idx="704">
                  <c:v>22.199963</c:v>
                </c:pt>
                <c:pt idx="705">
                  <c:v>22.214376000000001</c:v>
                </c:pt>
                <c:pt idx="706">
                  <c:v>22.206952000000001</c:v>
                </c:pt>
                <c:pt idx="707">
                  <c:v>22.210528</c:v>
                </c:pt>
                <c:pt idx="708">
                  <c:v>22.204025999999999</c:v>
                </c:pt>
                <c:pt idx="709">
                  <c:v>22.205950999999999</c:v>
                </c:pt>
                <c:pt idx="710">
                  <c:v>22.210464000000002</c:v>
                </c:pt>
                <c:pt idx="711">
                  <c:v>22.207777</c:v>
                </c:pt>
                <c:pt idx="712">
                  <c:v>22.205528999999999</c:v>
                </c:pt>
                <c:pt idx="713">
                  <c:v>22.206828999999999</c:v>
                </c:pt>
                <c:pt idx="714">
                  <c:v>22.205791999999999</c:v>
                </c:pt>
                <c:pt idx="715">
                  <c:v>22.203745999999999</c:v>
                </c:pt>
                <c:pt idx="716">
                  <c:v>22.214300000000001</c:v>
                </c:pt>
                <c:pt idx="717">
                  <c:v>22.216393</c:v>
                </c:pt>
                <c:pt idx="718">
                  <c:v>22.205922999999999</c:v>
                </c:pt>
                <c:pt idx="719">
                  <c:v>22.217632999999999</c:v>
                </c:pt>
                <c:pt idx="720">
                  <c:v>22.204612000000001</c:v>
                </c:pt>
                <c:pt idx="721">
                  <c:v>22.209105000000001</c:v>
                </c:pt>
                <c:pt idx="722">
                  <c:v>22.203811000000002</c:v>
                </c:pt>
                <c:pt idx="723">
                  <c:v>22.197662999999999</c:v>
                </c:pt>
                <c:pt idx="724">
                  <c:v>22.212948000000001</c:v>
                </c:pt>
                <c:pt idx="725">
                  <c:v>22.209295999999998</c:v>
                </c:pt>
                <c:pt idx="726">
                  <c:v>22.196459000000001</c:v>
                </c:pt>
                <c:pt idx="727">
                  <c:v>22.210249000000001</c:v>
                </c:pt>
                <c:pt idx="728">
                  <c:v>22.215703000000001</c:v>
                </c:pt>
                <c:pt idx="729">
                  <c:v>22.211974999999999</c:v>
                </c:pt>
                <c:pt idx="730">
                  <c:v>22.204743000000001</c:v>
                </c:pt>
                <c:pt idx="731">
                  <c:v>22.195665000000002</c:v>
                </c:pt>
                <c:pt idx="732">
                  <c:v>22.212824000000001</c:v>
                </c:pt>
                <c:pt idx="733">
                  <c:v>22.212665000000001</c:v>
                </c:pt>
                <c:pt idx="734">
                  <c:v>22.198902</c:v>
                </c:pt>
                <c:pt idx="735">
                  <c:v>22.194716</c:v>
                </c:pt>
                <c:pt idx="736">
                  <c:v>22.202079999999999</c:v>
                </c:pt>
                <c:pt idx="737">
                  <c:v>22.204066000000001</c:v>
                </c:pt>
                <c:pt idx="738">
                  <c:v>22.207546000000001</c:v>
                </c:pt>
                <c:pt idx="739">
                  <c:v>22.220407000000002</c:v>
                </c:pt>
                <c:pt idx="740">
                  <c:v>22.200745000000001</c:v>
                </c:pt>
                <c:pt idx="741">
                  <c:v>22.193110000000001</c:v>
                </c:pt>
                <c:pt idx="742">
                  <c:v>22.218107</c:v>
                </c:pt>
                <c:pt idx="743">
                  <c:v>22.212378000000001</c:v>
                </c:pt>
                <c:pt idx="744">
                  <c:v>22.210747999999999</c:v>
                </c:pt>
                <c:pt idx="745">
                  <c:v>22.212461999999999</c:v>
                </c:pt>
                <c:pt idx="746">
                  <c:v>22.215775000000001</c:v>
                </c:pt>
                <c:pt idx="747">
                  <c:v>22.214127999999999</c:v>
                </c:pt>
                <c:pt idx="748">
                  <c:v>22.216125999999999</c:v>
                </c:pt>
                <c:pt idx="749">
                  <c:v>22.201848999999999</c:v>
                </c:pt>
                <c:pt idx="750">
                  <c:v>22.199572</c:v>
                </c:pt>
                <c:pt idx="751">
                  <c:v>22.201653</c:v>
                </c:pt>
                <c:pt idx="752">
                  <c:v>22.215658999999999</c:v>
                </c:pt>
                <c:pt idx="753">
                  <c:v>22.209064999999999</c:v>
                </c:pt>
                <c:pt idx="754">
                  <c:v>22.209538999999999</c:v>
                </c:pt>
                <c:pt idx="755">
                  <c:v>22.202686</c:v>
                </c:pt>
                <c:pt idx="756">
                  <c:v>22.206130999999999</c:v>
                </c:pt>
                <c:pt idx="757">
                  <c:v>22.209835000000002</c:v>
                </c:pt>
                <c:pt idx="758">
                  <c:v>22.21123</c:v>
                </c:pt>
                <c:pt idx="759">
                  <c:v>22.202431000000001</c:v>
                </c:pt>
                <c:pt idx="760">
                  <c:v>22.219881000000001</c:v>
                </c:pt>
                <c:pt idx="761">
                  <c:v>22.205289</c:v>
                </c:pt>
                <c:pt idx="762">
                  <c:v>22.212800999999999</c:v>
                </c:pt>
                <c:pt idx="763">
                  <c:v>22.209403999999999</c:v>
                </c:pt>
                <c:pt idx="764">
                  <c:v>22.200972</c:v>
                </c:pt>
                <c:pt idx="765">
                  <c:v>22.209823</c:v>
                </c:pt>
                <c:pt idx="766">
                  <c:v>22.222273999999999</c:v>
                </c:pt>
                <c:pt idx="767">
                  <c:v>22.203005000000001</c:v>
                </c:pt>
                <c:pt idx="768">
                  <c:v>22.210536000000001</c:v>
                </c:pt>
                <c:pt idx="769">
                  <c:v>22.207885000000001</c:v>
                </c:pt>
                <c:pt idx="770">
                  <c:v>22.205158000000001</c:v>
                </c:pt>
                <c:pt idx="771">
                  <c:v>22.212154999999999</c:v>
                </c:pt>
                <c:pt idx="772">
                  <c:v>22.211532999999999</c:v>
                </c:pt>
                <c:pt idx="773">
                  <c:v>22.200361999999998</c:v>
                </c:pt>
                <c:pt idx="774">
                  <c:v>22.200082999999999</c:v>
                </c:pt>
                <c:pt idx="775">
                  <c:v>22.215516000000001</c:v>
                </c:pt>
                <c:pt idx="776">
                  <c:v>22.223621000000001</c:v>
                </c:pt>
                <c:pt idx="777">
                  <c:v>22.216512000000002</c:v>
                </c:pt>
                <c:pt idx="778">
                  <c:v>22.21414</c:v>
                </c:pt>
                <c:pt idx="779">
                  <c:v>22.210523999999999</c:v>
                </c:pt>
                <c:pt idx="780">
                  <c:v>22.218492999999999</c:v>
                </c:pt>
                <c:pt idx="781">
                  <c:v>22.216778999999999</c:v>
                </c:pt>
                <c:pt idx="782">
                  <c:v>22.198181000000002</c:v>
                </c:pt>
                <c:pt idx="783">
                  <c:v>22.210667000000001</c:v>
                </c:pt>
                <c:pt idx="784">
                  <c:v>22.213346999999999</c:v>
                </c:pt>
                <c:pt idx="785">
                  <c:v>22.206095000000001</c:v>
                </c:pt>
                <c:pt idx="786">
                  <c:v>22.206765000000001</c:v>
                </c:pt>
                <c:pt idx="787">
                  <c:v>22.205341000000001</c:v>
                </c:pt>
                <c:pt idx="788">
                  <c:v>22.199034000000001</c:v>
                </c:pt>
                <c:pt idx="789">
                  <c:v>22.206410000000002</c:v>
                </c:pt>
                <c:pt idx="790">
                  <c:v>22.205252999999999</c:v>
                </c:pt>
                <c:pt idx="791">
                  <c:v>22.205228999999999</c:v>
                </c:pt>
                <c:pt idx="792">
                  <c:v>22.211106000000001</c:v>
                </c:pt>
                <c:pt idx="793">
                  <c:v>22.219147</c:v>
                </c:pt>
                <c:pt idx="794">
                  <c:v>22.21461</c:v>
                </c:pt>
                <c:pt idx="795">
                  <c:v>22.222935</c:v>
                </c:pt>
                <c:pt idx="796">
                  <c:v>22.205224999999999</c:v>
                </c:pt>
                <c:pt idx="797">
                  <c:v>22.203084</c:v>
                </c:pt>
                <c:pt idx="798">
                  <c:v>22.195709000000001</c:v>
                </c:pt>
                <c:pt idx="799">
                  <c:v>22.214319</c:v>
                </c:pt>
                <c:pt idx="800">
                  <c:v>22.201673</c:v>
                </c:pt>
                <c:pt idx="801">
                  <c:v>22.225992999999999</c:v>
                </c:pt>
                <c:pt idx="802">
                  <c:v>22.209986000000001</c:v>
                </c:pt>
                <c:pt idx="803">
                  <c:v>22.208283000000002</c:v>
                </c:pt>
                <c:pt idx="804">
                  <c:v>22.217248999999999</c:v>
                </c:pt>
                <c:pt idx="805">
                  <c:v>22.206541000000001</c:v>
                </c:pt>
                <c:pt idx="806">
                  <c:v>22.204667000000001</c:v>
                </c:pt>
                <c:pt idx="807">
                  <c:v>22.204722</c:v>
                </c:pt>
                <c:pt idx="808">
                  <c:v>22.204591000000001</c:v>
                </c:pt>
                <c:pt idx="809">
                  <c:v>22.224305999999999</c:v>
                </c:pt>
                <c:pt idx="810">
                  <c:v>22.212405</c:v>
                </c:pt>
                <c:pt idx="811">
                  <c:v>22.222337</c:v>
                </c:pt>
                <c:pt idx="812">
                  <c:v>22.206174000000001</c:v>
                </c:pt>
                <c:pt idx="813">
                  <c:v>22.220669999999998</c:v>
                </c:pt>
                <c:pt idx="814">
                  <c:v>22.219016</c:v>
                </c:pt>
                <c:pt idx="815">
                  <c:v>22.202753000000001</c:v>
                </c:pt>
                <c:pt idx="816">
                  <c:v>22.210823000000001</c:v>
                </c:pt>
                <c:pt idx="817">
                  <c:v>22.204554999999999</c:v>
                </c:pt>
                <c:pt idx="818">
                  <c:v>22.199711000000001</c:v>
                </c:pt>
                <c:pt idx="819">
                  <c:v>22.214860999999999</c:v>
                </c:pt>
                <c:pt idx="820">
                  <c:v>22.224720000000001</c:v>
                </c:pt>
                <c:pt idx="821">
                  <c:v>22.218572999999999</c:v>
                </c:pt>
                <c:pt idx="822">
                  <c:v>22.206268999999999</c:v>
                </c:pt>
                <c:pt idx="823">
                  <c:v>22.219593</c:v>
                </c:pt>
                <c:pt idx="824">
                  <c:v>22.203897000000001</c:v>
                </c:pt>
                <c:pt idx="825">
                  <c:v>22.19096</c:v>
                </c:pt>
                <c:pt idx="826">
                  <c:v>22.214634</c:v>
                </c:pt>
                <c:pt idx="827">
                  <c:v>22.213905</c:v>
                </c:pt>
                <c:pt idx="828">
                  <c:v>22.208438999999998</c:v>
                </c:pt>
                <c:pt idx="829">
                  <c:v>22.201242000000001</c:v>
                </c:pt>
                <c:pt idx="830">
                  <c:v>22.20918</c:v>
                </c:pt>
                <c:pt idx="831">
                  <c:v>22.211663999999999</c:v>
                </c:pt>
                <c:pt idx="832">
                  <c:v>22.221252</c:v>
                </c:pt>
                <c:pt idx="833">
                  <c:v>22.205576000000001</c:v>
                </c:pt>
                <c:pt idx="834">
                  <c:v>22.210443999999999</c:v>
                </c:pt>
                <c:pt idx="835">
                  <c:v>22.206720000000001</c:v>
                </c:pt>
                <c:pt idx="836">
                  <c:v>22.203602</c:v>
                </c:pt>
                <c:pt idx="837">
                  <c:v>22.209091999999998</c:v>
                </c:pt>
                <c:pt idx="838">
                  <c:v>22.211576000000001</c:v>
                </c:pt>
                <c:pt idx="839">
                  <c:v>22.210189</c:v>
                </c:pt>
                <c:pt idx="840">
                  <c:v>22.209299000000001</c:v>
                </c:pt>
                <c:pt idx="841">
                  <c:v>22.203856999999999</c:v>
                </c:pt>
                <c:pt idx="842">
                  <c:v>22.214718000000001</c:v>
                </c:pt>
                <c:pt idx="843">
                  <c:v>22.221080000000001</c:v>
                </c:pt>
                <c:pt idx="844">
                  <c:v>22.203347000000001</c:v>
                </c:pt>
                <c:pt idx="845">
                  <c:v>22.209654</c:v>
                </c:pt>
                <c:pt idx="846">
                  <c:v>22.210117</c:v>
                </c:pt>
                <c:pt idx="847">
                  <c:v>22.213936</c:v>
                </c:pt>
                <c:pt idx="848">
                  <c:v>22.211539999999999</c:v>
                </c:pt>
                <c:pt idx="849">
                  <c:v>22.207325999999998</c:v>
                </c:pt>
                <c:pt idx="850">
                  <c:v>22.210687</c:v>
                </c:pt>
                <c:pt idx="851">
                  <c:v>22.207329999999999</c:v>
                </c:pt>
                <c:pt idx="852">
                  <c:v>22.217065999999999</c:v>
                </c:pt>
                <c:pt idx="853">
                  <c:v>22.205746999999999</c:v>
                </c:pt>
                <c:pt idx="854">
                  <c:v>22.207899999999999</c:v>
                </c:pt>
                <c:pt idx="855">
                  <c:v>22.220375000000001</c:v>
                </c:pt>
                <c:pt idx="856">
                  <c:v>22.211265000000001</c:v>
                </c:pt>
                <c:pt idx="857">
                  <c:v>22.220877000000002</c:v>
                </c:pt>
                <c:pt idx="858">
                  <c:v>22.201063000000001</c:v>
                </c:pt>
                <c:pt idx="859">
                  <c:v>22.212309999999999</c:v>
                </c:pt>
                <c:pt idx="860">
                  <c:v>22.216360000000002</c:v>
                </c:pt>
                <c:pt idx="861">
                  <c:v>22.213175</c:v>
                </c:pt>
                <c:pt idx="862">
                  <c:v>22.208917</c:v>
                </c:pt>
                <c:pt idx="863">
                  <c:v>22.212019000000002</c:v>
                </c:pt>
                <c:pt idx="864">
                  <c:v>22.203084</c:v>
                </c:pt>
                <c:pt idx="865">
                  <c:v>22.213270999999999</c:v>
                </c:pt>
                <c:pt idx="866">
                  <c:v>22.202817</c:v>
                </c:pt>
                <c:pt idx="867">
                  <c:v>22.215499000000001</c:v>
                </c:pt>
                <c:pt idx="868">
                  <c:v>22.213381999999999</c:v>
                </c:pt>
                <c:pt idx="869">
                  <c:v>22.205995000000001</c:v>
                </c:pt>
                <c:pt idx="870">
                  <c:v>22.204643000000001</c:v>
                </c:pt>
                <c:pt idx="871">
                  <c:v>22.199919000000001</c:v>
                </c:pt>
                <c:pt idx="872">
                  <c:v>22.206565000000001</c:v>
                </c:pt>
                <c:pt idx="873">
                  <c:v>22.212026999999999</c:v>
                </c:pt>
                <c:pt idx="874">
                  <c:v>22.206772000000001</c:v>
                </c:pt>
                <c:pt idx="875">
                  <c:v>22.204187999999998</c:v>
                </c:pt>
                <c:pt idx="876">
                  <c:v>22.215156</c:v>
                </c:pt>
                <c:pt idx="877">
                  <c:v>22.207773</c:v>
                </c:pt>
                <c:pt idx="878">
                  <c:v>22.211676000000001</c:v>
                </c:pt>
                <c:pt idx="879">
                  <c:v>22.216348</c:v>
                </c:pt>
                <c:pt idx="880">
                  <c:v>22.229664</c:v>
                </c:pt>
                <c:pt idx="881">
                  <c:v>22.208817</c:v>
                </c:pt>
                <c:pt idx="882">
                  <c:v>22.212154999999999</c:v>
                </c:pt>
                <c:pt idx="883">
                  <c:v>22.208929000000001</c:v>
                </c:pt>
                <c:pt idx="884">
                  <c:v>22.225549999999998</c:v>
                </c:pt>
                <c:pt idx="885">
                  <c:v>22.212337999999999</c:v>
                </c:pt>
                <c:pt idx="886">
                  <c:v>22.213553999999998</c:v>
                </c:pt>
                <c:pt idx="887">
                  <c:v>22.212461999999999</c:v>
                </c:pt>
                <c:pt idx="888">
                  <c:v>22.228826999999999</c:v>
                </c:pt>
                <c:pt idx="889">
                  <c:v>22.204691</c:v>
                </c:pt>
                <c:pt idx="890">
                  <c:v>22.205461</c:v>
                </c:pt>
                <c:pt idx="891">
                  <c:v>22.202822000000001</c:v>
                </c:pt>
                <c:pt idx="892">
                  <c:v>22.198969999999999</c:v>
                </c:pt>
                <c:pt idx="893">
                  <c:v>22.202318999999999</c:v>
                </c:pt>
                <c:pt idx="894">
                  <c:v>22.212896000000001</c:v>
                </c:pt>
                <c:pt idx="895">
                  <c:v>22.203745999999999</c:v>
                </c:pt>
                <c:pt idx="896">
                  <c:v>22.202359000000001</c:v>
                </c:pt>
                <c:pt idx="897">
                  <c:v>22.213538</c:v>
                </c:pt>
                <c:pt idx="898">
                  <c:v>22.222778999999999</c:v>
                </c:pt>
                <c:pt idx="899">
                  <c:v>22.209910000000001</c:v>
                </c:pt>
                <c:pt idx="900">
                  <c:v>22.203693999999999</c:v>
                </c:pt>
                <c:pt idx="901">
                  <c:v>22.207636999999998</c:v>
                </c:pt>
                <c:pt idx="902">
                  <c:v>22.206322</c:v>
                </c:pt>
                <c:pt idx="903">
                  <c:v>22.217848</c:v>
                </c:pt>
                <c:pt idx="904">
                  <c:v>22.200189999999999</c:v>
                </c:pt>
                <c:pt idx="905">
                  <c:v>22.208427</c:v>
                </c:pt>
                <c:pt idx="906">
                  <c:v>22.195816000000001</c:v>
                </c:pt>
                <c:pt idx="907">
                  <c:v>22.203973000000001</c:v>
                </c:pt>
                <c:pt idx="908">
                  <c:v>22.213529999999999</c:v>
                </c:pt>
                <c:pt idx="909">
                  <c:v>22.209049</c:v>
                </c:pt>
                <c:pt idx="910">
                  <c:v>22.211058000000001</c:v>
                </c:pt>
                <c:pt idx="911">
                  <c:v>22.207433999999999</c:v>
                </c:pt>
                <c:pt idx="912">
                  <c:v>22.214319</c:v>
                </c:pt>
                <c:pt idx="913">
                  <c:v>22.212907999999999</c:v>
                </c:pt>
                <c:pt idx="914">
                  <c:v>22.21369</c:v>
                </c:pt>
                <c:pt idx="915">
                  <c:v>22.219104000000002</c:v>
                </c:pt>
                <c:pt idx="916">
                  <c:v>22.214224000000002</c:v>
                </c:pt>
                <c:pt idx="917">
                  <c:v>22.205887000000001</c:v>
                </c:pt>
                <c:pt idx="918">
                  <c:v>22.223254000000001</c:v>
                </c:pt>
                <c:pt idx="919">
                  <c:v>22.212581</c:v>
                </c:pt>
                <c:pt idx="920">
                  <c:v>22.211680000000001</c:v>
                </c:pt>
                <c:pt idx="921">
                  <c:v>22.202853000000001</c:v>
                </c:pt>
                <c:pt idx="922">
                  <c:v>22.203403000000002</c:v>
                </c:pt>
                <c:pt idx="923">
                  <c:v>22.204376</c:v>
                </c:pt>
                <c:pt idx="924">
                  <c:v>22.210305000000002</c:v>
                </c:pt>
                <c:pt idx="925">
                  <c:v>22.208817</c:v>
                </c:pt>
                <c:pt idx="926">
                  <c:v>22.204863</c:v>
                </c:pt>
                <c:pt idx="927">
                  <c:v>22.207357999999999</c:v>
                </c:pt>
                <c:pt idx="928">
                  <c:v>22.202359000000001</c:v>
                </c:pt>
                <c:pt idx="929">
                  <c:v>22.218131</c:v>
                </c:pt>
                <c:pt idx="930">
                  <c:v>22.215195999999999</c:v>
                </c:pt>
                <c:pt idx="931">
                  <c:v>22.201150999999999</c:v>
                </c:pt>
                <c:pt idx="932">
                  <c:v>22.219418000000001</c:v>
                </c:pt>
                <c:pt idx="933">
                  <c:v>22.202781000000002</c:v>
                </c:pt>
                <c:pt idx="934">
                  <c:v>22.204730999999999</c:v>
                </c:pt>
                <c:pt idx="935">
                  <c:v>22.209878</c:v>
                </c:pt>
                <c:pt idx="936">
                  <c:v>22.218337999999999</c:v>
                </c:pt>
                <c:pt idx="937">
                  <c:v>22.207605999999998</c:v>
                </c:pt>
                <c:pt idx="938">
                  <c:v>22.209647</c:v>
                </c:pt>
                <c:pt idx="939">
                  <c:v>22.212931999999999</c:v>
                </c:pt>
                <c:pt idx="940">
                  <c:v>22.209866000000002</c:v>
                </c:pt>
                <c:pt idx="941">
                  <c:v>22.210280999999998</c:v>
                </c:pt>
                <c:pt idx="942">
                  <c:v>22.217413000000001</c:v>
                </c:pt>
                <c:pt idx="943">
                  <c:v>22.219909000000001</c:v>
                </c:pt>
                <c:pt idx="944">
                  <c:v>22.215890000000002</c:v>
                </c:pt>
                <c:pt idx="945">
                  <c:v>22.232175999999999</c:v>
                </c:pt>
                <c:pt idx="946">
                  <c:v>22.205449000000002</c:v>
                </c:pt>
                <c:pt idx="947">
                  <c:v>22.218361999999999</c:v>
                </c:pt>
                <c:pt idx="948">
                  <c:v>22.219618000000001</c:v>
                </c:pt>
                <c:pt idx="949">
                  <c:v>22.210854999999999</c:v>
                </c:pt>
                <c:pt idx="950">
                  <c:v>22.203723</c:v>
                </c:pt>
                <c:pt idx="951">
                  <c:v>22.196750000000002</c:v>
                </c:pt>
                <c:pt idx="952">
                  <c:v>22.196459000000001</c:v>
                </c:pt>
                <c:pt idx="953">
                  <c:v>22.201653</c:v>
                </c:pt>
                <c:pt idx="954">
                  <c:v>22.211832000000001</c:v>
                </c:pt>
                <c:pt idx="955">
                  <c:v>22.209614999999999</c:v>
                </c:pt>
                <c:pt idx="956">
                  <c:v>22.204906999999999</c:v>
                </c:pt>
                <c:pt idx="957">
                  <c:v>22.212657</c:v>
                </c:pt>
                <c:pt idx="958">
                  <c:v>22.217406</c:v>
                </c:pt>
                <c:pt idx="959">
                  <c:v>22.205987</c:v>
                </c:pt>
                <c:pt idx="960">
                  <c:v>22.206135</c:v>
                </c:pt>
                <c:pt idx="961">
                  <c:v>22.199221999999999</c:v>
                </c:pt>
                <c:pt idx="962">
                  <c:v>22.210445</c:v>
                </c:pt>
                <c:pt idx="963">
                  <c:v>22.200502</c:v>
                </c:pt>
                <c:pt idx="964">
                  <c:v>22.210445</c:v>
                </c:pt>
                <c:pt idx="965">
                  <c:v>22.210882999999999</c:v>
                </c:pt>
                <c:pt idx="966">
                  <c:v>22.217813</c:v>
                </c:pt>
                <c:pt idx="967">
                  <c:v>22.211137999999998</c:v>
                </c:pt>
                <c:pt idx="968">
                  <c:v>22.210273000000001</c:v>
                </c:pt>
                <c:pt idx="969">
                  <c:v>22.211517000000001</c:v>
                </c:pt>
                <c:pt idx="970">
                  <c:v>22.206733</c:v>
                </c:pt>
                <c:pt idx="971">
                  <c:v>22.197679000000001</c:v>
                </c:pt>
                <c:pt idx="972">
                  <c:v>22.202144000000001</c:v>
                </c:pt>
                <c:pt idx="973">
                  <c:v>22.207184000000002</c:v>
                </c:pt>
                <c:pt idx="974">
                  <c:v>22.205836000000001</c:v>
                </c:pt>
                <c:pt idx="975">
                  <c:v>22.198810999999999</c:v>
                </c:pt>
                <c:pt idx="976">
                  <c:v>22.210934999999999</c:v>
                </c:pt>
                <c:pt idx="977">
                  <c:v>22.207415000000001</c:v>
                </c:pt>
                <c:pt idx="978">
                  <c:v>22.218454000000001</c:v>
                </c:pt>
                <c:pt idx="979">
                  <c:v>22.223797000000001</c:v>
                </c:pt>
                <c:pt idx="980">
                  <c:v>22.211713</c:v>
                </c:pt>
                <c:pt idx="981">
                  <c:v>22.215638999999999</c:v>
                </c:pt>
                <c:pt idx="982">
                  <c:v>22.223115</c:v>
                </c:pt>
                <c:pt idx="983">
                  <c:v>22.209572000000001</c:v>
                </c:pt>
                <c:pt idx="984">
                  <c:v>22.204118000000001</c:v>
                </c:pt>
                <c:pt idx="985">
                  <c:v>22.200685</c:v>
                </c:pt>
                <c:pt idx="986">
                  <c:v>22.210373000000001</c:v>
                </c:pt>
                <c:pt idx="987">
                  <c:v>22.206672999999999</c:v>
                </c:pt>
                <c:pt idx="988">
                  <c:v>22.208646999999999</c:v>
                </c:pt>
                <c:pt idx="989">
                  <c:v>22.217749000000001</c:v>
                </c:pt>
                <c:pt idx="990">
                  <c:v>22.205795999999999</c:v>
                </c:pt>
                <c:pt idx="991">
                  <c:v>22.203779000000001</c:v>
                </c:pt>
                <c:pt idx="992">
                  <c:v>22.205653000000002</c:v>
                </c:pt>
                <c:pt idx="993">
                  <c:v>22.211701000000001</c:v>
                </c:pt>
                <c:pt idx="994">
                  <c:v>22.198751999999999</c:v>
                </c:pt>
                <c:pt idx="995">
                  <c:v>22.219687</c:v>
                </c:pt>
                <c:pt idx="996">
                  <c:v>22.199665</c:v>
                </c:pt>
                <c:pt idx="997">
                  <c:v>22.217541000000001</c:v>
                </c:pt>
                <c:pt idx="998">
                  <c:v>22.198882999999999</c:v>
                </c:pt>
                <c:pt idx="999">
                  <c:v>22.198751999999999</c:v>
                </c:pt>
                <c:pt idx="1000">
                  <c:v>22.207782000000002</c:v>
                </c:pt>
                <c:pt idx="1001">
                  <c:v>22.214001</c:v>
                </c:pt>
                <c:pt idx="1002">
                  <c:v>22.208024999999999</c:v>
                </c:pt>
                <c:pt idx="1003">
                  <c:v>22.215496000000002</c:v>
                </c:pt>
                <c:pt idx="1004">
                  <c:v>22.216628</c:v>
                </c:pt>
                <c:pt idx="1005">
                  <c:v>22.198995</c:v>
                </c:pt>
                <c:pt idx="1006">
                  <c:v>22.211262000000001</c:v>
                </c:pt>
                <c:pt idx="1007">
                  <c:v>22.214659000000001</c:v>
                </c:pt>
                <c:pt idx="1008">
                  <c:v>22.212139000000001</c:v>
                </c:pt>
                <c:pt idx="1009">
                  <c:v>22.205736000000002</c:v>
                </c:pt>
                <c:pt idx="1010">
                  <c:v>22.209253</c:v>
                </c:pt>
                <c:pt idx="1011">
                  <c:v>22.207977</c:v>
                </c:pt>
                <c:pt idx="1012">
                  <c:v>22.212247000000001</c:v>
                </c:pt>
                <c:pt idx="1013">
                  <c:v>22.205932000000001</c:v>
                </c:pt>
                <c:pt idx="1014">
                  <c:v>22.219650999999999</c:v>
                </c:pt>
                <c:pt idx="1015">
                  <c:v>22.206785</c:v>
                </c:pt>
                <c:pt idx="1016">
                  <c:v>22.210591999999998</c:v>
                </c:pt>
                <c:pt idx="1017">
                  <c:v>22.198958999999999</c:v>
                </c:pt>
                <c:pt idx="1018">
                  <c:v>22.220025</c:v>
                </c:pt>
                <c:pt idx="1019">
                  <c:v>22.214368</c:v>
                </c:pt>
                <c:pt idx="1020">
                  <c:v>22.204982999999999</c:v>
                </c:pt>
                <c:pt idx="1021">
                  <c:v>22.212933</c:v>
                </c:pt>
                <c:pt idx="1022">
                  <c:v>22.207929</c:v>
                </c:pt>
                <c:pt idx="1023">
                  <c:v>22.221133999999999</c:v>
                </c:pt>
                <c:pt idx="1024">
                  <c:v>22.219543000000002</c:v>
                </c:pt>
                <c:pt idx="1025">
                  <c:v>22.216971000000001</c:v>
                </c:pt>
                <c:pt idx="1026">
                  <c:v>22.213650999999999</c:v>
                </c:pt>
                <c:pt idx="1027">
                  <c:v>22.203607999999999</c:v>
                </c:pt>
                <c:pt idx="1028">
                  <c:v>22.211521999999999</c:v>
                </c:pt>
                <c:pt idx="1029">
                  <c:v>22.217948</c:v>
                </c:pt>
                <c:pt idx="1030">
                  <c:v>22.216752</c:v>
                </c:pt>
                <c:pt idx="1031">
                  <c:v>22.216828</c:v>
                </c:pt>
                <c:pt idx="1032">
                  <c:v>22.209161999999999</c:v>
                </c:pt>
                <c:pt idx="1033">
                  <c:v>22.193027000000001</c:v>
                </c:pt>
                <c:pt idx="1034">
                  <c:v>22.206143999999998</c:v>
                </c:pt>
                <c:pt idx="1035">
                  <c:v>22.221623999999998</c:v>
                </c:pt>
                <c:pt idx="1036">
                  <c:v>22.208283999999999</c:v>
                </c:pt>
                <c:pt idx="1037">
                  <c:v>22.209320999999999</c:v>
                </c:pt>
                <c:pt idx="1038">
                  <c:v>22.223036</c:v>
                </c:pt>
                <c:pt idx="1039">
                  <c:v>22.204585000000002</c:v>
                </c:pt>
                <c:pt idx="1040">
                  <c:v>22.212973000000002</c:v>
                </c:pt>
                <c:pt idx="1041">
                  <c:v>22.210003</c:v>
                </c:pt>
                <c:pt idx="1042">
                  <c:v>22.205171</c:v>
                </c:pt>
                <c:pt idx="1043">
                  <c:v>22.207922</c:v>
                </c:pt>
                <c:pt idx="1044">
                  <c:v>22.209627999999999</c:v>
                </c:pt>
                <c:pt idx="1045">
                  <c:v>22.215724000000002</c:v>
                </c:pt>
                <c:pt idx="1046">
                  <c:v>22.204103</c:v>
                </c:pt>
                <c:pt idx="1047">
                  <c:v>22.217438000000001</c:v>
                </c:pt>
                <c:pt idx="1048">
                  <c:v>22.210440999999999</c:v>
                </c:pt>
                <c:pt idx="1049">
                  <c:v>22.213073000000001</c:v>
                </c:pt>
                <c:pt idx="1050">
                  <c:v>22.213121000000001</c:v>
                </c:pt>
                <c:pt idx="1051">
                  <c:v>22.20533</c:v>
                </c:pt>
                <c:pt idx="1052">
                  <c:v>22.211231000000002</c:v>
                </c:pt>
                <c:pt idx="1053">
                  <c:v>22.215261999999999</c:v>
                </c:pt>
                <c:pt idx="1054">
                  <c:v>22.207678999999999</c:v>
                </c:pt>
                <c:pt idx="1055">
                  <c:v>22.205207000000001</c:v>
                </c:pt>
                <c:pt idx="1056">
                  <c:v>22.197333</c:v>
                </c:pt>
                <c:pt idx="1057">
                  <c:v>22.208165000000001</c:v>
                </c:pt>
                <c:pt idx="1058">
                  <c:v>22.212119999999999</c:v>
                </c:pt>
                <c:pt idx="1059">
                  <c:v>22.222059000000002</c:v>
                </c:pt>
                <c:pt idx="1060">
                  <c:v>22.214105</c:v>
                </c:pt>
                <c:pt idx="1061">
                  <c:v>22.208722999999999</c:v>
                </c:pt>
                <c:pt idx="1062">
                  <c:v>22.199681000000002</c:v>
                </c:pt>
                <c:pt idx="1063">
                  <c:v>22.202383999999999</c:v>
                </c:pt>
                <c:pt idx="1064">
                  <c:v>22.213443000000002</c:v>
                </c:pt>
                <c:pt idx="1065">
                  <c:v>22.201215999999999</c:v>
                </c:pt>
                <c:pt idx="1066">
                  <c:v>22.216246000000002</c:v>
                </c:pt>
                <c:pt idx="1067">
                  <c:v>22.216649</c:v>
                </c:pt>
                <c:pt idx="1068">
                  <c:v>22.216329999999999</c:v>
                </c:pt>
                <c:pt idx="1069">
                  <c:v>22.214953999999999</c:v>
                </c:pt>
                <c:pt idx="1070">
                  <c:v>22.208822999999999</c:v>
                </c:pt>
                <c:pt idx="1071">
                  <c:v>22.209907000000001</c:v>
                </c:pt>
                <c:pt idx="1072">
                  <c:v>22.207922</c:v>
                </c:pt>
                <c:pt idx="1073">
                  <c:v>22.224547000000001</c:v>
                </c:pt>
                <c:pt idx="1074">
                  <c:v>22.207132999999999</c:v>
                </c:pt>
                <c:pt idx="1075">
                  <c:v>22.218669999999999</c:v>
                </c:pt>
                <c:pt idx="1076">
                  <c:v>22.224938000000002</c:v>
                </c:pt>
                <c:pt idx="1077">
                  <c:v>22.193199</c:v>
                </c:pt>
                <c:pt idx="1078">
                  <c:v>22.200474</c:v>
                </c:pt>
                <c:pt idx="1079">
                  <c:v>22.206924999999998</c:v>
                </c:pt>
                <c:pt idx="1080">
                  <c:v>22.210075</c:v>
                </c:pt>
                <c:pt idx="1081">
                  <c:v>22.198125999999998</c:v>
                </c:pt>
                <c:pt idx="1082">
                  <c:v>22.205805000000002</c:v>
                </c:pt>
                <c:pt idx="1083">
                  <c:v>22.214977999999999</c:v>
                </c:pt>
                <c:pt idx="1084">
                  <c:v>22.210633000000001</c:v>
                </c:pt>
                <c:pt idx="1085">
                  <c:v>22.219200000000001</c:v>
                </c:pt>
                <c:pt idx="1086">
                  <c:v>22.216521</c:v>
                </c:pt>
                <c:pt idx="1087">
                  <c:v>22.209173</c:v>
                </c:pt>
                <c:pt idx="1088">
                  <c:v>22.218921000000002</c:v>
                </c:pt>
                <c:pt idx="1089">
                  <c:v>22.213080999999999</c:v>
                </c:pt>
                <c:pt idx="1090">
                  <c:v>22.213543000000001</c:v>
                </c:pt>
                <c:pt idx="1091">
                  <c:v>22.211728999999998</c:v>
                </c:pt>
                <c:pt idx="1092">
                  <c:v>22.201056000000001</c:v>
                </c:pt>
                <c:pt idx="1093">
                  <c:v>22.214883</c:v>
                </c:pt>
                <c:pt idx="1094">
                  <c:v>22.203759999999999</c:v>
                </c:pt>
                <c:pt idx="1095">
                  <c:v>22.219448</c:v>
                </c:pt>
                <c:pt idx="1096">
                  <c:v>22.204429000000001</c:v>
                </c:pt>
                <c:pt idx="1097">
                  <c:v>22.203807000000001</c:v>
                </c:pt>
                <c:pt idx="1098">
                  <c:v>22.216358</c:v>
                </c:pt>
                <c:pt idx="1099">
                  <c:v>22.213702999999999</c:v>
                </c:pt>
                <c:pt idx="1100">
                  <c:v>22.204612999999998</c:v>
                </c:pt>
                <c:pt idx="1101">
                  <c:v>22.209819</c:v>
                </c:pt>
                <c:pt idx="1102">
                  <c:v>22.201630999999999</c:v>
                </c:pt>
                <c:pt idx="1103">
                  <c:v>22.214324999999999</c:v>
                </c:pt>
                <c:pt idx="1104">
                  <c:v>22.222947999999999</c:v>
                </c:pt>
                <c:pt idx="1105">
                  <c:v>22.200130999999999</c:v>
                </c:pt>
                <c:pt idx="1106">
                  <c:v>22.209292999999999</c:v>
                </c:pt>
                <c:pt idx="1107">
                  <c:v>22.198656</c:v>
                </c:pt>
                <c:pt idx="1108">
                  <c:v>22.213139999999999</c:v>
                </c:pt>
                <c:pt idx="1109">
                  <c:v>22.212993000000001</c:v>
                </c:pt>
                <c:pt idx="1110">
                  <c:v>22.207591000000001</c:v>
                </c:pt>
                <c:pt idx="1111">
                  <c:v>22.219045000000001</c:v>
                </c:pt>
                <c:pt idx="1112">
                  <c:v>22.215986999999998</c:v>
                </c:pt>
                <c:pt idx="1113">
                  <c:v>22.213737999999999</c:v>
                </c:pt>
                <c:pt idx="1114">
                  <c:v>22.217386000000001</c:v>
                </c:pt>
                <c:pt idx="1115">
                  <c:v>22.212036000000001</c:v>
                </c:pt>
                <c:pt idx="1116">
                  <c:v>22.217865</c:v>
                </c:pt>
                <c:pt idx="1117">
                  <c:v>22.201665999999999</c:v>
                </c:pt>
                <c:pt idx="1118">
                  <c:v>22.215333000000001</c:v>
                </c:pt>
                <c:pt idx="1119">
                  <c:v>22.208644</c:v>
                </c:pt>
                <c:pt idx="1120">
                  <c:v>22.215979000000001</c:v>
                </c:pt>
                <c:pt idx="1121">
                  <c:v>22.197942999999999</c:v>
                </c:pt>
                <c:pt idx="1122">
                  <c:v>22.207543000000001</c:v>
                </c:pt>
                <c:pt idx="1123">
                  <c:v>22.212641999999999</c:v>
                </c:pt>
                <c:pt idx="1124">
                  <c:v>22.21442</c:v>
                </c:pt>
                <c:pt idx="1125">
                  <c:v>22.203220999999999</c:v>
                </c:pt>
                <c:pt idx="1126">
                  <c:v>22.211106999999998</c:v>
                </c:pt>
                <c:pt idx="1127">
                  <c:v>22.204803999999999</c:v>
                </c:pt>
                <c:pt idx="1128">
                  <c:v>22.197979</c:v>
                </c:pt>
                <c:pt idx="1129">
                  <c:v>22.200008</c:v>
                </c:pt>
                <c:pt idx="1130">
                  <c:v>22.200422</c:v>
                </c:pt>
                <c:pt idx="1131">
                  <c:v>22.211402</c:v>
                </c:pt>
                <c:pt idx="1132">
                  <c:v>22.204477000000001</c:v>
                </c:pt>
                <c:pt idx="1133">
                  <c:v>22.198851000000001</c:v>
                </c:pt>
                <c:pt idx="1134">
                  <c:v>22.204194000000001</c:v>
                </c:pt>
                <c:pt idx="1135">
                  <c:v>22.212945000000001</c:v>
                </c:pt>
                <c:pt idx="1136">
                  <c:v>22.214041000000002</c:v>
                </c:pt>
                <c:pt idx="1137">
                  <c:v>22.217860999999999</c:v>
                </c:pt>
                <c:pt idx="1138">
                  <c:v>22.211023000000001</c:v>
                </c:pt>
                <c:pt idx="1139">
                  <c:v>22.221245</c:v>
                </c:pt>
                <c:pt idx="1140">
                  <c:v>22.207809999999998</c:v>
                </c:pt>
                <c:pt idx="1141">
                  <c:v>22.203309000000001</c:v>
                </c:pt>
                <c:pt idx="1142">
                  <c:v>22.196555</c:v>
                </c:pt>
                <c:pt idx="1143">
                  <c:v>22.214105</c:v>
                </c:pt>
                <c:pt idx="1144">
                  <c:v>22.209273</c:v>
                </c:pt>
                <c:pt idx="1145">
                  <c:v>22.211119</c:v>
                </c:pt>
                <c:pt idx="1146">
                  <c:v>22.217680999999999</c:v>
                </c:pt>
                <c:pt idx="1147">
                  <c:v>22.205501999999999</c:v>
                </c:pt>
                <c:pt idx="1148">
                  <c:v>22.210258</c:v>
                </c:pt>
                <c:pt idx="1149">
                  <c:v>22.210173999999999</c:v>
                </c:pt>
                <c:pt idx="1150">
                  <c:v>22.209441000000002</c:v>
                </c:pt>
                <c:pt idx="1151">
                  <c:v>22.211953000000001</c:v>
                </c:pt>
                <c:pt idx="1152">
                  <c:v>22.204003</c:v>
                </c:pt>
                <c:pt idx="1153">
                  <c:v>22.208093000000002</c:v>
                </c:pt>
                <c:pt idx="1154">
                  <c:v>22.204194000000001</c:v>
                </c:pt>
                <c:pt idx="1155">
                  <c:v>22.200676999999999</c:v>
                </c:pt>
                <c:pt idx="1156">
                  <c:v>22.212375000000002</c:v>
                </c:pt>
                <c:pt idx="1157">
                  <c:v>22.218323000000002</c:v>
                </c:pt>
                <c:pt idx="1158">
                  <c:v>22.222277999999999</c:v>
                </c:pt>
                <c:pt idx="1159">
                  <c:v>22.217717</c:v>
                </c:pt>
                <c:pt idx="1160">
                  <c:v>22.215038</c:v>
                </c:pt>
                <c:pt idx="1161">
                  <c:v>22.210464999999999</c:v>
                </c:pt>
                <c:pt idx="1162">
                  <c:v>22.207471000000002</c:v>
                </c:pt>
                <c:pt idx="1163">
                  <c:v>22.207922</c:v>
                </c:pt>
                <c:pt idx="1164">
                  <c:v>22.191307999999999</c:v>
                </c:pt>
                <c:pt idx="1165">
                  <c:v>22.206119999999999</c:v>
                </c:pt>
                <c:pt idx="1166">
                  <c:v>22.211656999999999</c:v>
                </c:pt>
                <c:pt idx="1167">
                  <c:v>22.207511</c:v>
                </c:pt>
                <c:pt idx="1168">
                  <c:v>22.211158999999999</c:v>
                </c:pt>
                <c:pt idx="1169">
                  <c:v>22.222769</c:v>
                </c:pt>
                <c:pt idx="1170">
                  <c:v>22.204549</c:v>
                </c:pt>
                <c:pt idx="1171">
                  <c:v>22.214089000000001</c:v>
                </c:pt>
                <c:pt idx="1172">
                  <c:v>22.204864000000001</c:v>
                </c:pt>
                <c:pt idx="1173">
                  <c:v>22.209903000000001</c:v>
                </c:pt>
                <c:pt idx="1174">
                  <c:v>22.199107000000001</c:v>
                </c:pt>
                <c:pt idx="1175">
                  <c:v>22.201067999999999</c:v>
                </c:pt>
                <c:pt idx="1176">
                  <c:v>22.194896</c:v>
                </c:pt>
                <c:pt idx="1177">
                  <c:v>22.20299</c:v>
                </c:pt>
                <c:pt idx="1178">
                  <c:v>22.214528000000001</c:v>
                </c:pt>
                <c:pt idx="1179">
                  <c:v>22.215221</c:v>
                </c:pt>
                <c:pt idx="1180">
                  <c:v>22.209074000000001</c:v>
                </c:pt>
                <c:pt idx="1181">
                  <c:v>22.215412000000001</c:v>
                </c:pt>
                <c:pt idx="1182">
                  <c:v>22.206880999999999</c:v>
                </c:pt>
                <c:pt idx="1183">
                  <c:v>22.203157000000001</c:v>
                </c:pt>
                <c:pt idx="1184">
                  <c:v>22.198668000000001</c:v>
                </c:pt>
                <c:pt idx="1185">
                  <c:v>22.209508</c:v>
                </c:pt>
                <c:pt idx="1186">
                  <c:v>22.221133999999999</c:v>
                </c:pt>
                <c:pt idx="1187">
                  <c:v>22.215033999999999</c:v>
                </c:pt>
                <c:pt idx="1188">
                  <c:v>22.215751000000001</c:v>
                </c:pt>
                <c:pt idx="1189">
                  <c:v>22.217293999999999</c:v>
                </c:pt>
                <c:pt idx="1190">
                  <c:v>22.208659000000001</c:v>
                </c:pt>
                <c:pt idx="1191">
                  <c:v>22.219439000000001</c:v>
                </c:pt>
                <c:pt idx="1192">
                  <c:v>22.216006</c:v>
                </c:pt>
                <c:pt idx="1193">
                  <c:v>22.215799000000001</c:v>
                </c:pt>
                <c:pt idx="1194">
                  <c:v>22.215910999999998</c:v>
                </c:pt>
                <c:pt idx="1195">
                  <c:v>22.224554000000001</c:v>
                </c:pt>
                <c:pt idx="1196">
                  <c:v>22.212478000000001</c:v>
                </c:pt>
                <c:pt idx="1197">
                  <c:v>22.199553000000002</c:v>
                </c:pt>
                <c:pt idx="1198">
                  <c:v>22.212402000000001</c:v>
                </c:pt>
                <c:pt idx="1199">
                  <c:v>22.223880000000001</c:v>
                </c:pt>
                <c:pt idx="1200">
                  <c:v>22.206294</c:v>
                </c:pt>
                <c:pt idx="1201">
                  <c:v>22.212976000000001</c:v>
                </c:pt>
                <c:pt idx="1202">
                  <c:v>22.209168999999999</c:v>
                </c:pt>
                <c:pt idx="1203">
                  <c:v>22.217441000000001</c:v>
                </c:pt>
                <c:pt idx="1204">
                  <c:v>22.216214000000001</c:v>
                </c:pt>
                <c:pt idx="1205">
                  <c:v>22.200524999999999</c:v>
                </c:pt>
                <c:pt idx="1206">
                  <c:v>22.207457999999999</c:v>
                </c:pt>
                <c:pt idx="1207">
                  <c:v>22.214518999999999</c:v>
                </c:pt>
                <c:pt idx="1208">
                  <c:v>22.208933999999999</c:v>
                </c:pt>
                <c:pt idx="1209">
                  <c:v>22.207861000000001</c:v>
                </c:pt>
                <c:pt idx="1210">
                  <c:v>22.218681</c:v>
                </c:pt>
                <c:pt idx="1211">
                  <c:v>22.208407000000001</c:v>
                </c:pt>
                <c:pt idx="1212">
                  <c:v>22.206230000000001</c:v>
                </c:pt>
                <c:pt idx="1213">
                  <c:v>22.211206000000001</c:v>
                </c:pt>
                <c:pt idx="1214">
                  <c:v>22.201309999999999</c:v>
                </c:pt>
                <c:pt idx="1215">
                  <c:v>22.219175</c:v>
                </c:pt>
                <c:pt idx="1216">
                  <c:v>22.206226000000001</c:v>
                </c:pt>
                <c:pt idx="1217">
                  <c:v>22.212565000000001</c:v>
                </c:pt>
                <c:pt idx="1218">
                  <c:v>22.198108999999999</c:v>
                </c:pt>
                <c:pt idx="1219">
                  <c:v>22.211348999999998</c:v>
                </c:pt>
                <c:pt idx="1220">
                  <c:v>22.213614</c:v>
                </c:pt>
                <c:pt idx="1221">
                  <c:v>22.220586999999998</c:v>
                </c:pt>
                <c:pt idx="1222">
                  <c:v>22.215647000000001</c:v>
                </c:pt>
                <c:pt idx="1223">
                  <c:v>22.219525999999998</c:v>
                </c:pt>
                <c:pt idx="1224">
                  <c:v>22.204239999999999</c:v>
                </c:pt>
                <c:pt idx="1225">
                  <c:v>22.207709000000001</c:v>
                </c:pt>
                <c:pt idx="1226">
                  <c:v>22.199663000000001</c:v>
                </c:pt>
                <c:pt idx="1227">
                  <c:v>22.207353999999999</c:v>
                </c:pt>
                <c:pt idx="1228">
                  <c:v>22.216994</c:v>
                </c:pt>
                <c:pt idx="1229">
                  <c:v>22.205355999999998</c:v>
                </c:pt>
                <c:pt idx="1230">
                  <c:v>22.211456999999999</c:v>
                </c:pt>
                <c:pt idx="1231">
                  <c:v>22.210045000000001</c:v>
                </c:pt>
                <c:pt idx="1232">
                  <c:v>22.206968</c:v>
                </c:pt>
                <c:pt idx="1233">
                  <c:v>22.20487</c:v>
                </c:pt>
                <c:pt idx="1234">
                  <c:v>22.205333</c:v>
                </c:pt>
                <c:pt idx="1235">
                  <c:v>22.201187000000001</c:v>
                </c:pt>
                <c:pt idx="1236">
                  <c:v>22.211735999999998</c:v>
                </c:pt>
                <c:pt idx="1237">
                  <c:v>22.208956000000001</c:v>
                </c:pt>
                <c:pt idx="1238">
                  <c:v>22.216372</c:v>
                </c:pt>
                <c:pt idx="1239">
                  <c:v>22.219318999999999</c:v>
                </c:pt>
                <c:pt idx="1240">
                  <c:v>22.204502999999999</c:v>
                </c:pt>
                <c:pt idx="1241">
                  <c:v>22.210211999999999</c:v>
                </c:pt>
                <c:pt idx="1242">
                  <c:v>22.204602999999999</c:v>
                </c:pt>
                <c:pt idx="1243">
                  <c:v>22.219474000000002</c:v>
                </c:pt>
                <c:pt idx="1244">
                  <c:v>22.207740999999999</c:v>
                </c:pt>
                <c:pt idx="1245">
                  <c:v>22.212046000000001</c:v>
                </c:pt>
                <c:pt idx="1246">
                  <c:v>22.212316999999999</c:v>
                </c:pt>
                <c:pt idx="1247">
                  <c:v>22.215845999999999</c:v>
                </c:pt>
                <c:pt idx="1248">
                  <c:v>22.213401999999999</c:v>
                </c:pt>
                <c:pt idx="1249">
                  <c:v>22.236888</c:v>
                </c:pt>
                <c:pt idx="1250">
                  <c:v>22.220127000000002</c:v>
                </c:pt>
                <c:pt idx="1251">
                  <c:v>22.209235</c:v>
                </c:pt>
                <c:pt idx="1252">
                  <c:v>22.202617</c:v>
                </c:pt>
                <c:pt idx="1253">
                  <c:v>22.217013999999999</c:v>
                </c:pt>
                <c:pt idx="1254">
                  <c:v>22.207884</c:v>
                </c:pt>
                <c:pt idx="1255">
                  <c:v>22.212194</c:v>
                </c:pt>
                <c:pt idx="1256">
                  <c:v>22.212923</c:v>
                </c:pt>
                <c:pt idx="1257">
                  <c:v>22.221330999999999</c:v>
                </c:pt>
                <c:pt idx="1258">
                  <c:v>22.202162999999999</c:v>
                </c:pt>
                <c:pt idx="1259">
                  <c:v>22.205044999999998</c:v>
                </c:pt>
                <c:pt idx="1260">
                  <c:v>22.209171000000001</c:v>
                </c:pt>
                <c:pt idx="1261">
                  <c:v>22.218005999999999</c:v>
                </c:pt>
                <c:pt idx="1262">
                  <c:v>22.215789000000001</c:v>
                </c:pt>
                <c:pt idx="1263">
                  <c:v>22.206029999999998</c:v>
                </c:pt>
                <c:pt idx="1264">
                  <c:v>22.198878000000001</c:v>
                </c:pt>
                <c:pt idx="1265">
                  <c:v>22.204547000000002</c:v>
                </c:pt>
                <c:pt idx="1266">
                  <c:v>22.214414000000001</c:v>
                </c:pt>
                <c:pt idx="1267">
                  <c:v>22.197182999999999</c:v>
                </c:pt>
                <c:pt idx="1268">
                  <c:v>22.218018000000001</c:v>
                </c:pt>
                <c:pt idx="1269">
                  <c:v>22.200918000000001</c:v>
                </c:pt>
                <c:pt idx="1270">
                  <c:v>22.203741000000001</c:v>
                </c:pt>
                <c:pt idx="1271">
                  <c:v>22.209606000000001</c:v>
                </c:pt>
                <c:pt idx="1272">
                  <c:v>22.209130999999999</c:v>
                </c:pt>
                <c:pt idx="1273">
                  <c:v>22.216774000000001</c:v>
                </c:pt>
                <c:pt idx="1274">
                  <c:v>22.206671</c:v>
                </c:pt>
                <c:pt idx="1275">
                  <c:v>22.21809</c:v>
                </c:pt>
                <c:pt idx="1276">
                  <c:v>22.211312</c:v>
                </c:pt>
                <c:pt idx="1277">
                  <c:v>22.207934999999999</c:v>
                </c:pt>
                <c:pt idx="1278">
                  <c:v>22.200101</c:v>
                </c:pt>
                <c:pt idx="1279">
                  <c:v>22.201547999999999</c:v>
                </c:pt>
                <c:pt idx="1280">
                  <c:v>22.205296000000001</c:v>
                </c:pt>
                <c:pt idx="1281">
                  <c:v>22.20392</c:v>
                </c:pt>
                <c:pt idx="1282">
                  <c:v>22.214787999999999</c:v>
                </c:pt>
                <c:pt idx="1283">
                  <c:v>22.210661999999999</c:v>
                </c:pt>
                <c:pt idx="1284">
                  <c:v>22.214787999999999</c:v>
                </c:pt>
                <c:pt idx="1285">
                  <c:v>22.199794000000001</c:v>
                </c:pt>
                <c:pt idx="1286">
                  <c:v>22.21256</c:v>
                </c:pt>
                <c:pt idx="1287">
                  <c:v>22.200073</c:v>
                </c:pt>
                <c:pt idx="1288">
                  <c:v>22.203944</c:v>
                </c:pt>
                <c:pt idx="1289">
                  <c:v>22.210235000000001</c:v>
                </c:pt>
                <c:pt idx="1290">
                  <c:v>22.220386000000001</c:v>
                </c:pt>
                <c:pt idx="1291">
                  <c:v>22.213241</c:v>
                </c:pt>
                <c:pt idx="1292">
                  <c:v>22.209541999999999</c:v>
                </c:pt>
                <c:pt idx="1293">
                  <c:v>22.217108</c:v>
                </c:pt>
                <c:pt idx="1294">
                  <c:v>22.220006999999999</c:v>
                </c:pt>
                <c:pt idx="1295">
                  <c:v>22.219798999999998</c:v>
                </c:pt>
                <c:pt idx="1296">
                  <c:v>22.210431</c:v>
                </c:pt>
                <c:pt idx="1297">
                  <c:v>22.206869999999999</c:v>
                </c:pt>
                <c:pt idx="1298">
                  <c:v>22.218423999999999</c:v>
                </c:pt>
                <c:pt idx="1299">
                  <c:v>22.212081000000001</c:v>
                </c:pt>
                <c:pt idx="1300">
                  <c:v>22.220245999999999</c:v>
                </c:pt>
                <c:pt idx="1301">
                  <c:v>22.213236999999999</c:v>
                </c:pt>
                <c:pt idx="1302">
                  <c:v>22.208026</c:v>
                </c:pt>
                <c:pt idx="1303">
                  <c:v>22.215342</c:v>
                </c:pt>
                <c:pt idx="1304">
                  <c:v>22.218271999999999</c:v>
                </c:pt>
                <c:pt idx="1305">
                  <c:v>22.20693</c:v>
                </c:pt>
                <c:pt idx="1306">
                  <c:v>22.198414</c:v>
                </c:pt>
                <c:pt idx="1307">
                  <c:v>22.212797999999999</c:v>
                </c:pt>
                <c:pt idx="1308">
                  <c:v>22.221805</c:v>
                </c:pt>
                <c:pt idx="1309">
                  <c:v>22.199387000000002</c:v>
                </c:pt>
                <c:pt idx="1310">
                  <c:v>22.217981000000002</c:v>
                </c:pt>
                <c:pt idx="1311">
                  <c:v>22.219066000000002</c:v>
                </c:pt>
                <c:pt idx="1312">
                  <c:v>22.210581999999999</c:v>
                </c:pt>
                <c:pt idx="1313">
                  <c:v>22.21781</c:v>
                </c:pt>
                <c:pt idx="1314">
                  <c:v>22.216203</c:v>
                </c:pt>
                <c:pt idx="1315">
                  <c:v>22.213108999999999</c:v>
                </c:pt>
                <c:pt idx="1316">
                  <c:v>22.219345000000001</c:v>
                </c:pt>
                <c:pt idx="1317">
                  <c:v>22.201658999999999</c:v>
                </c:pt>
                <c:pt idx="1318">
                  <c:v>22.215433000000001</c:v>
                </c:pt>
                <c:pt idx="1319">
                  <c:v>22.212854</c:v>
                </c:pt>
                <c:pt idx="1320">
                  <c:v>22.21462</c:v>
                </c:pt>
                <c:pt idx="1321">
                  <c:v>22.209509000000001</c:v>
                </c:pt>
                <c:pt idx="1322">
                  <c:v>22.204777</c:v>
                </c:pt>
                <c:pt idx="1323">
                  <c:v>22.204433999999999</c:v>
                </c:pt>
                <c:pt idx="1324">
                  <c:v>22.216605999999999</c:v>
                </c:pt>
                <c:pt idx="1325">
                  <c:v>22.192812</c:v>
                </c:pt>
                <c:pt idx="1326">
                  <c:v>22.210127</c:v>
                </c:pt>
                <c:pt idx="1327">
                  <c:v>22.219647999999999</c:v>
                </c:pt>
                <c:pt idx="1328">
                  <c:v>22.209994999999999</c:v>
                </c:pt>
                <c:pt idx="1329">
                  <c:v>22.215990999999999</c:v>
                </c:pt>
                <c:pt idx="1330">
                  <c:v>22.215712</c:v>
                </c:pt>
                <c:pt idx="1331">
                  <c:v>22.213352</c:v>
                </c:pt>
                <c:pt idx="1332">
                  <c:v>22.230243999999999</c:v>
                </c:pt>
                <c:pt idx="1333">
                  <c:v>22.212754</c:v>
                </c:pt>
                <c:pt idx="1334">
                  <c:v>22.213387999999998</c:v>
                </c:pt>
                <c:pt idx="1335">
                  <c:v>22.213239999999999</c:v>
                </c:pt>
                <c:pt idx="1336">
                  <c:v>22.198525</c:v>
                </c:pt>
                <c:pt idx="1337">
                  <c:v>22.218682000000001</c:v>
                </c:pt>
                <c:pt idx="1338">
                  <c:v>22.211777000000001</c:v>
                </c:pt>
                <c:pt idx="1339">
                  <c:v>22.220735000000001</c:v>
                </c:pt>
                <c:pt idx="1340">
                  <c:v>22.205984000000001</c:v>
                </c:pt>
                <c:pt idx="1341">
                  <c:v>22.208822999999999</c:v>
                </c:pt>
                <c:pt idx="1342">
                  <c:v>22.210442</c:v>
                </c:pt>
                <c:pt idx="1343">
                  <c:v>22.208552000000001</c:v>
                </c:pt>
                <c:pt idx="1344">
                  <c:v>22.212717999999999</c:v>
                </c:pt>
                <c:pt idx="1345">
                  <c:v>22.215927000000001</c:v>
                </c:pt>
                <c:pt idx="1346">
                  <c:v>22.212387</c:v>
                </c:pt>
                <c:pt idx="1347">
                  <c:v>22.221001999999999</c:v>
                </c:pt>
                <c:pt idx="1348">
                  <c:v>22.217828999999998</c:v>
                </c:pt>
                <c:pt idx="1349">
                  <c:v>22.205302</c:v>
                </c:pt>
                <c:pt idx="1350">
                  <c:v>22.22353</c:v>
                </c:pt>
                <c:pt idx="1351">
                  <c:v>22.222425999999999</c:v>
                </c:pt>
                <c:pt idx="1352">
                  <c:v>22.211872</c:v>
                </c:pt>
                <c:pt idx="1353">
                  <c:v>22.212128</c:v>
                </c:pt>
                <c:pt idx="1354">
                  <c:v>22.213308000000001</c:v>
                </c:pt>
                <c:pt idx="1355">
                  <c:v>22.210788000000001</c:v>
                </c:pt>
                <c:pt idx="1356">
                  <c:v>22.199532999999999</c:v>
                </c:pt>
                <c:pt idx="1357">
                  <c:v>22.211143</c:v>
                </c:pt>
                <c:pt idx="1358">
                  <c:v>22.205119</c:v>
                </c:pt>
                <c:pt idx="1359">
                  <c:v>22.214309</c:v>
                </c:pt>
                <c:pt idx="1360">
                  <c:v>22.207008999999999</c:v>
                </c:pt>
                <c:pt idx="1361">
                  <c:v>22.223606</c:v>
                </c:pt>
                <c:pt idx="1362">
                  <c:v>22.211497999999999</c:v>
                </c:pt>
                <c:pt idx="1363">
                  <c:v>22.199760000000001</c:v>
                </c:pt>
                <c:pt idx="1364">
                  <c:v>22.215620000000001</c:v>
                </c:pt>
                <c:pt idx="1365">
                  <c:v>22.214998000000001</c:v>
                </c:pt>
                <c:pt idx="1366">
                  <c:v>22.217006999999999</c:v>
                </c:pt>
                <c:pt idx="1367">
                  <c:v>22.214476000000001</c:v>
                </c:pt>
                <c:pt idx="1368">
                  <c:v>22.210229999999999</c:v>
                </c:pt>
                <c:pt idx="1369">
                  <c:v>22.212889000000001</c:v>
                </c:pt>
                <c:pt idx="1370">
                  <c:v>22.215295999999999</c:v>
                </c:pt>
                <c:pt idx="1371">
                  <c:v>22.219227</c:v>
                </c:pt>
                <c:pt idx="1372">
                  <c:v>22.200165999999999</c:v>
                </c:pt>
                <c:pt idx="1373">
                  <c:v>22.206605</c:v>
                </c:pt>
                <c:pt idx="1374">
                  <c:v>22.216647999999999</c:v>
                </c:pt>
                <c:pt idx="1375">
                  <c:v>22.197527000000001</c:v>
                </c:pt>
                <c:pt idx="1376">
                  <c:v>22.215771</c:v>
                </c:pt>
                <c:pt idx="1377">
                  <c:v>22.208455000000001</c:v>
                </c:pt>
                <c:pt idx="1378">
                  <c:v>22.207056000000001</c:v>
                </c:pt>
                <c:pt idx="1379">
                  <c:v>22.218509999999998</c:v>
                </c:pt>
                <c:pt idx="1380">
                  <c:v>22.203595</c:v>
                </c:pt>
                <c:pt idx="1381">
                  <c:v>22.221049000000001</c:v>
                </c:pt>
                <c:pt idx="1382">
                  <c:v>22.211469000000001</c:v>
                </c:pt>
                <c:pt idx="1383">
                  <c:v>22.213438</c:v>
                </c:pt>
                <c:pt idx="1384">
                  <c:v>22.210894</c:v>
                </c:pt>
                <c:pt idx="1385">
                  <c:v>22.220071999999998</c:v>
                </c:pt>
                <c:pt idx="1386">
                  <c:v>22.206804000000002</c:v>
                </c:pt>
                <c:pt idx="1387">
                  <c:v>22.211416</c:v>
                </c:pt>
                <c:pt idx="1388">
                  <c:v>22.217655000000001</c:v>
                </c:pt>
                <c:pt idx="1389">
                  <c:v>22.199352000000001</c:v>
                </c:pt>
                <c:pt idx="1390">
                  <c:v>22.216156000000002</c:v>
                </c:pt>
                <c:pt idx="1391">
                  <c:v>22.220976</c:v>
                </c:pt>
                <c:pt idx="1392">
                  <c:v>22.210705999999998</c:v>
                </c:pt>
                <c:pt idx="1393">
                  <c:v>22.221717999999999</c:v>
                </c:pt>
                <c:pt idx="1394">
                  <c:v>22.223189000000001</c:v>
                </c:pt>
                <c:pt idx="1395">
                  <c:v>22.214480999999999</c:v>
                </c:pt>
                <c:pt idx="1396">
                  <c:v>22.211870000000001</c:v>
                </c:pt>
                <c:pt idx="1397">
                  <c:v>22.209637000000001</c:v>
                </c:pt>
                <c:pt idx="1398">
                  <c:v>22.212001999999998</c:v>
                </c:pt>
                <c:pt idx="1399">
                  <c:v>22.210087999999999</c:v>
                </c:pt>
                <c:pt idx="1400">
                  <c:v>22.223164000000001</c:v>
                </c:pt>
                <c:pt idx="1401">
                  <c:v>22.225006</c:v>
                </c:pt>
                <c:pt idx="1402">
                  <c:v>22.207919</c:v>
                </c:pt>
                <c:pt idx="1403">
                  <c:v>22.222179000000001</c:v>
                </c:pt>
                <c:pt idx="1404">
                  <c:v>22.221159</c:v>
                </c:pt>
                <c:pt idx="1405">
                  <c:v>22.212527000000001</c:v>
                </c:pt>
                <c:pt idx="1406">
                  <c:v>22.214461</c:v>
                </c:pt>
                <c:pt idx="1407">
                  <c:v>22.209796000000001</c:v>
                </c:pt>
                <c:pt idx="1408">
                  <c:v>22.196846000000001</c:v>
                </c:pt>
                <c:pt idx="1409">
                  <c:v>22.221636</c:v>
                </c:pt>
                <c:pt idx="1410">
                  <c:v>22.210460999999999</c:v>
                </c:pt>
                <c:pt idx="1411">
                  <c:v>22.215679999999999</c:v>
                </c:pt>
                <c:pt idx="1412">
                  <c:v>22.211541</c:v>
                </c:pt>
                <c:pt idx="1413">
                  <c:v>22.212067999999999</c:v>
                </c:pt>
                <c:pt idx="1414">
                  <c:v>22.211174</c:v>
                </c:pt>
                <c:pt idx="1415">
                  <c:v>22.201706000000001</c:v>
                </c:pt>
                <c:pt idx="1416">
                  <c:v>22.22317</c:v>
                </c:pt>
                <c:pt idx="1417">
                  <c:v>22.207529999999998</c:v>
                </c:pt>
                <c:pt idx="1418">
                  <c:v>22.217936000000002</c:v>
                </c:pt>
                <c:pt idx="1419">
                  <c:v>22.218215000000001</c:v>
                </c:pt>
                <c:pt idx="1420">
                  <c:v>22.216245000000001</c:v>
                </c:pt>
                <c:pt idx="1421">
                  <c:v>22.198056999999999</c:v>
                </c:pt>
                <c:pt idx="1422">
                  <c:v>22.216965999999999</c:v>
                </c:pt>
                <c:pt idx="1423">
                  <c:v>22.211624</c:v>
                </c:pt>
                <c:pt idx="1424">
                  <c:v>22.204211999999998</c:v>
                </c:pt>
                <c:pt idx="1425">
                  <c:v>22.208873000000001</c:v>
                </c:pt>
                <c:pt idx="1426">
                  <c:v>22.214127000000001</c:v>
                </c:pt>
                <c:pt idx="1427">
                  <c:v>22.222719000000001</c:v>
                </c:pt>
                <c:pt idx="1428">
                  <c:v>22.223413000000001</c:v>
                </c:pt>
                <c:pt idx="1429">
                  <c:v>22.205264</c:v>
                </c:pt>
                <c:pt idx="1430">
                  <c:v>22.207417</c:v>
                </c:pt>
                <c:pt idx="1431">
                  <c:v>22.204156000000001</c:v>
                </c:pt>
                <c:pt idx="1432">
                  <c:v>22.205866</c:v>
                </c:pt>
                <c:pt idx="1433">
                  <c:v>22.213995000000001</c:v>
                </c:pt>
                <c:pt idx="1434">
                  <c:v>22.201070000000001</c:v>
                </c:pt>
                <c:pt idx="1435">
                  <c:v>22.205598999999999</c:v>
                </c:pt>
                <c:pt idx="1436">
                  <c:v>22.212005000000001</c:v>
                </c:pt>
                <c:pt idx="1437">
                  <c:v>22.223151999999999</c:v>
                </c:pt>
                <c:pt idx="1438">
                  <c:v>22.213101000000002</c:v>
                </c:pt>
                <c:pt idx="1439">
                  <c:v>22.208902999999999</c:v>
                </c:pt>
                <c:pt idx="1440">
                  <c:v>22.220521000000002</c:v>
                </c:pt>
                <c:pt idx="1441">
                  <c:v>22.215979000000001</c:v>
                </c:pt>
                <c:pt idx="1442">
                  <c:v>22.213232999999999</c:v>
                </c:pt>
                <c:pt idx="1443">
                  <c:v>22.215968</c:v>
                </c:pt>
                <c:pt idx="1444">
                  <c:v>22.213263999999999</c:v>
                </c:pt>
                <c:pt idx="1445">
                  <c:v>22.212067999999999</c:v>
                </c:pt>
                <c:pt idx="1446">
                  <c:v>22.227246000000001</c:v>
                </c:pt>
                <c:pt idx="1447">
                  <c:v>22.214065999999999</c:v>
                </c:pt>
                <c:pt idx="1448">
                  <c:v>22.223980000000001</c:v>
                </c:pt>
                <c:pt idx="1449">
                  <c:v>22.223199000000001</c:v>
                </c:pt>
                <c:pt idx="1450">
                  <c:v>22.208179999999999</c:v>
                </c:pt>
                <c:pt idx="1451">
                  <c:v>22.214364</c:v>
                </c:pt>
                <c:pt idx="1452">
                  <c:v>22.207933000000001</c:v>
                </c:pt>
                <c:pt idx="1453">
                  <c:v>22.204297</c:v>
                </c:pt>
                <c:pt idx="1454">
                  <c:v>22.216832</c:v>
                </c:pt>
                <c:pt idx="1455">
                  <c:v>22.212130999999999</c:v>
                </c:pt>
                <c:pt idx="1456">
                  <c:v>22.214296000000001</c:v>
                </c:pt>
                <c:pt idx="1457">
                  <c:v>22.212409999999998</c:v>
                </c:pt>
                <c:pt idx="1458">
                  <c:v>22.212237999999999</c:v>
                </c:pt>
                <c:pt idx="1459">
                  <c:v>22.203227999999999</c:v>
                </c:pt>
                <c:pt idx="1460">
                  <c:v>22.207222999999999</c:v>
                </c:pt>
                <c:pt idx="1461">
                  <c:v>22.219901</c:v>
                </c:pt>
                <c:pt idx="1462">
                  <c:v>22.214055999999999</c:v>
                </c:pt>
                <c:pt idx="1463">
                  <c:v>22.219087999999999</c:v>
                </c:pt>
                <c:pt idx="1464">
                  <c:v>22.213290000000001</c:v>
                </c:pt>
                <c:pt idx="1465">
                  <c:v>22.228304000000001</c:v>
                </c:pt>
                <c:pt idx="1466">
                  <c:v>22.21762</c:v>
                </c:pt>
                <c:pt idx="1467">
                  <c:v>22.205970000000001</c:v>
                </c:pt>
                <c:pt idx="1468">
                  <c:v>22.214697000000001</c:v>
                </c:pt>
                <c:pt idx="1469">
                  <c:v>22.226728999999999</c:v>
                </c:pt>
                <c:pt idx="1470">
                  <c:v>22.215347000000001</c:v>
                </c:pt>
                <c:pt idx="1471">
                  <c:v>22.217101</c:v>
                </c:pt>
                <c:pt idx="1472">
                  <c:v>22.213058</c:v>
                </c:pt>
                <c:pt idx="1473">
                  <c:v>22.216877</c:v>
                </c:pt>
                <c:pt idx="1474">
                  <c:v>22.205563000000001</c:v>
                </c:pt>
                <c:pt idx="1475">
                  <c:v>22.228172000000001</c:v>
                </c:pt>
                <c:pt idx="1476">
                  <c:v>22.215159</c:v>
                </c:pt>
                <c:pt idx="1477">
                  <c:v>22.213723999999999</c:v>
                </c:pt>
                <c:pt idx="1478">
                  <c:v>22.212236000000001</c:v>
                </c:pt>
                <c:pt idx="1479">
                  <c:v>22.216142999999999</c:v>
                </c:pt>
                <c:pt idx="1480">
                  <c:v>22.215485999999999</c:v>
                </c:pt>
                <c:pt idx="1481">
                  <c:v>22.212758999999998</c:v>
                </c:pt>
                <c:pt idx="1482">
                  <c:v>22.200184</c:v>
                </c:pt>
                <c:pt idx="1483">
                  <c:v>22.203896</c:v>
                </c:pt>
                <c:pt idx="1484">
                  <c:v>22.215903999999998</c:v>
                </c:pt>
                <c:pt idx="1485">
                  <c:v>22.217362999999999</c:v>
                </c:pt>
                <c:pt idx="1486">
                  <c:v>22.212985</c:v>
                </c:pt>
                <c:pt idx="1487">
                  <c:v>22.213491000000001</c:v>
                </c:pt>
                <c:pt idx="1488">
                  <c:v>22.229178999999998</c:v>
                </c:pt>
                <c:pt idx="1489">
                  <c:v>22.222066999999999</c:v>
                </c:pt>
                <c:pt idx="1490">
                  <c:v>22.206465999999999</c:v>
                </c:pt>
                <c:pt idx="1491">
                  <c:v>22.216177999999999</c:v>
                </c:pt>
                <c:pt idx="1492">
                  <c:v>22.208618999999999</c:v>
                </c:pt>
                <c:pt idx="1493">
                  <c:v>22.217151000000001</c:v>
                </c:pt>
                <c:pt idx="1494">
                  <c:v>22.219909000000001</c:v>
                </c:pt>
                <c:pt idx="1495">
                  <c:v>22.207481999999999</c:v>
                </c:pt>
                <c:pt idx="1496">
                  <c:v>22.208479000000001</c:v>
                </c:pt>
                <c:pt idx="1497">
                  <c:v>22.210999000000001</c:v>
                </c:pt>
                <c:pt idx="1498">
                  <c:v>22.221636</c:v>
                </c:pt>
                <c:pt idx="1499">
                  <c:v>22.223322</c:v>
                </c:pt>
                <c:pt idx="1500">
                  <c:v>22.223776000000001</c:v>
                </c:pt>
                <c:pt idx="1501">
                  <c:v>22.223844</c:v>
                </c:pt>
                <c:pt idx="1502">
                  <c:v>22.216069999999998</c:v>
                </c:pt>
                <c:pt idx="1503">
                  <c:v>22.211186000000001</c:v>
                </c:pt>
                <c:pt idx="1504">
                  <c:v>22.213729000000001</c:v>
                </c:pt>
                <c:pt idx="1505">
                  <c:v>22.210308000000001</c:v>
                </c:pt>
                <c:pt idx="1506">
                  <c:v>22.213142999999999</c:v>
                </c:pt>
                <c:pt idx="1507">
                  <c:v>22.213801</c:v>
                </c:pt>
                <c:pt idx="1508">
                  <c:v>22.205767000000002</c:v>
                </c:pt>
                <c:pt idx="1509">
                  <c:v>22.213179</c:v>
                </c:pt>
                <c:pt idx="1510">
                  <c:v>22.219386</c:v>
                </c:pt>
                <c:pt idx="1511">
                  <c:v>22.218278000000002</c:v>
                </c:pt>
                <c:pt idx="1512">
                  <c:v>22.221208000000001</c:v>
                </c:pt>
                <c:pt idx="1513">
                  <c:v>22.218385000000001</c:v>
                </c:pt>
                <c:pt idx="1514">
                  <c:v>22.208486000000001</c:v>
                </c:pt>
                <c:pt idx="1515">
                  <c:v>22.217746999999999</c:v>
                </c:pt>
                <c:pt idx="1516">
                  <c:v>22.216048000000001</c:v>
                </c:pt>
                <c:pt idx="1517">
                  <c:v>22.215506000000001</c:v>
                </c:pt>
                <c:pt idx="1518">
                  <c:v>22.209087</c:v>
                </c:pt>
                <c:pt idx="1519">
                  <c:v>22.218899</c:v>
                </c:pt>
                <c:pt idx="1520">
                  <c:v>22.216754000000002</c:v>
                </c:pt>
                <c:pt idx="1521">
                  <c:v>22.205945</c:v>
                </c:pt>
                <c:pt idx="1522">
                  <c:v>22.202356999999999</c:v>
                </c:pt>
                <c:pt idx="1523">
                  <c:v>22.215135</c:v>
                </c:pt>
                <c:pt idx="1524">
                  <c:v>22.207053999999999</c:v>
                </c:pt>
                <c:pt idx="1525">
                  <c:v>22.206699</c:v>
                </c:pt>
                <c:pt idx="1526">
                  <c:v>22.215972000000001</c:v>
                </c:pt>
                <c:pt idx="1527">
                  <c:v>22.221505000000001</c:v>
                </c:pt>
                <c:pt idx="1528">
                  <c:v>22.223638999999999</c:v>
                </c:pt>
                <c:pt idx="1529">
                  <c:v>22.202058000000001</c:v>
                </c:pt>
                <c:pt idx="1530">
                  <c:v>22.209748000000001</c:v>
                </c:pt>
                <c:pt idx="1531">
                  <c:v>22.216562</c:v>
                </c:pt>
                <c:pt idx="1532">
                  <c:v>22.219674999999999</c:v>
                </c:pt>
                <c:pt idx="1533">
                  <c:v>22.208137000000001</c:v>
                </c:pt>
                <c:pt idx="1534">
                  <c:v>22.229506000000001</c:v>
                </c:pt>
                <c:pt idx="1535">
                  <c:v>22.204644999999999</c:v>
                </c:pt>
                <c:pt idx="1536">
                  <c:v>22.217534000000001</c:v>
                </c:pt>
                <c:pt idx="1537">
                  <c:v>22.210338</c:v>
                </c:pt>
                <c:pt idx="1538">
                  <c:v>22.215485000000001</c:v>
                </c:pt>
                <c:pt idx="1539">
                  <c:v>22.214827</c:v>
                </c:pt>
                <c:pt idx="1540">
                  <c:v>22.224439</c:v>
                </c:pt>
                <c:pt idx="1541">
                  <c:v>22.218354999999999</c:v>
                </c:pt>
                <c:pt idx="1542">
                  <c:v>22.216090000000001</c:v>
                </c:pt>
                <c:pt idx="1543">
                  <c:v>22.216317</c:v>
                </c:pt>
                <c:pt idx="1544">
                  <c:v>22.212195000000001</c:v>
                </c:pt>
                <c:pt idx="1545">
                  <c:v>22.210121999999998</c:v>
                </c:pt>
                <c:pt idx="1546">
                  <c:v>22.223313999999998</c:v>
                </c:pt>
                <c:pt idx="1547">
                  <c:v>22.211302</c:v>
                </c:pt>
                <c:pt idx="1548">
                  <c:v>22.219638</c:v>
                </c:pt>
                <c:pt idx="1549">
                  <c:v>22.219100000000001</c:v>
                </c:pt>
                <c:pt idx="1550">
                  <c:v>22.209790999999999</c:v>
                </c:pt>
                <c:pt idx="1551">
                  <c:v>22.205214000000002</c:v>
                </c:pt>
                <c:pt idx="1552">
                  <c:v>22.214753999999999</c:v>
                </c:pt>
                <c:pt idx="1553">
                  <c:v>22.216419999999999</c:v>
                </c:pt>
                <c:pt idx="1554">
                  <c:v>22.207947999999998</c:v>
                </c:pt>
                <c:pt idx="1555">
                  <c:v>22.219422000000002</c:v>
                </c:pt>
                <c:pt idx="1556">
                  <c:v>22.218461000000001</c:v>
                </c:pt>
                <c:pt idx="1557">
                  <c:v>22.219470000000001</c:v>
                </c:pt>
                <c:pt idx="1558">
                  <c:v>22.197295</c:v>
                </c:pt>
                <c:pt idx="1559">
                  <c:v>22.207761000000001</c:v>
                </c:pt>
                <c:pt idx="1560">
                  <c:v>22.214941</c:v>
                </c:pt>
                <c:pt idx="1561">
                  <c:v>22.198741999999999</c:v>
                </c:pt>
                <c:pt idx="1562">
                  <c:v>22.206261000000001</c:v>
                </c:pt>
                <c:pt idx="1563">
                  <c:v>22.219975999999999</c:v>
                </c:pt>
                <c:pt idx="1564">
                  <c:v>22.210874</c:v>
                </c:pt>
                <c:pt idx="1565">
                  <c:v>22.227896999999999</c:v>
                </c:pt>
                <c:pt idx="1566">
                  <c:v>22.22523</c:v>
                </c:pt>
                <c:pt idx="1567">
                  <c:v>22.221430999999999</c:v>
                </c:pt>
                <c:pt idx="1568">
                  <c:v>22.220689</c:v>
                </c:pt>
                <c:pt idx="1569">
                  <c:v>22.21856</c:v>
                </c:pt>
                <c:pt idx="1570">
                  <c:v>22.213747999999999</c:v>
                </c:pt>
                <c:pt idx="1571">
                  <c:v>22.223175999999999</c:v>
                </c:pt>
                <c:pt idx="1572">
                  <c:v>22.218675000000001</c:v>
                </c:pt>
                <c:pt idx="1573">
                  <c:v>22.218395999999998</c:v>
                </c:pt>
                <c:pt idx="1574">
                  <c:v>22.211200000000002</c:v>
                </c:pt>
                <c:pt idx="1575">
                  <c:v>22.207767</c:v>
                </c:pt>
                <c:pt idx="1576">
                  <c:v>22.207536000000001</c:v>
                </c:pt>
                <c:pt idx="1577">
                  <c:v>22.214130000000001</c:v>
                </c:pt>
                <c:pt idx="1578">
                  <c:v>22.215095000000002</c:v>
                </c:pt>
                <c:pt idx="1579">
                  <c:v>22.213626999999999</c:v>
                </c:pt>
                <c:pt idx="1580">
                  <c:v>22.212945999999999</c:v>
                </c:pt>
                <c:pt idx="1581">
                  <c:v>22.203066</c:v>
                </c:pt>
                <c:pt idx="1582">
                  <c:v>22.232392999999998</c:v>
                </c:pt>
                <c:pt idx="1583">
                  <c:v>22.215489000000002</c:v>
                </c:pt>
                <c:pt idx="1584">
                  <c:v>22.219646999999998</c:v>
                </c:pt>
                <c:pt idx="1585">
                  <c:v>22.221895</c:v>
                </c:pt>
                <c:pt idx="1586">
                  <c:v>22.214994000000001</c:v>
                </c:pt>
                <c:pt idx="1587">
                  <c:v>22.223526</c:v>
                </c:pt>
                <c:pt idx="1588">
                  <c:v>22.210273999999998</c:v>
                </c:pt>
                <c:pt idx="1589">
                  <c:v>22.212031</c:v>
                </c:pt>
                <c:pt idx="1590">
                  <c:v>22.214942000000001</c:v>
                </c:pt>
                <c:pt idx="1591">
                  <c:v>22.202200000000001</c:v>
                </c:pt>
                <c:pt idx="1592">
                  <c:v>22.216828</c:v>
                </c:pt>
                <c:pt idx="1593">
                  <c:v>22.211386000000001</c:v>
                </c:pt>
                <c:pt idx="1594">
                  <c:v>22.202925</c:v>
                </c:pt>
                <c:pt idx="1595">
                  <c:v>22.217310000000001</c:v>
                </c:pt>
                <c:pt idx="1596">
                  <c:v>22.206233999999998</c:v>
                </c:pt>
                <c:pt idx="1597">
                  <c:v>22.215032999999998</c:v>
                </c:pt>
                <c:pt idx="1598">
                  <c:v>22.20936</c:v>
                </c:pt>
                <c:pt idx="1599">
                  <c:v>22.226044000000002</c:v>
                </c:pt>
                <c:pt idx="1600">
                  <c:v>22.210073000000001</c:v>
                </c:pt>
                <c:pt idx="1601">
                  <c:v>22.221053000000001</c:v>
                </c:pt>
                <c:pt idx="1602">
                  <c:v>22.211010000000002</c:v>
                </c:pt>
                <c:pt idx="1603">
                  <c:v>22.217046</c:v>
                </c:pt>
                <c:pt idx="1604">
                  <c:v>22.211774999999999</c:v>
                </c:pt>
                <c:pt idx="1605">
                  <c:v>22.205859</c:v>
                </c:pt>
                <c:pt idx="1606">
                  <c:v>22.214255000000001</c:v>
                </c:pt>
                <c:pt idx="1607">
                  <c:v>22.216854000000001</c:v>
                </c:pt>
                <c:pt idx="1608">
                  <c:v>22.209541999999999</c:v>
                </c:pt>
                <c:pt idx="1609">
                  <c:v>22.203641999999999</c:v>
                </c:pt>
                <c:pt idx="1610">
                  <c:v>22.220445999999999</c:v>
                </c:pt>
                <c:pt idx="1611">
                  <c:v>22.209441999999999</c:v>
                </c:pt>
                <c:pt idx="1612">
                  <c:v>22.204378999999999</c:v>
                </c:pt>
                <c:pt idx="1613">
                  <c:v>22.210837000000001</c:v>
                </c:pt>
                <c:pt idx="1614">
                  <c:v>22.210446999999998</c:v>
                </c:pt>
                <c:pt idx="1615">
                  <c:v>22.218954</c:v>
                </c:pt>
                <c:pt idx="1616">
                  <c:v>22.219010000000001</c:v>
                </c:pt>
                <c:pt idx="1617">
                  <c:v>22.212049</c:v>
                </c:pt>
                <c:pt idx="1618">
                  <c:v>22.222714</c:v>
                </c:pt>
                <c:pt idx="1619">
                  <c:v>22.217396000000001</c:v>
                </c:pt>
                <c:pt idx="1620">
                  <c:v>22.227381999999999</c:v>
                </c:pt>
                <c:pt idx="1621">
                  <c:v>22.214848</c:v>
                </c:pt>
                <c:pt idx="1622">
                  <c:v>22.212204</c:v>
                </c:pt>
                <c:pt idx="1623">
                  <c:v>22.203792</c:v>
                </c:pt>
                <c:pt idx="1624">
                  <c:v>22.204899999999999</c:v>
                </c:pt>
                <c:pt idx="1625">
                  <c:v>22.196937999999999</c:v>
                </c:pt>
                <c:pt idx="1626">
                  <c:v>22.222956</c:v>
                </c:pt>
                <c:pt idx="1627">
                  <c:v>22.216394000000001</c:v>
                </c:pt>
                <c:pt idx="1628">
                  <c:v>22.220300999999999</c:v>
                </c:pt>
                <c:pt idx="1629">
                  <c:v>22.209420999999999</c:v>
                </c:pt>
                <c:pt idx="1630">
                  <c:v>22.204986999999999</c:v>
                </c:pt>
                <c:pt idx="1631">
                  <c:v>22.216049999999999</c:v>
                </c:pt>
                <c:pt idx="1632">
                  <c:v>22.209309000000001</c:v>
                </c:pt>
                <c:pt idx="1633">
                  <c:v>22.222916000000001</c:v>
                </c:pt>
                <c:pt idx="1634">
                  <c:v>22.220013000000002</c:v>
                </c:pt>
                <c:pt idx="1635">
                  <c:v>22.203962000000001</c:v>
                </c:pt>
                <c:pt idx="1636">
                  <c:v>22.229082999999999</c:v>
                </c:pt>
                <c:pt idx="1637">
                  <c:v>22.220510999999998</c:v>
                </c:pt>
                <c:pt idx="1638">
                  <c:v>22.207585999999999</c:v>
                </c:pt>
                <c:pt idx="1639">
                  <c:v>22.214642000000001</c:v>
                </c:pt>
                <c:pt idx="1640">
                  <c:v>22.222445</c:v>
                </c:pt>
                <c:pt idx="1641">
                  <c:v>22.207059000000001</c:v>
                </c:pt>
                <c:pt idx="1642">
                  <c:v>22.209188000000001</c:v>
                </c:pt>
                <c:pt idx="1643">
                  <c:v>22.209723</c:v>
                </c:pt>
                <c:pt idx="1644">
                  <c:v>22.210695000000001</c:v>
                </c:pt>
                <c:pt idx="1645">
                  <c:v>22.213215000000002</c:v>
                </c:pt>
                <c:pt idx="1646">
                  <c:v>22.221765999999999</c:v>
                </c:pt>
                <c:pt idx="1647">
                  <c:v>22.218077999999998</c:v>
                </c:pt>
                <c:pt idx="1648">
                  <c:v>22.214290999999999</c:v>
                </c:pt>
                <c:pt idx="1649">
                  <c:v>22.227328</c:v>
                </c:pt>
                <c:pt idx="1650">
                  <c:v>22.210946</c:v>
                </c:pt>
                <c:pt idx="1651">
                  <c:v>22.219449999999998</c:v>
                </c:pt>
                <c:pt idx="1652">
                  <c:v>22.221957</c:v>
                </c:pt>
                <c:pt idx="1653">
                  <c:v>22.206074000000001</c:v>
                </c:pt>
                <c:pt idx="1654">
                  <c:v>22.22484</c:v>
                </c:pt>
                <c:pt idx="1655">
                  <c:v>22.218377</c:v>
                </c:pt>
                <c:pt idx="1656">
                  <c:v>22.215152</c:v>
                </c:pt>
                <c:pt idx="1657">
                  <c:v>22.213325999999999</c:v>
                </c:pt>
                <c:pt idx="1658">
                  <c:v>22.215578000000001</c:v>
                </c:pt>
                <c:pt idx="1659">
                  <c:v>22.219688000000001</c:v>
                </c:pt>
                <c:pt idx="1660">
                  <c:v>22.206389000000001</c:v>
                </c:pt>
                <c:pt idx="1661">
                  <c:v>22.206520000000001</c:v>
                </c:pt>
                <c:pt idx="1662">
                  <c:v>22.227537999999999</c:v>
                </c:pt>
                <c:pt idx="1663">
                  <c:v>22.213529000000001</c:v>
                </c:pt>
                <c:pt idx="1664">
                  <c:v>22.217133</c:v>
                </c:pt>
                <c:pt idx="1665">
                  <c:v>22.218088999999999</c:v>
                </c:pt>
                <c:pt idx="1666">
                  <c:v>22.213173999999999</c:v>
                </c:pt>
                <c:pt idx="1667">
                  <c:v>22.216191999999999</c:v>
                </c:pt>
                <c:pt idx="1668">
                  <c:v>22.211490999999999</c:v>
                </c:pt>
                <c:pt idx="1669">
                  <c:v>22.223905999999999</c:v>
                </c:pt>
                <c:pt idx="1670">
                  <c:v>22.213180999999999</c:v>
                </c:pt>
                <c:pt idx="1671">
                  <c:v>22.214113999999999</c:v>
                </c:pt>
                <c:pt idx="1672">
                  <c:v>22.213180999999999</c:v>
                </c:pt>
                <c:pt idx="1673">
                  <c:v>22.230778999999998</c:v>
                </c:pt>
                <c:pt idx="1674">
                  <c:v>22.217794000000001</c:v>
                </c:pt>
                <c:pt idx="1675">
                  <c:v>22.213034</c:v>
                </c:pt>
                <c:pt idx="1676">
                  <c:v>22.223084</c:v>
                </c:pt>
                <c:pt idx="1677">
                  <c:v>22.217582</c:v>
                </c:pt>
                <c:pt idx="1678">
                  <c:v>22.218786000000001</c:v>
                </c:pt>
                <c:pt idx="1679">
                  <c:v>22.218005000000002</c:v>
                </c:pt>
                <c:pt idx="1680">
                  <c:v>22.209524999999999</c:v>
                </c:pt>
                <c:pt idx="1681">
                  <c:v>22.219065000000001</c:v>
                </c:pt>
                <c:pt idx="1682">
                  <c:v>22.217777999999999</c:v>
                </c:pt>
                <c:pt idx="1683">
                  <c:v>22.234825000000001</c:v>
                </c:pt>
                <c:pt idx="1684">
                  <c:v>22.203731999999999</c:v>
                </c:pt>
                <c:pt idx="1685">
                  <c:v>22.205832999999998</c:v>
                </c:pt>
                <c:pt idx="1686">
                  <c:v>22.211454</c:v>
                </c:pt>
                <c:pt idx="1687">
                  <c:v>22.215361000000001</c:v>
                </c:pt>
                <c:pt idx="1688">
                  <c:v>22.219244</c:v>
                </c:pt>
                <c:pt idx="1689">
                  <c:v>22.203607999999999</c:v>
                </c:pt>
                <c:pt idx="1690">
                  <c:v>22.211649999999999</c:v>
                </c:pt>
                <c:pt idx="1691">
                  <c:v>22.210090999999998</c:v>
                </c:pt>
                <c:pt idx="1692">
                  <c:v>22.226586999999999</c:v>
                </c:pt>
                <c:pt idx="1693">
                  <c:v>22.222075</c:v>
                </c:pt>
                <c:pt idx="1694">
                  <c:v>22.226699</c:v>
                </c:pt>
                <c:pt idx="1695">
                  <c:v>22.224450999999998</c:v>
                </c:pt>
                <c:pt idx="1696">
                  <c:v>22.220153</c:v>
                </c:pt>
                <c:pt idx="1697">
                  <c:v>22.215292999999999</c:v>
                </c:pt>
                <c:pt idx="1698">
                  <c:v>22.207211999999998</c:v>
                </c:pt>
                <c:pt idx="1699">
                  <c:v>22.215261000000002</c:v>
                </c:pt>
                <c:pt idx="1700">
                  <c:v>22.208615000000002</c:v>
                </c:pt>
                <c:pt idx="1701">
                  <c:v>22.217534000000001</c:v>
                </c:pt>
                <c:pt idx="1702">
                  <c:v>22.216360999999999</c:v>
                </c:pt>
                <c:pt idx="1703">
                  <c:v>22.215631999999999</c:v>
                </c:pt>
                <c:pt idx="1704">
                  <c:v>22.212737000000001</c:v>
                </c:pt>
                <c:pt idx="1705">
                  <c:v>22.210349000000001</c:v>
                </c:pt>
                <c:pt idx="1706">
                  <c:v>22.208144000000001</c:v>
                </c:pt>
                <c:pt idx="1707">
                  <c:v>22.220192000000001</c:v>
                </c:pt>
                <c:pt idx="1708">
                  <c:v>22.225802000000002</c:v>
                </c:pt>
                <c:pt idx="1709">
                  <c:v>22.217434000000001</c:v>
                </c:pt>
                <c:pt idx="1710">
                  <c:v>22.203858</c:v>
                </c:pt>
                <c:pt idx="1711">
                  <c:v>22.209758000000001</c:v>
                </c:pt>
                <c:pt idx="1712">
                  <c:v>22.225203</c:v>
                </c:pt>
                <c:pt idx="1713">
                  <c:v>22.217110000000002</c:v>
                </c:pt>
                <c:pt idx="1714">
                  <c:v>22.214175999999998</c:v>
                </c:pt>
                <c:pt idx="1715">
                  <c:v>22.220590999999999</c:v>
                </c:pt>
                <c:pt idx="1716">
                  <c:v>22.217998999999999</c:v>
                </c:pt>
                <c:pt idx="1717">
                  <c:v>22.206955000000001</c:v>
                </c:pt>
                <c:pt idx="1718">
                  <c:v>22.211680000000001</c:v>
                </c:pt>
                <c:pt idx="1719">
                  <c:v>22.216791000000001</c:v>
                </c:pt>
                <c:pt idx="1720">
                  <c:v>22.205983</c:v>
                </c:pt>
                <c:pt idx="1721">
                  <c:v>22.224125999999998</c:v>
                </c:pt>
                <c:pt idx="1722">
                  <c:v>22.222021999999999</c:v>
                </c:pt>
                <c:pt idx="1723">
                  <c:v>22.219905000000001</c:v>
                </c:pt>
                <c:pt idx="1724">
                  <c:v>22.225023</c:v>
                </c:pt>
                <c:pt idx="1725">
                  <c:v>22.212548999999999</c:v>
                </c:pt>
                <c:pt idx="1726">
                  <c:v>22.214676999999998</c:v>
                </c:pt>
                <c:pt idx="1727">
                  <c:v>22.209952999999999</c:v>
                </c:pt>
                <c:pt idx="1728">
                  <c:v>22.210159999999998</c:v>
                </c:pt>
                <c:pt idx="1729">
                  <c:v>22.221306999999999</c:v>
                </c:pt>
                <c:pt idx="1730">
                  <c:v>22.202988000000001</c:v>
                </c:pt>
                <c:pt idx="1731">
                  <c:v>22.213505000000001</c:v>
                </c:pt>
                <c:pt idx="1732">
                  <c:v>22.218699999999998</c:v>
                </c:pt>
                <c:pt idx="1733">
                  <c:v>22.207208999999999</c:v>
                </c:pt>
                <c:pt idx="1734">
                  <c:v>22.231815999999998</c:v>
                </c:pt>
                <c:pt idx="1735">
                  <c:v>22.207943</c:v>
                </c:pt>
                <c:pt idx="1736">
                  <c:v>22.209226999999998</c:v>
                </c:pt>
                <c:pt idx="1737">
                  <c:v>22.211507000000001</c:v>
                </c:pt>
                <c:pt idx="1738">
                  <c:v>22.202922999999998</c:v>
                </c:pt>
                <c:pt idx="1739">
                  <c:v>22.211065000000001</c:v>
                </c:pt>
                <c:pt idx="1740">
                  <c:v>22.213086000000001</c:v>
                </c:pt>
                <c:pt idx="1741">
                  <c:v>22.204609000000001</c:v>
                </c:pt>
                <c:pt idx="1742">
                  <c:v>22.220019000000001</c:v>
                </c:pt>
                <c:pt idx="1743">
                  <c:v>22.215844000000001</c:v>
                </c:pt>
                <c:pt idx="1744">
                  <c:v>22.212216000000002</c:v>
                </c:pt>
                <c:pt idx="1745">
                  <c:v>22.219201000000002</c:v>
                </c:pt>
                <c:pt idx="1746">
                  <c:v>22.212897999999999</c:v>
                </c:pt>
                <c:pt idx="1747">
                  <c:v>22.215668999999998</c:v>
                </c:pt>
                <c:pt idx="1748">
                  <c:v>22.217310999999999</c:v>
                </c:pt>
                <c:pt idx="1749">
                  <c:v>22.209081999999999</c:v>
                </c:pt>
                <c:pt idx="1750">
                  <c:v>22.221142</c:v>
                </c:pt>
                <c:pt idx="1751">
                  <c:v>22.206195999999998</c:v>
                </c:pt>
                <c:pt idx="1752">
                  <c:v>22.207659</c:v>
                </c:pt>
                <c:pt idx="1753">
                  <c:v>22.225487999999999</c:v>
                </c:pt>
                <c:pt idx="1754">
                  <c:v>22.228223</c:v>
                </c:pt>
                <c:pt idx="1755">
                  <c:v>22.214739000000002</c:v>
                </c:pt>
                <c:pt idx="1756">
                  <c:v>22.201571000000001</c:v>
                </c:pt>
                <c:pt idx="1757">
                  <c:v>22.224896999999999</c:v>
                </c:pt>
                <c:pt idx="1758">
                  <c:v>22.213097000000001</c:v>
                </c:pt>
                <c:pt idx="1759">
                  <c:v>22.221927000000001</c:v>
                </c:pt>
                <c:pt idx="1760">
                  <c:v>22.213092</c:v>
                </c:pt>
                <c:pt idx="1761">
                  <c:v>22.212837</c:v>
                </c:pt>
                <c:pt idx="1762">
                  <c:v>22.217374</c:v>
                </c:pt>
                <c:pt idx="1763">
                  <c:v>22.216134</c:v>
                </c:pt>
                <c:pt idx="1764">
                  <c:v>22.230283</c:v>
                </c:pt>
                <c:pt idx="1765">
                  <c:v>22.214766999999998</c:v>
                </c:pt>
                <c:pt idx="1766">
                  <c:v>22.217298</c:v>
                </c:pt>
                <c:pt idx="1767">
                  <c:v>22.208731</c:v>
                </c:pt>
                <c:pt idx="1768">
                  <c:v>22.214471</c:v>
                </c:pt>
                <c:pt idx="1769">
                  <c:v>22.227871</c:v>
                </c:pt>
                <c:pt idx="1770">
                  <c:v>22.217589</c:v>
                </c:pt>
                <c:pt idx="1771">
                  <c:v>22.222465</c:v>
                </c:pt>
                <c:pt idx="1772">
                  <c:v>22.213585999999999</c:v>
                </c:pt>
                <c:pt idx="1773">
                  <c:v>22.214603</c:v>
                </c:pt>
                <c:pt idx="1774">
                  <c:v>22.212159</c:v>
                </c:pt>
                <c:pt idx="1775">
                  <c:v>22.223246</c:v>
                </c:pt>
                <c:pt idx="1776">
                  <c:v>22.214566999999999</c:v>
                </c:pt>
                <c:pt idx="1777">
                  <c:v>22.213570000000001</c:v>
                </c:pt>
                <c:pt idx="1778">
                  <c:v>22.22195</c:v>
                </c:pt>
                <c:pt idx="1779">
                  <c:v>22.210415999999999</c:v>
                </c:pt>
                <c:pt idx="1780">
                  <c:v>22.213470000000001</c:v>
                </c:pt>
                <c:pt idx="1781">
                  <c:v>22.219298999999999</c:v>
                </c:pt>
                <c:pt idx="1782">
                  <c:v>22.217457</c:v>
                </c:pt>
                <c:pt idx="1783">
                  <c:v>22.218007</c:v>
                </c:pt>
                <c:pt idx="1784">
                  <c:v>22.217597000000001</c:v>
                </c:pt>
                <c:pt idx="1785">
                  <c:v>22.204606999999999</c:v>
                </c:pt>
                <c:pt idx="1786">
                  <c:v>22.220905999999999</c:v>
                </c:pt>
                <c:pt idx="1787">
                  <c:v>22.221097</c:v>
                </c:pt>
                <c:pt idx="1788">
                  <c:v>22.217106000000001</c:v>
                </c:pt>
                <c:pt idx="1789">
                  <c:v>22.226634000000001</c:v>
                </c:pt>
                <c:pt idx="1790">
                  <c:v>22.210787</c:v>
                </c:pt>
                <c:pt idx="1791">
                  <c:v>22.217469000000001</c:v>
                </c:pt>
                <c:pt idx="1792">
                  <c:v>22.215104</c:v>
                </c:pt>
                <c:pt idx="1793">
                  <c:v>22.218091000000001</c:v>
                </c:pt>
                <c:pt idx="1794">
                  <c:v>22.216324</c:v>
                </c:pt>
                <c:pt idx="1795">
                  <c:v>22.218831999999999</c:v>
                </c:pt>
                <c:pt idx="1796">
                  <c:v>22.212294</c:v>
                </c:pt>
                <c:pt idx="1797">
                  <c:v>22.209323000000001</c:v>
                </c:pt>
                <c:pt idx="1798">
                  <c:v>22.215312000000001</c:v>
                </c:pt>
                <c:pt idx="1799">
                  <c:v>22.210806000000002</c:v>
                </c:pt>
                <c:pt idx="1800">
                  <c:v>22.202482</c:v>
                </c:pt>
                <c:pt idx="1801">
                  <c:v>22.217217000000002</c:v>
                </c:pt>
                <c:pt idx="1802">
                  <c:v>22.214138999999999</c:v>
                </c:pt>
                <c:pt idx="1803">
                  <c:v>22.226389999999999</c:v>
                </c:pt>
                <c:pt idx="1804">
                  <c:v>22.215567</c:v>
                </c:pt>
                <c:pt idx="1805">
                  <c:v>22.216073000000002</c:v>
                </c:pt>
                <c:pt idx="1806">
                  <c:v>22.211369000000001</c:v>
                </c:pt>
                <c:pt idx="1807">
                  <c:v>22.206994999999999</c:v>
                </c:pt>
                <c:pt idx="1808">
                  <c:v>22.215004</c:v>
                </c:pt>
                <c:pt idx="1809">
                  <c:v>22.223289000000001</c:v>
                </c:pt>
                <c:pt idx="1810">
                  <c:v>22.225421999999998</c:v>
                </c:pt>
                <c:pt idx="1811">
                  <c:v>22.210132000000002</c:v>
                </c:pt>
                <c:pt idx="1812">
                  <c:v>22.228072999999998</c:v>
                </c:pt>
                <c:pt idx="1813">
                  <c:v>22.227646</c:v>
                </c:pt>
              </c:numCache>
            </c:numRef>
          </c:yVal>
          <c:smooth val="0"/>
        </c:ser>
        <c:ser>
          <c:idx val="7"/>
          <c:order val="6"/>
          <c:tx>
            <c:v>RTD1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chemeClr val="accent1">
                  <a:lumMod val="50000"/>
                </a:schemeClr>
              </a:solidFill>
              <a:ln w="9525">
                <a:solidFill>
                  <a:schemeClr val="accent1">
                    <a:lumMod val="50000"/>
                  </a:schemeClr>
                </a:solidFill>
              </a:ln>
              <a:effectLst/>
            </c:spPr>
          </c:marker>
          <c:xVal>
            <c:numRef>
              <c:f>Sheet1!$N$4:$N$1817</c:f>
              <c:numCache>
                <c:formatCode>h:mm:ss</c:formatCode>
                <c:ptCount val="1814"/>
                <c:pt idx="0">
                  <c:v>0.37952546296296297</c:v>
                </c:pt>
                <c:pt idx="1">
                  <c:v>0.3797106481481482</c:v>
                </c:pt>
                <c:pt idx="2">
                  <c:v>0.37972222222222224</c:v>
                </c:pt>
                <c:pt idx="3">
                  <c:v>0.37973379629629633</c:v>
                </c:pt>
                <c:pt idx="4">
                  <c:v>0.37974537037037037</c:v>
                </c:pt>
                <c:pt idx="5">
                  <c:v>0.37975694444444441</c:v>
                </c:pt>
                <c:pt idx="6">
                  <c:v>0.37976851851851851</c:v>
                </c:pt>
                <c:pt idx="7">
                  <c:v>0.37978009259259254</c:v>
                </c:pt>
                <c:pt idx="8">
                  <c:v>0.37979166666666669</c:v>
                </c:pt>
                <c:pt idx="9">
                  <c:v>0.37980324074074073</c:v>
                </c:pt>
                <c:pt idx="10">
                  <c:v>0.37981481481481483</c:v>
                </c:pt>
                <c:pt idx="11">
                  <c:v>0.37982638888888887</c:v>
                </c:pt>
                <c:pt idx="12">
                  <c:v>0.37983796296296296</c:v>
                </c:pt>
                <c:pt idx="13">
                  <c:v>0.379849537037037</c:v>
                </c:pt>
                <c:pt idx="14">
                  <c:v>0.37986111111111115</c:v>
                </c:pt>
                <c:pt idx="15">
                  <c:v>0.37987268518518519</c:v>
                </c:pt>
                <c:pt idx="16">
                  <c:v>0.37988425925925928</c:v>
                </c:pt>
                <c:pt idx="17">
                  <c:v>0.37989583333333332</c:v>
                </c:pt>
                <c:pt idx="18">
                  <c:v>0.37990740740740742</c:v>
                </c:pt>
                <c:pt idx="19">
                  <c:v>0.37991898148148145</c:v>
                </c:pt>
                <c:pt idx="20">
                  <c:v>0.3799305555555556</c:v>
                </c:pt>
                <c:pt idx="21">
                  <c:v>0.37994212962962964</c:v>
                </c:pt>
                <c:pt idx="22">
                  <c:v>0.37995370370370374</c:v>
                </c:pt>
                <c:pt idx="23">
                  <c:v>0.37996527777777778</c:v>
                </c:pt>
                <c:pt idx="24">
                  <c:v>0.37997685185185182</c:v>
                </c:pt>
                <c:pt idx="25">
                  <c:v>0.37998842592592591</c:v>
                </c:pt>
                <c:pt idx="26">
                  <c:v>0.37999999999999995</c:v>
                </c:pt>
                <c:pt idx="27">
                  <c:v>0.3800115740740741</c:v>
                </c:pt>
                <c:pt idx="28">
                  <c:v>0.38002314814814814</c:v>
                </c:pt>
                <c:pt idx="29">
                  <c:v>0.38003472222222223</c:v>
                </c:pt>
                <c:pt idx="30">
                  <c:v>0.38004629629629627</c:v>
                </c:pt>
                <c:pt idx="31">
                  <c:v>0.38005787037037037</c:v>
                </c:pt>
                <c:pt idx="32">
                  <c:v>0.3800694444444444</c:v>
                </c:pt>
                <c:pt idx="33">
                  <c:v>0.38008101851851855</c:v>
                </c:pt>
                <c:pt idx="34">
                  <c:v>0.38009259259259259</c:v>
                </c:pt>
                <c:pt idx="35">
                  <c:v>0.38010416666666669</c:v>
                </c:pt>
                <c:pt idx="36">
                  <c:v>0.38011574074074073</c:v>
                </c:pt>
                <c:pt idx="37">
                  <c:v>0.38012731481481482</c:v>
                </c:pt>
                <c:pt idx="38">
                  <c:v>0.38013888888888886</c:v>
                </c:pt>
                <c:pt idx="39">
                  <c:v>0.38015046296296301</c:v>
                </c:pt>
                <c:pt idx="40">
                  <c:v>0.38016203703703705</c:v>
                </c:pt>
                <c:pt idx="41">
                  <c:v>0.38017361111111114</c:v>
                </c:pt>
                <c:pt idx="42">
                  <c:v>0.38018518518518518</c:v>
                </c:pt>
                <c:pt idx="43">
                  <c:v>0.38019675925925928</c:v>
                </c:pt>
                <c:pt idx="44">
                  <c:v>0.38020833333333331</c:v>
                </c:pt>
                <c:pt idx="45">
                  <c:v>0.38021990740740735</c:v>
                </c:pt>
                <c:pt idx="46">
                  <c:v>0.3802314814814815</c:v>
                </c:pt>
                <c:pt idx="47">
                  <c:v>0.38024305555555554</c:v>
                </c:pt>
                <c:pt idx="48">
                  <c:v>0.38025462962962964</c:v>
                </c:pt>
                <c:pt idx="49">
                  <c:v>0.38026620370370368</c:v>
                </c:pt>
                <c:pt idx="50">
                  <c:v>0.38027777777777777</c:v>
                </c:pt>
                <c:pt idx="51">
                  <c:v>0.38028935185185181</c:v>
                </c:pt>
                <c:pt idx="52">
                  <c:v>0.38030092592592596</c:v>
                </c:pt>
                <c:pt idx="53">
                  <c:v>0.3803125</c:v>
                </c:pt>
                <c:pt idx="54">
                  <c:v>0.38032407407407409</c:v>
                </c:pt>
                <c:pt idx="55">
                  <c:v>0.38033564814814813</c:v>
                </c:pt>
                <c:pt idx="56">
                  <c:v>0.38034722222222223</c:v>
                </c:pt>
                <c:pt idx="57">
                  <c:v>0.38035879629629626</c:v>
                </c:pt>
                <c:pt idx="58">
                  <c:v>0.38037037037037041</c:v>
                </c:pt>
                <c:pt idx="59">
                  <c:v>0.38038194444444445</c:v>
                </c:pt>
                <c:pt idx="60">
                  <c:v>0.38039351851851855</c:v>
                </c:pt>
                <c:pt idx="61">
                  <c:v>0.38040509259259259</c:v>
                </c:pt>
                <c:pt idx="62">
                  <c:v>0.38041666666666668</c:v>
                </c:pt>
                <c:pt idx="63">
                  <c:v>0.38042824074074072</c:v>
                </c:pt>
                <c:pt idx="64">
                  <c:v>0.38043981481481487</c:v>
                </c:pt>
                <c:pt idx="65">
                  <c:v>0.38045138888888891</c:v>
                </c:pt>
                <c:pt idx="66">
                  <c:v>0.38046296296296295</c:v>
                </c:pt>
                <c:pt idx="67">
                  <c:v>0.38047453703703704</c:v>
                </c:pt>
                <c:pt idx="68">
                  <c:v>0.38048611111111108</c:v>
                </c:pt>
                <c:pt idx="69">
                  <c:v>0.38049768518518517</c:v>
                </c:pt>
                <c:pt idx="70">
                  <c:v>0.38050925925925921</c:v>
                </c:pt>
                <c:pt idx="71">
                  <c:v>0.38052083333333336</c:v>
                </c:pt>
                <c:pt idx="72">
                  <c:v>0.3805324074074074</c:v>
                </c:pt>
                <c:pt idx="73">
                  <c:v>0.3805439814814815</c:v>
                </c:pt>
                <c:pt idx="74">
                  <c:v>0.38055555555555554</c:v>
                </c:pt>
                <c:pt idx="75">
                  <c:v>0.38056712962962963</c:v>
                </c:pt>
                <c:pt idx="76">
                  <c:v>0.38057870370370367</c:v>
                </c:pt>
                <c:pt idx="77">
                  <c:v>0.38059027777777782</c:v>
                </c:pt>
                <c:pt idx="78">
                  <c:v>0.38060185185185186</c:v>
                </c:pt>
                <c:pt idx="79">
                  <c:v>0.38061342592592595</c:v>
                </c:pt>
                <c:pt idx="80">
                  <c:v>0.38062499999999999</c:v>
                </c:pt>
                <c:pt idx="81">
                  <c:v>0.38063657407407409</c:v>
                </c:pt>
                <c:pt idx="82">
                  <c:v>0.38064814814814812</c:v>
                </c:pt>
                <c:pt idx="83">
                  <c:v>0.38065972222222227</c:v>
                </c:pt>
                <c:pt idx="84">
                  <c:v>0.38067129629629631</c:v>
                </c:pt>
                <c:pt idx="85">
                  <c:v>0.38068287037037035</c:v>
                </c:pt>
                <c:pt idx="86">
                  <c:v>0.38069444444444445</c:v>
                </c:pt>
                <c:pt idx="87">
                  <c:v>0.38070601851851849</c:v>
                </c:pt>
                <c:pt idx="88">
                  <c:v>0.38071759259259258</c:v>
                </c:pt>
                <c:pt idx="89">
                  <c:v>0.38072916666666662</c:v>
                </c:pt>
                <c:pt idx="90">
                  <c:v>0.38074074074074077</c:v>
                </c:pt>
                <c:pt idx="91">
                  <c:v>0.38075231481481481</c:v>
                </c:pt>
                <c:pt idx="92">
                  <c:v>0.3807638888888889</c:v>
                </c:pt>
                <c:pt idx="93">
                  <c:v>0.38077546296296294</c:v>
                </c:pt>
                <c:pt idx="94">
                  <c:v>0.38078703703703703</c:v>
                </c:pt>
                <c:pt idx="95">
                  <c:v>0.38079861111111107</c:v>
                </c:pt>
                <c:pt idx="96">
                  <c:v>0.38081018518518522</c:v>
                </c:pt>
                <c:pt idx="97">
                  <c:v>0.38082175925925926</c:v>
                </c:pt>
                <c:pt idx="98">
                  <c:v>0.38083333333333336</c:v>
                </c:pt>
                <c:pt idx="99">
                  <c:v>0.3808449074074074</c:v>
                </c:pt>
                <c:pt idx="100">
                  <c:v>0.38085648148148149</c:v>
                </c:pt>
                <c:pt idx="101">
                  <c:v>0.38086805555555553</c:v>
                </c:pt>
                <c:pt idx="102">
                  <c:v>0.38087962962962968</c:v>
                </c:pt>
                <c:pt idx="103">
                  <c:v>0.38089120370370372</c:v>
                </c:pt>
                <c:pt idx="104">
                  <c:v>0.38090277777777781</c:v>
                </c:pt>
                <c:pt idx="105">
                  <c:v>0.38091435185185185</c:v>
                </c:pt>
                <c:pt idx="106">
                  <c:v>0.38092592592592589</c:v>
                </c:pt>
                <c:pt idx="107">
                  <c:v>0.38093749999999998</c:v>
                </c:pt>
                <c:pt idx="108">
                  <c:v>0.38094907407407402</c:v>
                </c:pt>
                <c:pt idx="109">
                  <c:v>0.38096064814814817</c:v>
                </c:pt>
                <c:pt idx="110">
                  <c:v>0.38097222222222221</c:v>
                </c:pt>
                <c:pt idx="111">
                  <c:v>0.38098379629629631</c:v>
                </c:pt>
                <c:pt idx="112">
                  <c:v>0.38099537037037035</c:v>
                </c:pt>
                <c:pt idx="113">
                  <c:v>0.38100694444444444</c:v>
                </c:pt>
                <c:pt idx="114">
                  <c:v>0.38101851851851848</c:v>
                </c:pt>
                <c:pt idx="115">
                  <c:v>0.38103009259259263</c:v>
                </c:pt>
                <c:pt idx="116">
                  <c:v>0.38104166666666667</c:v>
                </c:pt>
                <c:pt idx="117">
                  <c:v>0.38105324074074076</c:v>
                </c:pt>
                <c:pt idx="118">
                  <c:v>0.3810648148148148</c:v>
                </c:pt>
                <c:pt idx="119">
                  <c:v>0.3810763888888889</c:v>
                </c:pt>
                <c:pt idx="120">
                  <c:v>0.38108796296296293</c:v>
                </c:pt>
                <c:pt idx="121">
                  <c:v>0.38109953703703708</c:v>
                </c:pt>
                <c:pt idx="122">
                  <c:v>0.38111111111111112</c:v>
                </c:pt>
                <c:pt idx="123">
                  <c:v>0.38112268518518522</c:v>
                </c:pt>
                <c:pt idx="124">
                  <c:v>0.38113425925925926</c:v>
                </c:pt>
                <c:pt idx="125">
                  <c:v>0.38114583333333335</c:v>
                </c:pt>
                <c:pt idx="126">
                  <c:v>0.38115740740740739</c:v>
                </c:pt>
                <c:pt idx="127">
                  <c:v>0.38116898148148143</c:v>
                </c:pt>
                <c:pt idx="128">
                  <c:v>0.38118055555555558</c:v>
                </c:pt>
                <c:pt idx="129">
                  <c:v>0.38119212962962962</c:v>
                </c:pt>
                <c:pt idx="130">
                  <c:v>0.38120370370370371</c:v>
                </c:pt>
                <c:pt idx="131">
                  <c:v>0.38121527777777775</c:v>
                </c:pt>
                <c:pt idx="132">
                  <c:v>0.38122685185185184</c:v>
                </c:pt>
                <c:pt idx="133">
                  <c:v>0.38123842592592588</c:v>
                </c:pt>
                <c:pt idx="134">
                  <c:v>0.38125000000000003</c:v>
                </c:pt>
                <c:pt idx="135">
                  <c:v>0.38126157407407407</c:v>
                </c:pt>
                <c:pt idx="136">
                  <c:v>0.38127314814814817</c:v>
                </c:pt>
                <c:pt idx="137">
                  <c:v>0.38128472222222221</c:v>
                </c:pt>
                <c:pt idx="138">
                  <c:v>0.3812962962962963</c:v>
                </c:pt>
                <c:pt idx="139">
                  <c:v>0.38130787037037034</c:v>
                </c:pt>
                <c:pt idx="140">
                  <c:v>0.38130787037037034</c:v>
                </c:pt>
                <c:pt idx="141">
                  <c:v>0.38131944444444449</c:v>
                </c:pt>
                <c:pt idx="142">
                  <c:v>0.38133101851851853</c:v>
                </c:pt>
                <c:pt idx="143">
                  <c:v>0.38134259259259262</c:v>
                </c:pt>
                <c:pt idx="144">
                  <c:v>0.38135416666666666</c:v>
                </c:pt>
                <c:pt idx="145">
                  <c:v>0.38136574074074076</c:v>
                </c:pt>
                <c:pt idx="146">
                  <c:v>0.38137731481481479</c:v>
                </c:pt>
                <c:pt idx="147">
                  <c:v>0.38138888888888883</c:v>
                </c:pt>
                <c:pt idx="148">
                  <c:v>0.38140046296296298</c:v>
                </c:pt>
                <c:pt idx="149">
                  <c:v>0.38141203703703702</c:v>
                </c:pt>
                <c:pt idx="150">
                  <c:v>0.38142361111111112</c:v>
                </c:pt>
                <c:pt idx="151">
                  <c:v>0.38143518518518515</c:v>
                </c:pt>
                <c:pt idx="152">
                  <c:v>0.38144675925925925</c:v>
                </c:pt>
                <c:pt idx="153">
                  <c:v>0.38145833333333329</c:v>
                </c:pt>
                <c:pt idx="154">
                  <c:v>0.38146990740740744</c:v>
                </c:pt>
                <c:pt idx="155">
                  <c:v>0.38148148148148148</c:v>
                </c:pt>
                <c:pt idx="156">
                  <c:v>0.38149305555555557</c:v>
                </c:pt>
                <c:pt idx="157">
                  <c:v>0.38150462962962961</c:v>
                </c:pt>
                <c:pt idx="158">
                  <c:v>0.3815162037037037</c:v>
                </c:pt>
                <c:pt idx="159">
                  <c:v>0.38152777777777774</c:v>
                </c:pt>
                <c:pt idx="160">
                  <c:v>0.38153935185185189</c:v>
                </c:pt>
                <c:pt idx="161">
                  <c:v>0.38155092592592593</c:v>
                </c:pt>
                <c:pt idx="162">
                  <c:v>0.38156250000000003</c:v>
                </c:pt>
                <c:pt idx="163">
                  <c:v>0.38157407407407407</c:v>
                </c:pt>
                <c:pt idx="164">
                  <c:v>0.38158564814814816</c:v>
                </c:pt>
                <c:pt idx="165">
                  <c:v>0.3815972222222222</c:v>
                </c:pt>
                <c:pt idx="166">
                  <c:v>0.38160879629629635</c:v>
                </c:pt>
                <c:pt idx="167">
                  <c:v>0.38162037037037039</c:v>
                </c:pt>
                <c:pt idx="168">
                  <c:v>0.38163194444444448</c:v>
                </c:pt>
                <c:pt idx="169">
                  <c:v>0.38164351851851852</c:v>
                </c:pt>
                <c:pt idx="170">
                  <c:v>0.38165509259259256</c:v>
                </c:pt>
                <c:pt idx="171">
                  <c:v>0.38166666666666665</c:v>
                </c:pt>
                <c:pt idx="172">
                  <c:v>0.38167824074074069</c:v>
                </c:pt>
                <c:pt idx="173">
                  <c:v>0.38168981481481484</c:v>
                </c:pt>
                <c:pt idx="174">
                  <c:v>0.38170138888888888</c:v>
                </c:pt>
                <c:pt idx="175">
                  <c:v>0.38171296296296298</c:v>
                </c:pt>
                <c:pt idx="176">
                  <c:v>0.38172453703703701</c:v>
                </c:pt>
                <c:pt idx="177">
                  <c:v>0.38173611111111111</c:v>
                </c:pt>
                <c:pt idx="178">
                  <c:v>0.38174768518518515</c:v>
                </c:pt>
                <c:pt idx="179">
                  <c:v>0.3817592592592593</c:v>
                </c:pt>
                <c:pt idx="180">
                  <c:v>0.38177083333333334</c:v>
                </c:pt>
                <c:pt idx="181">
                  <c:v>0.38178240740740743</c:v>
                </c:pt>
                <c:pt idx="182">
                  <c:v>0.38179398148148147</c:v>
                </c:pt>
                <c:pt idx="183">
                  <c:v>0.38180555555555556</c:v>
                </c:pt>
                <c:pt idx="184">
                  <c:v>0.3818171296296296</c:v>
                </c:pt>
                <c:pt idx="185">
                  <c:v>0.38182870370370375</c:v>
                </c:pt>
                <c:pt idx="186">
                  <c:v>0.38184027777777779</c:v>
                </c:pt>
                <c:pt idx="187">
                  <c:v>0.38185185185185189</c:v>
                </c:pt>
                <c:pt idx="188">
                  <c:v>0.38186342592592593</c:v>
                </c:pt>
                <c:pt idx="189">
                  <c:v>0.38187499999999996</c:v>
                </c:pt>
                <c:pt idx="190">
                  <c:v>0.38188657407407406</c:v>
                </c:pt>
                <c:pt idx="191">
                  <c:v>0.3818981481481481</c:v>
                </c:pt>
                <c:pt idx="192">
                  <c:v>0.38190972222222225</c:v>
                </c:pt>
                <c:pt idx="193">
                  <c:v>0.38192129629629629</c:v>
                </c:pt>
                <c:pt idx="194">
                  <c:v>0.38193287037037038</c:v>
                </c:pt>
                <c:pt idx="195">
                  <c:v>0.38194444444444442</c:v>
                </c:pt>
                <c:pt idx="196">
                  <c:v>0.38195601851851851</c:v>
                </c:pt>
                <c:pt idx="197">
                  <c:v>0.38196759259259255</c:v>
                </c:pt>
                <c:pt idx="198">
                  <c:v>0.3819791666666667</c:v>
                </c:pt>
                <c:pt idx="199">
                  <c:v>0.38199074074074074</c:v>
                </c:pt>
                <c:pt idx="200">
                  <c:v>0.38200231481481484</c:v>
                </c:pt>
                <c:pt idx="201">
                  <c:v>0.38201388888888888</c:v>
                </c:pt>
                <c:pt idx="202">
                  <c:v>0.38202546296296297</c:v>
                </c:pt>
                <c:pt idx="203">
                  <c:v>0.38203703703703701</c:v>
                </c:pt>
                <c:pt idx="204">
                  <c:v>0.38204861111111116</c:v>
                </c:pt>
                <c:pt idx="205">
                  <c:v>0.3820601851851852</c:v>
                </c:pt>
                <c:pt idx="206">
                  <c:v>0.38207175925925929</c:v>
                </c:pt>
                <c:pt idx="207">
                  <c:v>0.38208333333333333</c:v>
                </c:pt>
                <c:pt idx="208">
                  <c:v>0.38209490740740742</c:v>
                </c:pt>
                <c:pt idx="209">
                  <c:v>0.38210648148148146</c:v>
                </c:pt>
                <c:pt idx="210">
                  <c:v>0.3821180555555555</c:v>
                </c:pt>
                <c:pt idx="211">
                  <c:v>0.38212962962962965</c:v>
                </c:pt>
                <c:pt idx="212">
                  <c:v>0.38214120370370369</c:v>
                </c:pt>
                <c:pt idx="213">
                  <c:v>0.38215277777777779</c:v>
                </c:pt>
                <c:pt idx="214">
                  <c:v>0.38216435185185182</c:v>
                </c:pt>
                <c:pt idx="215">
                  <c:v>0.38217592592592592</c:v>
                </c:pt>
                <c:pt idx="216">
                  <c:v>0.38218749999999996</c:v>
                </c:pt>
                <c:pt idx="217">
                  <c:v>0.38219907407407411</c:v>
                </c:pt>
                <c:pt idx="218">
                  <c:v>0.38221064814814815</c:v>
                </c:pt>
                <c:pt idx="219">
                  <c:v>0.38222222222222224</c:v>
                </c:pt>
                <c:pt idx="220">
                  <c:v>0.38223379629629628</c:v>
                </c:pt>
                <c:pt idx="221">
                  <c:v>0.38224537037037037</c:v>
                </c:pt>
                <c:pt idx="222">
                  <c:v>0.38225694444444441</c:v>
                </c:pt>
                <c:pt idx="223">
                  <c:v>0.38226851851851856</c:v>
                </c:pt>
                <c:pt idx="224">
                  <c:v>0.3822800925925926</c:v>
                </c:pt>
                <c:pt idx="225">
                  <c:v>0.3822916666666667</c:v>
                </c:pt>
                <c:pt idx="226">
                  <c:v>0.38230324074074074</c:v>
                </c:pt>
                <c:pt idx="227">
                  <c:v>0.38231481481481483</c:v>
                </c:pt>
                <c:pt idx="228">
                  <c:v>0.38232638888888887</c:v>
                </c:pt>
                <c:pt idx="229">
                  <c:v>0.38233796296296302</c:v>
                </c:pt>
                <c:pt idx="230">
                  <c:v>0.38234953703703706</c:v>
                </c:pt>
                <c:pt idx="231">
                  <c:v>0.3823611111111111</c:v>
                </c:pt>
                <c:pt idx="232">
                  <c:v>0.38237268518518519</c:v>
                </c:pt>
                <c:pt idx="233">
                  <c:v>0.38238425925925923</c:v>
                </c:pt>
                <c:pt idx="234">
                  <c:v>0.38239583333333332</c:v>
                </c:pt>
                <c:pt idx="235">
                  <c:v>0.38240740740740736</c:v>
                </c:pt>
                <c:pt idx="236">
                  <c:v>0.38241898148148151</c:v>
                </c:pt>
                <c:pt idx="237">
                  <c:v>0.38243055555555555</c:v>
                </c:pt>
                <c:pt idx="238">
                  <c:v>0.38244212962962965</c:v>
                </c:pt>
                <c:pt idx="239">
                  <c:v>0.38245370370370368</c:v>
                </c:pt>
                <c:pt idx="240">
                  <c:v>0.38246527777777778</c:v>
                </c:pt>
                <c:pt idx="241">
                  <c:v>0.38247685185185182</c:v>
                </c:pt>
                <c:pt idx="242">
                  <c:v>0.38248842592592597</c:v>
                </c:pt>
                <c:pt idx="243">
                  <c:v>0.38250000000000001</c:v>
                </c:pt>
                <c:pt idx="244">
                  <c:v>0.3825115740740741</c:v>
                </c:pt>
                <c:pt idx="245">
                  <c:v>0.38252314814814814</c:v>
                </c:pt>
                <c:pt idx="246">
                  <c:v>0.38253472222222223</c:v>
                </c:pt>
                <c:pt idx="247">
                  <c:v>0.38254629629629627</c:v>
                </c:pt>
                <c:pt idx="248">
                  <c:v>0.38255787037037042</c:v>
                </c:pt>
                <c:pt idx="249">
                  <c:v>0.38256944444444446</c:v>
                </c:pt>
                <c:pt idx="250">
                  <c:v>0.3825810185185185</c:v>
                </c:pt>
                <c:pt idx="251">
                  <c:v>0.3825925925925926</c:v>
                </c:pt>
                <c:pt idx="252">
                  <c:v>0.38260416666666663</c:v>
                </c:pt>
                <c:pt idx="253">
                  <c:v>0.38261574074074073</c:v>
                </c:pt>
                <c:pt idx="254">
                  <c:v>0.38262731481481477</c:v>
                </c:pt>
                <c:pt idx="255">
                  <c:v>0.38263888888888892</c:v>
                </c:pt>
                <c:pt idx="256">
                  <c:v>0.38265046296296296</c:v>
                </c:pt>
                <c:pt idx="257">
                  <c:v>0.38266203703703705</c:v>
                </c:pt>
                <c:pt idx="258">
                  <c:v>0.38267361111111109</c:v>
                </c:pt>
                <c:pt idx="259">
                  <c:v>0.38268518518518518</c:v>
                </c:pt>
                <c:pt idx="260">
                  <c:v>0.38269675925925922</c:v>
                </c:pt>
                <c:pt idx="261">
                  <c:v>0.38270833333333337</c:v>
                </c:pt>
                <c:pt idx="262">
                  <c:v>0.38271990740740741</c:v>
                </c:pt>
                <c:pt idx="263">
                  <c:v>0.38273148148148151</c:v>
                </c:pt>
                <c:pt idx="264">
                  <c:v>0.38274305555555554</c:v>
                </c:pt>
                <c:pt idx="265">
                  <c:v>0.38275462962962964</c:v>
                </c:pt>
                <c:pt idx="266">
                  <c:v>0.38276620370370368</c:v>
                </c:pt>
                <c:pt idx="267">
                  <c:v>0.38277777777777783</c:v>
                </c:pt>
                <c:pt idx="268">
                  <c:v>0.38278935185185187</c:v>
                </c:pt>
                <c:pt idx="269">
                  <c:v>0.38280092592592596</c:v>
                </c:pt>
                <c:pt idx="270">
                  <c:v>0.3828125</c:v>
                </c:pt>
                <c:pt idx="271">
                  <c:v>0.38282407407407404</c:v>
                </c:pt>
                <c:pt idx="272">
                  <c:v>0.38283564814814813</c:v>
                </c:pt>
                <c:pt idx="273">
                  <c:v>0.38284722222222217</c:v>
                </c:pt>
                <c:pt idx="274">
                  <c:v>0.38285879629629632</c:v>
                </c:pt>
                <c:pt idx="275">
                  <c:v>0.38287037037037036</c:v>
                </c:pt>
                <c:pt idx="276">
                  <c:v>0.38288194444444446</c:v>
                </c:pt>
                <c:pt idx="277">
                  <c:v>0.38289351851851849</c:v>
                </c:pt>
                <c:pt idx="278">
                  <c:v>0.38290509259259259</c:v>
                </c:pt>
                <c:pt idx="279">
                  <c:v>0.38291666666666663</c:v>
                </c:pt>
                <c:pt idx="280">
                  <c:v>0.38292824074074078</c:v>
                </c:pt>
                <c:pt idx="281">
                  <c:v>0.38293981481481482</c:v>
                </c:pt>
                <c:pt idx="282">
                  <c:v>0.38295138888888891</c:v>
                </c:pt>
                <c:pt idx="283">
                  <c:v>0.38296296296296295</c:v>
                </c:pt>
                <c:pt idx="284">
                  <c:v>0.38297453703703704</c:v>
                </c:pt>
                <c:pt idx="285">
                  <c:v>0.38298611111111108</c:v>
                </c:pt>
                <c:pt idx="286">
                  <c:v>0.38299768518518523</c:v>
                </c:pt>
                <c:pt idx="287">
                  <c:v>0.38300925925925927</c:v>
                </c:pt>
                <c:pt idx="288">
                  <c:v>0.38302083333333337</c:v>
                </c:pt>
                <c:pt idx="289">
                  <c:v>0.3830324074074074</c:v>
                </c:pt>
                <c:pt idx="290">
                  <c:v>0.3830439814814815</c:v>
                </c:pt>
                <c:pt idx="291">
                  <c:v>0.38305555555555554</c:v>
                </c:pt>
                <c:pt idx="292">
                  <c:v>0.38306712962962958</c:v>
                </c:pt>
                <c:pt idx="293">
                  <c:v>0.38307870370370373</c:v>
                </c:pt>
                <c:pt idx="294">
                  <c:v>0.38309027777777777</c:v>
                </c:pt>
                <c:pt idx="295">
                  <c:v>0.38310185185185186</c:v>
                </c:pt>
                <c:pt idx="296">
                  <c:v>0.3831134259259259</c:v>
                </c:pt>
                <c:pt idx="297">
                  <c:v>0.38312499999999999</c:v>
                </c:pt>
                <c:pt idx="298">
                  <c:v>0.38313657407407403</c:v>
                </c:pt>
                <c:pt idx="299">
                  <c:v>0.38314814814814818</c:v>
                </c:pt>
                <c:pt idx="300">
                  <c:v>0.38315972222222222</c:v>
                </c:pt>
                <c:pt idx="301">
                  <c:v>0.38317129629629632</c:v>
                </c:pt>
                <c:pt idx="302">
                  <c:v>0.38318287037037035</c:v>
                </c:pt>
                <c:pt idx="303">
                  <c:v>0.38319444444444445</c:v>
                </c:pt>
                <c:pt idx="304">
                  <c:v>0.38320601851851849</c:v>
                </c:pt>
                <c:pt idx="305">
                  <c:v>0.38321759259259264</c:v>
                </c:pt>
                <c:pt idx="306">
                  <c:v>0.38322916666666668</c:v>
                </c:pt>
                <c:pt idx="307">
                  <c:v>0.38324074074074077</c:v>
                </c:pt>
                <c:pt idx="308">
                  <c:v>0.38325231481481481</c:v>
                </c:pt>
                <c:pt idx="309">
                  <c:v>0.3832638888888889</c:v>
                </c:pt>
                <c:pt idx="310">
                  <c:v>0.38327546296296294</c:v>
                </c:pt>
                <c:pt idx="311">
                  <c:v>0.38328703703703698</c:v>
                </c:pt>
                <c:pt idx="312">
                  <c:v>0.38329861111111113</c:v>
                </c:pt>
                <c:pt idx="313">
                  <c:v>0.38331018518518517</c:v>
                </c:pt>
                <c:pt idx="314">
                  <c:v>0.38332175925925926</c:v>
                </c:pt>
                <c:pt idx="315">
                  <c:v>0.3833333333333333</c:v>
                </c:pt>
                <c:pt idx="316">
                  <c:v>0.3833449074074074</c:v>
                </c:pt>
                <c:pt idx="317">
                  <c:v>0.38335648148148144</c:v>
                </c:pt>
                <c:pt idx="318">
                  <c:v>0.38336805555555559</c:v>
                </c:pt>
                <c:pt idx="319">
                  <c:v>0.38337962962962963</c:v>
                </c:pt>
                <c:pt idx="320">
                  <c:v>0.38339120370370372</c:v>
                </c:pt>
                <c:pt idx="321">
                  <c:v>0.38340277777777776</c:v>
                </c:pt>
                <c:pt idx="322">
                  <c:v>0.38341435185185185</c:v>
                </c:pt>
                <c:pt idx="323">
                  <c:v>0.38342592592592589</c:v>
                </c:pt>
                <c:pt idx="324">
                  <c:v>0.38343750000000004</c:v>
                </c:pt>
                <c:pt idx="325">
                  <c:v>0.38344907407407408</c:v>
                </c:pt>
                <c:pt idx="326">
                  <c:v>0.38346064814814818</c:v>
                </c:pt>
                <c:pt idx="327">
                  <c:v>0.38347222222222221</c:v>
                </c:pt>
                <c:pt idx="328">
                  <c:v>0.38348379629629631</c:v>
                </c:pt>
                <c:pt idx="329">
                  <c:v>0.38349537037037035</c:v>
                </c:pt>
                <c:pt idx="330">
                  <c:v>0.3835069444444445</c:v>
                </c:pt>
                <c:pt idx="331">
                  <c:v>0.38351851851851854</c:v>
                </c:pt>
                <c:pt idx="332">
                  <c:v>0.38353009259259258</c:v>
                </c:pt>
                <c:pt idx="333">
                  <c:v>0.38354166666666667</c:v>
                </c:pt>
                <c:pt idx="334">
                  <c:v>0.38355324074074071</c:v>
                </c:pt>
                <c:pt idx="335">
                  <c:v>0.3835648148148148</c:v>
                </c:pt>
                <c:pt idx="336">
                  <c:v>0.38357638888888884</c:v>
                </c:pt>
                <c:pt idx="337">
                  <c:v>0.38358796296296299</c:v>
                </c:pt>
                <c:pt idx="338">
                  <c:v>0.38359953703703703</c:v>
                </c:pt>
                <c:pt idx="339">
                  <c:v>0.38361111111111112</c:v>
                </c:pt>
                <c:pt idx="340">
                  <c:v>0.38362268518518516</c:v>
                </c:pt>
                <c:pt idx="341">
                  <c:v>0.38363425925925926</c:v>
                </c:pt>
                <c:pt idx="342">
                  <c:v>0.3836458333333333</c:v>
                </c:pt>
                <c:pt idx="343">
                  <c:v>0.38365740740740745</c:v>
                </c:pt>
                <c:pt idx="344">
                  <c:v>0.38366898148148149</c:v>
                </c:pt>
                <c:pt idx="345">
                  <c:v>0.38368055555555558</c:v>
                </c:pt>
                <c:pt idx="346">
                  <c:v>0.38369212962962962</c:v>
                </c:pt>
                <c:pt idx="347">
                  <c:v>0.38370370370370371</c:v>
                </c:pt>
                <c:pt idx="348">
                  <c:v>0.38371527777777775</c:v>
                </c:pt>
                <c:pt idx="349">
                  <c:v>0.3837268518518519</c:v>
                </c:pt>
                <c:pt idx="350">
                  <c:v>0.38373842592592594</c:v>
                </c:pt>
                <c:pt idx="351">
                  <c:v>0.38375000000000004</c:v>
                </c:pt>
                <c:pt idx="352">
                  <c:v>0.38376157407407407</c:v>
                </c:pt>
                <c:pt idx="353">
                  <c:v>0.38377314814814811</c:v>
                </c:pt>
                <c:pt idx="354">
                  <c:v>0.38378472222222221</c:v>
                </c:pt>
                <c:pt idx="355">
                  <c:v>0.38379629629629625</c:v>
                </c:pt>
                <c:pt idx="356">
                  <c:v>0.3838078703703704</c:v>
                </c:pt>
                <c:pt idx="357">
                  <c:v>0.38381944444444444</c:v>
                </c:pt>
                <c:pt idx="358">
                  <c:v>0.38383101851851853</c:v>
                </c:pt>
                <c:pt idx="359">
                  <c:v>0.38384259259259257</c:v>
                </c:pt>
                <c:pt idx="360">
                  <c:v>0.38385416666666666</c:v>
                </c:pt>
                <c:pt idx="361">
                  <c:v>0.3838657407407407</c:v>
                </c:pt>
                <c:pt idx="362">
                  <c:v>0.38387731481481485</c:v>
                </c:pt>
                <c:pt idx="363">
                  <c:v>0.38388888888888889</c:v>
                </c:pt>
                <c:pt idx="364">
                  <c:v>0.38390046296296299</c:v>
                </c:pt>
                <c:pt idx="365">
                  <c:v>0.38391203703703702</c:v>
                </c:pt>
                <c:pt idx="366">
                  <c:v>0.38392361111111112</c:v>
                </c:pt>
                <c:pt idx="367">
                  <c:v>0.38393518518518516</c:v>
                </c:pt>
                <c:pt idx="368">
                  <c:v>0.38394675925925931</c:v>
                </c:pt>
                <c:pt idx="369">
                  <c:v>0.38395833333333335</c:v>
                </c:pt>
                <c:pt idx="370">
                  <c:v>0.38396990740740744</c:v>
                </c:pt>
                <c:pt idx="371">
                  <c:v>0.38398148148148148</c:v>
                </c:pt>
                <c:pt idx="372">
                  <c:v>0.38399305555555552</c:v>
                </c:pt>
                <c:pt idx="373">
                  <c:v>0.38400462962962961</c:v>
                </c:pt>
                <c:pt idx="374">
                  <c:v>0.38401620370370365</c:v>
                </c:pt>
                <c:pt idx="375">
                  <c:v>0.3840277777777778</c:v>
                </c:pt>
                <c:pt idx="376">
                  <c:v>0.38403935185185184</c:v>
                </c:pt>
                <c:pt idx="377">
                  <c:v>0.38405092592592593</c:v>
                </c:pt>
                <c:pt idx="378">
                  <c:v>0.38406249999999997</c:v>
                </c:pt>
                <c:pt idx="379">
                  <c:v>0.38407407407407407</c:v>
                </c:pt>
                <c:pt idx="380">
                  <c:v>0.38408564814814811</c:v>
                </c:pt>
                <c:pt idx="381">
                  <c:v>0.38409722222222226</c:v>
                </c:pt>
                <c:pt idx="382">
                  <c:v>0.3841087962962963</c:v>
                </c:pt>
                <c:pt idx="383">
                  <c:v>0.38412037037037039</c:v>
                </c:pt>
                <c:pt idx="384">
                  <c:v>0.38413194444444443</c:v>
                </c:pt>
                <c:pt idx="385">
                  <c:v>0.38414351851851852</c:v>
                </c:pt>
                <c:pt idx="386">
                  <c:v>0.38415509259259256</c:v>
                </c:pt>
                <c:pt idx="387">
                  <c:v>0.38416666666666671</c:v>
                </c:pt>
                <c:pt idx="388">
                  <c:v>0.38417824074074075</c:v>
                </c:pt>
                <c:pt idx="389">
                  <c:v>0.38418981481481485</c:v>
                </c:pt>
                <c:pt idx="390">
                  <c:v>0.38420138888888888</c:v>
                </c:pt>
                <c:pt idx="391">
                  <c:v>0.38421296296296298</c:v>
                </c:pt>
                <c:pt idx="392">
                  <c:v>0.38422453703703702</c:v>
                </c:pt>
                <c:pt idx="393">
                  <c:v>0.38423611111111117</c:v>
                </c:pt>
                <c:pt idx="394">
                  <c:v>0.38424768518518521</c:v>
                </c:pt>
                <c:pt idx="395">
                  <c:v>0.38425925925925924</c:v>
                </c:pt>
                <c:pt idx="396">
                  <c:v>0.38427083333333334</c:v>
                </c:pt>
                <c:pt idx="397">
                  <c:v>0.38428240740740738</c:v>
                </c:pt>
                <c:pt idx="398">
                  <c:v>0.38429398148148147</c:v>
                </c:pt>
                <c:pt idx="399">
                  <c:v>0.38430555555555551</c:v>
                </c:pt>
                <c:pt idx="400">
                  <c:v>0.38431712962962966</c:v>
                </c:pt>
                <c:pt idx="401">
                  <c:v>0.3843287037037037</c:v>
                </c:pt>
                <c:pt idx="402">
                  <c:v>0.38434027777777779</c:v>
                </c:pt>
                <c:pt idx="403">
                  <c:v>0.38435185185185183</c:v>
                </c:pt>
                <c:pt idx="404">
                  <c:v>0.38436342592592593</c:v>
                </c:pt>
                <c:pt idx="405">
                  <c:v>0.38437499999999997</c:v>
                </c:pt>
                <c:pt idx="406">
                  <c:v>0.38438657407407412</c:v>
                </c:pt>
                <c:pt idx="407">
                  <c:v>0.38439814814814816</c:v>
                </c:pt>
                <c:pt idx="408">
                  <c:v>0.38440972222222225</c:v>
                </c:pt>
                <c:pt idx="409">
                  <c:v>0.38442129629629629</c:v>
                </c:pt>
                <c:pt idx="410">
                  <c:v>0.38443287037037038</c:v>
                </c:pt>
                <c:pt idx="411">
                  <c:v>0.38444444444444442</c:v>
                </c:pt>
                <c:pt idx="412">
                  <c:v>0.38445601851851857</c:v>
                </c:pt>
                <c:pt idx="413">
                  <c:v>0.38446759259259261</c:v>
                </c:pt>
                <c:pt idx="414">
                  <c:v>0.38447916666666665</c:v>
                </c:pt>
                <c:pt idx="415">
                  <c:v>0.38449074074074074</c:v>
                </c:pt>
                <c:pt idx="416">
                  <c:v>0.38450231481481478</c:v>
                </c:pt>
                <c:pt idx="417">
                  <c:v>0.38451388888888888</c:v>
                </c:pt>
                <c:pt idx="418">
                  <c:v>0.38452546296296292</c:v>
                </c:pt>
                <c:pt idx="419">
                  <c:v>0.38453703703703707</c:v>
                </c:pt>
                <c:pt idx="420">
                  <c:v>0.3845486111111111</c:v>
                </c:pt>
                <c:pt idx="421">
                  <c:v>0.3845601851851852</c:v>
                </c:pt>
                <c:pt idx="422">
                  <c:v>0.38457175925925924</c:v>
                </c:pt>
                <c:pt idx="423">
                  <c:v>0.38458333333333333</c:v>
                </c:pt>
                <c:pt idx="424">
                  <c:v>0.38459490740740737</c:v>
                </c:pt>
                <c:pt idx="425">
                  <c:v>0.38460648148148152</c:v>
                </c:pt>
                <c:pt idx="426">
                  <c:v>0.38461805555555556</c:v>
                </c:pt>
                <c:pt idx="427">
                  <c:v>0.38462962962962965</c:v>
                </c:pt>
                <c:pt idx="428">
                  <c:v>0.38464120370370369</c:v>
                </c:pt>
                <c:pt idx="429">
                  <c:v>0.38465277777777779</c:v>
                </c:pt>
                <c:pt idx="430">
                  <c:v>0.38466435185185183</c:v>
                </c:pt>
                <c:pt idx="431">
                  <c:v>0.38467592592592598</c:v>
                </c:pt>
                <c:pt idx="432">
                  <c:v>0.38468750000000002</c:v>
                </c:pt>
                <c:pt idx="433">
                  <c:v>0.38469907407407411</c:v>
                </c:pt>
                <c:pt idx="434">
                  <c:v>0.38471064814814815</c:v>
                </c:pt>
                <c:pt idx="435">
                  <c:v>0.38472222222222219</c:v>
                </c:pt>
                <c:pt idx="436">
                  <c:v>0.38473379629629628</c:v>
                </c:pt>
                <c:pt idx="437">
                  <c:v>0.38474537037037032</c:v>
                </c:pt>
                <c:pt idx="438">
                  <c:v>0.38475694444444447</c:v>
                </c:pt>
                <c:pt idx="439">
                  <c:v>0.38476851851851851</c:v>
                </c:pt>
                <c:pt idx="440">
                  <c:v>0.3847800925925926</c:v>
                </c:pt>
                <c:pt idx="441">
                  <c:v>0.38479166666666664</c:v>
                </c:pt>
                <c:pt idx="442">
                  <c:v>0.38480324074074074</c:v>
                </c:pt>
                <c:pt idx="443">
                  <c:v>0.38481481481481478</c:v>
                </c:pt>
                <c:pt idx="444">
                  <c:v>0.38482638888888893</c:v>
                </c:pt>
                <c:pt idx="445">
                  <c:v>0.38483796296296297</c:v>
                </c:pt>
                <c:pt idx="446">
                  <c:v>0.38484953703703706</c:v>
                </c:pt>
                <c:pt idx="447">
                  <c:v>0.3848611111111111</c:v>
                </c:pt>
                <c:pt idx="448">
                  <c:v>0.38487268518518519</c:v>
                </c:pt>
                <c:pt idx="449">
                  <c:v>0.38488425925925923</c:v>
                </c:pt>
                <c:pt idx="450">
                  <c:v>0.38489583333333338</c:v>
                </c:pt>
                <c:pt idx="451">
                  <c:v>0.38490740740740742</c:v>
                </c:pt>
                <c:pt idx="452">
                  <c:v>0.38491898148148151</c:v>
                </c:pt>
                <c:pt idx="453">
                  <c:v>0.38493055555555555</c:v>
                </c:pt>
                <c:pt idx="454">
                  <c:v>0.38494212962962965</c:v>
                </c:pt>
                <c:pt idx="455">
                  <c:v>0.38495370370370369</c:v>
                </c:pt>
                <c:pt idx="456">
                  <c:v>0.38496527777777773</c:v>
                </c:pt>
                <c:pt idx="457">
                  <c:v>0.38497685185185188</c:v>
                </c:pt>
                <c:pt idx="458">
                  <c:v>0.38498842592592591</c:v>
                </c:pt>
                <c:pt idx="459">
                  <c:v>0.38500000000000001</c:v>
                </c:pt>
                <c:pt idx="460">
                  <c:v>0.38501157407407405</c:v>
                </c:pt>
                <c:pt idx="461">
                  <c:v>0.38502314814814814</c:v>
                </c:pt>
                <c:pt idx="462">
                  <c:v>0.38503472222222218</c:v>
                </c:pt>
                <c:pt idx="463">
                  <c:v>0.38504629629629633</c:v>
                </c:pt>
                <c:pt idx="464">
                  <c:v>0.38505787037037037</c:v>
                </c:pt>
                <c:pt idx="465">
                  <c:v>0.38506944444444446</c:v>
                </c:pt>
                <c:pt idx="466">
                  <c:v>0.3850810185185185</c:v>
                </c:pt>
                <c:pt idx="467">
                  <c:v>0.3850925925925926</c:v>
                </c:pt>
                <c:pt idx="468">
                  <c:v>0.38510416666666664</c:v>
                </c:pt>
                <c:pt idx="469">
                  <c:v>0.38511574074074079</c:v>
                </c:pt>
                <c:pt idx="470">
                  <c:v>0.38512731481481483</c:v>
                </c:pt>
                <c:pt idx="471">
                  <c:v>0.38513888888888892</c:v>
                </c:pt>
                <c:pt idx="472">
                  <c:v>0.38515046296296296</c:v>
                </c:pt>
                <c:pt idx="473">
                  <c:v>0.38516203703703705</c:v>
                </c:pt>
                <c:pt idx="474">
                  <c:v>0.38517361111111109</c:v>
                </c:pt>
                <c:pt idx="475">
                  <c:v>0.38518518518518513</c:v>
                </c:pt>
                <c:pt idx="476">
                  <c:v>0.38519675925925928</c:v>
                </c:pt>
                <c:pt idx="477">
                  <c:v>0.38520833333333332</c:v>
                </c:pt>
                <c:pt idx="478">
                  <c:v>0.38521990740740741</c:v>
                </c:pt>
                <c:pt idx="479">
                  <c:v>0.38523148148148145</c:v>
                </c:pt>
                <c:pt idx="480">
                  <c:v>0.38524305555555555</c:v>
                </c:pt>
                <c:pt idx="481">
                  <c:v>0.38525462962962959</c:v>
                </c:pt>
                <c:pt idx="482">
                  <c:v>0.38526620370370374</c:v>
                </c:pt>
                <c:pt idx="483">
                  <c:v>0.38527777777777777</c:v>
                </c:pt>
                <c:pt idx="484">
                  <c:v>0.38528935185185187</c:v>
                </c:pt>
                <c:pt idx="485">
                  <c:v>0.38530092592592591</c:v>
                </c:pt>
                <c:pt idx="486">
                  <c:v>0.3853125</c:v>
                </c:pt>
                <c:pt idx="487">
                  <c:v>0.38532407407407404</c:v>
                </c:pt>
                <c:pt idx="488">
                  <c:v>0.38533564814814819</c:v>
                </c:pt>
                <c:pt idx="489">
                  <c:v>0.38534722222222223</c:v>
                </c:pt>
                <c:pt idx="490">
                  <c:v>0.38535879629629632</c:v>
                </c:pt>
                <c:pt idx="491">
                  <c:v>0.38537037037037036</c:v>
                </c:pt>
                <c:pt idx="492">
                  <c:v>0.38538194444444446</c:v>
                </c:pt>
                <c:pt idx="493">
                  <c:v>0.3853935185185185</c:v>
                </c:pt>
                <c:pt idx="494">
                  <c:v>0.38540509259259265</c:v>
                </c:pt>
                <c:pt idx="495">
                  <c:v>0.38541666666666669</c:v>
                </c:pt>
                <c:pt idx="496">
                  <c:v>0.38542824074074072</c:v>
                </c:pt>
                <c:pt idx="497">
                  <c:v>0.38543981481481482</c:v>
                </c:pt>
                <c:pt idx="498">
                  <c:v>0.38545138888888886</c:v>
                </c:pt>
                <c:pt idx="499">
                  <c:v>0.38546296296296295</c:v>
                </c:pt>
                <c:pt idx="500">
                  <c:v>0.38547453703703699</c:v>
                </c:pt>
                <c:pt idx="501">
                  <c:v>0.38548611111111114</c:v>
                </c:pt>
                <c:pt idx="502">
                  <c:v>0.38549768518518518</c:v>
                </c:pt>
                <c:pt idx="503">
                  <c:v>0.38550925925925927</c:v>
                </c:pt>
                <c:pt idx="504">
                  <c:v>0.38552083333333331</c:v>
                </c:pt>
                <c:pt idx="505">
                  <c:v>0.38553240740740741</c:v>
                </c:pt>
                <c:pt idx="506">
                  <c:v>0.38554398148148145</c:v>
                </c:pt>
                <c:pt idx="507">
                  <c:v>0.3855555555555556</c:v>
                </c:pt>
                <c:pt idx="508">
                  <c:v>0.38556712962962963</c:v>
                </c:pt>
                <c:pt idx="509">
                  <c:v>0.38557870370370373</c:v>
                </c:pt>
                <c:pt idx="510">
                  <c:v>0.38559027777777777</c:v>
                </c:pt>
                <c:pt idx="511">
                  <c:v>0.38560185185185186</c:v>
                </c:pt>
                <c:pt idx="512">
                  <c:v>0.3856134259259259</c:v>
                </c:pt>
                <c:pt idx="513">
                  <c:v>0.38562500000000005</c:v>
                </c:pt>
                <c:pt idx="514">
                  <c:v>0.38563657407407409</c:v>
                </c:pt>
                <c:pt idx="515">
                  <c:v>0.38564814814814818</c:v>
                </c:pt>
                <c:pt idx="516">
                  <c:v>0.38565972222222222</c:v>
                </c:pt>
                <c:pt idx="517">
                  <c:v>0.38567129629629626</c:v>
                </c:pt>
                <c:pt idx="518">
                  <c:v>0.38568287037037036</c:v>
                </c:pt>
                <c:pt idx="519">
                  <c:v>0.3856944444444444</c:v>
                </c:pt>
                <c:pt idx="520">
                  <c:v>0.38570601851851855</c:v>
                </c:pt>
                <c:pt idx="521">
                  <c:v>0.38571759259259258</c:v>
                </c:pt>
                <c:pt idx="522">
                  <c:v>0.38572916666666668</c:v>
                </c:pt>
                <c:pt idx="523">
                  <c:v>0.38574074074074072</c:v>
                </c:pt>
                <c:pt idx="524">
                  <c:v>0.38575231481481481</c:v>
                </c:pt>
                <c:pt idx="525">
                  <c:v>0.38576388888888885</c:v>
                </c:pt>
                <c:pt idx="526">
                  <c:v>0.385775462962963</c:v>
                </c:pt>
                <c:pt idx="527">
                  <c:v>0.38578703703703704</c:v>
                </c:pt>
                <c:pt idx="528">
                  <c:v>0.38579861111111113</c:v>
                </c:pt>
                <c:pt idx="529">
                  <c:v>0.38581018518518517</c:v>
                </c:pt>
                <c:pt idx="530">
                  <c:v>0.38582175925925927</c:v>
                </c:pt>
                <c:pt idx="531">
                  <c:v>0.38583333333333331</c:v>
                </c:pt>
                <c:pt idx="532">
                  <c:v>0.38584490740740746</c:v>
                </c:pt>
                <c:pt idx="533">
                  <c:v>0.38585648148148149</c:v>
                </c:pt>
                <c:pt idx="534">
                  <c:v>0.38586805555555559</c:v>
                </c:pt>
                <c:pt idx="535">
                  <c:v>0.38587962962962963</c:v>
                </c:pt>
                <c:pt idx="536">
                  <c:v>0.38589120370370367</c:v>
                </c:pt>
                <c:pt idx="537">
                  <c:v>0.38590277777777776</c:v>
                </c:pt>
                <c:pt idx="538">
                  <c:v>0.3859143518518518</c:v>
                </c:pt>
                <c:pt idx="539">
                  <c:v>0.38592592592592595</c:v>
                </c:pt>
                <c:pt idx="540">
                  <c:v>0.38593749999999999</c:v>
                </c:pt>
                <c:pt idx="541">
                  <c:v>0.38594907407407408</c:v>
                </c:pt>
                <c:pt idx="542">
                  <c:v>0.38596064814814812</c:v>
                </c:pt>
                <c:pt idx="543">
                  <c:v>0.38597222222222222</c:v>
                </c:pt>
                <c:pt idx="544">
                  <c:v>0.38598379629629626</c:v>
                </c:pt>
                <c:pt idx="545">
                  <c:v>0.38599537037037041</c:v>
                </c:pt>
                <c:pt idx="546">
                  <c:v>0.38600694444444444</c:v>
                </c:pt>
                <c:pt idx="547">
                  <c:v>0.38601851851851854</c:v>
                </c:pt>
                <c:pt idx="548">
                  <c:v>0.38603009259259258</c:v>
                </c:pt>
                <c:pt idx="549">
                  <c:v>0.38604166666666667</c:v>
                </c:pt>
                <c:pt idx="550">
                  <c:v>0.38605324074074071</c:v>
                </c:pt>
                <c:pt idx="551">
                  <c:v>0.38606481481481486</c:v>
                </c:pt>
                <c:pt idx="552">
                  <c:v>0.3860763888888889</c:v>
                </c:pt>
                <c:pt idx="553">
                  <c:v>0.38608796296296299</c:v>
                </c:pt>
                <c:pt idx="554">
                  <c:v>0.38609953703703703</c:v>
                </c:pt>
                <c:pt idx="555">
                  <c:v>0.38611111111111113</c:v>
                </c:pt>
                <c:pt idx="556">
                  <c:v>0.38612268518518517</c:v>
                </c:pt>
                <c:pt idx="557">
                  <c:v>0.38613425925925932</c:v>
                </c:pt>
                <c:pt idx="558">
                  <c:v>0.38614583333333335</c:v>
                </c:pt>
                <c:pt idx="559">
                  <c:v>0.38615740740740739</c:v>
                </c:pt>
                <c:pt idx="560">
                  <c:v>0.38616898148148149</c:v>
                </c:pt>
                <c:pt idx="561">
                  <c:v>0.38618055555555553</c:v>
                </c:pt>
                <c:pt idx="562">
                  <c:v>0.38619212962962962</c:v>
                </c:pt>
                <c:pt idx="563">
                  <c:v>0.38620370370370366</c:v>
                </c:pt>
                <c:pt idx="564">
                  <c:v>0.38621527777777781</c:v>
                </c:pt>
                <c:pt idx="565">
                  <c:v>0.38622685185185185</c:v>
                </c:pt>
                <c:pt idx="566">
                  <c:v>0.38623842592592594</c:v>
                </c:pt>
                <c:pt idx="567">
                  <c:v>0.38624999999999998</c:v>
                </c:pt>
                <c:pt idx="568">
                  <c:v>0.38626157407407408</c:v>
                </c:pt>
                <c:pt idx="569">
                  <c:v>0.38627314814814812</c:v>
                </c:pt>
                <c:pt idx="570">
                  <c:v>0.38628472222222227</c:v>
                </c:pt>
                <c:pt idx="571">
                  <c:v>0.3862962962962963</c:v>
                </c:pt>
                <c:pt idx="572">
                  <c:v>0.3863078703703704</c:v>
                </c:pt>
                <c:pt idx="573">
                  <c:v>0.38631944444444444</c:v>
                </c:pt>
                <c:pt idx="574">
                  <c:v>0.38633101851851853</c:v>
                </c:pt>
                <c:pt idx="575">
                  <c:v>0.38634259259259257</c:v>
                </c:pt>
                <c:pt idx="576">
                  <c:v>0.38635416666666672</c:v>
                </c:pt>
                <c:pt idx="577">
                  <c:v>0.38636574074074076</c:v>
                </c:pt>
                <c:pt idx="578">
                  <c:v>0.3863773148148148</c:v>
                </c:pt>
                <c:pt idx="579">
                  <c:v>0.38638888888888889</c:v>
                </c:pt>
                <c:pt idx="580">
                  <c:v>0.38640046296296293</c:v>
                </c:pt>
                <c:pt idx="581">
                  <c:v>0.38641203703703703</c:v>
                </c:pt>
                <c:pt idx="582">
                  <c:v>0.38642361111111106</c:v>
                </c:pt>
                <c:pt idx="583">
                  <c:v>0.38643518518518521</c:v>
                </c:pt>
                <c:pt idx="584">
                  <c:v>0.38644675925925925</c:v>
                </c:pt>
                <c:pt idx="585">
                  <c:v>0.38645833333333335</c:v>
                </c:pt>
                <c:pt idx="586">
                  <c:v>0.38646990740740739</c:v>
                </c:pt>
                <c:pt idx="587">
                  <c:v>0.38648148148148148</c:v>
                </c:pt>
                <c:pt idx="588">
                  <c:v>0.38649305555555552</c:v>
                </c:pt>
                <c:pt idx="589">
                  <c:v>0.38650462962962967</c:v>
                </c:pt>
                <c:pt idx="590">
                  <c:v>0.38651620370370371</c:v>
                </c:pt>
                <c:pt idx="591">
                  <c:v>0.3865277777777778</c:v>
                </c:pt>
                <c:pt idx="592">
                  <c:v>0.38653935185185184</c:v>
                </c:pt>
                <c:pt idx="593">
                  <c:v>0.38655092592592594</c:v>
                </c:pt>
                <c:pt idx="594">
                  <c:v>0.38656249999999998</c:v>
                </c:pt>
                <c:pt idx="595">
                  <c:v>0.38657407407407413</c:v>
                </c:pt>
                <c:pt idx="596">
                  <c:v>0.38658564814814816</c:v>
                </c:pt>
                <c:pt idx="597">
                  <c:v>0.3865972222222222</c:v>
                </c:pt>
                <c:pt idx="598">
                  <c:v>0.3866087962962963</c:v>
                </c:pt>
                <c:pt idx="599">
                  <c:v>0.38662037037037034</c:v>
                </c:pt>
                <c:pt idx="600">
                  <c:v>0.38663194444444443</c:v>
                </c:pt>
                <c:pt idx="601">
                  <c:v>0.38664351851851847</c:v>
                </c:pt>
                <c:pt idx="602">
                  <c:v>0.38665509259259262</c:v>
                </c:pt>
                <c:pt idx="603">
                  <c:v>0.38666666666666666</c:v>
                </c:pt>
                <c:pt idx="604">
                  <c:v>0.38667824074074075</c:v>
                </c:pt>
                <c:pt idx="605">
                  <c:v>0.38668981481481479</c:v>
                </c:pt>
                <c:pt idx="606">
                  <c:v>0.38670138888888889</c:v>
                </c:pt>
                <c:pt idx="607">
                  <c:v>0.38671296296296293</c:v>
                </c:pt>
                <c:pt idx="608">
                  <c:v>0.38672453703703707</c:v>
                </c:pt>
                <c:pt idx="609">
                  <c:v>0.38673611111111111</c:v>
                </c:pt>
                <c:pt idx="610">
                  <c:v>0.38674768518518521</c:v>
                </c:pt>
                <c:pt idx="611">
                  <c:v>0.38675925925925925</c:v>
                </c:pt>
                <c:pt idx="612">
                  <c:v>0.38677083333333334</c:v>
                </c:pt>
                <c:pt idx="613">
                  <c:v>0.38678240740740738</c:v>
                </c:pt>
                <c:pt idx="614">
                  <c:v>0.38679398148148153</c:v>
                </c:pt>
                <c:pt idx="615">
                  <c:v>0.38680555555555557</c:v>
                </c:pt>
                <c:pt idx="616">
                  <c:v>0.38681712962962966</c:v>
                </c:pt>
                <c:pt idx="617">
                  <c:v>0.3868287037037037</c:v>
                </c:pt>
                <c:pt idx="618">
                  <c:v>0.3868402777777778</c:v>
                </c:pt>
                <c:pt idx="619">
                  <c:v>0.38685185185185184</c:v>
                </c:pt>
                <c:pt idx="620">
                  <c:v>0.38686342592592587</c:v>
                </c:pt>
                <c:pt idx="621">
                  <c:v>0.38687500000000002</c:v>
                </c:pt>
                <c:pt idx="622">
                  <c:v>0.38688657407407406</c:v>
                </c:pt>
                <c:pt idx="623">
                  <c:v>0.38689814814814816</c:v>
                </c:pt>
                <c:pt idx="624">
                  <c:v>0.3869097222222222</c:v>
                </c:pt>
                <c:pt idx="625">
                  <c:v>0.38692129629629629</c:v>
                </c:pt>
                <c:pt idx="626">
                  <c:v>0.38693287037037033</c:v>
                </c:pt>
                <c:pt idx="627">
                  <c:v>0.38694444444444448</c:v>
                </c:pt>
                <c:pt idx="628">
                  <c:v>0.38695601851851852</c:v>
                </c:pt>
                <c:pt idx="629">
                  <c:v>0.38696759259259261</c:v>
                </c:pt>
                <c:pt idx="630">
                  <c:v>0.38697916666666665</c:v>
                </c:pt>
                <c:pt idx="631">
                  <c:v>0.38699074074074075</c:v>
                </c:pt>
                <c:pt idx="632">
                  <c:v>0.38700231481481479</c:v>
                </c:pt>
                <c:pt idx="633">
                  <c:v>0.38701388888888894</c:v>
                </c:pt>
                <c:pt idx="634">
                  <c:v>0.38702546296296297</c:v>
                </c:pt>
                <c:pt idx="635">
                  <c:v>0.38703703703703707</c:v>
                </c:pt>
                <c:pt idx="636">
                  <c:v>0.38704861111111111</c:v>
                </c:pt>
                <c:pt idx="637">
                  <c:v>0.3870601851851852</c:v>
                </c:pt>
                <c:pt idx="638">
                  <c:v>0.38707175925925924</c:v>
                </c:pt>
                <c:pt idx="639">
                  <c:v>0.38708333333333328</c:v>
                </c:pt>
                <c:pt idx="640">
                  <c:v>0.38709490740740743</c:v>
                </c:pt>
                <c:pt idx="641">
                  <c:v>0.38710648148148147</c:v>
                </c:pt>
                <c:pt idx="642">
                  <c:v>0.38711805555555556</c:v>
                </c:pt>
                <c:pt idx="643">
                  <c:v>0.3871296296296296</c:v>
                </c:pt>
                <c:pt idx="644">
                  <c:v>0.3871412037037037</c:v>
                </c:pt>
                <c:pt idx="645">
                  <c:v>0.38715277777777773</c:v>
                </c:pt>
                <c:pt idx="646">
                  <c:v>0.38716435185185188</c:v>
                </c:pt>
                <c:pt idx="647">
                  <c:v>0.38717592592592592</c:v>
                </c:pt>
                <c:pt idx="648">
                  <c:v>0.38718750000000002</c:v>
                </c:pt>
                <c:pt idx="649">
                  <c:v>0.38719907407407406</c:v>
                </c:pt>
                <c:pt idx="650">
                  <c:v>0.38721064814814815</c:v>
                </c:pt>
                <c:pt idx="651">
                  <c:v>0.38722222222222219</c:v>
                </c:pt>
                <c:pt idx="652">
                  <c:v>0.38723379629629634</c:v>
                </c:pt>
                <c:pt idx="653">
                  <c:v>0.38724537037037038</c:v>
                </c:pt>
                <c:pt idx="654">
                  <c:v>0.38725694444444447</c:v>
                </c:pt>
                <c:pt idx="655">
                  <c:v>0.38726851851851851</c:v>
                </c:pt>
                <c:pt idx="656">
                  <c:v>0.38728009259259261</c:v>
                </c:pt>
                <c:pt idx="657">
                  <c:v>0.38729166666666665</c:v>
                </c:pt>
                <c:pt idx="658">
                  <c:v>0.38730324074074068</c:v>
                </c:pt>
                <c:pt idx="659">
                  <c:v>0.38731481481481483</c:v>
                </c:pt>
                <c:pt idx="660">
                  <c:v>0.38732638888888887</c:v>
                </c:pt>
                <c:pt idx="661">
                  <c:v>0.38733796296296297</c:v>
                </c:pt>
                <c:pt idx="662">
                  <c:v>0.38734953703703701</c:v>
                </c:pt>
                <c:pt idx="663">
                  <c:v>0.3873611111111111</c:v>
                </c:pt>
                <c:pt idx="664">
                  <c:v>0.38737268518518514</c:v>
                </c:pt>
                <c:pt idx="665">
                  <c:v>0.38738425925925929</c:v>
                </c:pt>
                <c:pt idx="666">
                  <c:v>0.38739583333333333</c:v>
                </c:pt>
                <c:pt idx="667">
                  <c:v>0.38740740740740742</c:v>
                </c:pt>
                <c:pt idx="668">
                  <c:v>0.38741898148148146</c:v>
                </c:pt>
                <c:pt idx="669">
                  <c:v>0.38743055555555556</c:v>
                </c:pt>
                <c:pt idx="670">
                  <c:v>0.38744212962962959</c:v>
                </c:pt>
                <c:pt idx="671">
                  <c:v>0.38745370370370374</c:v>
                </c:pt>
                <c:pt idx="672">
                  <c:v>0.38746527777777778</c:v>
                </c:pt>
                <c:pt idx="673">
                  <c:v>0.38747685185185188</c:v>
                </c:pt>
                <c:pt idx="674">
                  <c:v>0.38748842592592592</c:v>
                </c:pt>
                <c:pt idx="675">
                  <c:v>0.38750000000000001</c:v>
                </c:pt>
                <c:pt idx="676">
                  <c:v>0.38751157407407405</c:v>
                </c:pt>
                <c:pt idx="677">
                  <c:v>0.3875231481481482</c:v>
                </c:pt>
                <c:pt idx="678">
                  <c:v>0.38753472222222224</c:v>
                </c:pt>
                <c:pt idx="679">
                  <c:v>0.38754629629629633</c:v>
                </c:pt>
                <c:pt idx="680">
                  <c:v>0.38755787037037037</c:v>
                </c:pt>
                <c:pt idx="681">
                  <c:v>0.38756944444444441</c:v>
                </c:pt>
                <c:pt idx="682">
                  <c:v>0.38758101851851851</c:v>
                </c:pt>
                <c:pt idx="683">
                  <c:v>0.38759259259259254</c:v>
                </c:pt>
                <c:pt idx="684">
                  <c:v>0.38760416666666669</c:v>
                </c:pt>
                <c:pt idx="685">
                  <c:v>0.38761574074074073</c:v>
                </c:pt>
                <c:pt idx="686">
                  <c:v>0.38762731481481483</c:v>
                </c:pt>
                <c:pt idx="687">
                  <c:v>0.38763888888888887</c:v>
                </c:pt>
                <c:pt idx="688">
                  <c:v>0.38765046296296296</c:v>
                </c:pt>
                <c:pt idx="689">
                  <c:v>0.387662037037037</c:v>
                </c:pt>
                <c:pt idx="690">
                  <c:v>0.38767361111111115</c:v>
                </c:pt>
                <c:pt idx="691">
                  <c:v>0.38768518518518519</c:v>
                </c:pt>
                <c:pt idx="692">
                  <c:v>0.38769675925925928</c:v>
                </c:pt>
                <c:pt idx="693">
                  <c:v>0.38770833333333332</c:v>
                </c:pt>
                <c:pt idx="694">
                  <c:v>0.38771990740740742</c:v>
                </c:pt>
                <c:pt idx="695">
                  <c:v>0.38773148148148145</c:v>
                </c:pt>
                <c:pt idx="696">
                  <c:v>0.3877430555555556</c:v>
                </c:pt>
                <c:pt idx="697">
                  <c:v>0.38775462962962964</c:v>
                </c:pt>
                <c:pt idx="698">
                  <c:v>0.38776620370370374</c:v>
                </c:pt>
                <c:pt idx="699">
                  <c:v>0.38777777777777778</c:v>
                </c:pt>
                <c:pt idx="700">
                  <c:v>0.38778935185185182</c:v>
                </c:pt>
                <c:pt idx="701">
                  <c:v>0.38780092592592591</c:v>
                </c:pt>
                <c:pt idx="702">
                  <c:v>0.38781249999999995</c:v>
                </c:pt>
                <c:pt idx="703">
                  <c:v>0.3878240740740741</c:v>
                </c:pt>
                <c:pt idx="704">
                  <c:v>0.38783564814814814</c:v>
                </c:pt>
                <c:pt idx="705">
                  <c:v>0.38784722222222223</c:v>
                </c:pt>
                <c:pt idx="706">
                  <c:v>0.38785879629629627</c:v>
                </c:pt>
                <c:pt idx="707">
                  <c:v>0.38787037037037037</c:v>
                </c:pt>
                <c:pt idx="708">
                  <c:v>0.3878819444444444</c:v>
                </c:pt>
                <c:pt idx="709">
                  <c:v>0.38789351851851855</c:v>
                </c:pt>
                <c:pt idx="710">
                  <c:v>0.38790509259259259</c:v>
                </c:pt>
                <c:pt idx="711">
                  <c:v>0.38791666666666669</c:v>
                </c:pt>
                <c:pt idx="712">
                  <c:v>0.38792824074074073</c:v>
                </c:pt>
                <c:pt idx="713">
                  <c:v>0.38793981481481482</c:v>
                </c:pt>
                <c:pt idx="714">
                  <c:v>0.38795138888888886</c:v>
                </c:pt>
                <c:pt idx="715">
                  <c:v>0.38796296296296301</c:v>
                </c:pt>
                <c:pt idx="716">
                  <c:v>0.38797453703703705</c:v>
                </c:pt>
                <c:pt idx="717">
                  <c:v>0.38798611111111114</c:v>
                </c:pt>
                <c:pt idx="718">
                  <c:v>0.38799768518518518</c:v>
                </c:pt>
                <c:pt idx="719">
                  <c:v>0.38800925925925928</c:v>
                </c:pt>
                <c:pt idx="720">
                  <c:v>0.38802083333333331</c:v>
                </c:pt>
                <c:pt idx="721">
                  <c:v>0.38803240740740735</c:v>
                </c:pt>
                <c:pt idx="722">
                  <c:v>0.3880439814814815</c:v>
                </c:pt>
                <c:pt idx="723">
                  <c:v>0.38805555555555554</c:v>
                </c:pt>
                <c:pt idx="724">
                  <c:v>0.38806712962962964</c:v>
                </c:pt>
                <c:pt idx="725">
                  <c:v>0.38807870370370368</c:v>
                </c:pt>
                <c:pt idx="726">
                  <c:v>0.38809027777777777</c:v>
                </c:pt>
                <c:pt idx="727">
                  <c:v>0.38810185185185181</c:v>
                </c:pt>
                <c:pt idx="728">
                  <c:v>0.38811342592592596</c:v>
                </c:pt>
                <c:pt idx="729">
                  <c:v>0.388125</c:v>
                </c:pt>
                <c:pt idx="730">
                  <c:v>0.38813657407407409</c:v>
                </c:pt>
                <c:pt idx="731">
                  <c:v>0.38814814814814813</c:v>
                </c:pt>
                <c:pt idx="732">
                  <c:v>0.38815972222222223</c:v>
                </c:pt>
                <c:pt idx="733">
                  <c:v>0.38817129629629626</c:v>
                </c:pt>
                <c:pt idx="734">
                  <c:v>0.38818287037037041</c:v>
                </c:pt>
                <c:pt idx="735">
                  <c:v>0.38819444444444445</c:v>
                </c:pt>
                <c:pt idx="736">
                  <c:v>0.38820601851851855</c:v>
                </c:pt>
                <c:pt idx="737">
                  <c:v>0.38821759259259259</c:v>
                </c:pt>
                <c:pt idx="738">
                  <c:v>0.38822916666666668</c:v>
                </c:pt>
                <c:pt idx="739">
                  <c:v>0.38824074074074072</c:v>
                </c:pt>
                <c:pt idx="740">
                  <c:v>0.38825231481481487</c:v>
                </c:pt>
                <c:pt idx="741">
                  <c:v>0.38826388888888891</c:v>
                </c:pt>
                <c:pt idx="742">
                  <c:v>0.38827546296296295</c:v>
                </c:pt>
                <c:pt idx="743">
                  <c:v>0.38828703703703704</c:v>
                </c:pt>
                <c:pt idx="744">
                  <c:v>0.38829861111111108</c:v>
                </c:pt>
                <c:pt idx="745">
                  <c:v>0.38831018518518517</c:v>
                </c:pt>
                <c:pt idx="746">
                  <c:v>0.38832175925925921</c:v>
                </c:pt>
                <c:pt idx="747">
                  <c:v>0.38833333333333336</c:v>
                </c:pt>
                <c:pt idx="748">
                  <c:v>0.3883449074074074</c:v>
                </c:pt>
                <c:pt idx="749">
                  <c:v>0.3883564814814815</c:v>
                </c:pt>
                <c:pt idx="750">
                  <c:v>0.38836805555555554</c:v>
                </c:pt>
                <c:pt idx="751">
                  <c:v>0.38837962962962963</c:v>
                </c:pt>
                <c:pt idx="752">
                  <c:v>0.38839120370370367</c:v>
                </c:pt>
                <c:pt idx="753">
                  <c:v>0.38840277777777782</c:v>
                </c:pt>
                <c:pt idx="754">
                  <c:v>0.38841435185185186</c:v>
                </c:pt>
                <c:pt idx="755">
                  <c:v>0.38842592592592595</c:v>
                </c:pt>
                <c:pt idx="756">
                  <c:v>0.38843749999999999</c:v>
                </c:pt>
                <c:pt idx="757">
                  <c:v>0.38844907407407409</c:v>
                </c:pt>
                <c:pt idx="758">
                  <c:v>0.38846064814814812</c:v>
                </c:pt>
                <c:pt idx="759">
                  <c:v>0.38847222222222227</c:v>
                </c:pt>
                <c:pt idx="760">
                  <c:v>0.38848379629629631</c:v>
                </c:pt>
                <c:pt idx="761">
                  <c:v>0.38849537037037035</c:v>
                </c:pt>
                <c:pt idx="762">
                  <c:v>0.38850694444444445</c:v>
                </c:pt>
                <c:pt idx="763">
                  <c:v>0.38851851851851849</c:v>
                </c:pt>
                <c:pt idx="764">
                  <c:v>0.38853009259259258</c:v>
                </c:pt>
                <c:pt idx="765">
                  <c:v>0.38854166666666662</c:v>
                </c:pt>
                <c:pt idx="766">
                  <c:v>0.38855324074074077</c:v>
                </c:pt>
                <c:pt idx="767">
                  <c:v>0.38856481481481481</c:v>
                </c:pt>
                <c:pt idx="768">
                  <c:v>0.3885763888888889</c:v>
                </c:pt>
                <c:pt idx="769">
                  <c:v>0.38858796296296294</c:v>
                </c:pt>
                <c:pt idx="770">
                  <c:v>0.38859953703703703</c:v>
                </c:pt>
                <c:pt idx="771">
                  <c:v>0.38861111111111107</c:v>
                </c:pt>
                <c:pt idx="772">
                  <c:v>0.38862268518518522</c:v>
                </c:pt>
                <c:pt idx="773">
                  <c:v>0.38863425925925926</c:v>
                </c:pt>
                <c:pt idx="774">
                  <c:v>0.38864583333333336</c:v>
                </c:pt>
                <c:pt idx="775">
                  <c:v>0.3886574074074074</c:v>
                </c:pt>
                <c:pt idx="776">
                  <c:v>0.38866898148148149</c:v>
                </c:pt>
                <c:pt idx="777">
                  <c:v>0.38868055555555553</c:v>
                </c:pt>
                <c:pt idx="778">
                  <c:v>0.38869212962962968</c:v>
                </c:pt>
                <c:pt idx="779">
                  <c:v>0.38870370370370372</c:v>
                </c:pt>
                <c:pt idx="780">
                  <c:v>0.38871527777777781</c:v>
                </c:pt>
                <c:pt idx="781">
                  <c:v>0.38872685185185185</c:v>
                </c:pt>
                <c:pt idx="782">
                  <c:v>0.38873842592592595</c:v>
                </c:pt>
                <c:pt idx="783">
                  <c:v>0.38874999999999998</c:v>
                </c:pt>
                <c:pt idx="784">
                  <c:v>0.38876157407407402</c:v>
                </c:pt>
                <c:pt idx="785">
                  <c:v>0.38877314814814817</c:v>
                </c:pt>
                <c:pt idx="786">
                  <c:v>0.38878472222222221</c:v>
                </c:pt>
                <c:pt idx="787">
                  <c:v>0.38879629629629631</c:v>
                </c:pt>
                <c:pt idx="788">
                  <c:v>0.38880787037037035</c:v>
                </c:pt>
                <c:pt idx="789">
                  <c:v>0.38881944444444444</c:v>
                </c:pt>
                <c:pt idx="790">
                  <c:v>0.38883101851851848</c:v>
                </c:pt>
                <c:pt idx="791">
                  <c:v>0.38884259259259263</c:v>
                </c:pt>
                <c:pt idx="792">
                  <c:v>0.38885416666666667</c:v>
                </c:pt>
                <c:pt idx="793">
                  <c:v>0.38886574074074076</c:v>
                </c:pt>
                <c:pt idx="794">
                  <c:v>0.3888773148148148</c:v>
                </c:pt>
                <c:pt idx="795">
                  <c:v>0.3888888888888889</c:v>
                </c:pt>
                <c:pt idx="796">
                  <c:v>0.38890046296296293</c:v>
                </c:pt>
                <c:pt idx="797">
                  <c:v>0.38891203703703708</c:v>
                </c:pt>
                <c:pt idx="798">
                  <c:v>0.38892361111111112</c:v>
                </c:pt>
                <c:pt idx="799">
                  <c:v>0.38893518518518522</c:v>
                </c:pt>
                <c:pt idx="800">
                  <c:v>0.38894675925925926</c:v>
                </c:pt>
                <c:pt idx="801">
                  <c:v>0.38895833333333335</c:v>
                </c:pt>
                <c:pt idx="802">
                  <c:v>0.38896990740740739</c:v>
                </c:pt>
                <c:pt idx="803">
                  <c:v>0.38898148148148143</c:v>
                </c:pt>
                <c:pt idx="804">
                  <c:v>0.38899305555555558</c:v>
                </c:pt>
                <c:pt idx="805">
                  <c:v>0.38900462962962962</c:v>
                </c:pt>
                <c:pt idx="806">
                  <c:v>0.38901620370370371</c:v>
                </c:pt>
                <c:pt idx="807">
                  <c:v>0.38902777777777775</c:v>
                </c:pt>
                <c:pt idx="808">
                  <c:v>0.38903935185185184</c:v>
                </c:pt>
                <c:pt idx="809">
                  <c:v>0.38905092592592588</c:v>
                </c:pt>
                <c:pt idx="810">
                  <c:v>0.38906250000000003</c:v>
                </c:pt>
                <c:pt idx="811">
                  <c:v>0.38907407407407407</c:v>
                </c:pt>
                <c:pt idx="812">
                  <c:v>0.38908564814814817</c:v>
                </c:pt>
                <c:pt idx="813">
                  <c:v>0.38909722222222221</c:v>
                </c:pt>
                <c:pt idx="814">
                  <c:v>0.3891087962962963</c:v>
                </c:pt>
                <c:pt idx="815">
                  <c:v>0.38912037037037034</c:v>
                </c:pt>
                <c:pt idx="816">
                  <c:v>0.38913194444444449</c:v>
                </c:pt>
                <c:pt idx="817">
                  <c:v>0.38914351851851853</c:v>
                </c:pt>
                <c:pt idx="818">
                  <c:v>0.38915509259259262</c:v>
                </c:pt>
                <c:pt idx="819">
                  <c:v>0.38916666666666666</c:v>
                </c:pt>
                <c:pt idx="820">
                  <c:v>0.38917824074074076</c:v>
                </c:pt>
                <c:pt idx="821">
                  <c:v>0.38918981481481479</c:v>
                </c:pt>
                <c:pt idx="822">
                  <c:v>0.38920138888888883</c:v>
                </c:pt>
                <c:pt idx="823">
                  <c:v>0.38921296296296298</c:v>
                </c:pt>
                <c:pt idx="824">
                  <c:v>0.38922453703703702</c:v>
                </c:pt>
                <c:pt idx="825">
                  <c:v>0.38923611111111112</c:v>
                </c:pt>
                <c:pt idx="826">
                  <c:v>0.38924768518518515</c:v>
                </c:pt>
                <c:pt idx="827">
                  <c:v>0.38925925925925925</c:v>
                </c:pt>
                <c:pt idx="828">
                  <c:v>0.38927083333333329</c:v>
                </c:pt>
                <c:pt idx="829">
                  <c:v>0.38928240740740744</c:v>
                </c:pt>
                <c:pt idx="830">
                  <c:v>0.38929398148148148</c:v>
                </c:pt>
                <c:pt idx="831">
                  <c:v>0.38930555555555557</c:v>
                </c:pt>
                <c:pt idx="832">
                  <c:v>0.38931712962962961</c:v>
                </c:pt>
                <c:pt idx="833">
                  <c:v>0.3893287037037037</c:v>
                </c:pt>
                <c:pt idx="834">
                  <c:v>0.38934027777777774</c:v>
                </c:pt>
                <c:pt idx="835">
                  <c:v>0.38935185185185189</c:v>
                </c:pt>
                <c:pt idx="836">
                  <c:v>0.38936342592592593</c:v>
                </c:pt>
                <c:pt idx="837">
                  <c:v>0.38937500000000003</c:v>
                </c:pt>
                <c:pt idx="838">
                  <c:v>0.38938657407407407</c:v>
                </c:pt>
                <c:pt idx="839">
                  <c:v>0.38939814814814816</c:v>
                </c:pt>
                <c:pt idx="840">
                  <c:v>0.3894097222222222</c:v>
                </c:pt>
                <c:pt idx="841">
                  <c:v>0.38942129629629635</c:v>
                </c:pt>
                <c:pt idx="842">
                  <c:v>0.38943287037037039</c:v>
                </c:pt>
                <c:pt idx="843">
                  <c:v>0.38944444444444448</c:v>
                </c:pt>
                <c:pt idx="844">
                  <c:v>0.38945601851851852</c:v>
                </c:pt>
                <c:pt idx="845">
                  <c:v>0.38946759259259256</c:v>
                </c:pt>
                <c:pt idx="846">
                  <c:v>0.38947916666666665</c:v>
                </c:pt>
                <c:pt idx="847">
                  <c:v>0.38949074074074069</c:v>
                </c:pt>
                <c:pt idx="848">
                  <c:v>0.38950231481481484</c:v>
                </c:pt>
                <c:pt idx="849">
                  <c:v>0.38951388888888888</c:v>
                </c:pt>
                <c:pt idx="850">
                  <c:v>0.38952546296296298</c:v>
                </c:pt>
                <c:pt idx="851">
                  <c:v>0.38953703703703701</c:v>
                </c:pt>
                <c:pt idx="852">
                  <c:v>0.38954861111111111</c:v>
                </c:pt>
                <c:pt idx="853">
                  <c:v>0.38956018518518515</c:v>
                </c:pt>
                <c:pt idx="854">
                  <c:v>0.3895717592592593</c:v>
                </c:pt>
                <c:pt idx="855">
                  <c:v>0.38958333333333334</c:v>
                </c:pt>
                <c:pt idx="856">
                  <c:v>0.38959490740740743</c:v>
                </c:pt>
                <c:pt idx="857">
                  <c:v>0.38960648148148147</c:v>
                </c:pt>
                <c:pt idx="858">
                  <c:v>0.38961805555555556</c:v>
                </c:pt>
                <c:pt idx="859">
                  <c:v>0.3896296296296296</c:v>
                </c:pt>
                <c:pt idx="860">
                  <c:v>0.38964120370370375</c:v>
                </c:pt>
                <c:pt idx="861">
                  <c:v>0.38965277777777779</c:v>
                </c:pt>
                <c:pt idx="862">
                  <c:v>0.38966435185185189</c:v>
                </c:pt>
                <c:pt idx="863">
                  <c:v>0.38967592592592593</c:v>
                </c:pt>
                <c:pt idx="864">
                  <c:v>0.38968749999999996</c:v>
                </c:pt>
                <c:pt idx="865">
                  <c:v>0.38969907407407406</c:v>
                </c:pt>
                <c:pt idx="866">
                  <c:v>0.3897106481481481</c:v>
                </c:pt>
                <c:pt idx="867">
                  <c:v>0.38972222222222225</c:v>
                </c:pt>
                <c:pt idx="868">
                  <c:v>0.38973379629629629</c:v>
                </c:pt>
                <c:pt idx="869">
                  <c:v>0.38974537037037038</c:v>
                </c:pt>
                <c:pt idx="870">
                  <c:v>0.38975694444444442</c:v>
                </c:pt>
                <c:pt idx="871">
                  <c:v>0.38976851851851851</c:v>
                </c:pt>
                <c:pt idx="872">
                  <c:v>0.38978009259259255</c:v>
                </c:pt>
                <c:pt idx="873">
                  <c:v>0.3897916666666667</c:v>
                </c:pt>
                <c:pt idx="874">
                  <c:v>0.38980324074074074</c:v>
                </c:pt>
                <c:pt idx="875">
                  <c:v>0.38981481481481484</c:v>
                </c:pt>
                <c:pt idx="876">
                  <c:v>0.38982638888888888</c:v>
                </c:pt>
                <c:pt idx="877">
                  <c:v>0.38983796296296297</c:v>
                </c:pt>
                <c:pt idx="878">
                  <c:v>0.38984953703703701</c:v>
                </c:pt>
                <c:pt idx="879">
                  <c:v>0.38986111111111116</c:v>
                </c:pt>
                <c:pt idx="880">
                  <c:v>0.3898726851851852</c:v>
                </c:pt>
                <c:pt idx="881">
                  <c:v>0.38988425925925929</c:v>
                </c:pt>
                <c:pt idx="882">
                  <c:v>0.38989583333333333</c:v>
                </c:pt>
                <c:pt idx="883">
                  <c:v>0.38990740740740737</c:v>
                </c:pt>
                <c:pt idx="884">
                  <c:v>0.38991898148148146</c:v>
                </c:pt>
                <c:pt idx="885">
                  <c:v>0.3899305555555555</c:v>
                </c:pt>
                <c:pt idx="886">
                  <c:v>0.38994212962962965</c:v>
                </c:pt>
                <c:pt idx="887">
                  <c:v>0.38995370370370369</c:v>
                </c:pt>
                <c:pt idx="888">
                  <c:v>0.38996527777777779</c:v>
                </c:pt>
                <c:pt idx="889">
                  <c:v>0.38997685185185182</c:v>
                </c:pt>
                <c:pt idx="890">
                  <c:v>0.38998842592592592</c:v>
                </c:pt>
                <c:pt idx="891">
                  <c:v>0.38999999999999996</c:v>
                </c:pt>
                <c:pt idx="892">
                  <c:v>0.39001157407407411</c:v>
                </c:pt>
                <c:pt idx="893">
                  <c:v>0.39002314814814815</c:v>
                </c:pt>
                <c:pt idx="894">
                  <c:v>0.39003472222222224</c:v>
                </c:pt>
                <c:pt idx="895">
                  <c:v>0.39004629629629628</c:v>
                </c:pt>
                <c:pt idx="896">
                  <c:v>0.39005787037037037</c:v>
                </c:pt>
                <c:pt idx="897">
                  <c:v>0.39006944444444441</c:v>
                </c:pt>
                <c:pt idx="898">
                  <c:v>0.39008101851851856</c:v>
                </c:pt>
                <c:pt idx="899">
                  <c:v>0.3900925925925926</c:v>
                </c:pt>
                <c:pt idx="900">
                  <c:v>0.3901041666666667</c:v>
                </c:pt>
                <c:pt idx="901">
                  <c:v>0.39011574074074074</c:v>
                </c:pt>
                <c:pt idx="902">
                  <c:v>0.39012731481481483</c:v>
                </c:pt>
                <c:pt idx="903">
                  <c:v>0.39013888888888887</c:v>
                </c:pt>
                <c:pt idx="904">
                  <c:v>0.39015046296296302</c:v>
                </c:pt>
                <c:pt idx="905">
                  <c:v>0.39016203703703706</c:v>
                </c:pt>
                <c:pt idx="906">
                  <c:v>0.3901736111111111</c:v>
                </c:pt>
                <c:pt idx="907">
                  <c:v>0.39018518518518519</c:v>
                </c:pt>
                <c:pt idx="908">
                  <c:v>0.39019675925925923</c:v>
                </c:pt>
                <c:pt idx="909">
                  <c:v>0.39020833333333332</c:v>
                </c:pt>
                <c:pt idx="910">
                  <c:v>0.39021990740740736</c:v>
                </c:pt>
                <c:pt idx="911">
                  <c:v>0.39023148148148151</c:v>
                </c:pt>
                <c:pt idx="912">
                  <c:v>0.39024305555555555</c:v>
                </c:pt>
                <c:pt idx="913">
                  <c:v>0.39025462962962965</c:v>
                </c:pt>
                <c:pt idx="914">
                  <c:v>0.39026620370370368</c:v>
                </c:pt>
                <c:pt idx="915">
                  <c:v>0.39027777777777778</c:v>
                </c:pt>
                <c:pt idx="916">
                  <c:v>0.39028935185185182</c:v>
                </c:pt>
                <c:pt idx="917">
                  <c:v>0.39030092592592597</c:v>
                </c:pt>
                <c:pt idx="918">
                  <c:v>0.39031250000000001</c:v>
                </c:pt>
                <c:pt idx="919">
                  <c:v>0.3903240740740741</c:v>
                </c:pt>
                <c:pt idx="920">
                  <c:v>0.39033564814814814</c:v>
                </c:pt>
                <c:pt idx="921">
                  <c:v>0.39034722222222223</c:v>
                </c:pt>
                <c:pt idx="922">
                  <c:v>0.39035879629629627</c:v>
                </c:pt>
                <c:pt idx="923">
                  <c:v>0.39037037037037042</c:v>
                </c:pt>
                <c:pt idx="924">
                  <c:v>0.39038194444444446</c:v>
                </c:pt>
                <c:pt idx="925">
                  <c:v>0.3903935185185185</c:v>
                </c:pt>
                <c:pt idx="926">
                  <c:v>0.3904050925925926</c:v>
                </c:pt>
                <c:pt idx="927">
                  <c:v>0.39041666666666663</c:v>
                </c:pt>
                <c:pt idx="928">
                  <c:v>0.39042824074074073</c:v>
                </c:pt>
                <c:pt idx="929">
                  <c:v>0.39043981481481477</c:v>
                </c:pt>
                <c:pt idx="930">
                  <c:v>0.39045138888888892</c:v>
                </c:pt>
                <c:pt idx="931">
                  <c:v>0.39046296296296296</c:v>
                </c:pt>
                <c:pt idx="932">
                  <c:v>0.39047453703703705</c:v>
                </c:pt>
                <c:pt idx="933">
                  <c:v>0.39048611111111109</c:v>
                </c:pt>
                <c:pt idx="934">
                  <c:v>0.39049768518518518</c:v>
                </c:pt>
                <c:pt idx="935">
                  <c:v>0.39050925925925922</c:v>
                </c:pt>
                <c:pt idx="936">
                  <c:v>0.39052083333333337</c:v>
                </c:pt>
                <c:pt idx="937">
                  <c:v>0.39053240740740741</c:v>
                </c:pt>
                <c:pt idx="938">
                  <c:v>0.39054398148148151</c:v>
                </c:pt>
                <c:pt idx="939">
                  <c:v>0.39055555555555554</c:v>
                </c:pt>
                <c:pt idx="940">
                  <c:v>0.39056712962962964</c:v>
                </c:pt>
                <c:pt idx="941">
                  <c:v>0.39057870370370368</c:v>
                </c:pt>
                <c:pt idx="942">
                  <c:v>0.39059027777777783</c:v>
                </c:pt>
                <c:pt idx="943">
                  <c:v>0.39060185185185187</c:v>
                </c:pt>
                <c:pt idx="944">
                  <c:v>0.39061342592592596</c:v>
                </c:pt>
                <c:pt idx="945">
                  <c:v>0.390625</c:v>
                </c:pt>
                <c:pt idx="946">
                  <c:v>0.39063657407407404</c:v>
                </c:pt>
                <c:pt idx="947">
                  <c:v>0.39064814814814813</c:v>
                </c:pt>
                <c:pt idx="948">
                  <c:v>0.39065972222222217</c:v>
                </c:pt>
                <c:pt idx="949">
                  <c:v>0.39067129629629632</c:v>
                </c:pt>
                <c:pt idx="950">
                  <c:v>0.39068287037037036</c:v>
                </c:pt>
                <c:pt idx="951">
                  <c:v>0.39069444444444446</c:v>
                </c:pt>
                <c:pt idx="952">
                  <c:v>0.39070601851851849</c:v>
                </c:pt>
                <c:pt idx="953">
                  <c:v>0.39071759259259259</c:v>
                </c:pt>
                <c:pt idx="954">
                  <c:v>0.39072916666666663</c:v>
                </c:pt>
                <c:pt idx="955">
                  <c:v>0.39074074074074078</c:v>
                </c:pt>
                <c:pt idx="956">
                  <c:v>0.39075231481481482</c:v>
                </c:pt>
                <c:pt idx="957">
                  <c:v>0.39076388888888891</c:v>
                </c:pt>
                <c:pt idx="958">
                  <c:v>0.39077546296296295</c:v>
                </c:pt>
                <c:pt idx="959">
                  <c:v>0.39078703703703704</c:v>
                </c:pt>
                <c:pt idx="960">
                  <c:v>0.39079861111111108</c:v>
                </c:pt>
                <c:pt idx="961">
                  <c:v>0.39081018518518523</c:v>
                </c:pt>
                <c:pt idx="962">
                  <c:v>0.39082175925925927</c:v>
                </c:pt>
                <c:pt idx="963">
                  <c:v>0.39083333333333337</c:v>
                </c:pt>
                <c:pt idx="964">
                  <c:v>0.3908449074074074</c:v>
                </c:pt>
                <c:pt idx="965">
                  <c:v>0.3908564814814815</c:v>
                </c:pt>
                <c:pt idx="966">
                  <c:v>0.39086805555555554</c:v>
                </c:pt>
                <c:pt idx="967">
                  <c:v>0.39087962962962958</c:v>
                </c:pt>
                <c:pt idx="968">
                  <c:v>0.39089120370370373</c:v>
                </c:pt>
                <c:pt idx="969">
                  <c:v>0.39090277777777777</c:v>
                </c:pt>
                <c:pt idx="970">
                  <c:v>0.39091435185185186</c:v>
                </c:pt>
                <c:pt idx="971">
                  <c:v>0.3909259259259259</c:v>
                </c:pt>
                <c:pt idx="972">
                  <c:v>0.39093749999999999</c:v>
                </c:pt>
                <c:pt idx="973">
                  <c:v>0.39094907407407403</c:v>
                </c:pt>
                <c:pt idx="974">
                  <c:v>0.39096064814814818</c:v>
                </c:pt>
                <c:pt idx="975">
                  <c:v>0.39097222222222222</c:v>
                </c:pt>
                <c:pt idx="976">
                  <c:v>0.39098379629629632</c:v>
                </c:pt>
                <c:pt idx="977">
                  <c:v>0.39099537037037035</c:v>
                </c:pt>
                <c:pt idx="978">
                  <c:v>0.39100694444444445</c:v>
                </c:pt>
                <c:pt idx="979">
                  <c:v>0.39101851851851849</c:v>
                </c:pt>
                <c:pt idx="980">
                  <c:v>0.39103009259259264</c:v>
                </c:pt>
                <c:pt idx="981">
                  <c:v>0.39104166666666668</c:v>
                </c:pt>
                <c:pt idx="982">
                  <c:v>0.39105324074074077</c:v>
                </c:pt>
                <c:pt idx="983">
                  <c:v>0.39106481481481481</c:v>
                </c:pt>
                <c:pt idx="984">
                  <c:v>0.3910763888888889</c:v>
                </c:pt>
                <c:pt idx="985">
                  <c:v>0.39108796296296294</c:v>
                </c:pt>
                <c:pt idx="986">
                  <c:v>0.39109953703703698</c:v>
                </c:pt>
                <c:pt idx="987">
                  <c:v>0.39111111111111113</c:v>
                </c:pt>
                <c:pt idx="988">
                  <c:v>0.39112268518518517</c:v>
                </c:pt>
                <c:pt idx="989">
                  <c:v>0.39113425925925926</c:v>
                </c:pt>
                <c:pt idx="990">
                  <c:v>0.3911458333333333</c:v>
                </c:pt>
                <c:pt idx="991">
                  <c:v>0.3911574074074074</c:v>
                </c:pt>
                <c:pt idx="992">
                  <c:v>0.39116898148148144</c:v>
                </c:pt>
                <c:pt idx="993">
                  <c:v>0.39118055555555559</c:v>
                </c:pt>
                <c:pt idx="994">
                  <c:v>0.39119212962962963</c:v>
                </c:pt>
                <c:pt idx="995">
                  <c:v>0.39120370370370372</c:v>
                </c:pt>
                <c:pt idx="996">
                  <c:v>0.39121527777777776</c:v>
                </c:pt>
                <c:pt idx="997">
                  <c:v>0.39122685185185185</c:v>
                </c:pt>
                <c:pt idx="998">
                  <c:v>0.39123842592592589</c:v>
                </c:pt>
                <c:pt idx="999">
                  <c:v>0.39125000000000004</c:v>
                </c:pt>
                <c:pt idx="1000">
                  <c:v>0.39126157407407408</c:v>
                </c:pt>
                <c:pt idx="1001">
                  <c:v>0.39127314814814818</c:v>
                </c:pt>
                <c:pt idx="1002">
                  <c:v>0.39128472222222221</c:v>
                </c:pt>
                <c:pt idx="1003">
                  <c:v>0.39129629629629631</c:v>
                </c:pt>
                <c:pt idx="1004">
                  <c:v>0.39130787037037035</c:v>
                </c:pt>
                <c:pt idx="1005">
                  <c:v>0.3913194444444445</c:v>
                </c:pt>
                <c:pt idx="1006">
                  <c:v>0.39133101851851854</c:v>
                </c:pt>
                <c:pt idx="1007">
                  <c:v>0.39134259259259263</c:v>
                </c:pt>
                <c:pt idx="1008">
                  <c:v>0.39135416666666667</c:v>
                </c:pt>
                <c:pt idx="1009">
                  <c:v>0.39136574074074071</c:v>
                </c:pt>
                <c:pt idx="1010">
                  <c:v>0.3913773148148148</c:v>
                </c:pt>
                <c:pt idx="1011">
                  <c:v>0.39138888888888884</c:v>
                </c:pt>
                <c:pt idx="1012">
                  <c:v>0.39140046296296299</c:v>
                </c:pt>
                <c:pt idx="1013">
                  <c:v>0.39141203703703703</c:v>
                </c:pt>
                <c:pt idx="1014">
                  <c:v>0.39142361111111112</c:v>
                </c:pt>
                <c:pt idx="1015">
                  <c:v>0.39143518518518516</c:v>
                </c:pt>
                <c:pt idx="1016">
                  <c:v>0.39144675925925926</c:v>
                </c:pt>
                <c:pt idx="1017">
                  <c:v>0.3914583333333333</c:v>
                </c:pt>
                <c:pt idx="1018">
                  <c:v>0.39146990740740745</c:v>
                </c:pt>
                <c:pt idx="1019">
                  <c:v>0.39148148148148149</c:v>
                </c:pt>
                <c:pt idx="1020">
                  <c:v>0.39149305555555558</c:v>
                </c:pt>
                <c:pt idx="1021">
                  <c:v>0.39150462962962962</c:v>
                </c:pt>
                <c:pt idx="1022">
                  <c:v>0.39151620370370371</c:v>
                </c:pt>
                <c:pt idx="1023">
                  <c:v>0.39152777777777775</c:v>
                </c:pt>
                <c:pt idx="1024">
                  <c:v>0.3915393518518519</c:v>
                </c:pt>
                <c:pt idx="1025">
                  <c:v>0.39155092592592594</c:v>
                </c:pt>
                <c:pt idx="1026">
                  <c:v>0.39156250000000004</c:v>
                </c:pt>
                <c:pt idx="1027">
                  <c:v>0.39157407407407407</c:v>
                </c:pt>
                <c:pt idx="1028">
                  <c:v>0.39158564814814811</c:v>
                </c:pt>
                <c:pt idx="1029">
                  <c:v>0.39159722222222221</c:v>
                </c:pt>
                <c:pt idx="1030">
                  <c:v>0.39160879629629625</c:v>
                </c:pt>
                <c:pt idx="1031">
                  <c:v>0.3916203703703704</c:v>
                </c:pt>
                <c:pt idx="1032">
                  <c:v>0.39163194444444444</c:v>
                </c:pt>
                <c:pt idx="1033">
                  <c:v>0.39164351851851853</c:v>
                </c:pt>
                <c:pt idx="1034">
                  <c:v>0.39165509259259257</c:v>
                </c:pt>
                <c:pt idx="1035">
                  <c:v>0.39166666666666666</c:v>
                </c:pt>
                <c:pt idx="1036">
                  <c:v>0.3916782407407407</c:v>
                </c:pt>
                <c:pt idx="1037">
                  <c:v>0.39168981481481485</c:v>
                </c:pt>
                <c:pt idx="1038">
                  <c:v>0.39170138888888889</c:v>
                </c:pt>
                <c:pt idx="1039">
                  <c:v>0.39171296296296299</c:v>
                </c:pt>
                <c:pt idx="1040">
                  <c:v>0.39172453703703702</c:v>
                </c:pt>
                <c:pt idx="1041">
                  <c:v>0.39173611111111112</c:v>
                </c:pt>
                <c:pt idx="1042">
                  <c:v>0.39174768518518516</c:v>
                </c:pt>
                <c:pt idx="1043">
                  <c:v>0.39175925925925931</c:v>
                </c:pt>
                <c:pt idx="1044">
                  <c:v>0.39177083333333335</c:v>
                </c:pt>
                <c:pt idx="1045">
                  <c:v>0.39178240740740744</c:v>
                </c:pt>
                <c:pt idx="1046">
                  <c:v>0.39179398148148148</c:v>
                </c:pt>
                <c:pt idx="1047">
                  <c:v>0.39180555555555552</c:v>
                </c:pt>
                <c:pt idx="1048">
                  <c:v>0.39181712962962961</c:v>
                </c:pt>
                <c:pt idx="1049">
                  <c:v>0.39182870370370365</c:v>
                </c:pt>
                <c:pt idx="1050">
                  <c:v>0.3918402777777778</c:v>
                </c:pt>
                <c:pt idx="1051">
                  <c:v>0.39185185185185184</c:v>
                </c:pt>
                <c:pt idx="1052">
                  <c:v>0.39186342592592593</c:v>
                </c:pt>
                <c:pt idx="1053">
                  <c:v>0.39187499999999997</c:v>
                </c:pt>
                <c:pt idx="1054">
                  <c:v>0.39188657407407407</c:v>
                </c:pt>
                <c:pt idx="1055">
                  <c:v>0.39189814814814811</c:v>
                </c:pt>
                <c:pt idx="1056">
                  <c:v>0.39190972222222226</c:v>
                </c:pt>
                <c:pt idx="1057">
                  <c:v>0.3919212962962963</c:v>
                </c:pt>
                <c:pt idx="1058">
                  <c:v>0.39193287037037039</c:v>
                </c:pt>
                <c:pt idx="1059">
                  <c:v>0.39194444444444443</c:v>
                </c:pt>
                <c:pt idx="1060">
                  <c:v>0.39195601851851852</c:v>
                </c:pt>
                <c:pt idx="1061">
                  <c:v>0.39196759259259256</c:v>
                </c:pt>
                <c:pt idx="1062">
                  <c:v>0.39197916666666671</c:v>
                </c:pt>
                <c:pt idx="1063">
                  <c:v>0.39199074074074075</c:v>
                </c:pt>
                <c:pt idx="1064">
                  <c:v>0.39200231481481485</c:v>
                </c:pt>
                <c:pt idx="1065">
                  <c:v>0.39201388888888888</c:v>
                </c:pt>
                <c:pt idx="1066">
                  <c:v>0.39202546296296298</c:v>
                </c:pt>
                <c:pt idx="1067">
                  <c:v>0.39203703703703702</c:v>
                </c:pt>
                <c:pt idx="1068">
                  <c:v>0.39204861111111117</c:v>
                </c:pt>
                <c:pt idx="1069">
                  <c:v>0.39206018518518521</c:v>
                </c:pt>
                <c:pt idx="1070">
                  <c:v>0.39207175925925924</c:v>
                </c:pt>
                <c:pt idx="1071">
                  <c:v>0.39208333333333334</c:v>
                </c:pt>
                <c:pt idx="1072">
                  <c:v>0.39209490740740738</c:v>
                </c:pt>
                <c:pt idx="1073">
                  <c:v>0.39210648148148147</c:v>
                </c:pt>
                <c:pt idx="1074">
                  <c:v>0.39211805555555551</c:v>
                </c:pt>
                <c:pt idx="1075">
                  <c:v>0.39212962962962966</c:v>
                </c:pt>
                <c:pt idx="1076">
                  <c:v>0.3921412037037037</c:v>
                </c:pt>
                <c:pt idx="1077">
                  <c:v>0.39215277777777779</c:v>
                </c:pt>
                <c:pt idx="1078">
                  <c:v>0.39216435185185183</c:v>
                </c:pt>
                <c:pt idx="1079">
                  <c:v>0.39217592592592593</c:v>
                </c:pt>
                <c:pt idx="1080">
                  <c:v>0.39218749999999997</c:v>
                </c:pt>
                <c:pt idx="1081">
                  <c:v>0.39219907407407412</c:v>
                </c:pt>
                <c:pt idx="1082">
                  <c:v>0.39221064814814816</c:v>
                </c:pt>
                <c:pt idx="1083">
                  <c:v>0.39222222222222225</c:v>
                </c:pt>
                <c:pt idx="1084">
                  <c:v>0.39223379629629629</c:v>
                </c:pt>
                <c:pt idx="1085">
                  <c:v>0.39224537037037038</c:v>
                </c:pt>
                <c:pt idx="1086">
                  <c:v>0.39225694444444442</c:v>
                </c:pt>
                <c:pt idx="1087">
                  <c:v>0.39226851851851857</c:v>
                </c:pt>
                <c:pt idx="1088">
                  <c:v>0.39228009259259261</c:v>
                </c:pt>
                <c:pt idx="1089">
                  <c:v>0.39229166666666665</c:v>
                </c:pt>
                <c:pt idx="1090">
                  <c:v>0.39230324074074074</c:v>
                </c:pt>
                <c:pt idx="1091">
                  <c:v>0.39231481481481478</c:v>
                </c:pt>
                <c:pt idx="1092">
                  <c:v>0.39232638888888888</c:v>
                </c:pt>
                <c:pt idx="1093">
                  <c:v>0.39233796296296292</c:v>
                </c:pt>
                <c:pt idx="1094">
                  <c:v>0.39234953703703707</c:v>
                </c:pt>
                <c:pt idx="1095">
                  <c:v>0.3923611111111111</c:v>
                </c:pt>
                <c:pt idx="1096">
                  <c:v>0.3923726851851852</c:v>
                </c:pt>
                <c:pt idx="1097">
                  <c:v>0.39238425925925924</c:v>
                </c:pt>
                <c:pt idx="1098">
                  <c:v>0.39239583333333333</c:v>
                </c:pt>
                <c:pt idx="1099">
                  <c:v>0.39240740740740737</c:v>
                </c:pt>
                <c:pt idx="1100">
                  <c:v>0.39241898148148152</c:v>
                </c:pt>
                <c:pt idx="1101">
                  <c:v>0.39243055555555556</c:v>
                </c:pt>
                <c:pt idx="1102">
                  <c:v>0.39244212962962965</c:v>
                </c:pt>
                <c:pt idx="1103">
                  <c:v>0.39245370370370369</c:v>
                </c:pt>
                <c:pt idx="1104">
                  <c:v>0.39246527777777779</c:v>
                </c:pt>
                <c:pt idx="1105">
                  <c:v>0.39247685185185183</c:v>
                </c:pt>
                <c:pt idx="1106">
                  <c:v>0.39248842592592598</c:v>
                </c:pt>
                <c:pt idx="1107">
                  <c:v>0.39250000000000002</c:v>
                </c:pt>
                <c:pt idx="1108">
                  <c:v>0.39251157407407405</c:v>
                </c:pt>
                <c:pt idx="1109">
                  <c:v>0.39252314814814815</c:v>
                </c:pt>
                <c:pt idx="1110">
                  <c:v>0.39253472222222219</c:v>
                </c:pt>
                <c:pt idx="1111">
                  <c:v>0.39254629629629628</c:v>
                </c:pt>
                <c:pt idx="1112">
                  <c:v>0.39255787037037032</c:v>
                </c:pt>
                <c:pt idx="1113">
                  <c:v>0.39256944444444447</c:v>
                </c:pt>
                <c:pt idx="1114">
                  <c:v>0.39258101851851851</c:v>
                </c:pt>
                <c:pt idx="1115">
                  <c:v>0.3925925925925926</c:v>
                </c:pt>
                <c:pt idx="1116">
                  <c:v>0.39260416666666664</c:v>
                </c:pt>
                <c:pt idx="1117">
                  <c:v>0.39261574074074074</c:v>
                </c:pt>
                <c:pt idx="1118">
                  <c:v>0.39262731481481478</c:v>
                </c:pt>
                <c:pt idx="1119">
                  <c:v>0.39263888888888893</c:v>
                </c:pt>
                <c:pt idx="1120">
                  <c:v>0.39265046296296297</c:v>
                </c:pt>
                <c:pt idx="1121">
                  <c:v>0.39266203703703706</c:v>
                </c:pt>
                <c:pt idx="1122">
                  <c:v>0.3926736111111111</c:v>
                </c:pt>
                <c:pt idx="1123">
                  <c:v>0.39268518518518519</c:v>
                </c:pt>
                <c:pt idx="1124">
                  <c:v>0.39269675925925923</c:v>
                </c:pt>
                <c:pt idx="1125">
                  <c:v>0.39270833333333338</c:v>
                </c:pt>
                <c:pt idx="1126">
                  <c:v>0.39271990740740742</c:v>
                </c:pt>
                <c:pt idx="1127">
                  <c:v>0.39273148148148151</c:v>
                </c:pt>
                <c:pt idx="1128">
                  <c:v>0.39274305555555555</c:v>
                </c:pt>
                <c:pt idx="1129">
                  <c:v>0.39275462962962965</c:v>
                </c:pt>
                <c:pt idx="1130">
                  <c:v>0.39276620370370369</c:v>
                </c:pt>
                <c:pt idx="1131">
                  <c:v>0.39277777777777773</c:v>
                </c:pt>
                <c:pt idx="1132">
                  <c:v>0.39278935185185188</c:v>
                </c:pt>
                <c:pt idx="1133">
                  <c:v>0.39280092592592591</c:v>
                </c:pt>
                <c:pt idx="1134">
                  <c:v>0.39281250000000001</c:v>
                </c:pt>
                <c:pt idx="1135">
                  <c:v>0.39282407407407405</c:v>
                </c:pt>
                <c:pt idx="1136">
                  <c:v>0.39283564814814814</c:v>
                </c:pt>
                <c:pt idx="1137">
                  <c:v>0.39284722222222218</c:v>
                </c:pt>
                <c:pt idx="1138">
                  <c:v>0.39285879629629633</c:v>
                </c:pt>
                <c:pt idx="1139">
                  <c:v>0.39287037037037037</c:v>
                </c:pt>
                <c:pt idx="1140">
                  <c:v>0.39288194444444446</c:v>
                </c:pt>
                <c:pt idx="1141">
                  <c:v>0.3928935185185185</c:v>
                </c:pt>
                <c:pt idx="1142">
                  <c:v>0.3929050925925926</c:v>
                </c:pt>
                <c:pt idx="1143">
                  <c:v>0.39291666666666664</c:v>
                </c:pt>
                <c:pt idx="1144">
                  <c:v>0.39292824074074079</c:v>
                </c:pt>
                <c:pt idx="1145">
                  <c:v>0.39293981481481483</c:v>
                </c:pt>
                <c:pt idx="1146">
                  <c:v>0.39295138888888892</c:v>
                </c:pt>
                <c:pt idx="1147">
                  <c:v>0.39296296296296296</c:v>
                </c:pt>
                <c:pt idx="1148">
                  <c:v>0.39297453703703705</c:v>
                </c:pt>
                <c:pt idx="1149">
                  <c:v>0.39298611111111109</c:v>
                </c:pt>
                <c:pt idx="1150">
                  <c:v>0.39299768518518513</c:v>
                </c:pt>
                <c:pt idx="1151">
                  <c:v>0.39300925925925928</c:v>
                </c:pt>
                <c:pt idx="1152">
                  <c:v>0.39302083333333332</c:v>
                </c:pt>
                <c:pt idx="1153">
                  <c:v>0.39303240740740741</c:v>
                </c:pt>
                <c:pt idx="1154">
                  <c:v>0.39304398148148145</c:v>
                </c:pt>
                <c:pt idx="1155">
                  <c:v>0.39305555555555555</c:v>
                </c:pt>
                <c:pt idx="1156">
                  <c:v>0.39306712962962959</c:v>
                </c:pt>
                <c:pt idx="1157">
                  <c:v>0.39307870370370374</c:v>
                </c:pt>
                <c:pt idx="1158">
                  <c:v>0.39309027777777777</c:v>
                </c:pt>
                <c:pt idx="1159">
                  <c:v>0.39310185185185187</c:v>
                </c:pt>
                <c:pt idx="1160">
                  <c:v>0.39311342592592591</c:v>
                </c:pt>
                <c:pt idx="1161">
                  <c:v>0.393125</c:v>
                </c:pt>
                <c:pt idx="1162">
                  <c:v>0.39313657407407404</c:v>
                </c:pt>
                <c:pt idx="1163">
                  <c:v>0.39314814814814819</c:v>
                </c:pt>
                <c:pt idx="1164">
                  <c:v>0.39315972222222223</c:v>
                </c:pt>
                <c:pt idx="1165">
                  <c:v>0.39317129629629632</c:v>
                </c:pt>
                <c:pt idx="1166">
                  <c:v>0.39318287037037036</c:v>
                </c:pt>
                <c:pt idx="1167">
                  <c:v>0.39319444444444446</c:v>
                </c:pt>
                <c:pt idx="1168">
                  <c:v>0.3932060185185185</c:v>
                </c:pt>
                <c:pt idx="1169">
                  <c:v>0.39321759259259265</c:v>
                </c:pt>
                <c:pt idx="1170">
                  <c:v>0.39322916666666669</c:v>
                </c:pt>
                <c:pt idx="1171">
                  <c:v>0.39324074074074072</c:v>
                </c:pt>
                <c:pt idx="1172">
                  <c:v>0.39325231481481482</c:v>
                </c:pt>
                <c:pt idx="1173">
                  <c:v>0.39326388888888886</c:v>
                </c:pt>
                <c:pt idx="1174">
                  <c:v>0.39327546296296295</c:v>
                </c:pt>
                <c:pt idx="1175">
                  <c:v>0.39328703703703699</c:v>
                </c:pt>
                <c:pt idx="1176">
                  <c:v>0.39329861111111114</c:v>
                </c:pt>
                <c:pt idx="1177">
                  <c:v>0.39331018518518518</c:v>
                </c:pt>
                <c:pt idx="1178">
                  <c:v>0.39332175925925927</c:v>
                </c:pt>
                <c:pt idx="1179">
                  <c:v>0.39333333333333331</c:v>
                </c:pt>
                <c:pt idx="1180">
                  <c:v>0.39334490740740741</c:v>
                </c:pt>
                <c:pt idx="1181">
                  <c:v>0.39335648148148145</c:v>
                </c:pt>
                <c:pt idx="1182">
                  <c:v>0.3933680555555556</c:v>
                </c:pt>
                <c:pt idx="1183">
                  <c:v>0.39337962962962963</c:v>
                </c:pt>
                <c:pt idx="1184">
                  <c:v>0.39339120370370373</c:v>
                </c:pt>
                <c:pt idx="1185">
                  <c:v>0.39340277777777777</c:v>
                </c:pt>
                <c:pt idx="1186">
                  <c:v>0.39341435185185186</c:v>
                </c:pt>
                <c:pt idx="1187">
                  <c:v>0.3934259259259259</c:v>
                </c:pt>
                <c:pt idx="1188">
                  <c:v>0.39343750000000005</c:v>
                </c:pt>
                <c:pt idx="1189">
                  <c:v>0.39344907407407409</c:v>
                </c:pt>
                <c:pt idx="1190">
                  <c:v>0.39346064814814818</c:v>
                </c:pt>
                <c:pt idx="1191">
                  <c:v>0.39347222222222222</c:v>
                </c:pt>
                <c:pt idx="1192">
                  <c:v>0.39348379629629626</c:v>
                </c:pt>
                <c:pt idx="1193">
                  <c:v>0.39349537037037036</c:v>
                </c:pt>
                <c:pt idx="1194">
                  <c:v>0.3935069444444444</c:v>
                </c:pt>
                <c:pt idx="1195">
                  <c:v>0.39351851851851855</c:v>
                </c:pt>
                <c:pt idx="1196">
                  <c:v>0.39353009259259258</c:v>
                </c:pt>
                <c:pt idx="1197">
                  <c:v>0.39354166666666668</c:v>
                </c:pt>
                <c:pt idx="1198">
                  <c:v>0.39355324074074072</c:v>
                </c:pt>
                <c:pt idx="1199">
                  <c:v>0.39356481481481481</c:v>
                </c:pt>
                <c:pt idx="1200">
                  <c:v>0.39357638888888885</c:v>
                </c:pt>
                <c:pt idx="1201">
                  <c:v>0.393587962962963</c:v>
                </c:pt>
                <c:pt idx="1202">
                  <c:v>0.39359953703703704</c:v>
                </c:pt>
                <c:pt idx="1203">
                  <c:v>0.39361111111111113</c:v>
                </c:pt>
                <c:pt idx="1204">
                  <c:v>0.39362268518518517</c:v>
                </c:pt>
                <c:pt idx="1205">
                  <c:v>0.39363425925925927</c:v>
                </c:pt>
                <c:pt idx="1206">
                  <c:v>0.39364583333333331</c:v>
                </c:pt>
                <c:pt idx="1207">
                  <c:v>0.39365740740740746</c:v>
                </c:pt>
                <c:pt idx="1208">
                  <c:v>0.39366898148148149</c:v>
                </c:pt>
                <c:pt idx="1209">
                  <c:v>0.39368055555555559</c:v>
                </c:pt>
                <c:pt idx="1210">
                  <c:v>0.39369212962962963</c:v>
                </c:pt>
                <c:pt idx="1211">
                  <c:v>0.39370370370370367</c:v>
                </c:pt>
                <c:pt idx="1212">
                  <c:v>0.39371527777777776</c:v>
                </c:pt>
                <c:pt idx="1213">
                  <c:v>0.3937268518518518</c:v>
                </c:pt>
                <c:pt idx="1214">
                  <c:v>0.39373842592592595</c:v>
                </c:pt>
                <c:pt idx="1215">
                  <c:v>0.39374999999999999</c:v>
                </c:pt>
                <c:pt idx="1216">
                  <c:v>0.39376157407407408</c:v>
                </c:pt>
                <c:pt idx="1217">
                  <c:v>0.39377314814814812</c:v>
                </c:pt>
                <c:pt idx="1218">
                  <c:v>0.39378472222222222</c:v>
                </c:pt>
                <c:pt idx="1219">
                  <c:v>0.39379629629629626</c:v>
                </c:pt>
                <c:pt idx="1220">
                  <c:v>0.39380787037037041</c:v>
                </c:pt>
                <c:pt idx="1221">
                  <c:v>0.39381944444444444</c:v>
                </c:pt>
                <c:pt idx="1222">
                  <c:v>0.39383101851851854</c:v>
                </c:pt>
                <c:pt idx="1223">
                  <c:v>0.39384259259259258</c:v>
                </c:pt>
                <c:pt idx="1224">
                  <c:v>0.39385416666666667</c:v>
                </c:pt>
                <c:pt idx="1225">
                  <c:v>0.39386574074074071</c:v>
                </c:pt>
                <c:pt idx="1226">
                  <c:v>0.39387731481481486</c:v>
                </c:pt>
                <c:pt idx="1227">
                  <c:v>0.3938888888888889</c:v>
                </c:pt>
                <c:pt idx="1228">
                  <c:v>0.39390046296296299</c:v>
                </c:pt>
                <c:pt idx="1229">
                  <c:v>0.39391203703703703</c:v>
                </c:pt>
                <c:pt idx="1230">
                  <c:v>0.39392361111111113</c:v>
                </c:pt>
                <c:pt idx="1231">
                  <c:v>0.39393518518518517</c:v>
                </c:pt>
                <c:pt idx="1232">
                  <c:v>0.39394675925925932</c:v>
                </c:pt>
                <c:pt idx="1233">
                  <c:v>0.39395833333333335</c:v>
                </c:pt>
                <c:pt idx="1234">
                  <c:v>0.39396990740740739</c:v>
                </c:pt>
                <c:pt idx="1235">
                  <c:v>0.39398148148148149</c:v>
                </c:pt>
                <c:pt idx="1236">
                  <c:v>0.39399305555555553</c:v>
                </c:pt>
                <c:pt idx="1237">
                  <c:v>0.39400462962962962</c:v>
                </c:pt>
                <c:pt idx="1238">
                  <c:v>0.39401620370370366</c:v>
                </c:pt>
                <c:pt idx="1239">
                  <c:v>0.39402777777777781</c:v>
                </c:pt>
                <c:pt idx="1240">
                  <c:v>0.39403935185185185</c:v>
                </c:pt>
                <c:pt idx="1241">
                  <c:v>0.39405092592592594</c:v>
                </c:pt>
                <c:pt idx="1242">
                  <c:v>0.39406249999999998</c:v>
                </c:pt>
                <c:pt idx="1243">
                  <c:v>0.39407407407407408</c:v>
                </c:pt>
                <c:pt idx="1244">
                  <c:v>0.39408564814814812</c:v>
                </c:pt>
                <c:pt idx="1245">
                  <c:v>0.39409722222222227</c:v>
                </c:pt>
                <c:pt idx="1246">
                  <c:v>0.3941087962962963</c:v>
                </c:pt>
                <c:pt idx="1247">
                  <c:v>0.3941203703703704</c:v>
                </c:pt>
                <c:pt idx="1248">
                  <c:v>0.39413194444444444</c:v>
                </c:pt>
                <c:pt idx="1249">
                  <c:v>0.39414351851851853</c:v>
                </c:pt>
                <c:pt idx="1250">
                  <c:v>0.39415509259259257</c:v>
                </c:pt>
                <c:pt idx="1251">
                  <c:v>0.39416666666666672</c:v>
                </c:pt>
                <c:pt idx="1252">
                  <c:v>0.39417824074074076</c:v>
                </c:pt>
                <c:pt idx="1253">
                  <c:v>0.3941898148148148</c:v>
                </c:pt>
                <c:pt idx="1254">
                  <c:v>0.39420138888888889</c:v>
                </c:pt>
                <c:pt idx="1255">
                  <c:v>0.39421296296296293</c:v>
                </c:pt>
                <c:pt idx="1256">
                  <c:v>0.39422453703703703</c:v>
                </c:pt>
                <c:pt idx="1257">
                  <c:v>0.39423611111111106</c:v>
                </c:pt>
                <c:pt idx="1258">
                  <c:v>0.39424768518518521</c:v>
                </c:pt>
                <c:pt idx="1259">
                  <c:v>0.39425925925925925</c:v>
                </c:pt>
                <c:pt idx="1260">
                  <c:v>0.39427083333333335</c:v>
                </c:pt>
                <c:pt idx="1261">
                  <c:v>0.39428240740740739</c:v>
                </c:pt>
                <c:pt idx="1262">
                  <c:v>0.39429398148148148</c:v>
                </c:pt>
                <c:pt idx="1263">
                  <c:v>0.39430555555555552</c:v>
                </c:pt>
                <c:pt idx="1264">
                  <c:v>0.39431712962962967</c:v>
                </c:pt>
                <c:pt idx="1265">
                  <c:v>0.39432870370370371</c:v>
                </c:pt>
                <c:pt idx="1266">
                  <c:v>0.3943402777777778</c:v>
                </c:pt>
                <c:pt idx="1267">
                  <c:v>0.39435185185185184</c:v>
                </c:pt>
                <c:pt idx="1268">
                  <c:v>0.39436342592592594</c:v>
                </c:pt>
                <c:pt idx="1269">
                  <c:v>0.39437499999999998</c:v>
                </c:pt>
                <c:pt idx="1270">
                  <c:v>0.39438657407407413</c:v>
                </c:pt>
                <c:pt idx="1271">
                  <c:v>0.39439814814814816</c:v>
                </c:pt>
                <c:pt idx="1272">
                  <c:v>0.3944097222222222</c:v>
                </c:pt>
                <c:pt idx="1273">
                  <c:v>0.3944212962962963</c:v>
                </c:pt>
                <c:pt idx="1274">
                  <c:v>0.39443287037037034</c:v>
                </c:pt>
                <c:pt idx="1275">
                  <c:v>0.39444444444444443</c:v>
                </c:pt>
                <c:pt idx="1276">
                  <c:v>0.39445601851851847</c:v>
                </c:pt>
                <c:pt idx="1277">
                  <c:v>0.39446759259259262</c:v>
                </c:pt>
                <c:pt idx="1278">
                  <c:v>0.39447916666666666</c:v>
                </c:pt>
                <c:pt idx="1279">
                  <c:v>0.39449074074074075</c:v>
                </c:pt>
                <c:pt idx="1280">
                  <c:v>0.39450231481481479</c:v>
                </c:pt>
                <c:pt idx="1281">
                  <c:v>0.39451388888888889</c:v>
                </c:pt>
                <c:pt idx="1282">
                  <c:v>0.39452546296296293</c:v>
                </c:pt>
                <c:pt idx="1283">
                  <c:v>0.39453703703703707</c:v>
                </c:pt>
                <c:pt idx="1284">
                  <c:v>0.39454861111111111</c:v>
                </c:pt>
                <c:pt idx="1285">
                  <c:v>0.39456018518518521</c:v>
                </c:pt>
                <c:pt idx="1286">
                  <c:v>0.39457175925925925</c:v>
                </c:pt>
                <c:pt idx="1287">
                  <c:v>0.39458333333333334</c:v>
                </c:pt>
                <c:pt idx="1288">
                  <c:v>0.39459490740740738</c:v>
                </c:pt>
                <c:pt idx="1289">
                  <c:v>0.39460648148148153</c:v>
                </c:pt>
                <c:pt idx="1290">
                  <c:v>0.39461805555555557</c:v>
                </c:pt>
                <c:pt idx="1291">
                  <c:v>0.39462962962962966</c:v>
                </c:pt>
                <c:pt idx="1292">
                  <c:v>0.3946412037037037</c:v>
                </c:pt>
                <c:pt idx="1293">
                  <c:v>0.3946527777777778</c:v>
                </c:pt>
                <c:pt idx="1294">
                  <c:v>0.39466435185185184</c:v>
                </c:pt>
                <c:pt idx="1295">
                  <c:v>0.39467592592592587</c:v>
                </c:pt>
                <c:pt idx="1296">
                  <c:v>0.39468750000000002</c:v>
                </c:pt>
                <c:pt idx="1297">
                  <c:v>0.39469907407407406</c:v>
                </c:pt>
                <c:pt idx="1298">
                  <c:v>0.39471064814814816</c:v>
                </c:pt>
                <c:pt idx="1299">
                  <c:v>0.3947222222222222</c:v>
                </c:pt>
                <c:pt idx="1300">
                  <c:v>0.39473379629629629</c:v>
                </c:pt>
                <c:pt idx="1301">
                  <c:v>0.39474537037037033</c:v>
                </c:pt>
                <c:pt idx="1302">
                  <c:v>0.39475694444444448</c:v>
                </c:pt>
                <c:pt idx="1303">
                  <c:v>0.39476851851851852</c:v>
                </c:pt>
                <c:pt idx="1304">
                  <c:v>0.39478009259259261</c:v>
                </c:pt>
                <c:pt idx="1305">
                  <c:v>0.39479166666666665</c:v>
                </c:pt>
                <c:pt idx="1306">
                  <c:v>0.39480324074074075</c:v>
                </c:pt>
                <c:pt idx="1307">
                  <c:v>0.39481481481481479</c:v>
                </c:pt>
                <c:pt idx="1308">
                  <c:v>0.39482638888888894</c:v>
                </c:pt>
                <c:pt idx="1309">
                  <c:v>0.39483796296296297</c:v>
                </c:pt>
                <c:pt idx="1310">
                  <c:v>0.39484953703703707</c:v>
                </c:pt>
                <c:pt idx="1311">
                  <c:v>0.39486111111111111</c:v>
                </c:pt>
                <c:pt idx="1312">
                  <c:v>0.3948726851851852</c:v>
                </c:pt>
                <c:pt idx="1313">
                  <c:v>0.39488425925925924</c:v>
                </c:pt>
                <c:pt idx="1314">
                  <c:v>0.39489583333333328</c:v>
                </c:pt>
                <c:pt idx="1315">
                  <c:v>0.39490740740740743</c:v>
                </c:pt>
                <c:pt idx="1316">
                  <c:v>0.39491898148148147</c:v>
                </c:pt>
                <c:pt idx="1317">
                  <c:v>0.39493055555555556</c:v>
                </c:pt>
                <c:pt idx="1318">
                  <c:v>0.3949421296296296</c:v>
                </c:pt>
                <c:pt idx="1319">
                  <c:v>0.3949537037037037</c:v>
                </c:pt>
                <c:pt idx="1320">
                  <c:v>0.39496527777777773</c:v>
                </c:pt>
                <c:pt idx="1321">
                  <c:v>0.39497685185185188</c:v>
                </c:pt>
                <c:pt idx="1322">
                  <c:v>0.39498842592592592</c:v>
                </c:pt>
                <c:pt idx="1323">
                  <c:v>0.39500000000000002</c:v>
                </c:pt>
                <c:pt idx="1324">
                  <c:v>0.39501157407407406</c:v>
                </c:pt>
                <c:pt idx="1325">
                  <c:v>0.39502314814814815</c:v>
                </c:pt>
                <c:pt idx="1326">
                  <c:v>0.39503472222222219</c:v>
                </c:pt>
                <c:pt idx="1327">
                  <c:v>0.39504629629629634</c:v>
                </c:pt>
                <c:pt idx="1328">
                  <c:v>0.39505787037037038</c:v>
                </c:pt>
                <c:pt idx="1329">
                  <c:v>0.39506944444444447</c:v>
                </c:pt>
                <c:pt idx="1330">
                  <c:v>0.39508101851851851</c:v>
                </c:pt>
                <c:pt idx="1331">
                  <c:v>0.39509259259259261</c:v>
                </c:pt>
                <c:pt idx="1332">
                  <c:v>0.39510416666666665</c:v>
                </c:pt>
                <c:pt idx="1333">
                  <c:v>0.39511574074074068</c:v>
                </c:pt>
                <c:pt idx="1334">
                  <c:v>0.39512731481481483</c:v>
                </c:pt>
                <c:pt idx="1335">
                  <c:v>0.39513888888888887</c:v>
                </c:pt>
                <c:pt idx="1336">
                  <c:v>0.39515046296296297</c:v>
                </c:pt>
                <c:pt idx="1337">
                  <c:v>0.39516203703703701</c:v>
                </c:pt>
                <c:pt idx="1338">
                  <c:v>0.3951736111111111</c:v>
                </c:pt>
                <c:pt idx="1339">
                  <c:v>0.39518518518518514</c:v>
                </c:pt>
                <c:pt idx="1340">
                  <c:v>0.39519675925925929</c:v>
                </c:pt>
                <c:pt idx="1341">
                  <c:v>0.39520833333333333</c:v>
                </c:pt>
                <c:pt idx="1342">
                  <c:v>0.39521990740740742</c:v>
                </c:pt>
                <c:pt idx="1343">
                  <c:v>0.39523148148148146</c:v>
                </c:pt>
                <c:pt idx="1344">
                  <c:v>0.39524305555555556</c:v>
                </c:pt>
                <c:pt idx="1345">
                  <c:v>0.39525462962962959</c:v>
                </c:pt>
                <c:pt idx="1346">
                  <c:v>0.39526620370370374</c:v>
                </c:pt>
                <c:pt idx="1347">
                  <c:v>0.39527777777777778</c:v>
                </c:pt>
                <c:pt idx="1348">
                  <c:v>0.39528935185185188</c:v>
                </c:pt>
                <c:pt idx="1349">
                  <c:v>0.39530092592592592</c:v>
                </c:pt>
                <c:pt idx="1350">
                  <c:v>0.39531250000000001</c:v>
                </c:pt>
                <c:pt idx="1351">
                  <c:v>0.39532407407407405</c:v>
                </c:pt>
                <c:pt idx="1352">
                  <c:v>0.3953356481481482</c:v>
                </c:pt>
                <c:pt idx="1353">
                  <c:v>0.39534722222222224</c:v>
                </c:pt>
                <c:pt idx="1354">
                  <c:v>0.39535879629629633</c:v>
                </c:pt>
                <c:pt idx="1355">
                  <c:v>0.39537037037037037</c:v>
                </c:pt>
                <c:pt idx="1356">
                  <c:v>0.39538194444444441</c:v>
                </c:pt>
                <c:pt idx="1357">
                  <c:v>0.39539351851851851</c:v>
                </c:pt>
                <c:pt idx="1358">
                  <c:v>0.39540509259259254</c:v>
                </c:pt>
                <c:pt idx="1359">
                  <c:v>0.39541666666666669</c:v>
                </c:pt>
                <c:pt idx="1360">
                  <c:v>0.39542824074074073</c:v>
                </c:pt>
                <c:pt idx="1361">
                  <c:v>0.39543981481481483</c:v>
                </c:pt>
                <c:pt idx="1362">
                  <c:v>0.39545138888888887</c:v>
                </c:pt>
                <c:pt idx="1363">
                  <c:v>0.39546296296296296</c:v>
                </c:pt>
                <c:pt idx="1364">
                  <c:v>0.395474537037037</c:v>
                </c:pt>
                <c:pt idx="1365">
                  <c:v>0.39548611111111115</c:v>
                </c:pt>
                <c:pt idx="1366">
                  <c:v>0.39549768518518519</c:v>
                </c:pt>
                <c:pt idx="1367">
                  <c:v>0.39550925925925928</c:v>
                </c:pt>
                <c:pt idx="1368">
                  <c:v>0.39552083333333332</c:v>
                </c:pt>
                <c:pt idx="1369">
                  <c:v>0.39553240740740742</c:v>
                </c:pt>
                <c:pt idx="1370">
                  <c:v>0.39554398148148145</c:v>
                </c:pt>
                <c:pt idx="1371">
                  <c:v>0.3955555555555556</c:v>
                </c:pt>
                <c:pt idx="1372">
                  <c:v>0.39556712962962964</c:v>
                </c:pt>
                <c:pt idx="1373">
                  <c:v>0.39557870370370374</c:v>
                </c:pt>
                <c:pt idx="1374">
                  <c:v>0.39559027777777778</c:v>
                </c:pt>
                <c:pt idx="1375">
                  <c:v>0.39560185185185182</c:v>
                </c:pt>
                <c:pt idx="1376">
                  <c:v>0.39561342592592591</c:v>
                </c:pt>
                <c:pt idx="1377">
                  <c:v>0.39562499999999995</c:v>
                </c:pt>
                <c:pt idx="1378">
                  <c:v>0.3956365740740741</c:v>
                </c:pt>
                <c:pt idx="1379">
                  <c:v>0.39564814814814814</c:v>
                </c:pt>
                <c:pt idx="1380">
                  <c:v>0.39565972222222223</c:v>
                </c:pt>
                <c:pt idx="1381">
                  <c:v>0.39567129629629627</c:v>
                </c:pt>
                <c:pt idx="1382">
                  <c:v>0.39568287037037037</c:v>
                </c:pt>
                <c:pt idx="1383">
                  <c:v>0.3956944444444444</c:v>
                </c:pt>
                <c:pt idx="1384">
                  <c:v>0.39570601851851855</c:v>
                </c:pt>
                <c:pt idx="1385">
                  <c:v>0.39571759259259259</c:v>
                </c:pt>
                <c:pt idx="1386">
                  <c:v>0.39572916666666669</c:v>
                </c:pt>
                <c:pt idx="1387">
                  <c:v>0.39574074074074073</c:v>
                </c:pt>
                <c:pt idx="1388">
                  <c:v>0.39575231481481482</c:v>
                </c:pt>
                <c:pt idx="1389">
                  <c:v>0.39576388888888886</c:v>
                </c:pt>
                <c:pt idx="1390">
                  <c:v>0.39577546296296301</c:v>
                </c:pt>
                <c:pt idx="1391">
                  <c:v>0.39578703703703705</c:v>
                </c:pt>
                <c:pt idx="1392">
                  <c:v>0.39579861111111114</c:v>
                </c:pt>
                <c:pt idx="1393">
                  <c:v>0.39581018518518518</c:v>
                </c:pt>
                <c:pt idx="1394">
                  <c:v>0.39582175925925928</c:v>
                </c:pt>
                <c:pt idx="1395">
                  <c:v>0.39583333333333331</c:v>
                </c:pt>
                <c:pt idx="1396">
                  <c:v>0.39584490740740735</c:v>
                </c:pt>
                <c:pt idx="1397">
                  <c:v>0.3958564814814815</c:v>
                </c:pt>
                <c:pt idx="1398">
                  <c:v>0.39586805555555554</c:v>
                </c:pt>
                <c:pt idx="1399">
                  <c:v>0.39587962962962964</c:v>
                </c:pt>
                <c:pt idx="1400">
                  <c:v>0.39589120370370368</c:v>
                </c:pt>
                <c:pt idx="1401">
                  <c:v>0.39590277777777777</c:v>
                </c:pt>
                <c:pt idx="1402">
                  <c:v>0.39591435185185181</c:v>
                </c:pt>
                <c:pt idx="1403">
                  <c:v>0.39592592592592596</c:v>
                </c:pt>
                <c:pt idx="1404">
                  <c:v>0.3959375</c:v>
                </c:pt>
                <c:pt idx="1405">
                  <c:v>0.39594907407407409</c:v>
                </c:pt>
                <c:pt idx="1406">
                  <c:v>0.39596064814814813</c:v>
                </c:pt>
                <c:pt idx="1407">
                  <c:v>0.39597222222222223</c:v>
                </c:pt>
                <c:pt idx="1408">
                  <c:v>0.39598379629629626</c:v>
                </c:pt>
                <c:pt idx="1409">
                  <c:v>0.39599537037037041</c:v>
                </c:pt>
                <c:pt idx="1410">
                  <c:v>0.39600694444444445</c:v>
                </c:pt>
                <c:pt idx="1411">
                  <c:v>0.39601851851851855</c:v>
                </c:pt>
                <c:pt idx="1412">
                  <c:v>0.39603009259259259</c:v>
                </c:pt>
                <c:pt idx="1413">
                  <c:v>0.39604166666666668</c:v>
                </c:pt>
                <c:pt idx="1414">
                  <c:v>0.39605324074074072</c:v>
                </c:pt>
                <c:pt idx="1415">
                  <c:v>0.39606481481481487</c:v>
                </c:pt>
                <c:pt idx="1416">
                  <c:v>0.39607638888888891</c:v>
                </c:pt>
                <c:pt idx="1417">
                  <c:v>0.39608796296296295</c:v>
                </c:pt>
                <c:pt idx="1418">
                  <c:v>0.39609953703703704</c:v>
                </c:pt>
                <c:pt idx="1419">
                  <c:v>0.39611111111111108</c:v>
                </c:pt>
                <c:pt idx="1420">
                  <c:v>0.39612268518518517</c:v>
                </c:pt>
                <c:pt idx="1421">
                  <c:v>0.39613425925925921</c:v>
                </c:pt>
                <c:pt idx="1422">
                  <c:v>0.39614583333333336</c:v>
                </c:pt>
                <c:pt idx="1423">
                  <c:v>0.3961574074074074</c:v>
                </c:pt>
                <c:pt idx="1424">
                  <c:v>0.3961689814814815</c:v>
                </c:pt>
                <c:pt idx="1425">
                  <c:v>0.39618055555555554</c:v>
                </c:pt>
                <c:pt idx="1426">
                  <c:v>0.39619212962962963</c:v>
                </c:pt>
                <c:pt idx="1427">
                  <c:v>0.39620370370370367</c:v>
                </c:pt>
                <c:pt idx="1428">
                  <c:v>0.39621527777777782</c:v>
                </c:pt>
                <c:pt idx="1429">
                  <c:v>0.39622685185185186</c:v>
                </c:pt>
                <c:pt idx="1430">
                  <c:v>0.39623842592592595</c:v>
                </c:pt>
                <c:pt idx="1431">
                  <c:v>0.39624999999999999</c:v>
                </c:pt>
                <c:pt idx="1432">
                  <c:v>0.39626157407407409</c:v>
                </c:pt>
                <c:pt idx="1433">
                  <c:v>0.39627314814814812</c:v>
                </c:pt>
                <c:pt idx="1434">
                  <c:v>0.39628472222222227</c:v>
                </c:pt>
                <c:pt idx="1435">
                  <c:v>0.39629629629629631</c:v>
                </c:pt>
                <c:pt idx="1436">
                  <c:v>0.39630787037037035</c:v>
                </c:pt>
                <c:pt idx="1437">
                  <c:v>0.39631944444444445</c:v>
                </c:pt>
                <c:pt idx="1438">
                  <c:v>0.39633101851851849</c:v>
                </c:pt>
                <c:pt idx="1439">
                  <c:v>0.39634259259259258</c:v>
                </c:pt>
                <c:pt idx="1440">
                  <c:v>0.39635416666666662</c:v>
                </c:pt>
                <c:pt idx="1441">
                  <c:v>0.39636574074074077</c:v>
                </c:pt>
                <c:pt idx="1442">
                  <c:v>0.39637731481481481</c:v>
                </c:pt>
                <c:pt idx="1443">
                  <c:v>0.3963888888888889</c:v>
                </c:pt>
                <c:pt idx="1444">
                  <c:v>0.39640046296296294</c:v>
                </c:pt>
                <c:pt idx="1445">
                  <c:v>0.39641203703703703</c:v>
                </c:pt>
                <c:pt idx="1446">
                  <c:v>0.39642361111111107</c:v>
                </c:pt>
                <c:pt idx="1447">
                  <c:v>0.39643518518518522</c:v>
                </c:pt>
                <c:pt idx="1448">
                  <c:v>0.39644675925925926</c:v>
                </c:pt>
                <c:pt idx="1449">
                  <c:v>0.39645833333333336</c:v>
                </c:pt>
                <c:pt idx="1450">
                  <c:v>0.3964699074074074</c:v>
                </c:pt>
                <c:pt idx="1451">
                  <c:v>0.39648148148148149</c:v>
                </c:pt>
                <c:pt idx="1452">
                  <c:v>0.39649305555555553</c:v>
                </c:pt>
                <c:pt idx="1453">
                  <c:v>0.39650462962962968</c:v>
                </c:pt>
                <c:pt idx="1454">
                  <c:v>0.39651620370370372</c:v>
                </c:pt>
                <c:pt idx="1455">
                  <c:v>0.39652777777777781</c:v>
                </c:pt>
                <c:pt idx="1456">
                  <c:v>0.39653935185185185</c:v>
                </c:pt>
                <c:pt idx="1457">
                  <c:v>0.39655092592592595</c:v>
                </c:pt>
                <c:pt idx="1458">
                  <c:v>0.39656249999999998</c:v>
                </c:pt>
                <c:pt idx="1459">
                  <c:v>0.39657407407407402</c:v>
                </c:pt>
                <c:pt idx="1460">
                  <c:v>0.39658564814814817</c:v>
                </c:pt>
                <c:pt idx="1461">
                  <c:v>0.39659722222222221</c:v>
                </c:pt>
                <c:pt idx="1462">
                  <c:v>0.39660879629629631</c:v>
                </c:pt>
                <c:pt idx="1463">
                  <c:v>0.39662037037037035</c:v>
                </c:pt>
                <c:pt idx="1464">
                  <c:v>0.39663194444444444</c:v>
                </c:pt>
                <c:pt idx="1465">
                  <c:v>0.39664351851851848</c:v>
                </c:pt>
                <c:pt idx="1466">
                  <c:v>0.39665509259259263</c:v>
                </c:pt>
                <c:pt idx="1467">
                  <c:v>0.39666666666666667</c:v>
                </c:pt>
                <c:pt idx="1468">
                  <c:v>0.39667824074074076</c:v>
                </c:pt>
                <c:pt idx="1469">
                  <c:v>0.3966898148148148</c:v>
                </c:pt>
                <c:pt idx="1470">
                  <c:v>0.3967013888888889</c:v>
                </c:pt>
                <c:pt idx="1471">
                  <c:v>0.39671296296296293</c:v>
                </c:pt>
                <c:pt idx="1472">
                  <c:v>0.39672453703703708</c:v>
                </c:pt>
                <c:pt idx="1473">
                  <c:v>0.39673611111111112</c:v>
                </c:pt>
                <c:pt idx="1474">
                  <c:v>0.39674768518518522</c:v>
                </c:pt>
                <c:pt idx="1475">
                  <c:v>0.39675925925925926</c:v>
                </c:pt>
                <c:pt idx="1476">
                  <c:v>0.39677083333333335</c:v>
                </c:pt>
                <c:pt idx="1477">
                  <c:v>0.39678240740740739</c:v>
                </c:pt>
                <c:pt idx="1478">
                  <c:v>0.39679398148148143</c:v>
                </c:pt>
                <c:pt idx="1479">
                  <c:v>0.39680555555555558</c:v>
                </c:pt>
                <c:pt idx="1480">
                  <c:v>0.39681712962962962</c:v>
                </c:pt>
                <c:pt idx="1481">
                  <c:v>0.39682870370370371</c:v>
                </c:pt>
                <c:pt idx="1482">
                  <c:v>0.39684027777777775</c:v>
                </c:pt>
                <c:pt idx="1483">
                  <c:v>0.39685185185185184</c:v>
                </c:pt>
                <c:pt idx="1484">
                  <c:v>0.39686342592592588</c:v>
                </c:pt>
                <c:pt idx="1485">
                  <c:v>0.39687500000000003</c:v>
                </c:pt>
                <c:pt idx="1486">
                  <c:v>0.39688657407407407</c:v>
                </c:pt>
                <c:pt idx="1487">
                  <c:v>0.39689814814814817</c:v>
                </c:pt>
                <c:pt idx="1488">
                  <c:v>0.39690972222222221</c:v>
                </c:pt>
                <c:pt idx="1489">
                  <c:v>0.3969212962962963</c:v>
                </c:pt>
                <c:pt idx="1490">
                  <c:v>0.39693287037037034</c:v>
                </c:pt>
                <c:pt idx="1491">
                  <c:v>0.39694444444444449</c:v>
                </c:pt>
                <c:pt idx="1492">
                  <c:v>0.39695601851851853</c:v>
                </c:pt>
                <c:pt idx="1493">
                  <c:v>0.39696759259259262</c:v>
                </c:pt>
                <c:pt idx="1494">
                  <c:v>0.39697916666666666</c:v>
                </c:pt>
                <c:pt idx="1495">
                  <c:v>0.39699074074074076</c:v>
                </c:pt>
                <c:pt idx="1496">
                  <c:v>0.39700231481481479</c:v>
                </c:pt>
                <c:pt idx="1497">
                  <c:v>0.39701388888888883</c:v>
                </c:pt>
                <c:pt idx="1498">
                  <c:v>0.39702546296296298</c:v>
                </c:pt>
                <c:pt idx="1499">
                  <c:v>0.39703703703703702</c:v>
                </c:pt>
                <c:pt idx="1500">
                  <c:v>0.39704861111111112</c:v>
                </c:pt>
                <c:pt idx="1501">
                  <c:v>0.39706018518518515</c:v>
                </c:pt>
                <c:pt idx="1502">
                  <c:v>0.39707175925925925</c:v>
                </c:pt>
                <c:pt idx="1503">
                  <c:v>0.39708333333333329</c:v>
                </c:pt>
                <c:pt idx="1504">
                  <c:v>0.39709490740740744</c:v>
                </c:pt>
                <c:pt idx="1505">
                  <c:v>0.39710648148148148</c:v>
                </c:pt>
                <c:pt idx="1506">
                  <c:v>0.39711805555555557</c:v>
                </c:pt>
                <c:pt idx="1507">
                  <c:v>0.39712962962962961</c:v>
                </c:pt>
                <c:pt idx="1508">
                  <c:v>0.3971412037037037</c:v>
                </c:pt>
                <c:pt idx="1509">
                  <c:v>0.39715277777777774</c:v>
                </c:pt>
                <c:pt idx="1510">
                  <c:v>0.39716435185185189</c:v>
                </c:pt>
                <c:pt idx="1511">
                  <c:v>0.39717592592592593</c:v>
                </c:pt>
                <c:pt idx="1512">
                  <c:v>0.39718750000000003</c:v>
                </c:pt>
                <c:pt idx="1513">
                  <c:v>0.39719907407407407</c:v>
                </c:pt>
                <c:pt idx="1514">
                  <c:v>0.39721064814814816</c:v>
                </c:pt>
                <c:pt idx="1515">
                  <c:v>0.3972222222222222</c:v>
                </c:pt>
                <c:pt idx="1516">
                  <c:v>0.39723379629629635</c:v>
                </c:pt>
                <c:pt idx="1517">
                  <c:v>0.39724537037037039</c:v>
                </c:pt>
                <c:pt idx="1518">
                  <c:v>0.39725694444444443</c:v>
                </c:pt>
                <c:pt idx="1519">
                  <c:v>0.39726851851851852</c:v>
                </c:pt>
                <c:pt idx="1520">
                  <c:v>0.39728009259259256</c:v>
                </c:pt>
                <c:pt idx="1521">
                  <c:v>0.39729166666666665</c:v>
                </c:pt>
                <c:pt idx="1522">
                  <c:v>0.39730324074074069</c:v>
                </c:pt>
                <c:pt idx="1523">
                  <c:v>0.39731481481481484</c:v>
                </c:pt>
                <c:pt idx="1524">
                  <c:v>0.39732638888888888</c:v>
                </c:pt>
                <c:pt idx="1525">
                  <c:v>0.39733796296296298</c:v>
                </c:pt>
                <c:pt idx="1526">
                  <c:v>0.39734953703703701</c:v>
                </c:pt>
                <c:pt idx="1527">
                  <c:v>0.39736111111111111</c:v>
                </c:pt>
                <c:pt idx="1528">
                  <c:v>0.39737268518518515</c:v>
                </c:pt>
                <c:pt idx="1529">
                  <c:v>0.3973842592592593</c:v>
                </c:pt>
                <c:pt idx="1530">
                  <c:v>0.39739583333333334</c:v>
                </c:pt>
                <c:pt idx="1531">
                  <c:v>0.39740740740740743</c:v>
                </c:pt>
                <c:pt idx="1532">
                  <c:v>0.39741898148148147</c:v>
                </c:pt>
                <c:pt idx="1533">
                  <c:v>0.39743055555555556</c:v>
                </c:pt>
                <c:pt idx="1534">
                  <c:v>0.3974421296296296</c:v>
                </c:pt>
                <c:pt idx="1535">
                  <c:v>0.39745370370370375</c:v>
                </c:pt>
                <c:pt idx="1536">
                  <c:v>0.39746527777777779</c:v>
                </c:pt>
                <c:pt idx="1537">
                  <c:v>0.39747685185185189</c:v>
                </c:pt>
                <c:pt idx="1538">
                  <c:v>0.39748842592592593</c:v>
                </c:pt>
                <c:pt idx="1539">
                  <c:v>0.39749999999999996</c:v>
                </c:pt>
                <c:pt idx="1540">
                  <c:v>0.39751157407407406</c:v>
                </c:pt>
                <c:pt idx="1541">
                  <c:v>0.3975231481481481</c:v>
                </c:pt>
                <c:pt idx="1542">
                  <c:v>0.39753472222222225</c:v>
                </c:pt>
                <c:pt idx="1543">
                  <c:v>0.39754629629629629</c:v>
                </c:pt>
                <c:pt idx="1544">
                  <c:v>0.39755787037037038</c:v>
                </c:pt>
                <c:pt idx="1545">
                  <c:v>0.39756944444444442</c:v>
                </c:pt>
                <c:pt idx="1546">
                  <c:v>0.39758101851851851</c:v>
                </c:pt>
                <c:pt idx="1547">
                  <c:v>0.39759259259259255</c:v>
                </c:pt>
                <c:pt idx="1548">
                  <c:v>0.3976041666666667</c:v>
                </c:pt>
                <c:pt idx="1549">
                  <c:v>0.39761574074074074</c:v>
                </c:pt>
                <c:pt idx="1550">
                  <c:v>0.39762731481481484</c:v>
                </c:pt>
                <c:pt idx="1551">
                  <c:v>0.39763888888888888</c:v>
                </c:pt>
                <c:pt idx="1552">
                  <c:v>0.39765046296296297</c:v>
                </c:pt>
                <c:pt idx="1553">
                  <c:v>0.39766203703703701</c:v>
                </c:pt>
                <c:pt idx="1554">
                  <c:v>0.39767361111111116</c:v>
                </c:pt>
                <c:pt idx="1555">
                  <c:v>0.3976851851851852</c:v>
                </c:pt>
                <c:pt idx="1556">
                  <c:v>0.39769675925925929</c:v>
                </c:pt>
                <c:pt idx="1557">
                  <c:v>0.39770833333333333</c:v>
                </c:pt>
                <c:pt idx="1558">
                  <c:v>0.39771990740740742</c:v>
                </c:pt>
                <c:pt idx="1559">
                  <c:v>0.39773148148148146</c:v>
                </c:pt>
                <c:pt idx="1560">
                  <c:v>0.3977430555555555</c:v>
                </c:pt>
                <c:pt idx="1561">
                  <c:v>0.39775462962962965</c:v>
                </c:pt>
                <c:pt idx="1562">
                  <c:v>0.39776620370370369</c:v>
                </c:pt>
                <c:pt idx="1563">
                  <c:v>0.39777777777777779</c:v>
                </c:pt>
                <c:pt idx="1564">
                  <c:v>0.39778935185185182</c:v>
                </c:pt>
                <c:pt idx="1565">
                  <c:v>0.39780092592592592</c:v>
                </c:pt>
                <c:pt idx="1566">
                  <c:v>0.39781249999999996</c:v>
                </c:pt>
                <c:pt idx="1567">
                  <c:v>0.39782407407407411</c:v>
                </c:pt>
                <c:pt idx="1568">
                  <c:v>0.39783564814814815</c:v>
                </c:pt>
                <c:pt idx="1569">
                  <c:v>0.39784722222222224</c:v>
                </c:pt>
                <c:pt idx="1570">
                  <c:v>0.39785879629629628</c:v>
                </c:pt>
                <c:pt idx="1571">
                  <c:v>0.39787037037037037</c:v>
                </c:pt>
                <c:pt idx="1572">
                  <c:v>0.39788194444444441</c:v>
                </c:pt>
                <c:pt idx="1573">
                  <c:v>0.39789351851851856</c:v>
                </c:pt>
                <c:pt idx="1574">
                  <c:v>0.3979050925925926</c:v>
                </c:pt>
                <c:pt idx="1575">
                  <c:v>0.3979166666666667</c:v>
                </c:pt>
                <c:pt idx="1576">
                  <c:v>0.39792824074074074</c:v>
                </c:pt>
                <c:pt idx="1577">
                  <c:v>0.39793981481481483</c:v>
                </c:pt>
                <c:pt idx="1578">
                  <c:v>0.39795138888888887</c:v>
                </c:pt>
                <c:pt idx="1579">
                  <c:v>0.39796296296296302</c:v>
                </c:pt>
                <c:pt idx="1580">
                  <c:v>0.39797453703703706</c:v>
                </c:pt>
                <c:pt idx="1581">
                  <c:v>0.3979861111111111</c:v>
                </c:pt>
                <c:pt idx="1582">
                  <c:v>0.39799768518518519</c:v>
                </c:pt>
                <c:pt idx="1583">
                  <c:v>0.39800925925925923</c:v>
                </c:pt>
                <c:pt idx="1584">
                  <c:v>0.39802083333333332</c:v>
                </c:pt>
                <c:pt idx="1585">
                  <c:v>0.39803240740740736</c:v>
                </c:pt>
                <c:pt idx="1586">
                  <c:v>0.39804398148148151</c:v>
                </c:pt>
                <c:pt idx="1587">
                  <c:v>0.39805555555555555</c:v>
                </c:pt>
                <c:pt idx="1588">
                  <c:v>0.39806712962962965</c:v>
                </c:pt>
                <c:pt idx="1589">
                  <c:v>0.39807870370370368</c:v>
                </c:pt>
                <c:pt idx="1590">
                  <c:v>0.39809027777777778</c:v>
                </c:pt>
                <c:pt idx="1591">
                  <c:v>0.39810185185185182</c:v>
                </c:pt>
                <c:pt idx="1592">
                  <c:v>0.39811342592592597</c:v>
                </c:pt>
                <c:pt idx="1593">
                  <c:v>0.39812500000000001</c:v>
                </c:pt>
                <c:pt idx="1594">
                  <c:v>0.3981365740740741</c:v>
                </c:pt>
                <c:pt idx="1595">
                  <c:v>0.39814814814814814</c:v>
                </c:pt>
                <c:pt idx="1596">
                  <c:v>0.39815972222222223</c:v>
                </c:pt>
                <c:pt idx="1597">
                  <c:v>0.39817129629629627</c:v>
                </c:pt>
                <c:pt idx="1598">
                  <c:v>0.39818287037037042</c:v>
                </c:pt>
                <c:pt idx="1599">
                  <c:v>0.39819444444444446</c:v>
                </c:pt>
                <c:pt idx="1600">
                  <c:v>0.3982060185185185</c:v>
                </c:pt>
                <c:pt idx="1601">
                  <c:v>0.3982175925925926</c:v>
                </c:pt>
                <c:pt idx="1602">
                  <c:v>0.39822916666666663</c:v>
                </c:pt>
                <c:pt idx="1603">
                  <c:v>0.39824074074074073</c:v>
                </c:pt>
                <c:pt idx="1604">
                  <c:v>0.39825231481481477</c:v>
                </c:pt>
                <c:pt idx="1605">
                  <c:v>0.39826388888888892</c:v>
                </c:pt>
                <c:pt idx="1606">
                  <c:v>0.39827546296296296</c:v>
                </c:pt>
                <c:pt idx="1607">
                  <c:v>0.39828703703703705</c:v>
                </c:pt>
                <c:pt idx="1608">
                  <c:v>0.39829861111111109</c:v>
                </c:pt>
                <c:pt idx="1609">
                  <c:v>0.39831018518518518</c:v>
                </c:pt>
                <c:pt idx="1610">
                  <c:v>0.39832175925925922</c:v>
                </c:pt>
                <c:pt idx="1611">
                  <c:v>0.39833333333333337</c:v>
                </c:pt>
                <c:pt idx="1612">
                  <c:v>0.39834490740740741</c:v>
                </c:pt>
                <c:pt idx="1613">
                  <c:v>0.39835648148148151</c:v>
                </c:pt>
                <c:pt idx="1614">
                  <c:v>0.39836805555555554</c:v>
                </c:pt>
                <c:pt idx="1615">
                  <c:v>0.39837962962962964</c:v>
                </c:pt>
                <c:pt idx="1616">
                  <c:v>0.39839120370370368</c:v>
                </c:pt>
                <c:pt idx="1617">
                  <c:v>0.39840277777777783</c:v>
                </c:pt>
                <c:pt idx="1618">
                  <c:v>0.39841435185185187</c:v>
                </c:pt>
                <c:pt idx="1619">
                  <c:v>0.39842592592592596</c:v>
                </c:pt>
                <c:pt idx="1620">
                  <c:v>0.3984375</c:v>
                </c:pt>
                <c:pt idx="1621">
                  <c:v>0.39844907407407404</c:v>
                </c:pt>
                <c:pt idx="1622">
                  <c:v>0.39846064814814813</c:v>
                </c:pt>
                <c:pt idx="1623">
                  <c:v>0.39847222222222217</c:v>
                </c:pt>
                <c:pt idx="1624">
                  <c:v>0.39848379629629632</c:v>
                </c:pt>
                <c:pt idx="1625">
                  <c:v>0.39849537037037036</c:v>
                </c:pt>
                <c:pt idx="1626">
                  <c:v>0.39850694444444446</c:v>
                </c:pt>
                <c:pt idx="1627">
                  <c:v>0.39851851851851849</c:v>
                </c:pt>
                <c:pt idx="1628">
                  <c:v>0.39853009259259259</c:v>
                </c:pt>
                <c:pt idx="1629">
                  <c:v>0.39854166666666663</c:v>
                </c:pt>
                <c:pt idx="1630">
                  <c:v>0.39855324074074078</c:v>
                </c:pt>
                <c:pt idx="1631">
                  <c:v>0.39856481481481482</c:v>
                </c:pt>
                <c:pt idx="1632">
                  <c:v>0.39857638888888891</c:v>
                </c:pt>
                <c:pt idx="1633">
                  <c:v>0.39858796296296295</c:v>
                </c:pt>
                <c:pt idx="1634">
                  <c:v>0.39859953703703704</c:v>
                </c:pt>
                <c:pt idx="1635">
                  <c:v>0.39861111111111108</c:v>
                </c:pt>
                <c:pt idx="1636">
                  <c:v>0.39862268518518523</c:v>
                </c:pt>
                <c:pt idx="1637">
                  <c:v>0.39863425925925927</c:v>
                </c:pt>
                <c:pt idx="1638">
                  <c:v>0.39864583333333337</c:v>
                </c:pt>
                <c:pt idx="1639">
                  <c:v>0.3986574074074074</c:v>
                </c:pt>
                <c:pt idx="1640">
                  <c:v>0.3986689814814815</c:v>
                </c:pt>
                <c:pt idx="1641">
                  <c:v>0.39868055555555554</c:v>
                </c:pt>
                <c:pt idx="1642">
                  <c:v>0.39869212962962958</c:v>
                </c:pt>
                <c:pt idx="1643">
                  <c:v>0.39870370370370373</c:v>
                </c:pt>
                <c:pt idx="1644">
                  <c:v>0.39871527777777777</c:v>
                </c:pt>
                <c:pt idx="1645">
                  <c:v>0.39872685185185186</c:v>
                </c:pt>
                <c:pt idx="1646">
                  <c:v>0.3987384259259259</c:v>
                </c:pt>
                <c:pt idx="1647">
                  <c:v>0.39874999999999999</c:v>
                </c:pt>
                <c:pt idx="1648">
                  <c:v>0.39876157407407403</c:v>
                </c:pt>
                <c:pt idx="1649">
                  <c:v>0.39877314814814818</c:v>
                </c:pt>
                <c:pt idx="1650">
                  <c:v>0.39878472222222222</c:v>
                </c:pt>
                <c:pt idx="1651">
                  <c:v>0.39879629629629632</c:v>
                </c:pt>
                <c:pt idx="1652">
                  <c:v>0.39880787037037035</c:v>
                </c:pt>
                <c:pt idx="1653">
                  <c:v>0.39881944444444445</c:v>
                </c:pt>
                <c:pt idx="1654">
                  <c:v>0.39883101851851849</c:v>
                </c:pt>
                <c:pt idx="1655">
                  <c:v>0.39884259259259264</c:v>
                </c:pt>
                <c:pt idx="1656">
                  <c:v>0.39885416666666668</c:v>
                </c:pt>
                <c:pt idx="1657">
                  <c:v>0.39886574074074077</c:v>
                </c:pt>
                <c:pt idx="1658">
                  <c:v>0.39887731481481481</c:v>
                </c:pt>
                <c:pt idx="1659">
                  <c:v>0.3988888888888889</c:v>
                </c:pt>
                <c:pt idx="1660">
                  <c:v>0.39890046296296294</c:v>
                </c:pt>
                <c:pt idx="1661">
                  <c:v>0.39891203703703698</c:v>
                </c:pt>
                <c:pt idx="1662">
                  <c:v>0.39892361111111113</c:v>
                </c:pt>
                <c:pt idx="1663">
                  <c:v>0.39893518518518517</c:v>
                </c:pt>
                <c:pt idx="1664">
                  <c:v>0.39894675925925926</c:v>
                </c:pt>
                <c:pt idx="1665">
                  <c:v>0.3989583333333333</c:v>
                </c:pt>
                <c:pt idx="1666">
                  <c:v>0.3989699074074074</c:v>
                </c:pt>
                <c:pt idx="1667">
                  <c:v>0.39898148148148144</c:v>
                </c:pt>
                <c:pt idx="1668">
                  <c:v>0.39899305555555559</c:v>
                </c:pt>
                <c:pt idx="1669">
                  <c:v>0.39900462962962963</c:v>
                </c:pt>
                <c:pt idx="1670">
                  <c:v>0.39901620370370372</c:v>
                </c:pt>
                <c:pt idx="1671">
                  <c:v>0.39902777777777776</c:v>
                </c:pt>
                <c:pt idx="1672">
                  <c:v>0.39903935185185185</c:v>
                </c:pt>
                <c:pt idx="1673">
                  <c:v>0.39905092592592589</c:v>
                </c:pt>
                <c:pt idx="1674">
                  <c:v>0.39906250000000004</c:v>
                </c:pt>
                <c:pt idx="1675">
                  <c:v>0.39907407407407408</c:v>
                </c:pt>
                <c:pt idx="1676">
                  <c:v>0.39908564814814818</c:v>
                </c:pt>
                <c:pt idx="1677">
                  <c:v>0.39909722222222221</c:v>
                </c:pt>
                <c:pt idx="1678">
                  <c:v>0.39910879629629631</c:v>
                </c:pt>
                <c:pt idx="1679">
                  <c:v>0.39912037037037035</c:v>
                </c:pt>
                <c:pt idx="1680">
                  <c:v>0.3991319444444445</c:v>
                </c:pt>
                <c:pt idx="1681">
                  <c:v>0.39914351851851854</c:v>
                </c:pt>
                <c:pt idx="1682">
                  <c:v>0.39915509259259258</c:v>
                </c:pt>
                <c:pt idx="1683">
                  <c:v>0.39916666666666667</c:v>
                </c:pt>
                <c:pt idx="1684">
                  <c:v>0.39917824074074071</c:v>
                </c:pt>
                <c:pt idx="1685">
                  <c:v>0.3991898148148148</c:v>
                </c:pt>
                <c:pt idx="1686">
                  <c:v>0.39920138888888884</c:v>
                </c:pt>
                <c:pt idx="1687">
                  <c:v>0.39921296296296299</c:v>
                </c:pt>
                <c:pt idx="1688">
                  <c:v>0.39922453703703703</c:v>
                </c:pt>
                <c:pt idx="1689">
                  <c:v>0.39923611111111112</c:v>
                </c:pt>
                <c:pt idx="1690">
                  <c:v>0.39924768518518516</c:v>
                </c:pt>
                <c:pt idx="1691">
                  <c:v>0.39925925925925926</c:v>
                </c:pt>
                <c:pt idx="1692">
                  <c:v>0.3992708333333333</c:v>
                </c:pt>
                <c:pt idx="1693">
                  <c:v>0.39928240740740745</c:v>
                </c:pt>
                <c:pt idx="1694">
                  <c:v>0.39929398148148149</c:v>
                </c:pt>
                <c:pt idx="1695">
                  <c:v>0.39930555555555558</c:v>
                </c:pt>
                <c:pt idx="1696">
                  <c:v>0.39931712962962962</c:v>
                </c:pt>
                <c:pt idx="1697">
                  <c:v>0.39932870370370371</c:v>
                </c:pt>
                <c:pt idx="1698">
                  <c:v>0.39934027777777775</c:v>
                </c:pt>
                <c:pt idx="1699">
                  <c:v>0.3993518518518519</c:v>
                </c:pt>
                <c:pt idx="1700">
                  <c:v>0.39936342592592594</c:v>
                </c:pt>
                <c:pt idx="1701">
                  <c:v>0.39937500000000004</c:v>
                </c:pt>
                <c:pt idx="1702">
                  <c:v>0.39938657407407407</c:v>
                </c:pt>
                <c:pt idx="1703">
                  <c:v>0.39939814814814811</c:v>
                </c:pt>
                <c:pt idx="1704">
                  <c:v>0.39940972222222221</c:v>
                </c:pt>
                <c:pt idx="1705">
                  <c:v>0.39942129629629625</c:v>
                </c:pt>
                <c:pt idx="1706">
                  <c:v>0.3994328703703704</c:v>
                </c:pt>
                <c:pt idx="1707">
                  <c:v>0.39944444444444444</c:v>
                </c:pt>
                <c:pt idx="1708">
                  <c:v>0.39945601851851853</c:v>
                </c:pt>
                <c:pt idx="1709">
                  <c:v>0.39946759259259257</c:v>
                </c:pt>
                <c:pt idx="1710">
                  <c:v>0.39947916666666666</c:v>
                </c:pt>
                <c:pt idx="1711">
                  <c:v>0.3994907407407407</c:v>
                </c:pt>
                <c:pt idx="1712">
                  <c:v>0.39950231481481485</c:v>
                </c:pt>
                <c:pt idx="1713">
                  <c:v>0.39951388888888889</c:v>
                </c:pt>
                <c:pt idx="1714">
                  <c:v>0.39952546296296299</c:v>
                </c:pt>
                <c:pt idx="1715">
                  <c:v>0.39953703703703702</c:v>
                </c:pt>
                <c:pt idx="1716">
                  <c:v>0.39954861111111112</c:v>
                </c:pt>
                <c:pt idx="1717">
                  <c:v>0.39956018518518516</c:v>
                </c:pt>
                <c:pt idx="1718">
                  <c:v>0.39957175925925931</c:v>
                </c:pt>
                <c:pt idx="1719">
                  <c:v>0.39958333333333335</c:v>
                </c:pt>
                <c:pt idx="1720">
                  <c:v>0.39959490740740744</c:v>
                </c:pt>
                <c:pt idx="1721">
                  <c:v>0.39960648148148148</c:v>
                </c:pt>
                <c:pt idx="1722">
                  <c:v>0.39961805555555557</c:v>
                </c:pt>
                <c:pt idx="1723">
                  <c:v>0.39962962962962961</c:v>
                </c:pt>
                <c:pt idx="1724">
                  <c:v>0.39964120370370365</c:v>
                </c:pt>
                <c:pt idx="1725">
                  <c:v>0.3996527777777778</c:v>
                </c:pt>
                <c:pt idx="1726">
                  <c:v>0.39966435185185184</c:v>
                </c:pt>
                <c:pt idx="1727">
                  <c:v>0.39967592592592593</c:v>
                </c:pt>
                <c:pt idx="1728">
                  <c:v>0.39968749999999997</c:v>
                </c:pt>
                <c:pt idx="1729">
                  <c:v>0.39969907407407407</c:v>
                </c:pt>
                <c:pt idx="1730">
                  <c:v>0.39971064814814811</c:v>
                </c:pt>
                <c:pt idx="1731">
                  <c:v>0.39972222222222226</c:v>
                </c:pt>
                <c:pt idx="1732">
                  <c:v>0.3997337962962963</c:v>
                </c:pt>
                <c:pt idx="1733">
                  <c:v>0.39974537037037039</c:v>
                </c:pt>
                <c:pt idx="1734">
                  <c:v>0.39975694444444443</c:v>
                </c:pt>
                <c:pt idx="1735">
                  <c:v>0.39976851851851852</c:v>
                </c:pt>
                <c:pt idx="1736">
                  <c:v>0.39978009259259256</c:v>
                </c:pt>
                <c:pt idx="1737">
                  <c:v>0.39979166666666671</c:v>
                </c:pt>
                <c:pt idx="1738">
                  <c:v>0.39980324074074075</c:v>
                </c:pt>
                <c:pt idx="1739">
                  <c:v>0.39981481481481485</c:v>
                </c:pt>
                <c:pt idx="1740">
                  <c:v>0.39982638888888888</c:v>
                </c:pt>
                <c:pt idx="1741">
                  <c:v>0.39983796296296298</c:v>
                </c:pt>
                <c:pt idx="1742">
                  <c:v>0.39984953703703702</c:v>
                </c:pt>
                <c:pt idx="1743">
                  <c:v>0.39986111111111106</c:v>
                </c:pt>
                <c:pt idx="1744">
                  <c:v>0.39987268518518521</c:v>
                </c:pt>
                <c:pt idx="1745">
                  <c:v>0.39988425925925924</c:v>
                </c:pt>
                <c:pt idx="1746">
                  <c:v>0.39989583333333334</c:v>
                </c:pt>
                <c:pt idx="1747">
                  <c:v>0.39990740740740738</c:v>
                </c:pt>
                <c:pt idx="1748">
                  <c:v>0.39991898148148147</c:v>
                </c:pt>
                <c:pt idx="1749">
                  <c:v>0.39993055555555551</c:v>
                </c:pt>
                <c:pt idx="1750">
                  <c:v>0.39994212962962966</c:v>
                </c:pt>
                <c:pt idx="1751">
                  <c:v>0.3999537037037037</c:v>
                </c:pt>
                <c:pt idx="1752">
                  <c:v>0.39996527777777779</c:v>
                </c:pt>
                <c:pt idx="1753">
                  <c:v>0.39997685185185183</c:v>
                </c:pt>
                <c:pt idx="1754">
                  <c:v>0.39998842592592593</c:v>
                </c:pt>
                <c:pt idx="1755">
                  <c:v>0.39999999999999997</c:v>
                </c:pt>
                <c:pt idx="1756">
                  <c:v>0.40001157407407412</c:v>
                </c:pt>
                <c:pt idx="1757">
                  <c:v>0.40002314814814816</c:v>
                </c:pt>
                <c:pt idx="1758">
                  <c:v>0.40003472222222225</c:v>
                </c:pt>
                <c:pt idx="1759">
                  <c:v>0.40004629629629629</c:v>
                </c:pt>
                <c:pt idx="1760">
                  <c:v>0.40005787037037038</c:v>
                </c:pt>
                <c:pt idx="1761">
                  <c:v>0.40006944444444442</c:v>
                </c:pt>
                <c:pt idx="1762">
                  <c:v>0.40008101851851857</c:v>
                </c:pt>
                <c:pt idx="1763">
                  <c:v>0.40009259259259261</c:v>
                </c:pt>
                <c:pt idx="1764">
                  <c:v>0.40010416666666665</c:v>
                </c:pt>
                <c:pt idx="1765">
                  <c:v>0.40011574074074074</c:v>
                </c:pt>
                <c:pt idx="1766">
                  <c:v>0.40012731481481478</c:v>
                </c:pt>
                <c:pt idx="1767">
                  <c:v>0.40013888888888888</c:v>
                </c:pt>
                <c:pt idx="1768">
                  <c:v>0.40015046296296292</c:v>
                </c:pt>
                <c:pt idx="1769">
                  <c:v>0.40016203703703707</c:v>
                </c:pt>
                <c:pt idx="1770">
                  <c:v>0.4001736111111111</c:v>
                </c:pt>
                <c:pt idx="1771">
                  <c:v>0.4001851851851852</c:v>
                </c:pt>
                <c:pt idx="1772">
                  <c:v>0.40019675925925924</c:v>
                </c:pt>
                <c:pt idx="1773">
                  <c:v>0.40020833333333333</c:v>
                </c:pt>
                <c:pt idx="1774">
                  <c:v>0.40021990740740737</c:v>
                </c:pt>
                <c:pt idx="1775">
                  <c:v>0.40023148148148152</c:v>
                </c:pt>
                <c:pt idx="1776">
                  <c:v>0.40024305555555556</c:v>
                </c:pt>
                <c:pt idx="1777">
                  <c:v>0.40025462962962965</c:v>
                </c:pt>
                <c:pt idx="1778">
                  <c:v>0.40026620370370369</c:v>
                </c:pt>
                <c:pt idx="1779">
                  <c:v>0.40027777777777779</c:v>
                </c:pt>
                <c:pt idx="1780">
                  <c:v>0.40028935185185183</c:v>
                </c:pt>
                <c:pt idx="1781">
                  <c:v>0.40030092592592598</c:v>
                </c:pt>
                <c:pt idx="1782">
                  <c:v>0.40031250000000002</c:v>
                </c:pt>
                <c:pt idx="1783">
                  <c:v>0.40032407407407411</c:v>
                </c:pt>
                <c:pt idx="1784">
                  <c:v>0.40033564814814815</c:v>
                </c:pt>
                <c:pt idx="1785">
                  <c:v>0.40034722222222219</c:v>
                </c:pt>
                <c:pt idx="1786">
                  <c:v>0.40035879629629628</c:v>
                </c:pt>
                <c:pt idx="1787">
                  <c:v>0.40037037037037032</c:v>
                </c:pt>
                <c:pt idx="1788">
                  <c:v>0.40038194444444447</c:v>
                </c:pt>
                <c:pt idx="1789">
                  <c:v>0.40039351851851851</c:v>
                </c:pt>
                <c:pt idx="1790">
                  <c:v>0.4004050925925926</c:v>
                </c:pt>
                <c:pt idx="1791">
                  <c:v>0.40041666666666664</c:v>
                </c:pt>
                <c:pt idx="1792">
                  <c:v>0.40042824074074074</c:v>
                </c:pt>
                <c:pt idx="1793">
                  <c:v>0.40043981481481478</c:v>
                </c:pt>
                <c:pt idx="1794">
                  <c:v>0.40045138888888893</c:v>
                </c:pt>
                <c:pt idx="1795">
                  <c:v>0.40046296296296297</c:v>
                </c:pt>
                <c:pt idx="1796">
                  <c:v>0.40047453703703706</c:v>
                </c:pt>
                <c:pt idx="1797">
                  <c:v>0.4004861111111111</c:v>
                </c:pt>
                <c:pt idx="1798">
                  <c:v>0.40049768518518519</c:v>
                </c:pt>
                <c:pt idx="1799">
                  <c:v>0.40050925925925923</c:v>
                </c:pt>
                <c:pt idx="1800">
                  <c:v>0.40052083333333338</c:v>
                </c:pt>
                <c:pt idx="1801">
                  <c:v>0.40053240740740742</c:v>
                </c:pt>
                <c:pt idx="1802">
                  <c:v>0.40054398148148151</c:v>
                </c:pt>
                <c:pt idx="1803">
                  <c:v>0.40055555555555555</c:v>
                </c:pt>
                <c:pt idx="1804">
                  <c:v>0.40056712962962965</c:v>
                </c:pt>
                <c:pt idx="1805">
                  <c:v>0.40057870370370369</c:v>
                </c:pt>
                <c:pt idx="1806">
                  <c:v>0.40059027777777773</c:v>
                </c:pt>
                <c:pt idx="1807">
                  <c:v>0.40060185185185188</c:v>
                </c:pt>
                <c:pt idx="1808">
                  <c:v>0.40061342592592591</c:v>
                </c:pt>
                <c:pt idx="1809">
                  <c:v>0.40062500000000001</c:v>
                </c:pt>
                <c:pt idx="1810">
                  <c:v>0.40063657407407405</c:v>
                </c:pt>
                <c:pt idx="1811">
                  <c:v>0.40064814814814814</c:v>
                </c:pt>
                <c:pt idx="1812">
                  <c:v>0.40065972222222218</c:v>
                </c:pt>
                <c:pt idx="1813">
                  <c:v>0.40067129629629633</c:v>
                </c:pt>
              </c:numCache>
            </c:numRef>
          </c:xVal>
          <c:yVal>
            <c:numRef>
              <c:f>Sheet1!$J$4:$J$1817</c:f>
              <c:numCache>
                <c:formatCode>General</c:formatCode>
                <c:ptCount val="1814"/>
                <c:pt idx="0">
                  <c:v>21.950084</c:v>
                </c:pt>
                <c:pt idx="1">
                  <c:v>21.950699</c:v>
                </c:pt>
                <c:pt idx="2">
                  <c:v>21.951466</c:v>
                </c:pt>
                <c:pt idx="3">
                  <c:v>21.951159000000001</c:v>
                </c:pt>
                <c:pt idx="4">
                  <c:v>21.951006</c:v>
                </c:pt>
                <c:pt idx="5">
                  <c:v>21.951772999999999</c:v>
                </c:pt>
                <c:pt idx="6">
                  <c:v>21.950699</c:v>
                </c:pt>
                <c:pt idx="7">
                  <c:v>21.951466</c:v>
                </c:pt>
                <c:pt idx="8">
                  <c:v>21.951312999999999</c:v>
                </c:pt>
                <c:pt idx="9">
                  <c:v>21.950392000000001</c:v>
                </c:pt>
                <c:pt idx="10">
                  <c:v>21.951006</c:v>
                </c:pt>
                <c:pt idx="11">
                  <c:v>21.951466</c:v>
                </c:pt>
                <c:pt idx="12">
                  <c:v>21.951312999999999</c:v>
                </c:pt>
                <c:pt idx="13">
                  <c:v>21.951312999999999</c:v>
                </c:pt>
                <c:pt idx="14">
                  <c:v>21.951772999999999</c:v>
                </c:pt>
                <c:pt idx="15">
                  <c:v>21.951772999999999</c:v>
                </c:pt>
                <c:pt idx="16">
                  <c:v>21.951466</c:v>
                </c:pt>
                <c:pt idx="17">
                  <c:v>21.952694999999999</c:v>
                </c:pt>
                <c:pt idx="18">
                  <c:v>21.951772999999999</c:v>
                </c:pt>
                <c:pt idx="19">
                  <c:v>21.951619999999998</c:v>
                </c:pt>
                <c:pt idx="20">
                  <c:v>21.951312999999999</c:v>
                </c:pt>
                <c:pt idx="21">
                  <c:v>21.952081</c:v>
                </c:pt>
                <c:pt idx="22">
                  <c:v>21.950545000000002</c:v>
                </c:pt>
                <c:pt idx="23">
                  <c:v>21.950084</c:v>
                </c:pt>
                <c:pt idx="24">
                  <c:v>21.951006</c:v>
                </c:pt>
                <c:pt idx="25">
                  <c:v>21.951466</c:v>
                </c:pt>
                <c:pt idx="26">
                  <c:v>21.951312999999999</c:v>
                </c:pt>
                <c:pt idx="27">
                  <c:v>21.951466</c:v>
                </c:pt>
                <c:pt idx="28">
                  <c:v>21.950852000000001</c:v>
                </c:pt>
                <c:pt idx="29">
                  <c:v>21.951159000000001</c:v>
                </c:pt>
                <c:pt idx="30">
                  <c:v>21.951006</c:v>
                </c:pt>
                <c:pt idx="31">
                  <c:v>21.951466</c:v>
                </c:pt>
                <c:pt idx="32">
                  <c:v>21.950545000000002</c:v>
                </c:pt>
                <c:pt idx="33">
                  <c:v>21.950699</c:v>
                </c:pt>
                <c:pt idx="34">
                  <c:v>21.951619999999998</c:v>
                </c:pt>
                <c:pt idx="35">
                  <c:v>21.952387999999999</c:v>
                </c:pt>
                <c:pt idx="36">
                  <c:v>21.950852000000001</c:v>
                </c:pt>
                <c:pt idx="37">
                  <c:v>21.951159000000001</c:v>
                </c:pt>
                <c:pt idx="38">
                  <c:v>21.950852000000001</c:v>
                </c:pt>
                <c:pt idx="39">
                  <c:v>21.952081</c:v>
                </c:pt>
                <c:pt idx="40">
                  <c:v>21.951619999999998</c:v>
                </c:pt>
                <c:pt idx="41">
                  <c:v>21.951927000000001</c:v>
                </c:pt>
                <c:pt idx="42">
                  <c:v>21.951466</c:v>
                </c:pt>
                <c:pt idx="43">
                  <c:v>21.951772999999999</c:v>
                </c:pt>
                <c:pt idx="44">
                  <c:v>21.951772999999999</c:v>
                </c:pt>
                <c:pt idx="45">
                  <c:v>21.951312999999999</c:v>
                </c:pt>
                <c:pt idx="46">
                  <c:v>21.950852000000001</c:v>
                </c:pt>
                <c:pt idx="47">
                  <c:v>21.952081</c:v>
                </c:pt>
                <c:pt idx="48">
                  <c:v>21.951159000000001</c:v>
                </c:pt>
                <c:pt idx="49">
                  <c:v>21.951927000000001</c:v>
                </c:pt>
                <c:pt idx="50">
                  <c:v>21.952541</c:v>
                </c:pt>
                <c:pt idx="51">
                  <c:v>21.950852000000001</c:v>
                </c:pt>
                <c:pt idx="52">
                  <c:v>21.950852000000001</c:v>
                </c:pt>
                <c:pt idx="53">
                  <c:v>21.950392000000001</c:v>
                </c:pt>
                <c:pt idx="54">
                  <c:v>21.951006</c:v>
                </c:pt>
                <c:pt idx="55">
                  <c:v>21.951772999999999</c:v>
                </c:pt>
                <c:pt idx="56">
                  <c:v>21.952234000000001</c:v>
                </c:pt>
                <c:pt idx="57">
                  <c:v>21.951619999999998</c:v>
                </c:pt>
                <c:pt idx="58">
                  <c:v>21.951619999999998</c:v>
                </c:pt>
                <c:pt idx="59">
                  <c:v>21.951772999999999</c:v>
                </c:pt>
                <c:pt idx="60">
                  <c:v>21.951619999999998</c:v>
                </c:pt>
                <c:pt idx="61">
                  <c:v>21.951619999999998</c:v>
                </c:pt>
                <c:pt idx="62">
                  <c:v>21.950545000000002</c:v>
                </c:pt>
                <c:pt idx="63">
                  <c:v>21.951159000000001</c:v>
                </c:pt>
                <c:pt idx="64">
                  <c:v>21.951927000000001</c:v>
                </c:pt>
                <c:pt idx="65">
                  <c:v>21.951312999999999</c:v>
                </c:pt>
                <c:pt idx="66">
                  <c:v>21.951466</c:v>
                </c:pt>
                <c:pt idx="67">
                  <c:v>21.951772999999999</c:v>
                </c:pt>
                <c:pt idx="68">
                  <c:v>21.951159000000001</c:v>
                </c:pt>
                <c:pt idx="69">
                  <c:v>21.951772999999999</c:v>
                </c:pt>
                <c:pt idx="70">
                  <c:v>21.951772999999999</c:v>
                </c:pt>
                <c:pt idx="71">
                  <c:v>21.950852000000001</c:v>
                </c:pt>
                <c:pt idx="72">
                  <c:v>21.951312999999999</c:v>
                </c:pt>
                <c:pt idx="73">
                  <c:v>21.951006</c:v>
                </c:pt>
                <c:pt idx="74">
                  <c:v>21.952081</c:v>
                </c:pt>
                <c:pt idx="75">
                  <c:v>21.951927000000001</c:v>
                </c:pt>
                <c:pt idx="76">
                  <c:v>21.951772999999999</c:v>
                </c:pt>
                <c:pt idx="77">
                  <c:v>21.950699</c:v>
                </c:pt>
                <c:pt idx="78">
                  <c:v>21.952081</c:v>
                </c:pt>
                <c:pt idx="79">
                  <c:v>21.951927000000001</c:v>
                </c:pt>
                <c:pt idx="80">
                  <c:v>21.951619999999998</c:v>
                </c:pt>
                <c:pt idx="81">
                  <c:v>21.952234000000001</c:v>
                </c:pt>
                <c:pt idx="82">
                  <c:v>21.951466</c:v>
                </c:pt>
                <c:pt idx="83">
                  <c:v>21.951006</c:v>
                </c:pt>
                <c:pt idx="84">
                  <c:v>21.952387999999999</c:v>
                </c:pt>
                <c:pt idx="85">
                  <c:v>21.950852000000001</c:v>
                </c:pt>
                <c:pt idx="86">
                  <c:v>21.951619999999998</c:v>
                </c:pt>
                <c:pt idx="87">
                  <c:v>21.950852000000001</c:v>
                </c:pt>
                <c:pt idx="88">
                  <c:v>21.951772999999999</c:v>
                </c:pt>
                <c:pt idx="89">
                  <c:v>21.951466</c:v>
                </c:pt>
                <c:pt idx="90">
                  <c:v>21.951927000000001</c:v>
                </c:pt>
                <c:pt idx="91">
                  <c:v>21.950699</c:v>
                </c:pt>
                <c:pt idx="92">
                  <c:v>21.951312999999999</c:v>
                </c:pt>
                <c:pt idx="93">
                  <c:v>21.952387999999999</c:v>
                </c:pt>
                <c:pt idx="94">
                  <c:v>21.951466</c:v>
                </c:pt>
                <c:pt idx="95">
                  <c:v>21.951006</c:v>
                </c:pt>
                <c:pt idx="96">
                  <c:v>21.951159000000001</c:v>
                </c:pt>
                <c:pt idx="97">
                  <c:v>21.951466</c:v>
                </c:pt>
                <c:pt idx="98">
                  <c:v>21.950852000000001</c:v>
                </c:pt>
                <c:pt idx="99">
                  <c:v>21.951006</c:v>
                </c:pt>
                <c:pt idx="100">
                  <c:v>21.952081</c:v>
                </c:pt>
                <c:pt idx="101">
                  <c:v>21.952081</c:v>
                </c:pt>
                <c:pt idx="102">
                  <c:v>21.951466</c:v>
                </c:pt>
                <c:pt idx="103">
                  <c:v>21.951006</c:v>
                </c:pt>
                <c:pt idx="104">
                  <c:v>21.951927000000001</c:v>
                </c:pt>
                <c:pt idx="105">
                  <c:v>21.951466</c:v>
                </c:pt>
                <c:pt idx="106">
                  <c:v>21.950699</c:v>
                </c:pt>
                <c:pt idx="107">
                  <c:v>21.951312999999999</c:v>
                </c:pt>
                <c:pt idx="108">
                  <c:v>21.951312999999999</c:v>
                </c:pt>
                <c:pt idx="109">
                  <c:v>21.950392000000001</c:v>
                </c:pt>
                <c:pt idx="110">
                  <c:v>21.952081</c:v>
                </c:pt>
                <c:pt idx="111">
                  <c:v>21.951159000000001</c:v>
                </c:pt>
                <c:pt idx="112">
                  <c:v>21.951006</c:v>
                </c:pt>
                <c:pt idx="113">
                  <c:v>21.951619999999998</c:v>
                </c:pt>
                <c:pt idx="114">
                  <c:v>21.951159000000001</c:v>
                </c:pt>
                <c:pt idx="115">
                  <c:v>21.951772999999999</c:v>
                </c:pt>
                <c:pt idx="116">
                  <c:v>21.951619999999998</c:v>
                </c:pt>
                <c:pt idx="117">
                  <c:v>21.951927000000001</c:v>
                </c:pt>
                <c:pt idx="118">
                  <c:v>21.951006</c:v>
                </c:pt>
                <c:pt idx="119">
                  <c:v>21.951159000000001</c:v>
                </c:pt>
                <c:pt idx="120">
                  <c:v>21.950852000000001</c:v>
                </c:pt>
                <c:pt idx="121">
                  <c:v>21.951006</c:v>
                </c:pt>
                <c:pt idx="122">
                  <c:v>21.951927000000001</c:v>
                </c:pt>
                <c:pt idx="123">
                  <c:v>21.950237999999999</c:v>
                </c:pt>
                <c:pt idx="124">
                  <c:v>21.951466</c:v>
                </c:pt>
                <c:pt idx="125">
                  <c:v>21.951619999999998</c:v>
                </c:pt>
                <c:pt idx="126">
                  <c:v>21.952081</c:v>
                </c:pt>
                <c:pt idx="127">
                  <c:v>21.951466</c:v>
                </c:pt>
                <c:pt idx="128">
                  <c:v>21.951006</c:v>
                </c:pt>
                <c:pt idx="129">
                  <c:v>21.952234000000001</c:v>
                </c:pt>
                <c:pt idx="130">
                  <c:v>21.952081</c:v>
                </c:pt>
                <c:pt idx="131">
                  <c:v>21.951772999999999</c:v>
                </c:pt>
                <c:pt idx="132">
                  <c:v>21.951772999999999</c:v>
                </c:pt>
                <c:pt idx="133">
                  <c:v>21.952081</c:v>
                </c:pt>
                <c:pt idx="134">
                  <c:v>21.952234000000001</c:v>
                </c:pt>
                <c:pt idx="135">
                  <c:v>21.951006</c:v>
                </c:pt>
                <c:pt idx="136">
                  <c:v>21.952081</c:v>
                </c:pt>
                <c:pt idx="137">
                  <c:v>21.951619999999998</c:v>
                </c:pt>
                <c:pt idx="138">
                  <c:v>21.950392000000001</c:v>
                </c:pt>
                <c:pt idx="139">
                  <c:v>21.952234000000001</c:v>
                </c:pt>
                <c:pt idx="140">
                  <c:v>21.950699</c:v>
                </c:pt>
                <c:pt idx="141">
                  <c:v>21.951006</c:v>
                </c:pt>
                <c:pt idx="142">
                  <c:v>21.951312999999999</c:v>
                </c:pt>
                <c:pt idx="143">
                  <c:v>21.951619999999998</c:v>
                </c:pt>
                <c:pt idx="144">
                  <c:v>21.950545000000002</c:v>
                </c:pt>
                <c:pt idx="145">
                  <c:v>21.950084</c:v>
                </c:pt>
                <c:pt idx="146">
                  <c:v>21.950852000000001</c:v>
                </c:pt>
                <c:pt idx="147">
                  <c:v>21.951772999999999</c:v>
                </c:pt>
                <c:pt idx="148">
                  <c:v>21.951006</c:v>
                </c:pt>
                <c:pt idx="149">
                  <c:v>21.951772999999999</c:v>
                </c:pt>
                <c:pt idx="150">
                  <c:v>21.950699</c:v>
                </c:pt>
                <c:pt idx="151">
                  <c:v>21.951772999999999</c:v>
                </c:pt>
                <c:pt idx="152">
                  <c:v>21.951927000000001</c:v>
                </c:pt>
                <c:pt idx="153">
                  <c:v>21.952081</c:v>
                </c:pt>
                <c:pt idx="154">
                  <c:v>21.951466</c:v>
                </c:pt>
                <c:pt idx="155">
                  <c:v>21.952694999999999</c:v>
                </c:pt>
                <c:pt idx="156">
                  <c:v>21.951772999999999</c:v>
                </c:pt>
                <c:pt idx="157">
                  <c:v>21.950852000000001</c:v>
                </c:pt>
                <c:pt idx="158">
                  <c:v>21.952081</c:v>
                </c:pt>
                <c:pt idx="159">
                  <c:v>21.950392000000001</c:v>
                </c:pt>
                <c:pt idx="160">
                  <c:v>21.951619999999998</c:v>
                </c:pt>
                <c:pt idx="161">
                  <c:v>21.951466</c:v>
                </c:pt>
                <c:pt idx="162">
                  <c:v>21.950699</c:v>
                </c:pt>
                <c:pt idx="163">
                  <c:v>21.951619999999998</c:v>
                </c:pt>
                <c:pt idx="164">
                  <c:v>21.949624</c:v>
                </c:pt>
                <c:pt idx="165">
                  <c:v>21.951312999999999</c:v>
                </c:pt>
                <c:pt idx="166">
                  <c:v>21.952234000000001</c:v>
                </c:pt>
                <c:pt idx="167">
                  <c:v>21.951006</c:v>
                </c:pt>
                <c:pt idx="168">
                  <c:v>21.950852000000001</c:v>
                </c:pt>
                <c:pt idx="169">
                  <c:v>21.951006</c:v>
                </c:pt>
                <c:pt idx="170">
                  <c:v>21.951619999999998</c:v>
                </c:pt>
                <c:pt idx="171">
                  <c:v>21.952081</c:v>
                </c:pt>
                <c:pt idx="172">
                  <c:v>21.952234000000001</c:v>
                </c:pt>
                <c:pt idx="173">
                  <c:v>21.950852000000001</c:v>
                </c:pt>
                <c:pt idx="174">
                  <c:v>21.951619999999998</c:v>
                </c:pt>
                <c:pt idx="175">
                  <c:v>21.949777000000001</c:v>
                </c:pt>
                <c:pt idx="176">
                  <c:v>21.951006</c:v>
                </c:pt>
                <c:pt idx="177">
                  <c:v>21.951466</c:v>
                </c:pt>
                <c:pt idx="178">
                  <c:v>21.951312999999999</c:v>
                </c:pt>
                <c:pt idx="179">
                  <c:v>21.951006</c:v>
                </c:pt>
                <c:pt idx="180">
                  <c:v>21.951312999999999</c:v>
                </c:pt>
                <c:pt idx="181">
                  <c:v>21.952847999999999</c:v>
                </c:pt>
                <c:pt idx="182">
                  <c:v>21.950392000000001</c:v>
                </c:pt>
                <c:pt idx="183">
                  <c:v>21.951466</c:v>
                </c:pt>
                <c:pt idx="184">
                  <c:v>21.952234000000001</c:v>
                </c:pt>
                <c:pt idx="185">
                  <c:v>21.952387999999999</c:v>
                </c:pt>
                <c:pt idx="186">
                  <c:v>21.952387999999999</c:v>
                </c:pt>
                <c:pt idx="187">
                  <c:v>21.951312999999999</c:v>
                </c:pt>
                <c:pt idx="188">
                  <c:v>21.951772999999999</c:v>
                </c:pt>
                <c:pt idx="189">
                  <c:v>21.951772999999999</c:v>
                </c:pt>
                <c:pt idx="190">
                  <c:v>21.952234000000001</c:v>
                </c:pt>
                <c:pt idx="191">
                  <c:v>21.950545000000002</c:v>
                </c:pt>
                <c:pt idx="192">
                  <c:v>21.952387999999999</c:v>
                </c:pt>
                <c:pt idx="193">
                  <c:v>21.952081</c:v>
                </c:pt>
                <c:pt idx="194">
                  <c:v>21.951619999999998</c:v>
                </c:pt>
                <c:pt idx="195">
                  <c:v>21.951159000000001</c:v>
                </c:pt>
                <c:pt idx="196">
                  <c:v>21.952081</c:v>
                </c:pt>
                <c:pt idx="197">
                  <c:v>21.951619999999998</c:v>
                </c:pt>
                <c:pt idx="198">
                  <c:v>21.952081</c:v>
                </c:pt>
                <c:pt idx="199">
                  <c:v>21.952081</c:v>
                </c:pt>
                <c:pt idx="200">
                  <c:v>21.950699</c:v>
                </c:pt>
                <c:pt idx="201">
                  <c:v>21.951772999999999</c:v>
                </c:pt>
                <c:pt idx="202">
                  <c:v>21.951466</c:v>
                </c:pt>
                <c:pt idx="203">
                  <c:v>21.951312999999999</c:v>
                </c:pt>
                <c:pt idx="204">
                  <c:v>21.952387999999999</c:v>
                </c:pt>
                <c:pt idx="205">
                  <c:v>21.951466</c:v>
                </c:pt>
                <c:pt idx="206">
                  <c:v>21.952081</c:v>
                </c:pt>
                <c:pt idx="207">
                  <c:v>21.950545000000002</c:v>
                </c:pt>
                <c:pt idx="208">
                  <c:v>21.951619999999998</c:v>
                </c:pt>
                <c:pt idx="209">
                  <c:v>21.950852000000001</c:v>
                </c:pt>
                <c:pt idx="210">
                  <c:v>21.951619999999998</c:v>
                </c:pt>
                <c:pt idx="211">
                  <c:v>21.951312999999999</c:v>
                </c:pt>
                <c:pt idx="212">
                  <c:v>21.951927000000001</c:v>
                </c:pt>
                <c:pt idx="213">
                  <c:v>21.951619999999998</c:v>
                </c:pt>
                <c:pt idx="214">
                  <c:v>21.951312999999999</c:v>
                </c:pt>
                <c:pt idx="215">
                  <c:v>21.951772999999999</c:v>
                </c:pt>
                <c:pt idx="216">
                  <c:v>21.952387999999999</c:v>
                </c:pt>
                <c:pt idx="217">
                  <c:v>21.951312999999999</c:v>
                </c:pt>
                <c:pt idx="218">
                  <c:v>21.951159000000001</c:v>
                </c:pt>
                <c:pt idx="219">
                  <c:v>21.950699</c:v>
                </c:pt>
                <c:pt idx="220">
                  <c:v>21.951619999999998</c:v>
                </c:pt>
                <c:pt idx="221">
                  <c:v>21.951466</c:v>
                </c:pt>
                <c:pt idx="222">
                  <c:v>21.951772999999999</c:v>
                </c:pt>
                <c:pt idx="223">
                  <c:v>21.951312999999999</c:v>
                </c:pt>
                <c:pt idx="224">
                  <c:v>21.951159000000001</c:v>
                </c:pt>
                <c:pt idx="225">
                  <c:v>21.950545000000002</c:v>
                </c:pt>
                <c:pt idx="226">
                  <c:v>21.951159000000001</c:v>
                </c:pt>
                <c:pt idx="227">
                  <c:v>21.951312999999999</c:v>
                </c:pt>
                <c:pt idx="228">
                  <c:v>21.951772999999999</c:v>
                </c:pt>
                <c:pt idx="229">
                  <c:v>21.951927000000001</c:v>
                </c:pt>
                <c:pt idx="230">
                  <c:v>21.951466</c:v>
                </c:pt>
                <c:pt idx="231">
                  <c:v>21.951159000000001</c:v>
                </c:pt>
                <c:pt idx="232">
                  <c:v>21.951466</c:v>
                </c:pt>
                <c:pt idx="233">
                  <c:v>21.951006</c:v>
                </c:pt>
                <c:pt idx="234">
                  <c:v>21.951927000000001</c:v>
                </c:pt>
                <c:pt idx="235">
                  <c:v>21.950545000000002</c:v>
                </c:pt>
                <c:pt idx="236">
                  <c:v>21.952234000000001</c:v>
                </c:pt>
                <c:pt idx="237">
                  <c:v>21.951006</c:v>
                </c:pt>
                <c:pt idx="238">
                  <c:v>21.951312999999999</c:v>
                </c:pt>
                <c:pt idx="239">
                  <c:v>21.951159000000001</c:v>
                </c:pt>
                <c:pt idx="240">
                  <c:v>21.952387999999999</c:v>
                </c:pt>
                <c:pt idx="241">
                  <c:v>21.951772999999999</c:v>
                </c:pt>
                <c:pt idx="242">
                  <c:v>21.951466</c:v>
                </c:pt>
                <c:pt idx="243">
                  <c:v>21.951006</c:v>
                </c:pt>
                <c:pt idx="244">
                  <c:v>21.951772999999999</c:v>
                </c:pt>
                <c:pt idx="245">
                  <c:v>21.950852000000001</c:v>
                </c:pt>
                <c:pt idx="246">
                  <c:v>21.951927000000001</c:v>
                </c:pt>
                <c:pt idx="247">
                  <c:v>21.951466</c:v>
                </c:pt>
                <c:pt idx="248">
                  <c:v>21.952234000000001</c:v>
                </c:pt>
                <c:pt idx="249">
                  <c:v>21.951159000000001</c:v>
                </c:pt>
                <c:pt idx="250">
                  <c:v>21.951927000000001</c:v>
                </c:pt>
                <c:pt idx="251">
                  <c:v>21.951772999999999</c:v>
                </c:pt>
                <c:pt idx="252">
                  <c:v>21.951006</c:v>
                </c:pt>
                <c:pt idx="253">
                  <c:v>21.951772999999999</c:v>
                </c:pt>
                <c:pt idx="254">
                  <c:v>21.951006</c:v>
                </c:pt>
                <c:pt idx="255">
                  <c:v>21.952081</c:v>
                </c:pt>
                <c:pt idx="256">
                  <c:v>21.951772999999999</c:v>
                </c:pt>
                <c:pt idx="257">
                  <c:v>21.952694999999999</c:v>
                </c:pt>
                <c:pt idx="258">
                  <c:v>21.951312999999999</c:v>
                </c:pt>
                <c:pt idx="259">
                  <c:v>21.951619999999998</c:v>
                </c:pt>
                <c:pt idx="260">
                  <c:v>21.951466</c:v>
                </c:pt>
                <c:pt idx="261">
                  <c:v>21.950852000000001</c:v>
                </c:pt>
                <c:pt idx="262">
                  <c:v>21.951312999999999</c:v>
                </c:pt>
                <c:pt idx="263">
                  <c:v>21.952387999999999</c:v>
                </c:pt>
                <c:pt idx="264">
                  <c:v>21.951927000000001</c:v>
                </c:pt>
                <c:pt idx="265">
                  <c:v>21.950699</c:v>
                </c:pt>
                <c:pt idx="266">
                  <c:v>21.951006</c:v>
                </c:pt>
                <c:pt idx="267">
                  <c:v>21.952081</c:v>
                </c:pt>
                <c:pt idx="268">
                  <c:v>21.951312999999999</c:v>
                </c:pt>
                <c:pt idx="269">
                  <c:v>21.951159000000001</c:v>
                </c:pt>
                <c:pt idx="270">
                  <c:v>21.951772999999999</c:v>
                </c:pt>
                <c:pt idx="271">
                  <c:v>21.950699</c:v>
                </c:pt>
                <c:pt idx="272">
                  <c:v>21.951466</c:v>
                </c:pt>
                <c:pt idx="273">
                  <c:v>21.950084</c:v>
                </c:pt>
                <c:pt idx="274">
                  <c:v>21.951312999999999</c:v>
                </c:pt>
                <c:pt idx="275">
                  <c:v>21.951159000000001</c:v>
                </c:pt>
                <c:pt idx="276">
                  <c:v>21.951312999999999</c:v>
                </c:pt>
                <c:pt idx="277">
                  <c:v>21.952081</c:v>
                </c:pt>
                <c:pt idx="278">
                  <c:v>21.951159000000001</c:v>
                </c:pt>
                <c:pt idx="279">
                  <c:v>21.950392000000001</c:v>
                </c:pt>
                <c:pt idx="280">
                  <c:v>21.951159000000001</c:v>
                </c:pt>
                <c:pt idx="281">
                  <c:v>21.951466</c:v>
                </c:pt>
                <c:pt idx="282">
                  <c:v>21.952541</c:v>
                </c:pt>
                <c:pt idx="283">
                  <c:v>21.952387999999999</c:v>
                </c:pt>
                <c:pt idx="284">
                  <c:v>21.951927000000001</c:v>
                </c:pt>
                <c:pt idx="285">
                  <c:v>21.950699</c:v>
                </c:pt>
                <c:pt idx="286">
                  <c:v>21.951927000000001</c:v>
                </c:pt>
                <c:pt idx="287">
                  <c:v>21.951619999999998</c:v>
                </c:pt>
                <c:pt idx="288">
                  <c:v>21.952387999999999</c:v>
                </c:pt>
                <c:pt idx="289">
                  <c:v>21.951466</c:v>
                </c:pt>
                <c:pt idx="290">
                  <c:v>21.951466</c:v>
                </c:pt>
                <c:pt idx="291">
                  <c:v>21.951619999999998</c:v>
                </c:pt>
                <c:pt idx="292">
                  <c:v>21.951312999999999</c:v>
                </c:pt>
                <c:pt idx="293">
                  <c:v>21.951466</c:v>
                </c:pt>
                <c:pt idx="294">
                  <c:v>21.950699</c:v>
                </c:pt>
                <c:pt idx="295">
                  <c:v>21.951006</c:v>
                </c:pt>
                <c:pt idx="296">
                  <c:v>21.951312999999999</c:v>
                </c:pt>
                <c:pt idx="297">
                  <c:v>21.952234000000001</c:v>
                </c:pt>
                <c:pt idx="298">
                  <c:v>21.951927000000001</c:v>
                </c:pt>
                <c:pt idx="299">
                  <c:v>21.951312999999999</c:v>
                </c:pt>
                <c:pt idx="300">
                  <c:v>21.951927000000001</c:v>
                </c:pt>
                <c:pt idx="301">
                  <c:v>21.951619999999998</c:v>
                </c:pt>
                <c:pt idx="302">
                  <c:v>21.951619999999998</c:v>
                </c:pt>
                <c:pt idx="303">
                  <c:v>21.951312999999999</c:v>
                </c:pt>
                <c:pt idx="304">
                  <c:v>21.952081</c:v>
                </c:pt>
                <c:pt idx="305">
                  <c:v>21.951312999999999</c:v>
                </c:pt>
                <c:pt idx="306">
                  <c:v>21.951466</c:v>
                </c:pt>
                <c:pt idx="307">
                  <c:v>21.951466</c:v>
                </c:pt>
                <c:pt idx="308">
                  <c:v>21.952234000000001</c:v>
                </c:pt>
                <c:pt idx="309">
                  <c:v>21.952081</c:v>
                </c:pt>
                <c:pt idx="310">
                  <c:v>21.951159000000001</c:v>
                </c:pt>
                <c:pt idx="311">
                  <c:v>21.951619999999998</c:v>
                </c:pt>
                <c:pt idx="312">
                  <c:v>21.950545000000002</c:v>
                </c:pt>
                <c:pt idx="313">
                  <c:v>21.951159000000001</c:v>
                </c:pt>
                <c:pt idx="314">
                  <c:v>21.950237999999999</c:v>
                </c:pt>
                <c:pt idx="315">
                  <c:v>21.951772999999999</c:v>
                </c:pt>
                <c:pt idx="316">
                  <c:v>21.951619999999998</c:v>
                </c:pt>
                <c:pt idx="317">
                  <c:v>21.950699</c:v>
                </c:pt>
                <c:pt idx="318">
                  <c:v>21.951466</c:v>
                </c:pt>
                <c:pt idx="319">
                  <c:v>21.951312999999999</c:v>
                </c:pt>
                <c:pt idx="320">
                  <c:v>21.950852000000001</c:v>
                </c:pt>
                <c:pt idx="321">
                  <c:v>21.951006</c:v>
                </c:pt>
                <c:pt idx="322">
                  <c:v>21.951466</c:v>
                </c:pt>
                <c:pt idx="323">
                  <c:v>21.950237999999999</c:v>
                </c:pt>
                <c:pt idx="324">
                  <c:v>21.952081</c:v>
                </c:pt>
                <c:pt idx="325">
                  <c:v>21.952387999999999</c:v>
                </c:pt>
                <c:pt idx="326">
                  <c:v>21.950237999999999</c:v>
                </c:pt>
                <c:pt idx="327">
                  <c:v>21.952081</c:v>
                </c:pt>
                <c:pt idx="328">
                  <c:v>21.951772999999999</c:v>
                </c:pt>
                <c:pt idx="329">
                  <c:v>21.951772999999999</c:v>
                </c:pt>
                <c:pt idx="330">
                  <c:v>21.952234000000001</c:v>
                </c:pt>
                <c:pt idx="331">
                  <c:v>21.951466</c:v>
                </c:pt>
                <c:pt idx="332">
                  <c:v>21.951772999999999</c:v>
                </c:pt>
                <c:pt idx="333">
                  <c:v>21.951159000000001</c:v>
                </c:pt>
                <c:pt idx="334">
                  <c:v>21.950852000000001</c:v>
                </c:pt>
                <c:pt idx="335">
                  <c:v>21.951466</c:v>
                </c:pt>
                <c:pt idx="336">
                  <c:v>21.951159000000001</c:v>
                </c:pt>
                <c:pt idx="337">
                  <c:v>21.952234000000001</c:v>
                </c:pt>
                <c:pt idx="338">
                  <c:v>21.950237999999999</c:v>
                </c:pt>
                <c:pt idx="339">
                  <c:v>21.950545000000002</c:v>
                </c:pt>
                <c:pt idx="340">
                  <c:v>21.952847999999999</c:v>
                </c:pt>
                <c:pt idx="341">
                  <c:v>21.951466</c:v>
                </c:pt>
                <c:pt idx="342">
                  <c:v>21.952234000000001</c:v>
                </c:pt>
                <c:pt idx="343">
                  <c:v>21.952234000000001</c:v>
                </c:pt>
                <c:pt idx="344">
                  <c:v>21.950852000000001</c:v>
                </c:pt>
                <c:pt idx="345">
                  <c:v>21.950852000000001</c:v>
                </c:pt>
                <c:pt idx="346">
                  <c:v>21.952081</c:v>
                </c:pt>
                <c:pt idx="347">
                  <c:v>21.951159000000001</c:v>
                </c:pt>
                <c:pt idx="348">
                  <c:v>21.951466</c:v>
                </c:pt>
                <c:pt idx="349">
                  <c:v>21.950237999999999</c:v>
                </c:pt>
                <c:pt idx="350">
                  <c:v>21.951312999999999</c:v>
                </c:pt>
                <c:pt idx="351">
                  <c:v>21.950699</c:v>
                </c:pt>
                <c:pt idx="352">
                  <c:v>21.951619999999998</c:v>
                </c:pt>
                <c:pt idx="353">
                  <c:v>21.950699</c:v>
                </c:pt>
                <c:pt idx="354">
                  <c:v>21.951006</c:v>
                </c:pt>
                <c:pt idx="355">
                  <c:v>21.952234000000001</c:v>
                </c:pt>
                <c:pt idx="356">
                  <c:v>21.951466</c:v>
                </c:pt>
                <c:pt idx="357">
                  <c:v>21.950392000000001</c:v>
                </c:pt>
                <c:pt idx="358">
                  <c:v>21.951466</c:v>
                </c:pt>
                <c:pt idx="359">
                  <c:v>21.951159000000001</c:v>
                </c:pt>
                <c:pt idx="360">
                  <c:v>21.951619999999998</c:v>
                </c:pt>
                <c:pt idx="361">
                  <c:v>21.950545000000002</c:v>
                </c:pt>
                <c:pt idx="362">
                  <c:v>21.951772999999999</c:v>
                </c:pt>
                <c:pt idx="363">
                  <c:v>21.951159000000001</c:v>
                </c:pt>
                <c:pt idx="364">
                  <c:v>21.951619999999998</c:v>
                </c:pt>
                <c:pt idx="365">
                  <c:v>21.951772999999999</c:v>
                </c:pt>
                <c:pt idx="366">
                  <c:v>21.951927000000001</c:v>
                </c:pt>
                <c:pt idx="367">
                  <c:v>21.951006</c:v>
                </c:pt>
                <c:pt idx="368">
                  <c:v>21.952081</c:v>
                </c:pt>
                <c:pt idx="369">
                  <c:v>21.951006</c:v>
                </c:pt>
                <c:pt idx="370">
                  <c:v>21.951159000000001</c:v>
                </c:pt>
                <c:pt idx="371">
                  <c:v>21.950545000000002</c:v>
                </c:pt>
                <c:pt idx="372">
                  <c:v>21.951159000000001</c:v>
                </c:pt>
                <c:pt idx="373">
                  <c:v>21.951159000000001</c:v>
                </c:pt>
                <c:pt idx="374">
                  <c:v>21.952234000000001</c:v>
                </c:pt>
                <c:pt idx="375">
                  <c:v>21.951927000000001</c:v>
                </c:pt>
                <c:pt idx="376">
                  <c:v>21.951772999999999</c:v>
                </c:pt>
                <c:pt idx="377">
                  <c:v>21.951006</c:v>
                </c:pt>
                <c:pt idx="378">
                  <c:v>21.951466</c:v>
                </c:pt>
                <c:pt idx="379">
                  <c:v>21.951159000000001</c:v>
                </c:pt>
                <c:pt idx="380">
                  <c:v>21.951312999999999</c:v>
                </c:pt>
                <c:pt idx="381">
                  <c:v>21.952081</c:v>
                </c:pt>
                <c:pt idx="382">
                  <c:v>21.952081</c:v>
                </c:pt>
                <c:pt idx="383">
                  <c:v>21.950852000000001</c:v>
                </c:pt>
                <c:pt idx="384">
                  <c:v>21.950545000000002</c:v>
                </c:pt>
                <c:pt idx="385">
                  <c:v>21.950852000000001</c:v>
                </c:pt>
                <c:pt idx="386">
                  <c:v>21.951619999999998</c:v>
                </c:pt>
                <c:pt idx="387">
                  <c:v>21.951159000000001</c:v>
                </c:pt>
                <c:pt idx="388">
                  <c:v>21.952081</c:v>
                </c:pt>
                <c:pt idx="389">
                  <c:v>21.951772999999999</c:v>
                </c:pt>
                <c:pt idx="390">
                  <c:v>21.950545000000002</c:v>
                </c:pt>
                <c:pt idx="391">
                  <c:v>21.950699</c:v>
                </c:pt>
                <c:pt idx="392">
                  <c:v>21.951619999999998</c:v>
                </c:pt>
                <c:pt idx="393">
                  <c:v>21.951772999999999</c:v>
                </c:pt>
                <c:pt idx="394">
                  <c:v>21.951312999999999</c:v>
                </c:pt>
                <c:pt idx="395">
                  <c:v>21.951466</c:v>
                </c:pt>
                <c:pt idx="396">
                  <c:v>21.951466</c:v>
                </c:pt>
                <c:pt idx="397">
                  <c:v>21.951466</c:v>
                </c:pt>
                <c:pt idx="398">
                  <c:v>21.951927000000001</c:v>
                </c:pt>
                <c:pt idx="399">
                  <c:v>21.951312999999999</c:v>
                </c:pt>
                <c:pt idx="400">
                  <c:v>21.950699</c:v>
                </c:pt>
                <c:pt idx="401">
                  <c:v>21.950545000000002</c:v>
                </c:pt>
                <c:pt idx="402">
                  <c:v>21.950852000000001</c:v>
                </c:pt>
                <c:pt idx="403">
                  <c:v>21.951159000000001</c:v>
                </c:pt>
                <c:pt idx="404">
                  <c:v>21.950852000000001</c:v>
                </c:pt>
                <c:pt idx="405">
                  <c:v>21.952387999999999</c:v>
                </c:pt>
                <c:pt idx="406">
                  <c:v>21.951312999999999</c:v>
                </c:pt>
                <c:pt idx="407">
                  <c:v>21.951466</c:v>
                </c:pt>
                <c:pt idx="408">
                  <c:v>21.950545000000002</c:v>
                </c:pt>
                <c:pt idx="409">
                  <c:v>21.951466</c:v>
                </c:pt>
                <c:pt idx="410">
                  <c:v>21.951927000000001</c:v>
                </c:pt>
                <c:pt idx="411">
                  <c:v>21.951006</c:v>
                </c:pt>
                <c:pt idx="412">
                  <c:v>21.952234000000001</c:v>
                </c:pt>
                <c:pt idx="413">
                  <c:v>21.951006</c:v>
                </c:pt>
                <c:pt idx="414">
                  <c:v>21.951006</c:v>
                </c:pt>
                <c:pt idx="415">
                  <c:v>21.951312999999999</c:v>
                </c:pt>
                <c:pt idx="416">
                  <c:v>21.951927000000001</c:v>
                </c:pt>
                <c:pt idx="417">
                  <c:v>21.951159000000001</c:v>
                </c:pt>
                <c:pt idx="418">
                  <c:v>21.951927000000001</c:v>
                </c:pt>
                <c:pt idx="419">
                  <c:v>21.951466</c:v>
                </c:pt>
                <c:pt idx="420">
                  <c:v>21.951159000000001</c:v>
                </c:pt>
                <c:pt idx="421">
                  <c:v>21.950545000000002</c:v>
                </c:pt>
                <c:pt idx="422">
                  <c:v>21.951312999999999</c:v>
                </c:pt>
                <c:pt idx="423">
                  <c:v>21.951159000000001</c:v>
                </c:pt>
                <c:pt idx="424">
                  <c:v>21.951927000000001</c:v>
                </c:pt>
                <c:pt idx="425">
                  <c:v>21.951006</c:v>
                </c:pt>
                <c:pt idx="426">
                  <c:v>21.951466</c:v>
                </c:pt>
                <c:pt idx="427">
                  <c:v>21.951159000000001</c:v>
                </c:pt>
                <c:pt idx="428">
                  <c:v>21.951312999999999</c:v>
                </c:pt>
                <c:pt idx="429">
                  <c:v>21.950237999999999</c:v>
                </c:pt>
                <c:pt idx="430">
                  <c:v>21.951159000000001</c:v>
                </c:pt>
                <c:pt idx="431">
                  <c:v>21.951159000000001</c:v>
                </c:pt>
                <c:pt idx="432">
                  <c:v>21.951772999999999</c:v>
                </c:pt>
                <c:pt idx="433">
                  <c:v>21.951619999999998</c:v>
                </c:pt>
                <c:pt idx="434">
                  <c:v>21.951159000000001</c:v>
                </c:pt>
                <c:pt idx="435">
                  <c:v>21.950852000000001</c:v>
                </c:pt>
                <c:pt idx="436">
                  <c:v>21.951466</c:v>
                </c:pt>
                <c:pt idx="437">
                  <c:v>21.951772999999999</c:v>
                </c:pt>
                <c:pt idx="438">
                  <c:v>21.951619999999998</c:v>
                </c:pt>
                <c:pt idx="439">
                  <c:v>21.950852000000001</c:v>
                </c:pt>
                <c:pt idx="440">
                  <c:v>21.952694999999999</c:v>
                </c:pt>
                <c:pt idx="441">
                  <c:v>21.952694999999999</c:v>
                </c:pt>
                <c:pt idx="442">
                  <c:v>21.951772999999999</c:v>
                </c:pt>
                <c:pt idx="443">
                  <c:v>21.951619999999998</c:v>
                </c:pt>
                <c:pt idx="444">
                  <c:v>21.952694999999999</c:v>
                </c:pt>
                <c:pt idx="445">
                  <c:v>21.952081</c:v>
                </c:pt>
                <c:pt idx="446">
                  <c:v>21.951772999999999</c:v>
                </c:pt>
                <c:pt idx="447">
                  <c:v>21.950237999999999</c:v>
                </c:pt>
                <c:pt idx="448">
                  <c:v>21.951466</c:v>
                </c:pt>
                <c:pt idx="449">
                  <c:v>21.951619999999998</c:v>
                </c:pt>
                <c:pt idx="450">
                  <c:v>21.951619999999998</c:v>
                </c:pt>
                <c:pt idx="451">
                  <c:v>21.951619999999998</c:v>
                </c:pt>
                <c:pt idx="452">
                  <c:v>21.952081</c:v>
                </c:pt>
                <c:pt idx="453">
                  <c:v>21.951312999999999</c:v>
                </c:pt>
                <c:pt idx="454">
                  <c:v>21.952234000000001</c:v>
                </c:pt>
                <c:pt idx="455">
                  <c:v>21.951159000000001</c:v>
                </c:pt>
                <c:pt idx="456">
                  <c:v>21.951312999999999</c:v>
                </c:pt>
                <c:pt idx="457">
                  <c:v>21.950852000000001</c:v>
                </c:pt>
                <c:pt idx="458">
                  <c:v>21.950852000000001</c:v>
                </c:pt>
                <c:pt idx="459">
                  <c:v>21.951772999999999</c:v>
                </c:pt>
                <c:pt idx="460">
                  <c:v>21.951927000000001</c:v>
                </c:pt>
                <c:pt idx="461">
                  <c:v>21.952387999999999</c:v>
                </c:pt>
                <c:pt idx="462">
                  <c:v>21.951772999999999</c:v>
                </c:pt>
                <c:pt idx="463">
                  <c:v>21.952387999999999</c:v>
                </c:pt>
                <c:pt idx="464">
                  <c:v>21.951006</c:v>
                </c:pt>
                <c:pt idx="465">
                  <c:v>21.951312999999999</c:v>
                </c:pt>
                <c:pt idx="466">
                  <c:v>21.950699</c:v>
                </c:pt>
                <c:pt idx="467">
                  <c:v>21.950699</c:v>
                </c:pt>
                <c:pt idx="468">
                  <c:v>21.951159000000001</c:v>
                </c:pt>
                <c:pt idx="469">
                  <c:v>21.950852000000001</c:v>
                </c:pt>
                <c:pt idx="470">
                  <c:v>21.950392000000001</c:v>
                </c:pt>
                <c:pt idx="471">
                  <c:v>21.951466</c:v>
                </c:pt>
                <c:pt idx="472">
                  <c:v>21.951466</c:v>
                </c:pt>
                <c:pt idx="473">
                  <c:v>21.951927000000001</c:v>
                </c:pt>
                <c:pt idx="474">
                  <c:v>21.952081</c:v>
                </c:pt>
                <c:pt idx="475">
                  <c:v>21.952694999999999</c:v>
                </c:pt>
                <c:pt idx="476">
                  <c:v>21.951159000000001</c:v>
                </c:pt>
                <c:pt idx="477">
                  <c:v>21.951006</c:v>
                </c:pt>
                <c:pt idx="478">
                  <c:v>21.951619999999998</c:v>
                </c:pt>
                <c:pt idx="479">
                  <c:v>21.951619999999998</c:v>
                </c:pt>
                <c:pt idx="480">
                  <c:v>21.951159000000001</c:v>
                </c:pt>
                <c:pt idx="481">
                  <c:v>21.951159000000001</c:v>
                </c:pt>
                <c:pt idx="482">
                  <c:v>21.951312999999999</c:v>
                </c:pt>
                <c:pt idx="483">
                  <c:v>21.951619999999998</c:v>
                </c:pt>
                <c:pt idx="484">
                  <c:v>21.951927000000001</c:v>
                </c:pt>
                <c:pt idx="485">
                  <c:v>21.952081</c:v>
                </c:pt>
                <c:pt idx="486">
                  <c:v>21.951466</c:v>
                </c:pt>
                <c:pt idx="487">
                  <c:v>21.950545000000002</c:v>
                </c:pt>
                <c:pt idx="488">
                  <c:v>21.951006</c:v>
                </c:pt>
                <c:pt idx="489">
                  <c:v>21.950699</c:v>
                </c:pt>
                <c:pt idx="490">
                  <c:v>21.950699</c:v>
                </c:pt>
                <c:pt idx="491">
                  <c:v>21.951772999999999</c:v>
                </c:pt>
                <c:pt idx="492">
                  <c:v>21.950392000000001</c:v>
                </c:pt>
                <c:pt idx="493">
                  <c:v>21.951312999999999</c:v>
                </c:pt>
                <c:pt idx="494">
                  <c:v>21.950852000000001</c:v>
                </c:pt>
                <c:pt idx="495">
                  <c:v>21.951466</c:v>
                </c:pt>
                <c:pt idx="496">
                  <c:v>21.950084</c:v>
                </c:pt>
                <c:pt idx="497">
                  <c:v>21.951772999999999</c:v>
                </c:pt>
                <c:pt idx="498">
                  <c:v>21.952081</c:v>
                </c:pt>
                <c:pt idx="499">
                  <c:v>21.952694999999999</c:v>
                </c:pt>
                <c:pt idx="500">
                  <c:v>21.951619999999998</c:v>
                </c:pt>
                <c:pt idx="501">
                  <c:v>21.951619999999998</c:v>
                </c:pt>
                <c:pt idx="502">
                  <c:v>21.950852000000001</c:v>
                </c:pt>
                <c:pt idx="503">
                  <c:v>21.951927000000001</c:v>
                </c:pt>
                <c:pt idx="504">
                  <c:v>21.950392000000001</c:v>
                </c:pt>
                <c:pt idx="505">
                  <c:v>21.951159000000001</c:v>
                </c:pt>
                <c:pt idx="506">
                  <c:v>21.951619999999998</c:v>
                </c:pt>
                <c:pt idx="507">
                  <c:v>21.951312999999999</c:v>
                </c:pt>
                <c:pt idx="508">
                  <c:v>21.951312999999999</c:v>
                </c:pt>
                <c:pt idx="509">
                  <c:v>21.951619999999998</c:v>
                </c:pt>
                <c:pt idx="510">
                  <c:v>21.951159000000001</c:v>
                </c:pt>
                <c:pt idx="511">
                  <c:v>21.951159000000001</c:v>
                </c:pt>
                <c:pt idx="512">
                  <c:v>21.951159000000001</c:v>
                </c:pt>
                <c:pt idx="513">
                  <c:v>21.952541</c:v>
                </c:pt>
                <c:pt idx="514">
                  <c:v>21.952387999999999</c:v>
                </c:pt>
                <c:pt idx="515">
                  <c:v>21.951466</c:v>
                </c:pt>
                <c:pt idx="516">
                  <c:v>21.950699</c:v>
                </c:pt>
                <c:pt idx="517">
                  <c:v>21.951159000000001</c:v>
                </c:pt>
                <c:pt idx="518">
                  <c:v>21.951312999999999</c:v>
                </c:pt>
                <c:pt idx="519">
                  <c:v>21.950545000000002</c:v>
                </c:pt>
                <c:pt idx="520">
                  <c:v>21.951159000000001</c:v>
                </c:pt>
                <c:pt idx="521">
                  <c:v>21.950392000000001</c:v>
                </c:pt>
                <c:pt idx="522">
                  <c:v>21.951466</c:v>
                </c:pt>
                <c:pt idx="523">
                  <c:v>21.951006</c:v>
                </c:pt>
                <c:pt idx="524">
                  <c:v>21.950852000000001</c:v>
                </c:pt>
                <c:pt idx="525">
                  <c:v>21.951927000000001</c:v>
                </c:pt>
                <c:pt idx="526">
                  <c:v>21.950545000000002</c:v>
                </c:pt>
                <c:pt idx="527">
                  <c:v>21.952081</c:v>
                </c:pt>
                <c:pt idx="528">
                  <c:v>21.951312999999999</c:v>
                </c:pt>
                <c:pt idx="529">
                  <c:v>21.952081</c:v>
                </c:pt>
                <c:pt idx="530">
                  <c:v>21.951006</c:v>
                </c:pt>
                <c:pt idx="531">
                  <c:v>21.951772999999999</c:v>
                </c:pt>
                <c:pt idx="532">
                  <c:v>21.950852000000001</c:v>
                </c:pt>
                <c:pt idx="533">
                  <c:v>21.950392000000001</c:v>
                </c:pt>
                <c:pt idx="534">
                  <c:v>21.951619999999998</c:v>
                </c:pt>
                <c:pt idx="535">
                  <c:v>21.951006</c:v>
                </c:pt>
                <c:pt idx="536">
                  <c:v>21.950392000000001</c:v>
                </c:pt>
                <c:pt idx="537">
                  <c:v>21.951006</c:v>
                </c:pt>
                <c:pt idx="538">
                  <c:v>21.950852000000001</c:v>
                </c:pt>
                <c:pt idx="539">
                  <c:v>21.950545000000002</c:v>
                </c:pt>
                <c:pt idx="540">
                  <c:v>21.949930999999999</c:v>
                </c:pt>
                <c:pt idx="541">
                  <c:v>21.951466</c:v>
                </c:pt>
                <c:pt idx="542">
                  <c:v>21.951619999999998</c:v>
                </c:pt>
                <c:pt idx="543">
                  <c:v>21.952847999999999</c:v>
                </c:pt>
                <c:pt idx="544">
                  <c:v>21.951159000000001</c:v>
                </c:pt>
                <c:pt idx="545">
                  <c:v>21.950545000000002</c:v>
                </c:pt>
                <c:pt idx="546">
                  <c:v>21.950852000000001</c:v>
                </c:pt>
                <c:pt idx="547">
                  <c:v>21.951619999999998</c:v>
                </c:pt>
                <c:pt idx="548">
                  <c:v>21.951006</c:v>
                </c:pt>
                <c:pt idx="549">
                  <c:v>21.952081</c:v>
                </c:pt>
                <c:pt idx="550">
                  <c:v>21.950392000000001</c:v>
                </c:pt>
                <c:pt idx="551">
                  <c:v>21.951159000000001</c:v>
                </c:pt>
                <c:pt idx="552">
                  <c:v>21.951006</c:v>
                </c:pt>
                <c:pt idx="553">
                  <c:v>21.952081</c:v>
                </c:pt>
                <c:pt idx="554">
                  <c:v>21.951312999999999</c:v>
                </c:pt>
                <c:pt idx="555">
                  <c:v>21.952387999999999</c:v>
                </c:pt>
                <c:pt idx="556">
                  <c:v>21.952081</c:v>
                </c:pt>
                <c:pt idx="557">
                  <c:v>21.951772999999999</c:v>
                </c:pt>
                <c:pt idx="558">
                  <c:v>21.951312999999999</c:v>
                </c:pt>
                <c:pt idx="559">
                  <c:v>21.950852000000001</c:v>
                </c:pt>
                <c:pt idx="560">
                  <c:v>21.951312999999999</c:v>
                </c:pt>
                <c:pt idx="561">
                  <c:v>21.950852000000001</c:v>
                </c:pt>
                <c:pt idx="562">
                  <c:v>21.951927000000001</c:v>
                </c:pt>
                <c:pt idx="563">
                  <c:v>21.951772999999999</c:v>
                </c:pt>
                <c:pt idx="564">
                  <c:v>21.951006</c:v>
                </c:pt>
                <c:pt idx="565">
                  <c:v>21.951927000000001</c:v>
                </c:pt>
                <c:pt idx="566">
                  <c:v>21.951312999999999</c:v>
                </c:pt>
                <c:pt idx="567">
                  <c:v>21.951772999999999</c:v>
                </c:pt>
                <c:pt idx="568">
                  <c:v>21.951772999999999</c:v>
                </c:pt>
                <c:pt idx="569">
                  <c:v>21.950545000000002</c:v>
                </c:pt>
                <c:pt idx="570">
                  <c:v>21.951927000000001</c:v>
                </c:pt>
                <c:pt idx="571">
                  <c:v>21.952541</c:v>
                </c:pt>
                <c:pt idx="572">
                  <c:v>21.951466</c:v>
                </c:pt>
                <c:pt idx="573">
                  <c:v>21.951927000000001</c:v>
                </c:pt>
                <c:pt idx="574">
                  <c:v>21.951006</c:v>
                </c:pt>
                <c:pt idx="575">
                  <c:v>21.951312999999999</c:v>
                </c:pt>
                <c:pt idx="576">
                  <c:v>21.950392000000001</c:v>
                </c:pt>
                <c:pt idx="577">
                  <c:v>21.951312999999999</c:v>
                </c:pt>
                <c:pt idx="578">
                  <c:v>21.951006</c:v>
                </c:pt>
                <c:pt idx="579">
                  <c:v>21.950852000000001</c:v>
                </c:pt>
                <c:pt idx="580">
                  <c:v>21.949624</c:v>
                </c:pt>
                <c:pt idx="581">
                  <c:v>21.951466</c:v>
                </c:pt>
                <c:pt idx="582">
                  <c:v>21.950852000000001</c:v>
                </c:pt>
                <c:pt idx="583">
                  <c:v>21.950852000000001</c:v>
                </c:pt>
                <c:pt idx="584">
                  <c:v>21.951619999999998</c:v>
                </c:pt>
                <c:pt idx="585">
                  <c:v>21.951772999999999</c:v>
                </c:pt>
                <c:pt idx="586">
                  <c:v>21.952234000000001</c:v>
                </c:pt>
                <c:pt idx="587">
                  <c:v>21.950699</c:v>
                </c:pt>
                <c:pt idx="588">
                  <c:v>21.950699</c:v>
                </c:pt>
                <c:pt idx="589">
                  <c:v>21.951466</c:v>
                </c:pt>
                <c:pt idx="590">
                  <c:v>21.951312999999999</c:v>
                </c:pt>
                <c:pt idx="591">
                  <c:v>21.951159000000001</c:v>
                </c:pt>
                <c:pt idx="592">
                  <c:v>21.950545000000002</c:v>
                </c:pt>
                <c:pt idx="593">
                  <c:v>21.950237999999999</c:v>
                </c:pt>
                <c:pt idx="594">
                  <c:v>21.952234000000001</c:v>
                </c:pt>
                <c:pt idx="595">
                  <c:v>21.950545000000002</c:v>
                </c:pt>
                <c:pt idx="596">
                  <c:v>21.952541</c:v>
                </c:pt>
                <c:pt idx="597">
                  <c:v>21.950545000000002</c:v>
                </c:pt>
                <c:pt idx="598">
                  <c:v>21.950545000000002</c:v>
                </c:pt>
                <c:pt idx="599">
                  <c:v>21.950699</c:v>
                </c:pt>
                <c:pt idx="600">
                  <c:v>21.950852000000001</c:v>
                </c:pt>
                <c:pt idx="601">
                  <c:v>21.951927000000001</c:v>
                </c:pt>
                <c:pt idx="602">
                  <c:v>21.952081</c:v>
                </c:pt>
                <c:pt idx="603">
                  <c:v>21.951159000000001</c:v>
                </c:pt>
                <c:pt idx="604">
                  <c:v>21.952081</c:v>
                </c:pt>
                <c:pt idx="605">
                  <c:v>21.951312999999999</c:v>
                </c:pt>
                <c:pt idx="606">
                  <c:v>21.951006</c:v>
                </c:pt>
                <c:pt idx="607">
                  <c:v>21.951159000000001</c:v>
                </c:pt>
                <c:pt idx="608">
                  <c:v>21.952387999999999</c:v>
                </c:pt>
                <c:pt idx="609">
                  <c:v>21.951006</c:v>
                </c:pt>
                <c:pt idx="610">
                  <c:v>21.952234000000001</c:v>
                </c:pt>
                <c:pt idx="611">
                  <c:v>21.952081</c:v>
                </c:pt>
                <c:pt idx="612">
                  <c:v>21.951927000000001</c:v>
                </c:pt>
                <c:pt idx="613">
                  <c:v>21.951927000000001</c:v>
                </c:pt>
                <c:pt idx="614">
                  <c:v>21.951927000000001</c:v>
                </c:pt>
                <c:pt idx="615">
                  <c:v>21.951006</c:v>
                </c:pt>
                <c:pt idx="616">
                  <c:v>21.951772999999999</c:v>
                </c:pt>
                <c:pt idx="617">
                  <c:v>21.950545000000002</c:v>
                </c:pt>
                <c:pt idx="618">
                  <c:v>21.951772999999999</c:v>
                </c:pt>
                <c:pt idx="619">
                  <c:v>21.950237999999999</c:v>
                </c:pt>
                <c:pt idx="620">
                  <c:v>21.951927000000001</c:v>
                </c:pt>
                <c:pt idx="621">
                  <c:v>21.951006</c:v>
                </c:pt>
                <c:pt idx="622">
                  <c:v>21.951312999999999</c:v>
                </c:pt>
                <c:pt idx="623">
                  <c:v>21.952541</c:v>
                </c:pt>
                <c:pt idx="624">
                  <c:v>21.950392000000001</c:v>
                </c:pt>
                <c:pt idx="625">
                  <c:v>21.951312999999999</c:v>
                </c:pt>
                <c:pt idx="626">
                  <c:v>21.952387999999999</c:v>
                </c:pt>
                <c:pt idx="627">
                  <c:v>21.951466</c:v>
                </c:pt>
                <c:pt idx="628">
                  <c:v>21.951927000000001</c:v>
                </c:pt>
                <c:pt idx="629">
                  <c:v>21.951619999999998</c:v>
                </c:pt>
                <c:pt idx="630">
                  <c:v>21.952081</c:v>
                </c:pt>
                <c:pt idx="631">
                  <c:v>21.951619999999998</c:v>
                </c:pt>
                <c:pt idx="632">
                  <c:v>21.950699</c:v>
                </c:pt>
                <c:pt idx="633">
                  <c:v>21.951772999999999</c:v>
                </c:pt>
                <c:pt idx="634">
                  <c:v>21.951927000000001</c:v>
                </c:pt>
                <c:pt idx="635">
                  <c:v>21.952387999999999</c:v>
                </c:pt>
                <c:pt idx="636">
                  <c:v>21.951619999999998</c:v>
                </c:pt>
                <c:pt idx="637">
                  <c:v>21.952387999999999</c:v>
                </c:pt>
                <c:pt idx="638">
                  <c:v>21.951772999999999</c:v>
                </c:pt>
                <c:pt idx="639">
                  <c:v>21.950545000000002</c:v>
                </c:pt>
                <c:pt idx="640">
                  <c:v>21.952387999999999</c:v>
                </c:pt>
                <c:pt idx="641">
                  <c:v>21.951006</c:v>
                </c:pt>
                <c:pt idx="642">
                  <c:v>21.951619999999998</c:v>
                </c:pt>
                <c:pt idx="643">
                  <c:v>21.951159000000001</c:v>
                </c:pt>
                <c:pt idx="644">
                  <c:v>21.951466</c:v>
                </c:pt>
                <c:pt idx="645">
                  <c:v>21.951619999999998</c:v>
                </c:pt>
                <c:pt idx="646">
                  <c:v>21.950545000000002</c:v>
                </c:pt>
                <c:pt idx="647">
                  <c:v>21.952387999999999</c:v>
                </c:pt>
                <c:pt idx="648">
                  <c:v>21.951619999999998</c:v>
                </c:pt>
                <c:pt idx="649">
                  <c:v>21.950545000000002</c:v>
                </c:pt>
                <c:pt idx="650">
                  <c:v>21.951466</c:v>
                </c:pt>
                <c:pt idx="651">
                  <c:v>21.951619999999998</c:v>
                </c:pt>
                <c:pt idx="652">
                  <c:v>21.950545000000002</c:v>
                </c:pt>
                <c:pt idx="653">
                  <c:v>21.950392000000001</c:v>
                </c:pt>
                <c:pt idx="654">
                  <c:v>21.950237999999999</c:v>
                </c:pt>
                <c:pt idx="655">
                  <c:v>21.951312999999999</c:v>
                </c:pt>
                <c:pt idx="656">
                  <c:v>21.950392000000001</c:v>
                </c:pt>
                <c:pt idx="657">
                  <c:v>21.952081</c:v>
                </c:pt>
                <c:pt idx="658">
                  <c:v>21.951619999999998</c:v>
                </c:pt>
                <c:pt idx="659">
                  <c:v>21.951772999999999</c:v>
                </c:pt>
                <c:pt idx="660">
                  <c:v>21.952081</c:v>
                </c:pt>
                <c:pt idx="661">
                  <c:v>21.949930999999999</c:v>
                </c:pt>
                <c:pt idx="662">
                  <c:v>21.950699</c:v>
                </c:pt>
                <c:pt idx="663">
                  <c:v>21.951006</c:v>
                </c:pt>
                <c:pt idx="664">
                  <c:v>21.950392000000001</c:v>
                </c:pt>
                <c:pt idx="665">
                  <c:v>21.951312999999999</c:v>
                </c:pt>
                <c:pt idx="666">
                  <c:v>21.951006</c:v>
                </c:pt>
                <c:pt idx="667">
                  <c:v>21.951312999999999</c:v>
                </c:pt>
                <c:pt idx="668">
                  <c:v>21.950852000000001</c:v>
                </c:pt>
                <c:pt idx="669">
                  <c:v>21.952081</c:v>
                </c:pt>
                <c:pt idx="670">
                  <c:v>21.951772999999999</c:v>
                </c:pt>
                <c:pt idx="671">
                  <c:v>21.951927000000001</c:v>
                </c:pt>
                <c:pt idx="672">
                  <c:v>21.951927000000001</c:v>
                </c:pt>
                <c:pt idx="673">
                  <c:v>21.951006</c:v>
                </c:pt>
                <c:pt idx="674">
                  <c:v>21.952541</c:v>
                </c:pt>
                <c:pt idx="675">
                  <c:v>21.951006</c:v>
                </c:pt>
                <c:pt idx="676">
                  <c:v>21.952081</c:v>
                </c:pt>
                <c:pt idx="677">
                  <c:v>21.951466</c:v>
                </c:pt>
                <c:pt idx="678">
                  <c:v>21.951466</c:v>
                </c:pt>
                <c:pt idx="679">
                  <c:v>21.951312999999999</c:v>
                </c:pt>
                <c:pt idx="680">
                  <c:v>21.951772999999999</c:v>
                </c:pt>
                <c:pt idx="681">
                  <c:v>21.951772999999999</c:v>
                </c:pt>
                <c:pt idx="682">
                  <c:v>21.950852000000001</c:v>
                </c:pt>
                <c:pt idx="683">
                  <c:v>21.951006</c:v>
                </c:pt>
                <c:pt idx="684">
                  <c:v>21.951772999999999</c:v>
                </c:pt>
                <c:pt idx="685">
                  <c:v>21.950392000000001</c:v>
                </c:pt>
                <c:pt idx="686">
                  <c:v>21.952081</c:v>
                </c:pt>
                <c:pt idx="687">
                  <c:v>21.951006</c:v>
                </c:pt>
                <c:pt idx="688">
                  <c:v>21.951466</c:v>
                </c:pt>
                <c:pt idx="689">
                  <c:v>21.950699</c:v>
                </c:pt>
                <c:pt idx="690">
                  <c:v>21.950699</c:v>
                </c:pt>
                <c:pt idx="691">
                  <c:v>21.951312999999999</c:v>
                </c:pt>
                <c:pt idx="692">
                  <c:v>21.951772999999999</c:v>
                </c:pt>
                <c:pt idx="693">
                  <c:v>21.951006</c:v>
                </c:pt>
                <c:pt idx="694">
                  <c:v>21.952387999999999</c:v>
                </c:pt>
                <c:pt idx="695">
                  <c:v>21.952081</c:v>
                </c:pt>
                <c:pt idx="696">
                  <c:v>21.952234000000001</c:v>
                </c:pt>
                <c:pt idx="697">
                  <c:v>21.951159000000001</c:v>
                </c:pt>
                <c:pt idx="698">
                  <c:v>21.951619999999998</c:v>
                </c:pt>
                <c:pt idx="699">
                  <c:v>21.952081</c:v>
                </c:pt>
                <c:pt idx="700">
                  <c:v>21.951619999999998</c:v>
                </c:pt>
                <c:pt idx="701">
                  <c:v>21.951159000000001</c:v>
                </c:pt>
                <c:pt idx="702">
                  <c:v>21.952081</c:v>
                </c:pt>
                <c:pt idx="703">
                  <c:v>21.951159000000001</c:v>
                </c:pt>
                <c:pt idx="704">
                  <c:v>21.951466</c:v>
                </c:pt>
                <c:pt idx="705">
                  <c:v>21.951772999999999</c:v>
                </c:pt>
                <c:pt idx="706">
                  <c:v>21.951006</c:v>
                </c:pt>
                <c:pt idx="707">
                  <c:v>21.951312999999999</c:v>
                </c:pt>
                <c:pt idx="708">
                  <c:v>21.952387999999999</c:v>
                </c:pt>
                <c:pt idx="709">
                  <c:v>21.950545000000002</c:v>
                </c:pt>
                <c:pt idx="710">
                  <c:v>21.951312999999999</c:v>
                </c:pt>
                <c:pt idx="711">
                  <c:v>21.950392000000001</c:v>
                </c:pt>
                <c:pt idx="712">
                  <c:v>21.950852000000001</c:v>
                </c:pt>
                <c:pt idx="713">
                  <c:v>21.951312999999999</c:v>
                </c:pt>
                <c:pt idx="714">
                  <c:v>21.951312999999999</c:v>
                </c:pt>
                <c:pt idx="715">
                  <c:v>21.952234000000001</c:v>
                </c:pt>
                <c:pt idx="716">
                  <c:v>21.952081</c:v>
                </c:pt>
                <c:pt idx="717">
                  <c:v>21.950852000000001</c:v>
                </c:pt>
                <c:pt idx="718">
                  <c:v>21.951006</c:v>
                </c:pt>
                <c:pt idx="719">
                  <c:v>21.952387999999999</c:v>
                </c:pt>
                <c:pt idx="720">
                  <c:v>21.952387999999999</c:v>
                </c:pt>
                <c:pt idx="721">
                  <c:v>21.951619999999998</c:v>
                </c:pt>
                <c:pt idx="722">
                  <c:v>21.952081</c:v>
                </c:pt>
                <c:pt idx="723">
                  <c:v>21.951312999999999</c:v>
                </c:pt>
                <c:pt idx="724">
                  <c:v>21.951466</c:v>
                </c:pt>
                <c:pt idx="725">
                  <c:v>21.952081</c:v>
                </c:pt>
                <c:pt idx="726">
                  <c:v>21.951927000000001</c:v>
                </c:pt>
                <c:pt idx="727">
                  <c:v>21.950852000000001</c:v>
                </c:pt>
                <c:pt idx="728">
                  <c:v>21.950699</c:v>
                </c:pt>
                <c:pt idx="729">
                  <c:v>21.951312999999999</c:v>
                </c:pt>
                <c:pt idx="730">
                  <c:v>21.951772999999999</c:v>
                </c:pt>
                <c:pt idx="731">
                  <c:v>21.951312999999999</c:v>
                </c:pt>
                <c:pt idx="732">
                  <c:v>21.951466</c:v>
                </c:pt>
                <c:pt idx="733">
                  <c:v>21.951619999999998</c:v>
                </c:pt>
                <c:pt idx="734">
                  <c:v>21.951159000000001</c:v>
                </c:pt>
                <c:pt idx="735">
                  <c:v>21.951772999999999</c:v>
                </c:pt>
                <c:pt idx="736">
                  <c:v>21.952234000000001</c:v>
                </c:pt>
                <c:pt idx="737">
                  <c:v>21.951927000000001</c:v>
                </c:pt>
                <c:pt idx="738">
                  <c:v>21.951006</c:v>
                </c:pt>
                <c:pt idx="739">
                  <c:v>21.951772999999999</c:v>
                </c:pt>
                <c:pt idx="740">
                  <c:v>21.951619999999998</c:v>
                </c:pt>
                <c:pt idx="741">
                  <c:v>21.951772999999999</c:v>
                </c:pt>
                <c:pt idx="742">
                  <c:v>21.952081</c:v>
                </c:pt>
                <c:pt idx="743">
                  <c:v>21.951466</c:v>
                </c:pt>
                <c:pt idx="744">
                  <c:v>21.952234000000001</c:v>
                </c:pt>
                <c:pt idx="745">
                  <c:v>21.951772999999999</c:v>
                </c:pt>
                <c:pt idx="746">
                  <c:v>21.951466</c:v>
                </c:pt>
                <c:pt idx="747">
                  <c:v>21.951772999999999</c:v>
                </c:pt>
                <c:pt idx="748">
                  <c:v>21.951619999999998</c:v>
                </c:pt>
                <c:pt idx="749">
                  <c:v>21.952234000000001</c:v>
                </c:pt>
                <c:pt idx="750">
                  <c:v>21.951006</c:v>
                </c:pt>
                <c:pt idx="751">
                  <c:v>21.951312999999999</c:v>
                </c:pt>
                <c:pt idx="752">
                  <c:v>21.951312999999999</c:v>
                </c:pt>
                <c:pt idx="753">
                  <c:v>21.950852000000001</c:v>
                </c:pt>
                <c:pt idx="754">
                  <c:v>21.950699</c:v>
                </c:pt>
                <c:pt idx="755">
                  <c:v>21.951927000000001</c:v>
                </c:pt>
                <c:pt idx="756">
                  <c:v>21.951159000000001</c:v>
                </c:pt>
                <c:pt idx="757">
                  <c:v>21.952234000000001</c:v>
                </c:pt>
                <c:pt idx="758">
                  <c:v>21.952081</c:v>
                </c:pt>
                <c:pt idx="759">
                  <c:v>21.951619999999998</c:v>
                </c:pt>
                <c:pt idx="760">
                  <c:v>21.951927000000001</c:v>
                </c:pt>
                <c:pt idx="761">
                  <c:v>21.951312999999999</c:v>
                </c:pt>
                <c:pt idx="762">
                  <c:v>21.951927000000001</c:v>
                </c:pt>
                <c:pt idx="763">
                  <c:v>21.951006</c:v>
                </c:pt>
                <c:pt idx="764">
                  <c:v>21.951772999999999</c:v>
                </c:pt>
                <c:pt idx="765">
                  <c:v>21.950699</c:v>
                </c:pt>
                <c:pt idx="766">
                  <c:v>21.951159000000001</c:v>
                </c:pt>
                <c:pt idx="767">
                  <c:v>21.950852000000001</c:v>
                </c:pt>
                <c:pt idx="768">
                  <c:v>21.951927000000001</c:v>
                </c:pt>
                <c:pt idx="769">
                  <c:v>21.951466</c:v>
                </c:pt>
                <c:pt idx="770">
                  <c:v>21.951466</c:v>
                </c:pt>
                <c:pt idx="771">
                  <c:v>21.951312999999999</c:v>
                </c:pt>
                <c:pt idx="772">
                  <c:v>21.951006</c:v>
                </c:pt>
                <c:pt idx="773">
                  <c:v>21.950545000000002</c:v>
                </c:pt>
                <c:pt idx="774">
                  <c:v>21.952081</c:v>
                </c:pt>
                <c:pt idx="775">
                  <c:v>21.951312999999999</c:v>
                </c:pt>
                <c:pt idx="776">
                  <c:v>21.952081</c:v>
                </c:pt>
                <c:pt idx="777">
                  <c:v>21.951006</c:v>
                </c:pt>
                <c:pt idx="778">
                  <c:v>21.952234000000001</c:v>
                </c:pt>
                <c:pt idx="779">
                  <c:v>21.951619999999998</c:v>
                </c:pt>
                <c:pt idx="780">
                  <c:v>21.951466</c:v>
                </c:pt>
                <c:pt idx="781">
                  <c:v>21.952234000000001</c:v>
                </c:pt>
                <c:pt idx="782">
                  <c:v>21.951466</c:v>
                </c:pt>
                <c:pt idx="783">
                  <c:v>21.952541</c:v>
                </c:pt>
                <c:pt idx="784">
                  <c:v>21.952387999999999</c:v>
                </c:pt>
                <c:pt idx="785">
                  <c:v>21.952387999999999</c:v>
                </c:pt>
                <c:pt idx="786">
                  <c:v>21.951466</c:v>
                </c:pt>
                <c:pt idx="787">
                  <c:v>21.951619999999998</c:v>
                </c:pt>
                <c:pt idx="788">
                  <c:v>21.952541</c:v>
                </c:pt>
                <c:pt idx="789">
                  <c:v>21.951006</c:v>
                </c:pt>
                <c:pt idx="790">
                  <c:v>21.951466</c:v>
                </c:pt>
                <c:pt idx="791">
                  <c:v>21.951312999999999</c:v>
                </c:pt>
                <c:pt idx="792">
                  <c:v>21.951159000000001</c:v>
                </c:pt>
                <c:pt idx="793">
                  <c:v>21.951312999999999</c:v>
                </c:pt>
                <c:pt idx="794">
                  <c:v>21.952387999999999</c:v>
                </c:pt>
                <c:pt idx="795">
                  <c:v>21.951619999999998</c:v>
                </c:pt>
                <c:pt idx="796">
                  <c:v>21.951927000000001</c:v>
                </c:pt>
                <c:pt idx="797">
                  <c:v>21.952694999999999</c:v>
                </c:pt>
                <c:pt idx="798">
                  <c:v>21.951006</c:v>
                </c:pt>
                <c:pt idx="799">
                  <c:v>21.951466</c:v>
                </c:pt>
                <c:pt idx="800">
                  <c:v>21.951466</c:v>
                </c:pt>
                <c:pt idx="801">
                  <c:v>21.952387999999999</c:v>
                </c:pt>
                <c:pt idx="802">
                  <c:v>21.951466</c:v>
                </c:pt>
                <c:pt idx="803">
                  <c:v>21.952234000000001</c:v>
                </c:pt>
                <c:pt idx="804">
                  <c:v>21.951466</c:v>
                </c:pt>
                <c:pt idx="805">
                  <c:v>21.951159000000001</c:v>
                </c:pt>
                <c:pt idx="806">
                  <c:v>21.951159000000001</c:v>
                </c:pt>
                <c:pt idx="807">
                  <c:v>21.952234000000001</c:v>
                </c:pt>
                <c:pt idx="808">
                  <c:v>21.951619999999998</c:v>
                </c:pt>
                <c:pt idx="809">
                  <c:v>21.951619999999998</c:v>
                </c:pt>
                <c:pt idx="810">
                  <c:v>21.951466</c:v>
                </c:pt>
                <c:pt idx="811">
                  <c:v>21.951927000000001</c:v>
                </c:pt>
                <c:pt idx="812">
                  <c:v>21.950699</c:v>
                </c:pt>
                <c:pt idx="813">
                  <c:v>21.950852000000001</c:v>
                </c:pt>
                <c:pt idx="814">
                  <c:v>21.951927000000001</c:v>
                </c:pt>
                <c:pt idx="815">
                  <c:v>21.951312999999999</c:v>
                </c:pt>
                <c:pt idx="816">
                  <c:v>21.951927000000001</c:v>
                </c:pt>
                <c:pt idx="817">
                  <c:v>21.951927000000001</c:v>
                </c:pt>
                <c:pt idx="818">
                  <c:v>21.951772999999999</c:v>
                </c:pt>
                <c:pt idx="819">
                  <c:v>21.951772999999999</c:v>
                </c:pt>
                <c:pt idx="820">
                  <c:v>21.951466</c:v>
                </c:pt>
                <c:pt idx="821">
                  <c:v>21.951619999999998</c:v>
                </c:pt>
                <c:pt idx="822">
                  <c:v>21.952234000000001</c:v>
                </c:pt>
                <c:pt idx="823">
                  <c:v>21.951006</c:v>
                </c:pt>
                <c:pt idx="824">
                  <c:v>21.951772999999999</c:v>
                </c:pt>
                <c:pt idx="825">
                  <c:v>21.951312999999999</c:v>
                </c:pt>
                <c:pt idx="826">
                  <c:v>21.950852000000001</c:v>
                </c:pt>
                <c:pt idx="827">
                  <c:v>21.952081</c:v>
                </c:pt>
                <c:pt idx="828">
                  <c:v>21.950545000000002</c:v>
                </c:pt>
                <c:pt idx="829">
                  <c:v>21.952847999999999</c:v>
                </c:pt>
                <c:pt idx="830">
                  <c:v>21.951466</c:v>
                </c:pt>
                <c:pt idx="831">
                  <c:v>21.952387999999999</c:v>
                </c:pt>
                <c:pt idx="832">
                  <c:v>21.952694999999999</c:v>
                </c:pt>
                <c:pt idx="833">
                  <c:v>21.953309000000001</c:v>
                </c:pt>
                <c:pt idx="834">
                  <c:v>21.951312999999999</c:v>
                </c:pt>
                <c:pt idx="835">
                  <c:v>21.952541</c:v>
                </c:pt>
                <c:pt idx="836">
                  <c:v>21.950699</c:v>
                </c:pt>
                <c:pt idx="837">
                  <c:v>21.951772999999999</c:v>
                </c:pt>
                <c:pt idx="838">
                  <c:v>21.951159000000001</c:v>
                </c:pt>
                <c:pt idx="839">
                  <c:v>21.951159000000001</c:v>
                </c:pt>
                <c:pt idx="840">
                  <c:v>21.951312999999999</c:v>
                </c:pt>
                <c:pt idx="841">
                  <c:v>21.950852000000001</c:v>
                </c:pt>
                <c:pt idx="842">
                  <c:v>21.951619999999998</c:v>
                </c:pt>
                <c:pt idx="843">
                  <c:v>21.951159000000001</c:v>
                </c:pt>
                <c:pt idx="844">
                  <c:v>21.951159000000001</c:v>
                </c:pt>
                <c:pt idx="845">
                  <c:v>21.951159000000001</c:v>
                </c:pt>
                <c:pt idx="846">
                  <c:v>21.950699</c:v>
                </c:pt>
                <c:pt idx="847">
                  <c:v>21.951006</c:v>
                </c:pt>
                <c:pt idx="848">
                  <c:v>21.951619999999998</c:v>
                </c:pt>
                <c:pt idx="849">
                  <c:v>21.951927000000001</c:v>
                </c:pt>
                <c:pt idx="850">
                  <c:v>21.951006</c:v>
                </c:pt>
                <c:pt idx="851">
                  <c:v>21.951159000000001</c:v>
                </c:pt>
                <c:pt idx="852">
                  <c:v>21.952081</c:v>
                </c:pt>
                <c:pt idx="853">
                  <c:v>21.951927000000001</c:v>
                </c:pt>
                <c:pt idx="854">
                  <c:v>21.951466</c:v>
                </c:pt>
                <c:pt idx="855">
                  <c:v>21.952387999999999</c:v>
                </c:pt>
                <c:pt idx="856">
                  <c:v>21.951772999999999</c:v>
                </c:pt>
                <c:pt idx="857">
                  <c:v>21.951619999999998</c:v>
                </c:pt>
                <c:pt idx="858">
                  <c:v>21.951927000000001</c:v>
                </c:pt>
                <c:pt idx="859">
                  <c:v>21.951619999999998</c:v>
                </c:pt>
                <c:pt idx="860">
                  <c:v>21.951772999999999</c:v>
                </c:pt>
                <c:pt idx="861">
                  <c:v>21.951772999999999</c:v>
                </c:pt>
                <c:pt idx="862">
                  <c:v>21.951466</c:v>
                </c:pt>
                <c:pt idx="863">
                  <c:v>21.950852000000001</c:v>
                </c:pt>
                <c:pt idx="864">
                  <c:v>21.951312999999999</c:v>
                </c:pt>
                <c:pt idx="865">
                  <c:v>21.952234000000001</c:v>
                </c:pt>
                <c:pt idx="866">
                  <c:v>21.951619999999998</c:v>
                </c:pt>
                <c:pt idx="867">
                  <c:v>21.951159000000001</c:v>
                </c:pt>
                <c:pt idx="868">
                  <c:v>21.951006</c:v>
                </c:pt>
                <c:pt idx="869">
                  <c:v>21.950545000000002</c:v>
                </c:pt>
                <c:pt idx="870">
                  <c:v>21.951772999999999</c:v>
                </c:pt>
                <c:pt idx="871">
                  <c:v>21.952387999999999</c:v>
                </c:pt>
                <c:pt idx="872">
                  <c:v>21.951466</c:v>
                </c:pt>
                <c:pt idx="873">
                  <c:v>21.952387999999999</c:v>
                </c:pt>
                <c:pt idx="874">
                  <c:v>21.951772999999999</c:v>
                </c:pt>
                <c:pt idx="875">
                  <c:v>21.951927000000001</c:v>
                </c:pt>
                <c:pt idx="876">
                  <c:v>21.951006</c:v>
                </c:pt>
                <c:pt idx="877">
                  <c:v>21.951619999999998</c:v>
                </c:pt>
                <c:pt idx="878">
                  <c:v>21.952541</c:v>
                </c:pt>
                <c:pt idx="879">
                  <c:v>21.951772999999999</c:v>
                </c:pt>
                <c:pt idx="880">
                  <c:v>21.950852000000001</c:v>
                </c:pt>
                <c:pt idx="881">
                  <c:v>21.951466</c:v>
                </c:pt>
                <c:pt idx="882">
                  <c:v>21.950852000000001</c:v>
                </c:pt>
                <c:pt idx="883">
                  <c:v>21.951159000000001</c:v>
                </c:pt>
                <c:pt idx="884">
                  <c:v>21.951619999999998</c:v>
                </c:pt>
                <c:pt idx="885">
                  <c:v>21.951772999999999</c:v>
                </c:pt>
                <c:pt idx="886">
                  <c:v>21.951006</c:v>
                </c:pt>
                <c:pt idx="887">
                  <c:v>21.951466</c:v>
                </c:pt>
                <c:pt idx="888">
                  <c:v>21.951772999999999</c:v>
                </c:pt>
                <c:pt idx="889">
                  <c:v>21.951466</c:v>
                </c:pt>
                <c:pt idx="890">
                  <c:v>21.951927000000001</c:v>
                </c:pt>
                <c:pt idx="891">
                  <c:v>21.951006</c:v>
                </c:pt>
                <c:pt idx="892">
                  <c:v>21.951159000000001</c:v>
                </c:pt>
                <c:pt idx="893">
                  <c:v>21.952234000000001</c:v>
                </c:pt>
                <c:pt idx="894">
                  <c:v>21.950852000000001</c:v>
                </c:pt>
                <c:pt idx="895">
                  <c:v>21.951619999999998</c:v>
                </c:pt>
                <c:pt idx="896">
                  <c:v>21.951159000000001</c:v>
                </c:pt>
                <c:pt idx="897">
                  <c:v>21.951772999999999</c:v>
                </c:pt>
                <c:pt idx="898">
                  <c:v>21.951466</c:v>
                </c:pt>
                <c:pt idx="899">
                  <c:v>21.951159000000001</c:v>
                </c:pt>
                <c:pt idx="900">
                  <c:v>21.950699</c:v>
                </c:pt>
                <c:pt idx="901">
                  <c:v>21.951159000000001</c:v>
                </c:pt>
                <c:pt idx="902">
                  <c:v>21.951927000000001</c:v>
                </c:pt>
                <c:pt idx="903">
                  <c:v>21.951619999999998</c:v>
                </c:pt>
                <c:pt idx="904">
                  <c:v>21.951312999999999</c:v>
                </c:pt>
                <c:pt idx="905">
                  <c:v>21.952387999999999</c:v>
                </c:pt>
                <c:pt idx="906">
                  <c:v>21.951927000000001</c:v>
                </c:pt>
                <c:pt idx="907">
                  <c:v>21.951312999999999</c:v>
                </c:pt>
                <c:pt idx="908">
                  <c:v>21.951006</c:v>
                </c:pt>
                <c:pt idx="909">
                  <c:v>21.951159000000001</c:v>
                </c:pt>
                <c:pt idx="910">
                  <c:v>21.951619999999998</c:v>
                </c:pt>
                <c:pt idx="911">
                  <c:v>21.951619999999998</c:v>
                </c:pt>
                <c:pt idx="912">
                  <c:v>21.951927000000001</c:v>
                </c:pt>
                <c:pt idx="913">
                  <c:v>21.952234000000001</c:v>
                </c:pt>
                <c:pt idx="914">
                  <c:v>21.950699</c:v>
                </c:pt>
                <c:pt idx="915">
                  <c:v>21.951772999999999</c:v>
                </c:pt>
                <c:pt idx="916">
                  <c:v>21.951927000000001</c:v>
                </c:pt>
                <c:pt idx="917">
                  <c:v>21.951312999999999</c:v>
                </c:pt>
                <c:pt idx="918">
                  <c:v>21.951772999999999</c:v>
                </c:pt>
                <c:pt idx="919">
                  <c:v>21.950392000000001</c:v>
                </c:pt>
                <c:pt idx="920">
                  <c:v>21.951927000000001</c:v>
                </c:pt>
                <c:pt idx="921">
                  <c:v>21.952234000000001</c:v>
                </c:pt>
                <c:pt idx="922">
                  <c:v>21.952847999999999</c:v>
                </c:pt>
                <c:pt idx="923">
                  <c:v>21.951466</c:v>
                </c:pt>
                <c:pt idx="924">
                  <c:v>21.951159000000001</c:v>
                </c:pt>
                <c:pt idx="925">
                  <c:v>21.952541</c:v>
                </c:pt>
                <c:pt idx="926">
                  <c:v>21.950545000000002</c:v>
                </c:pt>
                <c:pt idx="927">
                  <c:v>21.951772999999999</c:v>
                </c:pt>
                <c:pt idx="928">
                  <c:v>21.951006</c:v>
                </c:pt>
                <c:pt idx="929">
                  <c:v>21.951619999999998</c:v>
                </c:pt>
                <c:pt idx="930">
                  <c:v>21.952234000000001</c:v>
                </c:pt>
                <c:pt idx="931">
                  <c:v>21.952387999999999</c:v>
                </c:pt>
                <c:pt idx="932">
                  <c:v>21.951159000000001</c:v>
                </c:pt>
                <c:pt idx="933">
                  <c:v>21.951466</c:v>
                </c:pt>
                <c:pt idx="934">
                  <c:v>21.950545000000002</c:v>
                </c:pt>
                <c:pt idx="935">
                  <c:v>21.951159000000001</c:v>
                </c:pt>
                <c:pt idx="936">
                  <c:v>21.951466</c:v>
                </c:pt>
                <c:pt idx="937">
                  <c:v>21.951619999999998</c:v>
                </c:pt>
                <c:pt idx="938">
                  <c:v>21.951312999999999</c:v>
                </c:pt>
                <c:pt idx="939">
                  <c:v>21.951772999999999</c:v>
                </c:pt>
                <c:pt idx="940">
                  <c:v>21.952387999999999</c:v>
                </c:pt>
                <c:pt idx="941">
                  <c:v>21.951619999999998</c:v>
                </c:pt>
                <c:pt idx="942">
                  <c:v>21.950545000000002</c:v>
                </c:pt>
                <c:pt idx="943">
                  <c:v>21.951927000000001</c:v>
                </c:pt>
                <c:pt idx="944">
                  <c:v>21.951006</c:v>
                </c:pt>
                <c:pt idx="945">
                  <c:v>21.952234000000001</c:v>
                </c:pt>
                <c:pt idx="946">
                  <c:v>21.951772999999999</c:v>
                </c:pt>
                <c:pt idx="947">
                  <c:v>21.950699</c:v>
                </c:pt>
                <c:pt idx="948">
                  <c:v>21.951466</c:v>
                </c:pt>
                <c:pt idx="949">
                  <c:v>21.951159000000001</c:v>
                </c:pt>
                <c:pt idx="950">
                  <c:v>21.951772999999999</c:v>
                </c:pt>
                <c:pt idx="951">
                  <c:v>21.951927000000001</c:v>
                </c:pt>
                <c:pt idx="952">
                  <c:v>21.952694999999999</c:v>
                </c:pt>
                <c:pt idx="953">
                  <c:v>21.952541</c:v>
                </c:pt>
                <c:pt idx="954">
                  <c:v>21.951619999999998</c:v>
                </c:pt>
                <c:pt idx="955">
                  <c:v>21.951772999999999</c:v>
                </c:pt>
                <c:pt idx="956">
                  <c:v>21.953002000000001</c:v>
                </c:pt>
                <c:pt idx="957">
                  <c:v>21.951619999999998</c:v>
                </c:pt>
                <c:pt idx="958">
                  <c:v>21.951006</c:v>
                </c:pt>
                <c:pt idx="959">
                  <c:v>21.951312999999999</c:v>
                </c:pt>
                <c:pt idx="960">
                  <c:v>21.951927000000001</c:v>
                </c:pt>
                <c:pt idx="961">
                  <c:v>21.953002000000001</c:v>
                </c:pt>
                <c:pt idx="962">
                  <c:v>21.950545000000002</c:v>
                </c:pt>
                <c:pt idx="963">
                  <c:v>21.952081</c:v>
                </c:pt>
                <c:pt idx="964">
                  <c:v>21.950699</c:v>
                </c:pt>
                <c:pt idx="965">
                  <c:v>21.951619999999998</c:v>
                </c:pt>
                <c:pt idx="966">
                  <c:v>21.951159000000001</c:v>
                </c:pt>
                <c:pt idx="967">
                  <c:v>21.953002000000001</c:v>
                </c:pt>
                <c:pt idx="968">
                  <c:v>21.951619999999998</c:v>
                </c:pt>
                <c:pt idx="969">
                  <c:v>21.952081</c:v>
                </c:pt>
                <c:pt idx="970">
                  <c:v>21.951619999999998</c:v>
                </c:pt>
                <c:pt idx="971">
                  <c:v>21.951619999999998</c:v>
                </c:pt>
                <c:pt idx="972">
                  <c:v>21.952847999999999</c:v>
                </c:pt>
                <c:pt idx="973">
                  <c:v>21.951927000000001</c:v>
                </c:pt>
                <c:pt idx="974">
                  <c:v>21.951006</c:v>
                </c:pt>
                <c:pt idx="975">
                  <c:v>21.951772999999999</c:v>
                </c:pt>
                <c:pt idx="976">
                  <c:v>21.951772999999999</c:v>
                </c:pt>
                <c:pt idx="977">
                  <c:v>21.951619999999998</c:v>
                </c:pt>
                <c:pt idx="978">
                  <c:v>21.951927000000001</c:v>
                </c:pt>
                <c:pt idx="979">
                  <c:v>21.951772999999999</c:v>
                </c:pt>
                <c:pt idx="980">
                  <c:v>21.951927000000001</c:v>
                </c:pt>
                <c:pt idx="981">
                  <c:v>21.951006</c:v>
                </c:pt>
                <c:pt idx="982">
                  <c:v>21.952081</c:v>
                </c:pt>
                <c:pt idx="983">
                  <c:v>21.951619999999998</c:v>
                </c:pt>
                <c:pt idx="984">
                  <c:v>21.951772999999999</c:v>
                </c:pt>
                <c:pt idx="985">
                  <c:v>21.951772999999999</c:v>
                </c:pt>
                <c:pt idx="986">
                  <c:v>21.952234000000001</c:v>
                </c:pt>
                <c:pt idx="987">
                  <c:v>21.950699</c:v>
                </c:pt>
                <c:pt idx="988">
                  <c:v>21.952387999999999</c:v>
                </c:pt>
                <c:pt idx="989">
                  <c:v>21.952387999999999</c:v>
                </c:pt>
                <c:pt idx="990">
                  <c:v>21.951312999999999</c:v>
                </c:pt>
                <c:pt idx="991">
                  <c:v>21.951312999999999</c:v>
                </c:pt>
                <c:pt idx="992">
                  <c:v>21.950392000000001</c:v>
                </c:pt>
                <c:pt idx="993">
                  <c:v>21.951006</c:v>
                </c:pt>
                <c:pt idx="994">
                  <c:v>21.950699</c:v>
                </c:pt>
                <c:pt idx="995">
                  <c:v>21.951466</c:v>
                </c:pt>
                <c:pt idx="996">
                  <c:v>21.951772999999999</c:v>
                </c:pt>
                <c:pt idx="997">
                  <c:v>21.951772999999999</c:v>
                </c:pt>
                <c:pt idx="998">
                  <c:v>21.951159000000001</c:v>
                </c:pt>
                <c:pt idx="999">
                  <c:v>21.952541</c:v>
                </c:pt>
                <c:pt idx="1000">
                  <c:v>21.950699</c:v>
                </c:pt>
                <c:pt idx="1001">
                  <c:v>21.952081</c:v>
                </c:pt>
                <c:pt idx="1002">
                  <c:v>21.952387999999999</c:v>
                </c:pt>
                <c:pt idx="1003">
                  <c:v>21.950852000000001</c:v>
                </c:pt>
                <c:pt idx="1004">
                  <c:v>21.951619999999998</c:v>
                </c:pt>
                <c:pt idx="1005">
                  <c:v>21.951619999999998</c:v>
                </c:pt>
                <c:pt idx="1006">
                  <c:v>21.951006</c:v>
                </c:pt>
                <c:pt idx="1007">
                  <c:v>21.951927000000001</c:v>
                </c:pt>
                <c:pt idx="1008">
                  <c:v>21.952081</c:v>
                </c:pt>
                <c:pt idx="1009">
                  <c:v>21.951466</c:v>
                </c:pt>
                <c:pt idx="1010">
                  <c:v>21.952694999999999</c:v>
                </c:pt>
                <c:pt idx="1011">
                  <c:v>21.951772999999999</c:v>
                </c:pt>
                <c:pt idx="1012">
                  <c:v>21.952694999999999</c:v>
                </c:pt>
                <c:pt idx="1013">
                  <c:v>21.952847999999999</c:v>
                </c:pt>
                <c:pt idx="1014">
                  <c:v>21.952081</c:v>
                </c:pt>
                <c:pt idx="1015">
                  <c:v>21.952234000000001</c:v>
                </c:pt>
                <c:pt idx="1016">
                  <c:v>21.951466</c:v>
                </c:pt>
                <c:pt idx="1017">
                  <c:v>21.952234000000001</c:v>
                </c:pt>
                <c:pt idx="1018">
                  <c:v>21.949930999999999</c:v>
                </c:pt>
                <c:pt idx="1019">
                  <c:v>21.951772999999999</c:v>
                </c:pt>
                <c:pt idx="1020">
                  <c:v>21.952081</c:v>
                </c:pt>
                <c:pt idx="1021">
                  <c:v>21.950852000000001</c:v>
                </c:pt>
                <c:pt idx="1022">
                  <c:v>21.952847999999999</c:v>
                </c:pt>
                <c:pt idx="1023">
                  <c:v>21.951619999999998</c:v>
                </c:pt>
                <c:pt idx="1024">
                  <c:v>21.952234000000001</c:v>
                </c:pt>
                <c:pt idx="1025">
                  <c:v>21.952234000000001</c:v>
                </c:pt>
                <c:pt idx="1026">
                  <c:v>21.951466</c:v>
                </c:pt>
                <c:pt idx="1027">
                  <c:v>21.950699</c:v>
                </c:pt>
                <c:pt idx="1028">
                  <c:v>21.950699</c:v>
                </c:pt>
                <c:pt idx="1029">
                  <c:v>21.951006</c:v>
                </c:pt>
                <c:pt idx="1030">
                  <c:v>21.952081</c:v>
                </c:pt>
                <c:pt idx="1031">
                  <c:v>21.951619999999998</c:v>
                </c:pt>
                <c:pt idx="1032">
                  <c:v>21.952234000000001</c:v>
                </c:pt>
                <c:pt idx="1033">
                  <c:v>21.951619999999998</c:v>
                </c:pt>
                <c:pt idx="1034">
                  <c:v>21.951312999999999</c:v>
                </c:pt>
                <c:pt idx="1035">
                  <c:v>21.952081</c:v>
                </c:pt>
                <c:pt idx="1036">
                  <c:v>21.952541</c:v>
                </c:pt>
                <c:pt idx="1037">
                  <c:v>21.952234000000001</c:v>
                </c:pt>
                <c:pt idx="1038">
                  <c:v>21.951927000000001</c:v>
                </c:pt>
                <c:pt idx="1039">
                  <c:v>21.951312999999999</c:v>
                </c:pt>
                <c:pt idx="1040">
                  <c:v>21.951619999999998</c:v>
                </c:pt>
                <c:pt idx="1041">
                  <c:v>21.951159000000001</c:v>
                </c:pt>
                <c:pt idx="1042">
                  <c:v>21.951619999999998</c:v>
                </c:pt>
                <c:pt idx="1043">
                  <c:v>21.951466</c:v>
                </c:pt>
                <c:pt idx="1044">
                  <c:v>21.951772999999999</c:v>
                </c:pt>
                <c:pt idx="1045">
                  <c:v>21.951772999999999</c:v>
                </c:pt>
                <c:pt idx="1046">
                  <c:v>21.952541</c:v>
                </c:pt>
                <c:pt idx="1047">
                  <c:v>21.951466</c:v>
                </c:pt>
                <c:pt idx="1048">
                  <c:v>21.952234000000001</c:v>
                </c:pt>
                <c:pt idx="1049">
                  <c:v>21.951927000000001</c:v>
                </c:pt>
                <c:pt idx="1050">
                  <c:v>21.951772999999999</c:v>
                </c:pt>
                <c:pt idx="1051">
                  <c:v>21.952234000000001</c:v>
                </c:pt>
                <c:pt idx="1052">
                  <c:v>21.951772999999999</c:v>
                </c:pt>
                <c:pt idx="1053">
                  <c:v>21.952234000000001</c:v>
                </c:pt>
                <c:pt idx="1054">
                  <c:v>21.952541</c:v>
                </c:pt>
                <c:pt idx="1055">
                  <c:v>21.952387999999999</c:v>
                </c:pt>
                <c:pt idx="1056">
                  <c:v>21.952387999999999</c:v>
                </c:pt>
                <c:pt idx="1057">
                  <c:v>21.950392000000001</c:v>
                </c:pt>
                <c:pt idx="1058">
                  <c:v>21.949930999999999</c:v>
                </c:pt>
                <c:pt idx="1059">
                  <c:v>21.951927000000001</c:v>
                </c:pt>
                <c:pt idx="1060">
                  <c:v>21.951772999999999</c:v>
                </c:pt>
                <c:pt idx="1061">
                  <c:v>21.951619999999998</c:v>
                </c:pt>
                <c:pt idx="1062">
                  <c:v>21.951159000000001</c:v>
                </c:pt>
                <c:pt idx="1063">
                  <c:v>21.951006</c:v>
                </c:pt>
                <c:pt idx="1064">
                  <c:v>21.952081</c:v>
                </c:pt>
                <c:pt idx="1065">
                  <c:v>21.952234000000001</c:v>
                </c:pt>
                <c:pt idx="1066">
                  <c:v>21.951772999999999</c:v>
                </c:pt>
                <c:pt idx="1067">
                  <c:v>21.951312999999999</c:v>
                </c:pt>
                <c:pt idx="1068">
                  <c:v>21.952234000000001</c:v>
                </c:pt>
                <c:pt idx="1069">
                  <c:v>21.951772999999999</c:v>
                </c:pt>
                <c:pt idx="1070">
                  <c:v>21.951772999999999</c:v>
                </c:pt>
                <c:pt idx="1071">
                  <c:v>21.951312999999999</c:v>
                </c:pt>
                <c:pt idx="1072">
                  <c:v>21.951466</c:v>
                </c:pt>
                <c:pt idx="1073">
                  <c:v>21.951466</c:v>
                </c:pt>
                <c:pt idx="1074">
                  <c:v>21.951619999999998</c:v>
                </c:pt>
                <c:pt idx="1075">
                  <c:v>21.952387999999999</c:v>
                </c:pt>
                <c:pt idx="1076">
                  <c:v>21.951619999999998</c:v>
                </c:pt>
                <c:pt idx="1077">
                  <c:v>21.952694999999999</c:v>
                </c:pt>
                <c:pt idx="1078">
                  <c:v>21.953002000000001</c:v>
                </c:pt>
                <c:pt idx="1079">
                  <c:v>21.951772999999999</c:v>
                </c:pt>
                <c:pt idx="1080">
                  <c:v>21.951312999999999</c:v>
                </c:pt>
                <c:pt idx="1081">
                  <c:v>21.951772999999999</c:v>
                </c:pt>
                <c:pt idx="1082">
                  <c:v>21.951312999999999</c:v>
                </c:pt>
                <c:pt idx="1083">
                  <c:v>21.952387999999999</c:v>
                </c:pt>
                <c:pt idx="1084">
                  <c:v>21.951312999999999</c:v>
                </c:pt>
                <c:pt idx="1085">
                  <c:v>21.952234000000001</c:v>
                </c:pt>
                <c:pt idx="1086">
                  <c:v>21.952234000000001</c:v>
                </c:pt>
                <c:pt idx="1087">
                  <c:v>21.951619999999998</c:v>
                </c:pt>
                <c:pt idx="1088">
                  <c:v>21.951466</c:v>
                </c:pt>
                <c:pt idx="1089">
                  <c:v>21.952387999999999</c:v>
                </c:pt>
                <c:pt idx="1090">
                  <c:v>21.952234000000001</c:v>
                </c:pt>
                <c:pt idx="1091">
                  <c:v>21.951312999999999</c:v>
                </c:pt>
                <c:pt idx="1092">
                  <c:v>21.951927000000001</c:v>
                </c:pt>
                <c:pt idx="1093">
                  <c:v>21.951312999999999</c:v>
                </c:pt>
                <c:pt idx="1094">
                  <c:v>21.951772999999999</c:v>
                </c:pt>
                <c:pt idx="1095">
                  <c:v>21.952387999999999</c:v>
                </c:pt>
                <c:pt idx="1096">
                  <c:v>21.951466</c:v>
                </c:pt>
                <c:pt idx="1097">
                  <c:v>21.951927000000001</c:v>
                </c:pt>
                <c:pt idx="1098">
                  <c:v>21.952541</c:v>
                </c:pt>
                <c:pt idx="1099">
                  <c:v>21.952541</c:v>
                </c:pt>
                <c:pt idx="1100">
                  <c:v>21.950699</c:v>
                </c:pt>
                <c:pt idx="1101">
                  <c:v>21.951619999999998</c:v>
                </c:pt>
                <c:pt idx="1102">
                  <c:v>21.953002000000001</c:v>
                </c:pt>
                <c:pt idx="1103">
                  <c:v>21.952541</c:v>
                </c:pt>
                <c:pt idx="1104">
                  <c:v>21.951772999999999</c:v>
                </c:pt>
                <c:pt idx="1105">
                  <c:v>21.951619999999998</c:v>
                </c:pt>
                <c:pt idx="1106">
                  <c:v>21.950699</c:v>
                </c:pt>
                <c:pt idx="1107">
                  <c:v>21.952081</c:v>
                </c:pt>
                <c:pt idx="1108">
                  <c:v>21.952234000000001</c:v>
                </c:pt>
                <c:pt idx="1109">
                  <c:v>21.950852000000001</c:v>
                </c:pt>
                <c:pt idx="1110">
                  <c:v>21.952387999999999</c:v>
                </c:pt>
                <c:pt idx="1111">
                  <c:v>21.952694999999999</c:v>
                </c:pt>
                <c:pt idx="1112">
                  <c:v>21.951006</c:v>
                </c:pt>
                <c:pt idx="1113">
                  <c:v>21.952081</c:v>
                </c:pt>
                <c:pt idx="1114">
                  <c:v>21.952541</c:v>
                </c:pt>
                <c:pt idx="1115">
                  <c:v>21.951466</c:v>
                </c:pt>
                <c:pt idx="1116">
                  <c:v>21.951927000000001</c:v>
                </c:pt>
                <c:pt idx="1117">
                  <c:v>21.951466</c:v>
                </c:pt>
                <c:pt idx="1118">
                  <c:v>21.951772999999999</c:v>
                </c:pt>
                <c:pt idx="1119">
                  <c:v>21.950699</c:v>
                </c:pt>
                <c:pt idx="1120">
                  <c:v>21.952081</c:v>
                </c:pt>
                <c:pt idx="1121">
                  <c:v>21.950852000000001</c:v>
                </c:pt>
                <c:pt idx="1122">
                  <c:v>21.951466</c:v>
                </c:pt>
                <c:pt idx="1123">
                  <c:v>21.951312999999999</c:v>
                </c:pt>
                <c:pt idx="1124">
                  <c:v>21.951772999999999</c:v>
                </c:pt>
                <c:pt idx="1125">
                  <c:v>21.952541</c:v>
                </c:pt>
                <c:pt idx="1126">
                  <c:v>21.952541</c:v>
                </c:pt>
                <c:pt idx="1127">
                  <c:v>21.951312999999999</c:v>
                </c:pt>
                <c:pt idx="1128">
                  <c:v>21.951466</c:v>
                </c:pt>
                <c:pt idx="1129">
                  <c:v>21.951159000000001</c:v>
                </c:pt>
                <c:pt idx="1130">
                  <c:v>21.952387999999999</c:v>
                </c:pt>
                <c:pt idx="1131">
                  <c:v>21.951927000000001</c:v>
                </c:pt>
                <c:pt idx="1132">
                  <c:v>21.951466</c:v>
                </c:pt>
                <c:pt idx="1133">
                  <c:v>21.951619999999998</c:v>
                </c:pt>
                <c:pt idx="1134">
                  <c:v>21.952234000000001</c:v>
                </c:pt>
                <c:pt idx="1135">
                  <c:v>21.953002000000001</c:v>
                </c:pt>
                <c:pt idx="1136">
                  <c:v>21.951312999999999</c:v>
                </c:pt>
                <c:pt idx="1137">
                  <c:v>21.952847999999999</c:v>
                </c:pt>
                <c:pt idx="1138">
                  <c:v>21.951466</c:v>
                </c:pt>
                <c:pt idx="1139">
                  <c:v>21.952081</c:v>
                </c:pt>
                <c:pt idx="1140">
                  <c:v>21.952234000000001</c:v>
                </c:pt>
                <c:pt idx="1141">
                  <c:v>21.951772999999999</c:v>
                </c:pt>
                <c:pt idx="1142">
                  <c:v>21.951312999999999</c:v>
                </c:pt>
                <c:pt idx="1143">
                  <c:v>21.952234000000001</c:v>
                </c:pt>
                <c:pt idx="1144">
                  <c:v>21.951927000000001</c:v>
                </c:pt>
                <c:pt idx="1145">
                  <c:v>21.951619999999998</c:v>
                </c:pt>
                <c:pt idx="1146">
                  <c:v>21.952694999999999</c:v>
                </c:pt>
                <c:pt idx="1147">
                  <c:v>21.952081</c:v>
                </c:pt>
                <c:pt idx="1148">
                  <c:v>21.953154999999999</c:v>
                </c:pt>
                <c:pt idx="1149">
                  <c:v>21.952081</c:v>
                </c:pt>
                <c:pt idx="1150">
                  <c:v>21.952081</c:v>
                </c:pt>
                <c:pt idx="1151">
                  <c:v>21.951927000000001</c:v>
                </c:pt>
                <c:pt idx="1152">
                  <c:v>21.951312999999999</c:v>
                </c:pt>
                <c:pt idx="1153">
                  <c:v>21.951619999999998</c:v>
                </c:pt>
                <c:pt idx="1154">
                  <c:v>21.951466</c:v>
                </c:pt>
                <c:pt idx="1155">
                  <c:v>21.950852000000001</c:v>
                </c:pt>
                <c:pt idx="1156">
                  <c:v>21.952234000000001</c:v>
                </c:pt>
                <c:pt idx="1157">
                  <c:v>21.952694999999999</c:v>
                </c:pt>
                <c:pt idx="1158">
                  <c:v>21.951619999999998</c:v>
                </c:pt>
                <c:pt idx="1159">
                  <c:v>21.952234000000001</c:v>
                </c:pt>
                <c:pt idx="1160">
                  <c:v>21.951619999999998</c:v>
                </c:pt>
                <c:pt idx="1161">
                  <c:v>21.951466</c:v>
                </c:pt>
                <c:pt idx="1162">
                  <c:v>21.951772999999999</c:v>
                </c:pt>
                <c:pt idx="1163">
                  <c:v>21.951619999999998</c:v>
                </c:pt>
                <c:pt idx="1164">
                  <c:v>21.952081</c:v>
                </c:pt>
                <c:pt idx="1165">
                  <c:v>21.952234000000001</c:v>
                </c:pt>
                <c:pt idx="1166">
                  <c:v>21.951927000000001</c:v>
                </c:pt>
                <c:pt idx="1167">
                  <c:v>21.951927000000001</c:v>
                </c:pt>
                <c:pt idx="1168">
                  <c:v>21.951772999999999</c:v>
                </c:pt>
                <c:pt idx="1169">
                  <c:v>21.952081</c:v>
                </c:pt>
                <c:pt idx="1170">
                  <c:v>21.951312999999999</c:v>
                </c:pt>
                <c:pt idx="1171">
                  <c:v>21.953154999999999</c:v>
                </c:pt>
                <c:pt idx="1172">
                  <c:v>21.952081</c:v>
                </c:pt>
                <c:pt idx="1173">
                  <c:v>21.951619999999998</c:v>
                </c:pt>
                <c:pt idx="1174">
                  <c:v>21.953309000000001</c:v>
                </c:pt>
                <c:pt idx="1175">
                  <c:v>21.952694999999999</c:v>
                </c:pt>
                <c:pt idx="1176">
                  <c:v>21.952234000000001</c:v>
                </c:pt>
                <c:pt idx="1177">
                  <c:v>21.952694999999999</c:v>
                </c:pt>
                <c:pt idx="1178">
                  <c:v>21.952847999999999</c:v>
                </c:pt>
                <c:pt idx="1179">
                  <c:v>21.951927000000001</c:v>
                </c:pt>
                <c:pt idx="1180">
                  <c:v>21.952234000000001</c:v>
                </c:pt>
                <c:pt idx="1181">
                  <c:v>21.952234000000001</c:v>
                </c:pt>
                <c:pt idx="1182">
                  <c:v>21.951466</c:v>
                </c:pt>
                <c:pt idx="1183">
                  <c:v>21.951466</c:v>
                </c:pt>
                <c:pt idx="1184">
                  <c:v>21.951159000000001</c:v>
                </c:pt>
                <c:pt idx="1185">
                  <c:v>21.952541</c:v>
                </c:pt>
                <c:pt idx="1186">
                  <c:v>21.952234000000001</c:v>
                </c:pt>
                <c:pt idx="1187">
                  <c:v>21.951927000000001</c:v>
                </c:pt>
                <c:pt idx="1188">
                  <c:v>21.951927000000001</c:v>
                </c:pt>
                <c:pt idx="1189">
                  <c:v>21.950852000000001</c:v>
                </c:pt>
                <c:pt idx="1190">
                  <c:v>21.951619999999998</c:v>
                </c:pt>
                <c:pt idx="1191">
                  <c:v>21.951927000000001</c:v>
                </c:pt>
                <c:pt idx="1192">
                  <c:v>21.952234000000001</c:v>
                </c:pt>
                <c:pt idx="1193">
                  <c:v>21.952541</c:v>
                </c:pt>
                <c:pt idx="1194">
                  <c:v>21.950699</c:v>
                </c:pt>
                <c:pt idx="1195">
                  <c:v>21.951312999999999</c:v>
                </c:pt>
                <c:pt idx="1196">
                  <c:v>21.951619999999998</c:v>
                </c:pt>
                <c:pt idx="1197">
                  <c:v>21.951619999999998</c:v>
                </c:pt>
                <c:pt idx="1198">
                  <c:v>21.951619999999998</c:v>
                </c:pt>
                <c:pt idx="1199">
                  <c:v>21.951619999999998</c:v>
                </c:pt>
                <c:pt idx="1200">
                  <c:v>21.951312999999999</c:v>
                </c:pt>
                <c:pt idx="1201">
                  <c:v>21.952541</c:v>
                </c:pt>
                <c:pt idx="1202">
                  <c:v>21.952541</c:v>
                </c:pt>
                <c:pt idx="1203">
                  <c:v>21.952234000000001</c:v>
                </c:pt>
                <c:pt idx="1204">
                  <c:v>21.952234000000001</c:v>
                </c:pt>
                <c:pt idx="1205">
                  <c:v>21.952694999999999</c:v>
                </c:pt>
                <c:pt idx="1206">
                  <c:v>21.951772999999999</c:v>
                </c:pt>
                <c:pt idx="1207">
                  <c:v>21.952541</c:v>
                </c:pt>
                <c:pt idx="1208">
                  <c:v>21.951466</c:v>
                </c:pt>
                <c:pt idx="1209">
                  <c:v>21.950237999999999</c:v>
                </c:pt>
                <c:pt idx="1210">
                  <c:v>21.952541</c:v>
                </c:pt>
                <c:pt idx="1211">
                  <c:v>21.952541</c:v>
                </c:pt>
                <c:pt idx="1212">
                  <c:v>21.951466</c:v>
                </c:pt>
                <c:pt idx="1213">
                  <c:v>21.952387999999999</c:v>
                </c:pt>
                <c:pt idx="1214">
                  <c:v>21.951772999999999</c:v>
                </c:pt>
                <c:pt idx="1215">
                  <c:v>21.952694999999999</c:v>
                </c:pt>
                <c:pt idx="1216">
                  <c:v>21.952541</c:v>
                </c:pt>
                <c:pt idx="1217">
                  <c:v>21.952387999999999</c:v>
                </c:pt>
                <c:pt idx="1218">
                  <c:v>21.951619999999998</c:v>
                </c:pt>
                <c:pt idx="1219">
                  <c:v>21.952234000000001</c:v>
                </c:pt>
                <c:pt idx="1220">
                  <c:v>21.953309000000001</c:v>
                </c:pt>
                <c:pt idx="1221">
                  <c:v>21.953002000000001</c:v>
                </c:pt>
                <c:pt idx="1222">
                  <c:v>21.952387999999999</c:v>
                </c:pt>
                <c:pt idx="1223">
                  <c:v>21.952694999999999</c:v>
                </c:pt>
                <c:pt idx="1224">
                  <c:v>21.951466</c:v>
                </c:pt>
                <c:pt idx="1225">
                  <c:v>21.951772999999999</c:v>
                </c:pt>
                <c:pt idx="1226">
                  <c:v>21.952694999999999</c:v>
                </c:pt>
                <c:pt idx="1227">
                  <c:v>21.952081</c:v>
                </c:pt>
                <c:pt idx="1228">
                  <c:v>21.951927000000001</c:v>
                </c:pt>
                <c:pt idx="1229">
                  <c:v>21.952081</c:v>
                </c:pt>
                <c:pt idx="1230">
                  <c:v>21.953002000000001</c:v>
                </c:pt>
                <c:pt idx="1231">
                  <c:v>21.951772999999999</c:v>
                </c:pt>
                <c:pt idx="1232">
                  <c:v>21.951619999999998</c:v>
                </c:pt>
                <c:pt idx="1233">
                  <c:v>21.952694999999999</c:v>
                </c:pt>
                <c:pt idx="1234">
                  <c:v>21.951927000000001</c:v>
                </c:pt>
                <c:pt idx="1235">
                  <c:v>21.951619999999998</c:v>
                </c:pt>
                <c:pt idx="1236">
                  <c:v>21.951312999999999</c:v>
                </c:pt>
                <c:pt idx="1237">
                  <c:v>21.951619999999998</c:v>
                </c:pt>
                <c:pt idx="1238">
                  <c:v>21.952387999999999</c:v>
                </c:pt>
                <c:pt idx="1239">
                  <c:v>21.952387999999999</c:v>
                </c:pt>
                <c:pt idx="1240">
                  <c:v>21.952541</c:v>
                </c:pt>
                <c:pt idx="1241">
                  <c:v>21.951619999999998</c:v>
                </c:pt>
                <c:pt idx="1242">
                  <c:v>21.951466</c:v>
                </c:pt>
                <c:pt idx="1243">
                  <c:v>21.952234000000001</c:v>
                </c:pt>
                <c:pt idx="1244">
                  <c:v>21.951619999999998</c:v>
                </c:pt>
                <c:pt idx="1245">
                  <c:v>21.952234000000001</c:v>
                </c:pt>
                <c:pt idx="1246">
                  <c:v>21.951772999999999</c:v>
                </c:pt>
                <c:pt idx="1247">
                  <c:v>21.951772999999999</c:v>
                </c:pt>
                <c:pt idx="1248">
                  <c:v>21.951466</c:v>
                </c:pt>
                <c:pt idx="1249">
                  <c:v>21.952387999999999</c:v>
                </c:pt>
                <c:pt idx="1250">
                  <c:v>21.952694999999999</c:v>
                </c:pt>
                <c:pt idx="1251">
                  <c:v>21.952847999999999</c:v>
                </c:pt>
                <c:pt idx="1252">
                  <c:v>21.951466</c:v>
                </c:pt>
                <c:pt idx="1253">
                  <c:v>21.952081</c:v>
                </c:pt>
                <c:pt idx="1254">
                  <c:v>21.951159000000001</c:v>
                </c:pt>
                <c:pt idx="1255">
                  <c:v>21.952541</c:v>
                </c:pt>
                <c:pt idx="1256">
                  <c:v>21.952387999999999</c:v>
                </c:pt>
                <c:pt idx="1257">
                  <c:v>21.951927000000001</c:v>
                </c:pt>
                <c:pt idx="1258">
                  <c:v>21.952234000000001</c:v>
                </c:pt>
                <c:pt idx="1259">
                  <c:v>21.951619999999998</c:v>
                </c:pt>
                <c:pt idx="1260">
                  <c:v>21.951927000000001</c:v>
                </c:pt>
                <c:pt idx="1261">
                  <c:v>21.951927000000001</c:v>
                </c:pt>
                <c:pt idx="1262">
                  <c:v>21.951927000000001</c:v>
                </c:pt>
                <c:pt idx="1263">
                  <c:v>21.951772999999999</c:v>
                </c:pt>
                <c:pt idx="1264">
                  <c:v>21.952081</c:v>
                </c:pt>
                <c:pt idx="1265">
                  <c:v>21.952541</c:v>
                </c:pt>
                <c:pt idx="1266">
                  <c:v>21.951619999999998</c:v>
                </c:pt>
                <c:pt idx="1267">
                  <c:v>21.952081</c:v>
                </c:pt>
                <c:pt idx="1268">
                  <c:v>21.953002000000001</c:v>
                </c:pt>
                <c:pt idx="1269">
                  <c:v>21.952234000000001</c:v>
                </c:pt>
                <c:pt idx="1270">
                  <c:v>21.953002000000001</c:v>
                </c:pt>
                <c:pt idx="1271">
                  <c:v>21.953002000000001</c:v>
                </c:pt>
                <c:pt idx="1272">
                  <c:v>21.951927000000001</c:v>
                </c:pt>
                <c:pt idx="1273">
                  <c:v>21.951159000000001</c:v>
                </c:pt>
                <c:pt idx="1274">
                  <c:v>21.952541</c:v>
                </c:pt>
                <c:pt idx="1275">
                  <c:v>21.951772999999999</c:v>
                </c:pt>
                <c:pt idx="1276">
                  <c:v>21.952541</c:v>
                </c:pt>
                <c:pt idx="1277">
                  <c:v>21.951772999999999</c:v>
                </c:pt>
                <c:pt idx="1278">
                  <c:v>21.951772999999999</c:v>
                </c:pt>
                <c:pt idx="1279">
                  <c:v>21.951927000000001</c:v>
                </c:pt>
                <c:pt idx="1280">
                  <c:v>21.952541</c:v>
                </c:pt>
                <c:pt idx="1281">
                  <c:v>21.951619999999998</c:v>
                </c:pt>
                <c:pt idx="1282">
                  <c:v>21.951312999999999</c:v>
                </c:pt>
                <c:pt idx="1283">
                  <c:v>21.951772999999999</c:v>
                </c:pt>
                <c:pt idx="1284">
                  <c:v>21.952694999999999</c:v>
                </c:pt>
                <c:pt idx="1285">
                  <c:v>21.952847999999999</c:v>
                </c:pt>
                <c:pt idx="1286">
                  <c:v>21.952387999999999</c:v>
                </c:pt>
                <c:pt idx="1287">
                  <c:v>21.952387999999999</c:v>
                </c:pt>
                <c:pt idx="1288">
                  <c:v>21.951772999999999</c:v>
                </c:pt>
                <c:pt idx="1289">
                  <c:v>21.951312999999999</c:v>
                </c:pt>
                <c:pt idx="1290">
                  <c:v>21.951927000000001</c:v>
                </c:pt>
                <c:pt idx="1291">
                  <c:v>21.951312999999999</c:v>
                </c:pt>
                <c:pt idx="1292">
                  <c:v>21.953154999999999</c:v>
                </c:pt>
                <c:pt idx="1293">
                  <c:v>21.952234000000001</c:v>
                </c:pt>
                <c:pt idx="1294">
                  <c:v>21.952541</c:v>
                </c:pt>
                <c:pt idx="1295">
                  <c:v>21.952541</c:v>
                </c:pt>
                <c:pt idx="1296">
                  <c:v>21.951312999999999</c:v>
                </c:pt>
                <c:pt idx="1297">
                  <c:v>21.952694999999999</c:v>
                </c:pt>
                <c:pt idx="1298">
                  <c:v>21.953309000000001</c:v>
                </c:pt>
                <c:pt idx="1299">
                  <c:v>21.952541</c:v>
                </c:pt>
                <c:pt idx="1300">
                  <c:v>21.952387999999999</c:v>
                </c:pt>
                <c:pt idx="1301">
                  <c:v>21.952081</c:v>
                </c:pt>
                <c:pt idx="1302">
                  <c:v>21.951772999999999</c:v>
                </c:pt>
                <c:pt idx="1303">
                  <c:v>21.951619999999998</c:v>
                </c:pt>
                <c:pt idx="1304">
                  <c:v>21.952234000000001</c:v>
                </c:pt>
                <c:pt idx="1305">
                  <c:v>21.953616</c:v>
                </c:pt>
                <c:pt idx="1306">
                  <c:v>21.952541</c:v>
                </c:pt>
                <c:pt idx="1307">
                  <c:v>21.952387999999999</c:v>
                </c:pt>
                <c:pt idx="1308">
                  <c:v>21.952847999999999</c:v>
                </c:pt>
                <c:pt idx="1309">
                  <c:v>21.952387999999999</c:v>
                </c:pt>
                <c:pt idx="1310">
                  <c:v>21.951772999999999</c:v>
                </c:pt>
                <c:pt idx="1311">
                  <c:v>21.953002000000001</c:v>
                </c:pt>
                <c:pt idx="1312">
                  <c:v>21.951466</c:v>
                </c:pt>
                <c:pt idx="1313">
                  <c:v>21.953002000000001</c:v>
                </c:pt>
                <c:pt idx="1314">
                  <c:v>21.951927000000001</c:v>
                </c:pt>
                <c:pt idx="1315">
                  <c:v>21.952541</c:v>
                </c:pt>
                <c:pt idx="1316">
                  <c:v>21.952234000000001</c:v>
                </c:pt>
                <c:pt idx="1317">
                  <c:v>21.951466</c:v>
                </c:pt>
                <c:pt idx="1318">
                  <c:v>21.951312999999999</c:v>
                </c:pt>
                <c:pt idx="1319">
                  <c:v>21.953154999999999</c:v>
                </c:pt>
                <c:pt idx="1320">
                  <c:v>21.953154999999999</c:v>
                </c:pt>
                <c:pt idx="1321">
                  <c:v>21.951619999999998</c:v>
                </c:pt>
                <c:pt idx="1322">
                  <c:v>21.951927000000001</c:v>
                </c:pt>
                <c:pt idx="1323">
                  <c:v>21.952847999999999</c:v>
                </c:pt>
                <c:pt idx="1324">
                  <c:v>21.952081</c:v>
                </c:pt>
                <c:pt idx="1325">
                  <c:v>21.951772999999999</c:v>
                </c:pt>
                <c:pt idx="1326">
                  <c:v>21.952694999999999</c:v>
                </c:pt>
                <c:pt idx="1327">
                  <c:v>21.952847999999999</c:v>
                </c:pt>
                <c:pt idx="1328">
                  <c:v>21.951927000000001</c:v>
                </c:pt>
                <c:pt idx="1329">
                  <c:v>21.951619999999998</c:v>
                </c:pt>
                <c:pt idx="1330">
                  <c:v>21.952081</c:v>
                </c:pt>
                <c:pt idx="1331">
                  <c:v>21.952081</c:v>
                </c:pt>
                <c:pt idx="1332">
                  <c:v>21.951772999999999</c:v>
                </c:pt>
                <c:pt idx="1333">
                  <c:v>21.952694999999999</c:v>
                </c:pt>
                <c:pt idx="1334">
                  <c:v>21.951466</c:v>
                </c:pt>
                <c:pt idx="1335">
                  <c:v>21.951619999999998</c:v>
                </c:pt>
                <c:pt idx="1336">
                  <c:v>21.951772999999999</c:v>
                </c:pt>
                <c:pt idx="1337">
                  <c:v>21.953462999999999</c:v>
                </c:pt>
                <c:pt idx="1338">
                  <c:v>21.952541</c:v>
                </c:pt>
                <c:pt idx="1339">
                  <c:v>21.952234000000001</c:v>
                </c:pt>
                <c:pt idx="1340">
                  <c:v>21.951159000000001</c:v>
                </c:pt>
                <c:pt idx="1341">
                  <c:v>21.951772999999999</c:v>
                </c:pt>
                <c:pt idx="1342">
                  <c:v>21.951619999999998</c:v>
                </c:pt>
                <c:pt idx="1343">
                  <c:v>21.952081</c:v>
                </c:pt>
                <c:pt idx="1344">
                  <c:v>21.952081</c:v>
                </c:pt>
                <c:pt idx="1345">
                  <c:v>21.951312999999999</c:v>
                </c:pt>
                <c:pt idx="1346">
                  <c:v>21.952081</c:v>
                </c:pt>
                <c:pt idx="1347">
                  <c:v>21.952387999999999</c:v>
                </c:pt>
                <c:pt idx="1348">
                  <c:v>21.951772999999999</c:v>
                </c:pt>
                <c:pt idx="1349">
                  <c:v>21.952847999999999</c:v>
                </c:pt>
                <c:pt idx="1350">
                  <c:v>21.953002000000001</c:v>
                </c:pt>
                <c:pt idx="1351">
                  <c:v>21.951772999999999</c:v>
                </c:pt>
                <c:pt idx="1352">
                  <c:v>21.952694999999999</c:v>
                </c:pt>
                <c:pt idx="1353">
                  <c:v>21.951312999999999</c:v>
                </c:pt>
                <c:pt idx="1354">
                  <c:v>21.952541</c:v>
                </c:pt>
                <c:pt idx="1355">
                  <c:v>21.952387999999999</c:v>
                </c:pt>
                <c:pt idx="1356">
                  <c:v>21.952541</c:v>
                </c:pt>
                <c:pt idx="1357">
                  <c:v>21.952541</c:v>
                </c:pt>
                <c:pt idx="1358">
                  <c:v>21.952387999999999</c:v>
                </c:pt>
                <c:pt idx="1359">
                  <c:v>21.951927000000001</c:v>
                </c:pt>
                <c:pt idx="1360">
                  <c:v>21.953002000000001</c:v>
                </c:pt>
                <c:pt idx="1361">
                  <c:v>21.951619999999998</c:v>
                </c:pt>
                <c:pt idx="1362">
                  <c:v>21.952234000000001</c:v>
                </c:pt>
                <c:pt idx="1363">
                  <c:v>21.952234000000001</c:v>
                </c:pt>
                <c:pt idx="1364">
                  <c:v>21.953154999999999</c:v>
                </c:pt>
                <c:pt idx="1365">
                  <c:v>21.952847999999999</c:v>
                </c:pt>
                <c:pt idx="1366">
                  <c:v>21.952847999999999</c:v>
                </c:pt>
                <c:pt idx="1367">
                  <c:v>21.951466</c:v>
                </c:pt>
                <c:pt idx="1368">
                  <c:v>21.952081</c:v>
                </c:pt>
                <c:pt idx="1369">
                  <c:v>21.953309000000001</c:v>
                </c:pt>
                <c:pt idx="1370">
                  <c:v>21.952387999999999</c:v>
                </c:pt>
                <c:pt idx="1371">
                  <c:v>21.951006</c:v>
                </c:pt>
                <c:pt idx="1372">
                  <c:v>21.951772999999999</c:v>
                </c:pt>
                <c:pt idx="1373">
                  <c:v>21.953309000000001</c:v>
                </c:pt>
                <c:pt idx="1374">
                  <c:v>21.952081</c:v>
                </c:pt>
                <c:pt idx="1375">
                  <c:v>21.952081</c:v>
                </c:pt>
                <c:pt idx="1376">
                  <c:v>21.952541</c:v>
                </c:pt>
                <c:pt idx="1377">
                  <c:v>21.953154999999999</c:v>
                </c:pt>
                <c:pt idx="1378">
                  <c:v>21.951927000000001</c:v>
                </c:pt>
                <c:pt idx="1379">
                  <c:v>21.953923</c:v>
                </c:pt>
                <c:pt idx="1380">
                  <c:v>21.951619999999998</c:v>
                </c:pt>
                <c:pt idx="1381">
                  <c:v>21.952081</c:v>
                </c:pt>
                <c:pt idx="1382">
                  <c:v>21.952234000000001</c:v>
                </c:pt>
                <c:pt idx="1383">
                  <c:v>21.953462999999999</c:v>
                </c:pt>
                <c:pt idx="1384">
                  <c:v>21.952387999999999</c:v>
                </c:pt>
                <c:pt idx="1385">
                  <c:v>21.952694999999999</c:v>
                </c:pt>
                <c:pt idx="1386">
                  <c:v>21.952081</c:v>
                </c:pt>
                <c:pt idx="1387">
                  <c:v>21.951466</c:v>
                </c:pt>
                <c:pt idx="1388">
                  <c:v>21.952081</c:v>
                </c:pt>
                <c:pt idx="1389">
                  <c:v>21.952081</c:v>
                </c:pt>
                <c:pt idx="1390">
                  <c:v>21.953154999999999</c:v>
                </c:pt>
                <c:pt idx="1391">
                  <c:v>21.953154999999999</c:v>
                </c:pt>
                <c:pt idx="1392">
                  <c:v>21.952541</c:v>
                </c:pt>
                <c:pt idx="1393">
                  <c:v>21.952541</c:v>
                </c:pt>
                <c:pt idx="1394">
                  <c:v>21.953462999999999</c:v>
                </c:pt>
                <c:pt idx="1395">
                  <c:v>21.951006</c:v>
                </c:pt>
                <c:pt idx="1396">
                  <c:v>21.953309000000001</c:v>
                </c:pt>
                <c:pt idx="1397">
                  <c:v>21.952694999999999</c:v>
                </c:pt>
                <c:pt idx="1398">
                  <c:v>21.952081</c:v>
                </c:pt>
                <c:pt idx="1399">
                  <c:v>21.952081</c:v>
                </c:pt>
                <c:pt idx="1400">
                  <c:v>21.953002000000001</c:v>
                </c:pt>
                <c:pt idx="1401">
                  <c:v>21.952387999999999</c:v>
                </c:pt>
                <c:pt idx="1402">
                  <c:v>21.951312999999999</c:v>
                </c:pt>
                <c:pt idx="1403">
                  <c:v>21.951619999999998</c:v>
                </c:pt>
                <c:pt idx="1404">
                  <c:v>21.951927000000001</c:v>
                </c:pt>
                <c:pt idx="1405">
                  <c:v>21.952081</c:v>
                </c:pt>
                <c:pt idx="1406">
                  <c:v>21.952387999999999</c:v>
                </c:pt>
                <c:pt idx="1407">
                  <c:v>21.952541</c:v>
                </c:pt>
                <c:pt idx="1408">
                  <c:v>21.951772999999999</c:v>
                </c:pt>
                <c:pt idx="1409">
                  <c:v>21.953002000000001</c:v>
                </c:pt>
                <c:pt idx="1410">
                  <c:v>21.952694999999999</c:v>
                </c:pt>
                <c:pt idx="1411">
                  <c:v>21.952081</c:v>
                </c:pt>
                <c:pt idx="1412">
                  <c:v>21.953002000000001</c:v>
                </c:pt>
                <c:pt idx="1413">
                  <c:v>21.952387999999999</c:v>
                </c:pt>
                <c:pt idx="1414">
                  <c:v>21.952694999999999</c:v>
                </c:pt>
                <c:pt idx="1415">
                  <c:v>21.951927000000001</c:v>
                </c:pt>
                <c:pt idx="1416">
                  <c:v>21.952541</c:v>
                </c:pt>
                <c:pt idx="1417">
                  <c:v>21.952847999999999</c:v>
                </c:pt>
                <c:pt idx="1418">
                  <c:v>21.951927000000001</c:v>
                </c:pt>
                <c:pt idx="1419">
                  <c:v>21.951927000000001</c:v>
                </c:pt>
                <c:pt idx="1420">
                  <c:v>21.953462999999999</c:v>
                </c:pt>
                <c:pt idx="1421">
                  <c:v>21.952847999999999</c:v>
                </c:pt>
                <c:pt idx="1422">
                  <c:v>21.952234000000001</c:v>
                </c:pt>
                <c:pt idx="1423">
                  <c:v>21.952387999999999</c:v>
                </c:pt>
                <c:pt idx="1424">
                  <c:v>21.951619999999998</c:v>
                </c:pt>
                <c:pt idx="1425">
                  <c:v>21.952694999999999</c:v>
                </c:pt>
                <c:pt idx="1426">
                  <c:v>21.951927000000001</c:v>
                </c:pt>
                <c:pt idx="1427">
                  <c:v>21.952234000000001</c:v>
                </c:pt>
                <c:pt idx="1428">
                  <c:v>21.953002000000001</c:v>
                </c:pt>
                <c:pt idx="1429">
                  <c:v>21.952541</c:v>
                </c:pt>
                <c:pt idx="1430">
                  <c:v>21.951772999999999</c:v>
                </c:pt>
                <c:pt idx="1431">
                  <c:v>21.952387999999999</c:v>
                </c:pt>
                <c:pt idx="1432">
                  <c:v>21.952081</c:v>
                </c:pt>
                <c:pt idx="1433">
                  <c:v>21.952847999999999</c:v>
                </c:pt>
                <c:pt idx="1434">
                  <c:v>21.952387999999999</c:v>
                </c:pt>
                <c:pt idx="1435">
                  <c:v>21.952847999999999</c:v>
                </c:pt>
                <c:pt idx="1436">
                  <c:v>21.952847999999999</c:v>
                </c:pt>
                <c:pt idx="1437">
                  <c:v>21.951927000000001</c:v>
                </c:pt>
                <c:pt idx="1438">
                  <c:v>21.953002000000001</c:v>
                </c:pt>
                <c:pt idx="1439">
                  <c:v>21.952847999999999</c:v>
                </c:pt>
                <c:pt idx="1440">
                  <c:v>21.952234000000001</c:v>
                </c:pt>
                <c:pt idx="1441">
                  <c:v>21.952847999999999</c:v>
                </c:pt>
                <c:pt idx="1442">
                  <c:v>21.952694999999999</c:v>
                </c:pt>
                <c:pt idx="1443">
                  <c:v>21.952847999999999</c:v>
                </c:pt>
                <c:pt idx="1444">
                  <c:v>21.951927000000001</c:v>
                </c:pt>
                <c:pt idx="1445">
                  <c:v>21.951772999999999</c:v>
                </c:pt>
                <c:pt idx="1446">
                  <c:v>21.952081</c:v>
                </c:pt>
                <c:pt idx="1447">
                  <c:v>21.952541</c:v>
                </c:pt>
                <c:pt idx="1448">
                  <c:v>21.952387999999999</c:v>
                </c:pt>
                <c:pt idx="1449">
                  <c:v>21.952234000000001</c:v>
                </c:pt>
                <c:pt idx="1450">
                  <c:v>21.953002000000001</c:v>
                </c:pt>
                <c:pt idx="1451">
                  <c:v>21.951927000000001</c:v>
                </c:pt>
                <c:pt idx="1452">
                  <c:v>21.952847999999999</c:v>
                </c:pt>
                <c:pt idx="1453">
                  <c:v>21.953154999999999</c:v>
                </c:pt>
                <c:pt idx="1454">
                  <c:v>21.953002000000001</c:v>
                </c:pt>
                <c:pt idx="1455">
                  <c:v>21.952847999999999</c:v>
                </c:pt>
                <c:pt idx="1456">
                  <c:v>21.953002000000001</c:v>
                </c:pt>
                <c:pt idx="1457">
                  <c:v>21.952234000000001</c:v>
                </c:pt>
                <c:pt idx="1458">
                  <c:v>21.953154999999999</c:v>
                </c:pt>
                <c:pt idx="1459">
                  <c:v>21.952694999999999</c:v>
                </c:pt>
                <c:pt idx="1460">
                  <c:v>21.951927000000001</c:v>
                </c:pt>
                <c:pt idx="1461">
                  <c:v>21.953309000000001</c:v>
                </c:pt>
                <c:pt idx="1462">
                  <c:v>21.952541</c:v>
                </c:pt>
                <c:pt idx="1463">
                  <c:v>21.952541</c:v>
                </c:pt>
                <c:pt idx="1464">
                  <c:v>21.951159000000001</c:v>
                </c:pt>
                <c:pt idx="1465">
                  <c:v>21.952694999999999</c:v>
                </c:pt>
                <c:pt idx="1466">
                  <c:v>21.953154999999999</c:v>
                </c:pt>
                <c:pt idx="1467">
                  <c:v>21.951927000000001</c:v>
                </c:pt>
                <c:pt idx="1468">
                  <c:v>21.952234000000001</c:v>
                </c:pt>
                <c:pt idx="1469">
                  <c:v>21.952387999999999</c:v>
                </c:pt>
                <c:pt idx="1470">
                  <c:v>21.952847999999999</c:v>
                </c:pt>
                <c:pt idx="1471">
                  <c:v>21.953923</c:v>
                </c:pt>
                <c:pt idx="1472">
                  <c:v>21.952694999999999</c:v>
                </c:pt>
                <c:pt idx="1473">
                  <c:v>21.953462999999999</c:v>
                </c:pt>
                <c:pt idx="1474">
                  <c:v>21.953462999999999</c:v>
                </c:pt>
                <c:pt idx="1475">
                  <c:v>21.952847999999999</c:v>
                </c:pt>
                <c:pt idx="1476">
                  <c:v>21.952234000000001</c:v>
                </c:pt>
                <c:pt idx="1477">
                  <c:v>21.951772999999999</c:v>
                </c:pt>
                <c:pt idx="1478">
                  <c:v>21.951466</c:v>
                </c:pt>
                <c:pt idx="1479">
                  <c:v>21.953002000000001</c:v>
                </c:pt>
                <c:pt idx="1480">
                  <c:v>21.951927000000001</c:v>
                </c:pt>
                <c:pt idx="1481">
                  <c:v>21.952541</c:v>
                </c:pt>
                <c:pt idx="1482">
                  <c:v>21.953616</c:v>
                </c:pt>
                <c:pt idx="1483">
                  <c:v>21.953616</c:v>
                </c:pt>
                <c:pt idx="1484">
                  <c:v>21.952847999999999</c:v>
                </c:pt>
                <c:pt idx="1485">
                  <c:v>21.952847999999999</c:v>
                </c:pt>
                <c:pt idx="1486">
                  <c:v>21.953462999999999</c:v>
                </c:pt>
                <c:pt idx="1487">
                  <c:v>21.952541</c:v>
                </c:pt>
                <c:pt idx="1488">
                  <c:v>21.952234000000001</c:v>
                </c:pt>
                <c:pt idx="1489">
                  <c:v>21.952847999999999</c:v>
                </c:pt>
                <c:pt idx="1490">
                  <c:v>21.952541</c:v>
                </c:pt>
                <c:pt idx="1491">
                  <c:v>21.953154999999999</c:v>
                </c:pt>
                <c:pt idx="1492">
                  <c:v>21.953462999999999</c:v>
                </c:pt>
                <c:pt idx="1493">
                  <c:v>21.952694999999999</c:v>
                </c:pt>
                <c:pt idx="1494">
                  <c:v>21.952847999999999</c:v>
                </c:pt>
                <c:pt idx="1495">
                  <c:v>21.951927000000001</c:v>
                </c:pt>
                <c:pt idx="1496">
                  <c:v>21.952847999999999</c:v>
                </c:pt>
                <c:pt idx="1497">
                  <c:v>21.952541</c:v>
                </c:pt>
                <c:pt idx="1498">
                  <c:v>21.952387999999999</c:v>
                </c:pt>
                <c:pt idx="1499">
                  <c:v>21.952694999999999</c:v>
                </c:pt>
                <c:pt idx="1500">
                  <c:v>21.952234000000001</c:v>
                </c:pt>
                <c:pt idx="1501">
                  <c:v>21.953154999999999</c:v>
                </c:pt>
                <c:pt idx="1502">
                  <c:v>21.952694999999999</c:v>
                </c:pt>
                <c:pt idx="1503">
                  <c:v>21.952234000000001</c:v>
                </c:pt>
                <c:pt idx="1504">
                  <c:v>21.953923</c:v>
                </c:pt>
                <c:pt idx="1505">
                  <c:v>21.952847999999999</c:v>
                </c:pt>
                <c:pt idx="1506">
                  <c:v>21.952541</c:v>
                </c:pt>
                <c:pt idx="1507">
                  <c:v>21.952234000000001</c:v>
                </c:pt>
                <c:pt idx="1508">
                  <c:v>21.953002000000001</c:v>
                </c:pt>
                <c:pt idx="1509">
                  <c:v>21.953154999999999</c:v>
                </c:pt>
                <c:pt idx="1510">
                  <c:v>21.953616</c:v>
                </c:pt>
                <c:pt idx="1511">
                  <c:v>21.953002000000001</c:v>
                </c:pt>
                <c:pt idx="1512">
                  <c:v>21.952081</c:v>
                </c:pt>
                <c:pt idx="1513">
                  <c:v>21.952081</c:v>
                </c:pt>
                <c:pt idx="1514">
                  <c:v>21.953154999999999</c:v>
                </c:pt>
                <c:pt idx="1515">
                  <c:v>21.953616</c:v>
                </c:pt>
                <c:pt idx="1516">
                  <c:v>21.953002000000001</c:v>
                </c:pt>
                <c:pt idx="1517">
                  <c:v>21.952694999999999</c:v>
                </c:pt>
                <c:pt idx="1518">
                  <c:v>21.952541</c:v>
                </c:pt>
                <c:pt idx="1519">
                  <c:v>21.953002000000001</c:v>
                </c:pt>
                <c:pt idx="1520">
                  <c:v>21.952694999999999</c:v>
                </c:pt>
                <c:pt idx="1521">
                  <c:v>21.953002000000001</c:v>
                </c:pt>
                <c:pt idx="1522">
                  <c:v>21.952694999999999</c:v>
                </c:pt>
                <c:pt idx="1523">
                  <c:v>21.952387999999999</c:v>
                </c:pt>
                <c:pt idx="1524">
                  <c:v>21.953002000000001</c:v>
                </c:pt>
                <c:pt idx="1525">
                  <c:v>21.952541</c:v>
                </c:pt>
                <c:pt idx="1526">
                  <c:v>21.952694999999999</c:v>
                </c:pt>
                <c:pt idx="1527">
                  <c:v>21.953154999999999</c:v>
                </c:pt>
                <c:pt idx="1528">
                  <c:v>21.951927000000001</c:v>
                </c:pt>
                <c:pt idx="1529">
                  <c:v>21.952234000000001</c:v>
                </c:pt>
                <c:pt idx="1530">
                  <c:v>21.953002000000001</c:v>
                </c:pt>
                <c:pt idx="1531">
                  <c:v>21.953462999999999</c:v>
                </c:pt>
                <c:pt idx="1532">
                  <c:v>21.952541</c:v>
                </c:pt>
                <c:pt idx="1533">
                  <c:v>21.951927000000001</c:v>
                </c:pt>
                <c:pt idx="1534">
                  <c:v>21.952387999999999</c:v>
                </c:pt>
                <c:pt idx="1535">
                  <c:v>21.951927000000001</c:v>
                </c:pt>
                <c:pt idx="1536">
                  <c:v>21.951927000000001</c:v>
                </c:pt>
                <c:pt idx="1537">
                  <c:v>21.953154999999999</c:v>
                </c:pt>
                <c:pt idx="1538">
                  <c:v>21.951466</c:v>
                </c:pt>
                <c:pt idx="1539">
                  <c:v>21.953154999999999</c:v>
                </c:pt>
                <c:pt idx="1540">
                  <c:v>21.953309000000001</c:v>
                </c:pt>
                <c:pt idx="1541">
                  <c:v>21.953462999999999</c:v>
                </c:pt>
                <c:pt idx="1542">
                  <c:v>21.952081</c:v>
                </c:pt>
                <c:pt idx="1543">
                  <c:v>21.953154999999999</c:v>
                </c:pt>
                <c:pt idx="1544">
                  <c:v>21.952847999999999</c:v>
                </c:pt>
                <c:pt idx="1545">
                  <c:v>21.953002000000001</c:v>
                </c:pt>
                <c:pt idx="1546">
                  <c:v>21.952847999999999</c:v>
                </c:pt>
                <c:pt idx="1547">
                  <c:v>21.952541</c:v>
                </c:pt>
                <c:pt idx="1548">
                  <c:v>21.953309000000001</c:v>
                </c:pt>
                <c:pt idx="1549">
                  <c:v>21.953154999999999</c:v>
                </c:pt>
                <c:pt idx="1550">
                  <c:v>21.951466</c:v>
                </c:pt>
                <c:pt idx="1551">
                  <c:v>21.951772999999999</c:v>
                </c:pt>
                <c:pt idx="1552">
                  <c:v>21.952081</c:v>
                </c:pt>
                <c:pt idx="1553">
                  <c:v>21.951927000000001</c:v>
                </c:pt>
                <c:pt idx="1554">
                  <c:v>21.951927000000001</c:v>
                </c:pt>
                <c:pt idx="1555">
                  <c:v>21.951927000000001</c:v>
                </c:pt>
                <c:pt idx="1556">
                  <c:v>21.952234000000001</c:v>
                </c:pt>
                <c:pt idx="1557">
                  <c:v>21.952847999999999</c:v>
                </c:pt>
                <c:pt idx="1558">
                  <c:v>21.953154999999999</c:v>
                </c:pt>
                <c:pt idx="1559">
                  <c:v>21.952541</c:v>
                </c:pt>
                <c:pt idx="1560">
                  <c:v>21.953002000000001</c:v>
                </c:pt>
                <c:pt idx="1561">
                  <c:v>21.952847999999999</c:v>
                </c:pt>
                <c:pt idx="1562">
                  <c:v>21.954077000000002</c:v>
                </c:pt>
                <c:pt idx="1563">
                  <c:v>21.952847999999999</c:v>
                </c:pt>
                <c:pt idx="1564">
                  <c:v>21.952387999999999</c:v>
                </c:pt>
                <c:pt idx="1565">
                  <c:v>21.953154999999999</c:v>
                </c:pt>
                <c:pt idx="1566">
                  <c:v>21.951772999999999</c:v>
                </c:pt>
                <c:pt idx="1567">
                  <c:v>21.953309000000001</c:v>
                </c:pt>
                <c:pt idx="1568">
                  <c:v>21.952234000000001</c:v>
                </c:pt>
                <c:pt idx="1569">
                  <c:v>21.951466</c:v>
                </c:pt>
                <c:pt idx="1570">
                  <c:v>21.952387999999999</c:v>
                </c:pt>
                <c:pt idx="1571">
                  <c:v>21.953616</c:v>
                </c:pt>
                <c:pt idx="1572">
                  <c:v>21.952847999999999</c:v>
                </c:pt>
                <c:pt idx="1573">
                  <c:v>21.953154999999999</c:v>
                </c:pt>
                <c:pt idx="1574">
                  <c:v>21.951772999999999</c:v>
                </c:pt>
                <c:pt idx="1575">
                  <c:v>21.952541</c:v>
                </c:pt>
                <c:pt idx="1576">
                  <c:v>21.952847999999999</c:v>
                </c:pt>
                <c:pt idx="1577">
                  <c:v>21.952847999999999</c:v>
                </c:pt>
                <c:pt idx="1578">
                  <c:v>21.952234000000001</c:v>
                </c:pt>
                <c:pt idx="1579">
                  <c:v>21.952541</c:v>
                </c:pt>
                <c:pt idx="1580">
                  <c:v>21.952694999999999</c:v>
                </c:pt>
                <c:pt idx="1581">
                  <c:v>21.951927000000001</c:v>
                </c:pt>
                <c:pt idx="1582">
                  <c:v>21.953002000000001</c:v>
                </c:pt>
                <c:pt idx="1583">
                  <c:v>21.953462999999999</c:v>
                </c:pt>
                <c:pt idx="1584">
                  <c:v>21.953002000000001</c:v>
                </c:pt>
                <c:pt idx="1585">
                  <c:v>21.952694999999999</c:v>
                </c:pt>
                <c:pt idx="1586">
                  <c:v>21.952847999999999</c:v>
                </c:pt>
                <c:pt idx="1587">
                  <c:v>21.952234000000001</c:v>
                </c:pt>
                <c:pt idx="1588">
                  <c:v>21.953154999999999</c:v>
                </c:pt>
                <c:pt idx="1589">
                  <c:v>21.953462999999999</c:v>
                </c:pt>
                <c:pt idx="1590">
                  <c:v>21.953616</c:v>
                </c:pt>
                <c:pt idx="1591">
                  <c:v>21.952694999999999</c:v>
                </c:pt>
                <c:pt idx="1592">
                  <c:v>21.952694999999999</c:v>
                </c:pt>
                <c:pt idx="1593">
                  <c:v>21.954229999999999</c:v>
                </c:pt>
                <c:pt idx="1594">
                  <c:v>21.953462999999999</c:v>
                </c:pt>
                <c:pt idx="1595">
                  <c:v>21.952541</c:v>
                </c:pt>
                <c:pt idx="1596">
                  <c:v>21.953616</c:v>
                </c:pt>
                <c:pt idx="1597">
                  <c:v>21.953616</c:v>
                </c:pt>
                <c:pt idx="1598">
                  <c:v>21.953002000000001</c:v>
                </c:pt>
                <c:pt idx="1599">
                  <c:v>21.953002000000001</c:v>
                </c:pt>
                <c:pt idx="1600">
                  <c:v>21.952387999999999</c:v>
                </c:pt>
                <c:pt idx="1601">
                  <c:v>21.954077000000002</c:v>
                </c:pt>
                <c:pt idx="1602">
                  <c:v>21.953309000000001</c:v>
                </c:pt>
                <c:pt idx="1603">
                  <c:v>21.952081</c:v>
                </c:pt>
                <c:pt idx="1604">
                  <c:v>21.952541</c:v>
                </c:pt>
                <c:pt idx="1605">
                  <c:v>21.953309000000001</c:v>
                </c:pt>
                <c:pt idx="1606">
                  <c:v>21.952234000000001</c:v>
                </c:pt>
                <c:pt idx="1607">
                  <c:v>21.953154999999999</c:v>
                </c:pt>
                <c:pt idx="1608">
                  <c:v>21.952541</c:v>
                </c:pt>
                <c:pt idx="1609">
                  <c:v>21.952541</c:v>
                </c:pt>
                <c:pt idx="1610">
                  <c:v>21.953002000000001</c:v>
                </c:pt>
                <c:pt idx="1611">
                  <c:v>21.953154999999999</c:v>
                </c:pt>
                <c:pt idx="1612">
                  <c:v>21.952847999999999</c:v>
                </c:pt>
                <c:pt idx="1613">
                  <c:v>21.952694999999999</c:v>
                </c:pt>
                <c:pt idx="1614">
                  <c:v>21.952694999999999</c:v>
                </c:pt>
                <c:pt idx="1615">
                  <c:v>21.952694999999999</c:v>
                </c:pt>
                <c:pt idx="1616">
                  <c:v>21.952847999999999</c:v>
                </c:pt>
                <c:pt idx="1617">
                  <c:v>21.952541</c:v>
                </c:pt>
                <c:pt idx="1618">
                  <c:v>21.952847999999999</c:v>
                </c:pt>
                <c:pt idx="1619">
                  <c:v>21.953923</c:v>
                </c:pt>
                <c:pt idx="1620">
                  <c:v>21.953154999999999</c:v>
                </c:pt>
                <c:pt idx="1621">
                  <c:v>21.953309000000001</c:v>
                </c:pt>
                <c:pt idx="1622">
                  <c:v>21.953309000000001</c:v>
                </c:pt>
                <c:pt idx="1623">
                  <c:v>21.953616</c:v>
                </c:pt>
                <c:pt idx="1624">
                  <c:v>21.954077000000002</c:v>
                </c:pt>
                <c:pt idx="1625">
                  <c:v>21.953923</c:v>
                </c:pt>
                <c:pt idx="1626">
                  <c:v>21.954384000000001</c:v>
                </c:pt>
                <c:pt idx="1627">
                  <c:v>21.953309000000001</c:v>
                </c:pt>
                <c:pt idx="1628">
                  <c:v>21.953769999999999</c:v>
                </c:pt>
                <c:pt idx="1629">
                  <c:v>21.953923</c:v>
                </c:pt>
                <c:pt idx="1630">
                  <c:v>21.952081</c:v>
                </c:pt>
                <c:pt idx="1631">
                  <c:v>21.953462999999999</c:v>
                </c:pt>
                <c:pt idx="1632">
                  <c:v>21.954384000000001</c:v>
                </c:pt>
                <c:pt idx="1633">
                  <c:v>21.952694999999999</c:v>
                </c:pt>
                <c:pt idx="1634">
                  <c:v>21.953309000000001</c:v>
                </c:pt>
                <c:pt idx="1635">
                  <c:v>21.953769999999999</c:v>
                </c:pt>
                <c:pt idx="1636">
                  <c:v>21.952234000000001</c:v>
                </c:pt>
                <c:pt idx="1637">
                  <c:v>21.953154999999999</c:v>
                </c:pt>
                <c:pt idx="1638">
                  <c:v>21.953154999999999</c:v>
                </c:pt>
                <c:pt idx="1639">
                  <c:v>21.953002000000001</c:v>
                </c:pt>
                <c:pt idx="1640">
                  <c:v>21.953769999999999</c:v>
                </c:pt>
                <c:pt idx="1641">
                  <c:v>21.952694999999999</c:v>
                </c:pt>
                <c:pt idx="1642">
                  <c:v>21.952541</c:v>
                </c:pt>
                <c:pt idx="1643">
                  <c:v>21.953309000000001</c:v>
                </c:pt>
                <c:pt idx="1644">
                  <c:v>21.953309000000001</c:v>
                </c:pt>
                <c:pt idx="1645">
                  <c:v>21.952847999999999</c:v>
                </c:pt>
                <c:pt idx="1646">
                  <c:v>21.952694999999999</c:v>
                </c:pt>
                <c:pt idx="1647">
                  <c:v>21.953616</c:v>
                </c:pt>
                <c:pt idx="1648">
                  <c:v>21.953462999999999</c:v>
                </c:pt>
                <c:pt idx="1649">
                  <c:v>21.952847999999999</c:v>
                </c:pt>
                <c:pt idx="1650">
                  <c:v>21.952694999999999</c:v>
                </c:pt>
                <c:pt idx="1651">
                  <c:v>21.953616</c:v>
                </c:pt>
                <c:pt idx="1652">
                  <c:v>21.952387999999999</c:v>
                </c:pt>
                <c:pt idx="1653">
                  <c:v>21.953923</c:v>
                </c:pt>
                <c:pt idx="1654">
                  <c:v>21.953002000000001</c:v>
                </c:pt>
                <c:pt idx="1655">
                  <c:v>21.953002000000001</c:v>
                </c:pt>
                <c:pt idx="1656">
                  <c:v>21.953769999999999</c:v>
                </c:pt>
                <c:pt idx="1657">
                  <c:v>21.953769999999999</c:v>
                </c:pt>
                <c:pt idx="1658">
                  <c:v>21.952387999999999</c:v>
                </c:pt>
                <c:pt idx="1659">
                  <c:v>21.952541</c:v>
                </c:pt>
                <c:pt idx="1660">
                  <c:v>21.952694999999999</c:v>
                </c:pt>
                <c:pt idx="1661">
                  <c:v>21.953769999999999</c:v>
                </c:pt>
                <c:pt idx="1662">
                  <c:v>21.953769999999999</c:v>
                </c:pt>
                <c:pt idx="1663">
                  <c:v>21.954384000000001</c:v>
                </c:pt>
                <c:pt idx="1664">
                  <c:v>21.952847999999999</c:v>
                </c:pt>
                <c:pt idx="1665">
                  <c:v>21.952847999999999</c:v>
                </c:pt>
                <c:pt idx="1666">
                  <c:v>21.952694999999999</c:v>
                </c:pt>
                <c:pt idx="1667">
                  <c:v>21.953616</c:v>
                </c:pt>
                <c:pt idx="1668">
                  <c:v>21.952847999999999</c:v>
                </c:pt>
                <c:pt idx="1669">
                  <c:v>21.952694999999999</c:v>
                </c:pt>
                <c:pt idx="1670">
                  <c:v>21.953002000000001</c:v>
                </c:pt>
                <c:pt idx="1671">
                  <c:v>21.952387999999999</c:v>
                </c:pt>
                <c:pt idx="1672">
                  <c:v>21.953462999999999</c:v>
                </c:pt>
                <c:pt idx="1673">
                  <c:v>21.952081</c:v>
                </c:pt>
                <c:pt idx="1674">
                  <c:v>21.952847999999999</c:v>
                </c:pt>
                <c:pt idx="1675">
                  <c:v>21.953616</c:v>
                </c:pt>
                <c:pt idx="1676">
                  <c:v>21.952847999999999</c:v>
                </c:pt>
                <c:pt idx="1677">
                  <c:v>21.953462999999999</c:v>
                </c:pt>
                <c:pt idx="1678">
                  <c:v>21.953154999999999</c:v>
                </c:pt>
                <c:pt idx="1679">
                  <c:v>21.952387999999999</c:v>
                </c:pt>
                <c:pt idx="1680">
                  <c:v>21.953154999999999</c:v>
                </c:pt>
                <c:pt idx="1681">
                  <c:v>21.952694999999999</c:v>
                </c:pt>
                <c:pt idx="1682">
                  <c:v>21.953923</c:v>
                </c:pt>
                <c:pt idx="1683">
                  <c:v>21.953002000000001</c:v>
                </c:pt>
                <c:pt idx="1684">
                  <c:v>21.954229999999999</c:v>
                </c:pt>
                <c:pt idx="1685">
                  <c:v>21.953309000000001</c:v>
                </c:pt>
                <c:pt idx="1686">
                  <c:v>21.953002000000001</c:v>
                </c:pt>
                <c:pt idx="1687">
                  <c:v>21.953462999999999</c:v>
                </c:pt>
                <c:pt idx="1688">
                  <c:v>21.952847999999999</c:v>
                </c:pt>
                <c:pt idx="1689">
                  <c:v>21.953616</c:v>
                </c:pt>
                <c:pt idx="1690">
                  <c:v>21.953462999999999</c:v>
                </c:pt>
                <c:pt idx="1691">
                  <c:v>21.952694999999999</c:v>
                </c:pt>
                <c:pt idx="1692">
                  <c:v>21.952541</c:v>
                </c:pt>
                <c:pt idx="1693">
                  <c:v>21.951466</c:v>
                </c:pt>
                <c:pt idx="1694">
                  <c:v>21.952387999999999</c:v>
                </c:pt>
                <c:pt idx="1695">
                  <c:v>21.953154999999999</c:v>
                </c:pt>
                <c:pt idx="1696">
                  <c:v>21.952387999999999</c:v>
                </c:pt>
                <c:pt idx="1697">
                  <c:v>21.953309000000001</c:v>
                </c:pt>
                <c:pt idx="1698">
                  <c:v>21.953923</c:v>
                </c:pt>
                <c:pt idx="1699">
                  <c:v>21.951772999999999</c:v>
                </c:pt>
                <c:pt idx="1700">
                  <c:v>21.954077000000002</c:v>
                </c:pt>
                <c:pt idx="1701">
                  <c:v>21.953309000000001</c:v>
                </c:pt>
                <c:pt idx="1702">
                  <c:v>21.953462999999999</c:v>
                </c:pt>
                <c:pt idx="1703">
                  <c:v>21.952847999999999</c:v>
                </c:pt>
                <c:pt idx="1704">
                  <c:v>21.953616</c:v>
                </c:pt>
                <c:pt idx="1705">
                  <c:v>21.954384000000001</c:v>
                </c:pt>
                <c:pt idx="1706">
                  <c:v>21.952234000000001</c:v>
                </c:pt>
                <c:pt idx="1707">
                  <c:v>21.952694999999999</c:v>
                </c:pt>
                <c:pt idx="1708">
                  <c:v>21.952541</c:v>
                </c:pt>
                <c:pt idx="1709">
                  <c:v>21.952694999999999</c:v>
                </c:pt>
                <c:pt idx="1710">
                  <c:v>21.953154999999999</c:v>
                </c:pt>
                <c:pt idx="1711">
                  <c:v>21.953769999999999</c:v>
                </c:pt>
                <c:pt idx="1712">
                  <c:v>21.953309000000001</c:v>
                </c:pt>
                <c:pt idx="1713">
                  <c:v>21.953462999999999</c:v>
                </c:pt>
                <c:pt idx="1714">
                  <c:v>21.952694999999999</c:v>
                </c:pt>
                <c:pt idx="1715">
                  <c:v>21.954077000000002</c:v>
                </c:pt>
                <c:pt idx="1716">
                  <c:v>21.953154999999999</c:v>
                </c:pt>
                <c:pt idx="1717">
                  <c:v>21.952541</c:v>
                </c:pt>
                <c:pt idx="1718">
                  <c:v>21.953923</c:v>
                </c:pt>
                <c:pt idx="1719">
                  <c:v>21.953154999999999</c:v>
                </c:pt>
                <c:pt idx="1720">
                  <c:v>21.953462999999999</c:v>
                </c:pt>
                <c:pt idx="1721">
                  <c:v>21.953616</c:v>
                </c:pt>
                <c:pt idx="1722">
                  <c:v>21.954077000000002</c:v>
                </c:pt>
                <c:pt idx="1723">
                  <c:v>21.953462999999999</c:v>
                </c:pt>
                <c:pt idx="1724">
                  <c:v>21.953154999999999</c:v>
                </c:pt>
                <c:pt idx="1725">
                  <c:v>21.953309000000001</c:v>
                </c:pt>
                <c:pt idx="1726">
                  <c:v>21.953309000000001</c:v>
                </c:pt>
                <c:pt idx="1727">
                  <c:v>21.953154999999999</c:v>
                </c:pt>
                <c:pt idx="1728">
                  <c:v>21.954384000000001</c:v>
                </c:pt>
                <c:pt idx="1729">
                  <c:v>21.953616</c:v>
                </c:pt>
                <c:pt idx="1730">
                  <c:v>21.953616</c:v>
                </c:pt>
                <c:pt idx="1731">
                  <c:v>21.953002000000001</c:v>
                </c:pt>
                <c:pt idx="1732">
                  <c:v>21.952694999999999</c:v>
                </c:pt>
                <c:pt idx="1733">
                  <c:v>21.953309000000001</c:v>
                </c:pt>
                <c:pt idx="1734">
                  <c:v>21.953462999999999</c:v>
                </c:pt>
                <c:pt idx="1735">
                  <c:v>21.953923</c:v>
                </c:pt>
                <c:pt idx="1736">
                  <c:v>21.953309000000001</c:v>
                </c:pt>
                <c:pt idx="1737">
                  <c:v>21.952694999999999</c:v>
                </c:pt>
                <c:pt idx="1738">
                  <c:v>21.952387999999999</c:v>
                </c:pt>
                <c:pt idx="1739">
                  <c:v>21.953154999999999</c:v>
                </c:pt>
                <c:pt idx="1740">
                  <c:v>21.953309000000001</c:v>
                </c:pt>
                <c:pt idx="1741">
                  <c:v>21.953309000000001</c:v>
                </c:pt>
                <c:pt idx="1742">
                  <c:v>21.953002000000001</c:v>
                </c:pt>
                <c:pt idx="1743">
                  <c:v>21.954077000000002</c:v>
                </c:pt>
                <c:pt idx="1744">
                  <c:v>21.953769999999999</c:v>
                </c:pt>
                <c:pt idx="1745">
                  <c:v>21.953002000000001</c:v>
                </c:pt>
                <c:pt idx="1746">
                  <c:v>21.953462999999999</c:v>
                </c:pt>
                <c:pt idx="1747">
                  <c:v>21.953616</c:v>
                </c:pt>
                <c:pt idx="1748">
                  <c:v>21.953309000000001</c:v>
                </c:pt>
                <c:pt idx="1749">
                  <c:v>21.952694999999999</c:v>
                </c:pt>
                <c:pt idx="1750">
                  <c:v>21.953769999999999</c:v>
                </c:pt>
                <c:pt idx="1751">
                  <c:v>21.953923</c:v>
                </c:pt>
                <c:pt idx="1752">
                  <c:v>21.952541</c:v>
                </c:pt>
                <c:pt idx="1753">
                  <c:v>21.953616</c:v>
                </c:pt>
                <c:pt idx="1754">
                  <c:v>21.954998</c:v>
                </c:pt>
                <c:pt idx="1755">
                  <c:v>21.953923</c:v>
                </c:pt>
                <c:pt idx="1756">
                  <c:v>21.952541</c:v>
                </c:pt>
                <c:pt idx="1757">
                  <c:v>21.953616</c:v>
                </c:pt>
                <c:pt idx="1758">
                  <c:v>21.953923</c:v>
                </c:pt>
                <c:pt idx="1759">
                  <c:v>21.953769999999999</c:v>
                </c:pt>
                <c:pt idx="1760">
                  <c:v>21.953923</c:v>
                </c:pt>
                <c:pt idx="1761">
                  <c:v>21.953309000000001</c:v>
                </c:pt>
                <c:pt idx="1762">
                  <c:v>21.954844000000001</c:v>
                </c:pt>
                <c:pt idx="1763">
                  <c:v>21.952847999999999</c:v>
                </c:pt>
                <c:pt idx="1764">
                  <c:v>21.954384000000001</c:v>
                </c:pt>
                <c:pt idx="1765">
                  <c:v>21.952541</c:v>
                </c:pt>
                <c:pt idx="1766">
                  <c:v>21.953309000000001</c:v>
                </c:pt>
                <c:pt idx="1767">
                  <c:v>21.953462999999999</c:v>
                </c:pt>
                <c:pt idx="1768">
                  <c:v>21.953616</c:v>
                </c:pt>
                <c:pt idx="1769">
                  <c:v>21.953616</c:v>
                </c:pt>
                <c:pt idx="1770">
                  <c:v>21.953769999999999</c:v>
                </c:pt>
                <c:pt idx="1771">
                  <c:v>21.952847999999999</c:v>
                </c:pt>
                <c:pt idx="1772">
                  <c:v>21.954229999999999</c:v>
                </c:pt>
                <c:pt idx="1773">
                  <c:v>21.953769999999999</c:v>
                </c:pt>
                <c:pt idx="1774">
                  <c:v>21.953769999999999</c:v>
                </c:pt>
                <c:pt idx="1775">
                  <c:v>21.953002000000001</c:v>
                </c:pt>
                <c:pt idx="1776">
                  <c:v>21.953002000000001</c:v>
                </c:pt>
                <c:pt idx="1777">
                  <c:v>21.953309000000001</c:v>
                </c:pt>
                <c:pt idx="1778">
                  <c:v>21.953616</c:v>
                </c:pt>
                <c:pt idx="1779">
                  <c:v>21.953002000000001</c:v>
                </c:pt>
                <c:pt idx="1780">
                  <c:v>21.953616</c:v>
                </c:pt>
                <c:pt idx="1781">
                  <c:v>21.953154999999999</c:v>
                </c:pt>
                <c:pt idx="1782">
                  <c:v>21.953462999999999</c:v>
                </c:pt>
                <c:pt idx="1783">
                  <c:v>21.954844000000001</c:v>
                </c:pt>
                <c:pt idx="1784">
                  <c:v>21.954077000000002</c:v>
                </c:pt>
                <c:pt idx="1785">
                  <c:v>21.953309000000001</c:v>
                </c:pt>
                <c:pt idx="1786">
                  <c:v>21.953616</c:v>
                </c:pt>
                <c:pt idx="1787">
                  <c:v>21.953154999999999</c:v>
                </c:pt>
                <c:pt idx="1788">
                  <c:v>21.953462999999999</c:v>
                </c:pt>
                <c:pt idx="1789">
                  <c:v>21.954229999999999</c:v>
                </c:pt>
                <c:pt idx="1790">
                  <c:v>21.953769999999999</c:v>
                </c:pt>
                <c:pt idx="1791">
                  <c:v>21.954077000000002</c:v>
                </c:pt>
                <c:pt idx="1792">
                  <c:v>21.953616</c:v>
                </c:pt>
                <c:pt idx="1793">
                  <c:v>21.952847999999999</c:v>
                </c:pt>
                <c:pt idx="1794">
                  <c:v>21.954229999999999</c:v>
                </c:pt>
                <c:pt idx="1795">
                  <c:v>21.953462999999999</c:v>
                </c:pt>
                <c:pt idx="1796">
                  <c:v>21.953462999999999</c:v>
                </c:pt>
                <c:pt idx="1797">
                  <c:v>21.953923</c:v>
                </c:pt>
                <c:pt idx="1798">
                  <c:v>21.954229999999999</c:v>
                </c:pt>
                <c:pt idx="1799">
                  <c:v>21.954536999999998</c:v>
                </c:pt>
                <c:pt idx="1800">
                  <c:v>21.954229999999999</c:v>
                </c:pt>
                <c:pt idx="1801">
                  <c:v>21.954077000000002</c:v>
                </c:pt>
                <c:pt idx="1802">
                  <c:v>21.953923</c:v>
                </c:pt>
                <c:pt idx="1803">
                  <c:v>21.954077000000002</c:v>
                </c:pt>
                <c:pt idx="1804">
                  <c:v>21.953616</c:v>
                </c:pt>
                <c:pt idx="1805">
                  <c:v>21.953923</c:v>
                </c:pt>
                <c:pt idx="1806">
                  <c:v>21.953002000000001</c:v>
                </c:pt>
                <c:pt idx="1807">
                  <c:v>21.953616</c:v>
                </c:pt>
                <c:pt idx="1808">
                  <c:v>21.953462999999999</c:v>
                </c:pt>
                <c:pt idx="1809">
                  <c:v>21.953309000000001</c:v>
                </c:pt>
                <c:pt idx="1810">
                  <c:v>21.953309000000001</c:v>
                </c:pt>
                <c:pt idx="1811">
                  <c:v>21.954077000000002</c:v>
                </c:pt>
                <c:pt idx="1812">
                  <c:v>21.953002000000001</c:v>
                </c:pt>
                <c:pt idx="1813">
                  <c:v>21.952387999999999</c:v>
                </c:pt>
              </c:numCache>
            </c:numRef>
          </c:yVal>
          <c:smooth val="0"/>
        </c:ser>
        <c:ser>
          <c:idx val="8"/>
          <c:order val="7"/>
          <c:tx>
            <c:v>RTD2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chemeClr val="accent1">
                  <a:lumMod val="75000"/>
                </a:schemeClr>
              </a:solidFill>
              <a:ln w="9525">
                <a:solidFill>
                  <a:schemeClr val="accent1">
                    <a:lumMod val="75000"/>
                  </a:schemeClr>
                </a:solidFill>
              </a:ln>
              <a:effectLst/>
            </c:spPr>
          </c:marker>
          <c:xVal>
            <c:numRef>
              <c:f>Sheet1!$N$4:$N$1817</c:f>
              <c:numCache>
                <c:formatCode>h:mm:ss</c:formatCode>
                <c:ptCount val="1814"/>
                <c:pt idx="0">
                  <c:v>0.37952546296296297</c:v>
                </c:pt>
                <c:pt idx="1">
                  <c:v>0.3797106481481482</c:v>
                </c:pt>
                <c:pt idx="2">
                  <c:v>0.37972222222222224</c:v>
                </c:pt>
                <c:pt idx="3">
                  <c:v>0.37973379629629633</c:v>
                </c:pt>
                <c:pt idx="4">
                  <c:v>0.37974537037037037</c:v>
                </c:pt>
                <c:pt idx="5">
                  <c:v>0.37975694444444441</c:v>
                </c:pt>
                <c:pt idx="6">
                  <c:v>0.37976851851851851</c:v>
                </c:pt>
                <c:pt idx="7">
                  <c:v>0.37978009259259254</c:v>
                </c:pt>
                <c:pt idx="8">
                  <c:v>0.37979166666666669</c:v>
                </c:pt>
                <c:pt idx="9">
                  <c:v>0.37980324074074073</c:v>
                </c:pt>
                <c:pt idx="10">
                  <c:v>0.37981481481481483</c:v>
                </c:pt>
                <c:pt idx="11">
                  <c:v>0.37982638888888887</c:v>
                </c:pt>
                <c:pt idx="12">
                  <c:v>0.37983796296296296</c:v>
                </c:pt>
                <c:pt idx="13">
                  <c:v>0.379849537037037</c:v>
                </c:pt>
                <c:pt idx="14">
                  <c:v>0.37986111111111115</c:v>
                </c:pt>
                <c:pt idx="15">
                  <c:v>0.37987268518518519</c:v>
                </c:pt>
                <c:pt idx="16">
                  <c:v>0.37988425925925928</c:v>
                </c:pt>
                <c:pt idx="17">
                  <c:v>0.37989583333333332</c:v>
                </c:pt>
                <c:pt idx="18">
                  <c:v>0.37990740740740742</c:v>
                </c:pt>
                <c:pt idx="19">
                  <c:v>0.37991898148148145</c:v>
                </c:pt>
                <c:pt idx="20">
                  <c:v>0.3799305555555556</c:v>
                </c:pt>
                <c:pt idx="21">
                  <c:v>0.37994212962962964</c:v>
                </c:pt>
                <c:pt idx="22">
                  <c:v>0.37995370370370374</c:v>
                </c:pt>
                <c:pt idx="23">
                  <c:v>0.37996527777777778</c:v>
                </c:pt>
                <c:pt idx="24">
                  <c:v>0.37997685185185182</c:v>
                </c:pt>
                <c:pt idx="25">
                  <c:v>0.37998842592592591</c:v>
                </c:pt>
                <c:pt idx="26">
                  <c:v>0.37999999999999995</c:v>
                </c:pt>
                <c:pt idx="27">
                  <c:v>0.3800115740740741</c:v>
                </c:pt>
                <c:pt idx="28">
                  <c:v>0.38002314814814814</c:v>
                </c:pt>
                <c:pt idx="29">
                  <c:v>0.38003472222222223</c:v>
                </c:pt>
                <c:pt idx="30">
                  <c:v>0.38004629629629627</c:v>
                </c:pt>
                <c:pt idx="31">
                  <c:v>0.38005787037037037</c:v>
                </c:pt>
                <c:pt idx="32">
                  <c:v>0.3800694444444444</c:v>
                </c:pt>
                <c:pt idx="33">
                  <c:v>0.38008101851851855</c:v>
                </c:pt>
                <c:pt idx="34">
                  <c:v>0.38009259259259259</c:v>
                </c:pt>
                <c:pt idx="35">
                  <c:v>0.38010416666666669</c:v>
                </c:pt>
                <c:pt idx="36">
                  <c:v>0.38011574074074073</c:v>
                </c:pt>
                <c:pt idx="37">
                  <c:v>0.38012731481481482</c:v>
                </c:pt>
                <c:pt idx="38">
                  <c:v>0.38013888888888886</c:v>
                </c:pt>
                <c:pt idx="39">
                  <c:v>0.38015046296296301</c:v>
                </c:pt>
                <c:pt idx="40">
                  <c:v>0.38016203703703705</c:v>
                </c:pt>
                <c:pt idx="41">
                  <c:v>0.38017361111111114</c:v>
                </c:pt>
                <c:pt idx="42">
                  <c:v>0.38018518518518518</c:v>
                </c:pt>
                <c:pt idx="43">
                  <c:v>0.38019675925925928</c:v>
                </c:pt>
                <c:pt idx="44">
                  <c:v>0.38020833333333331</c:v>
                </c:pt>
                <c:pt idx="45">
                  <c:v>0.38021990740740735</c:v>
                </c:pt>
                <c:pt idx="46">
                  <c:v>0.3802314814814815</c:v>
                </c:pt>
                <c:pt idx="47">
                  <c:v>0.38024305555555554</c:v>
                </c:pt>
                <c:pt idx="48">
                  <c:v>0.38025462962962964</c:v>
                </c:pt>
                <c:pt idx="49">
                  <c:v>0.38026620370370368</c:v>
                </c:pt>
                <c:pt idx="50">
                  <c:v>0.38027777777777777</c:v>
                </c:pt>
                <c:pt idx="51">
                  <c:v>0.38028935185185181</c:v>
                </c:pt>
                <c:pt idx="52">
                  <c:v>0.38030092592592596</c:v>
                </c:pt>
                <c:pt idx="53">
                  <c:v>0.3803125</c:v>
                </c:pt>
                <c:pt idx="54">
                  <c:v>0.38032407407407409</c:v>
                </c:pt>
                <c:pt idx="55">
                  <c:v>0.38033564814814813</c:v>
                </c:pt>
                <c:pt idx="56">
                  <c:v>0.38034722222222223</c:v>
                </c:pt>
                <c:pt idx="57">
                  <c:v>0.38035879629629626</c:v>
                </c:pt>
                <c:pt idx="58">
                  <c:v>0.38037037037037041</c:v>
                </c:pt>
                <c:pt idx="59">
                  <c:v>0.38038194444444445</c:v>
                </c:pt>
                <c:pt idx="60">
                  <c:v>0.38039351851851855</c:v>
                </c:pt>
                <c:pt idx="61">
                  <c:v>0.38040509259259259</c:v>
                </c:pt>
                <c:pt idx="62">
                  <c:v>0.38041666666666668</c:v>
                </c:pt>
                <c:pt idx="63">
                  <c:v>0.38042824074074072</c:v>
                </c:pt>
                <c:pt idx="64">
                  <c:v>0.38043981481481487</c:v>
                </c:pt>
                <c:pt idx="65">
                  <c:v>0.38045138888888891</c:v>
                </c:pt>
                <c:pt idx="66">
                  <c:v>0.38046296296296295</c:v>
                </c:pt>
                <c:pt idx="67">
                  <c:v>0.38047453703703704</c:v>
                </c:pt>
                <c:pt idx="68">
                  <c:v>0.38048611111111108</c:v>
                </c:pt>
                <c:pt idx="69">
                  <c:v>0.38049768518518517</c:v>
                </c:pt>
                <c:pt idx="70">
                  <c:v>0.38050925925925921</c:v>
                </c:pt>
                <c:pt idx="71">
                  <c:v>0.38052083333333336</c:v>
                </c:pt>
                <c:pt idx="72">
                  <c:v>0.3805324074074074</c:v>
                </c:pt>
                <c:pt idx="73">
                  <c:v>0.3805439814814815</c:v>
                </c:pt>
                <c:pt idx="74">
                  <c:v>0.38055555555555554</c:v>
                </c:pt>
                <c:pt idx="75">
                  <c:v>0.38056712962962963</c:v>
                </c:pt>
                <c:pt idx="76">
                  <c:v>0.38057870370370367</c:v>
                </c:pt>
                <c:pt idx="77">
                  <c:v>0.38059027777777782</c:v>
                </c:pt>
                <c:pt idx="78">
                  <c:v>0.38060185185185186</c:v>
                </c:pt>
                <c:pt idx="79">
                  <c:v>0.38061342592592595</c:v>
                </c:pt>
                <c:pt idx="80">
                  <c:v>0.38062499999999999</c:v>
                </c:pt>
                <c:pt idx="81">
                  <c:v>0.38063657407407409</c:v>
                </c:pt>
                <c:pt idx="82">
                  <c:v>0.38064814814814812</c:v>
                </c:pt>
                <c:pt idx="83">
                  <c:v>0.38065972222222227</c:v>
                </c:pt>
                <c:pt idx="84">
                  <c:v>0.38067129629629631</c:v>
                </c:pt>
                <c:pt idx="85">
                  <c:v>0.38068287037037035</c:v>
                </c:pt>
                <c:pt idx="86">
                  <c:v>0.38069444444444445</c:v>
                </c:pt>
                <c:pt idx="87">
                  <c:v>0.38070601851851849</c:v>
                </c:pt>
                <c:pt idx="88">
                  <c:v>0.38071759259259258</c:v>
                </c:pt>
                <c:pt idx="89">
                  <c:v>0.38072916666666662</c:v>
                </c:pt>
                <c:pt idx="90">
                  <c:v>0.38074074074074077</c:v>
                </c:pt>
                <c:pt idx="91">
                  <c:v>0.38075231481481481</c:v>
                </c:pt>
                <c:pt idx="92">
                  <c:v>0.3807638888888889</c:v>
                </c:pt>
                <c:pt idx="93">
                  <c:v>0.38077546296296294</c:v>
                </c:pt>
                <c:pt idx="94">
                  <c:v>0.38078703703703703</c:v>
                </c:pt>
                <c:pt idx="95">
                  <c:v>0.38079861111111107</c:v>
                </c:pt>
                <c:pt idx="96">
                  <c:v>0.38081018518518522</c:v>
                </c:pt>
                <c:pt idx="97">
                  <c:v>0.38082175925925926</c:v>
                </c:pt>
                <c:pt idx="98">
                  <c:v>0.38083333333333336</c:v>
                </c:pt>
                <c:pt idx="99">
                  <c:v>0.3808449074074074</c:v>
                </c:pt>
                <c:pt idx="100">
                  <c:v>0.38085648148148149</c:v>
                </c:pt>
                <c:pt idx="101">
                  <c:v>0.38086805555555553</c:v>
                </c:pt>
                <c:pt idx="102">
                  <c:v>0.38087962962962968</c:v>
                </c:pt>
                <c:pt idx="103">
                  <c:v>0.38089120370370372</c:v>
                </c:pt>
                <c:pt idx="104">
                  <c:v>0.38090277777777781</c:v>
                </c:pt>
                <c:pt idx="105">
                  <c:v>0.38091435185185185</c:v>
                </c:pt>
                <c:pt idx="106">
                  <c:v>0.38092592592592589</c:v>
                </c:pt>
                <c:pt idx="107">
                  <c:v>0.38093749999999998</c:v>
                </c:pt>
                <c:pt idx="108">
                  <c:v>0.38094907407407402</c:v>
                </c:pt>
                <c:pt idx="109">
                  <c:v>0.38096064814814817</c:v>
                </c:pt>
                <c:pt idx="110">
                  <c:v>0.38097222222222221</c:v>
                </c:pt>
                <c:pt idx="111">
                  <c:v>0.38098379629629631</c:v>
                </c:pt>
                <c:pt idx="112">
                  <c:v>0.38099537037037035</c:v>
                </c:pt>
                <c:pt idx="113">
                  <c:v>0.38100694444444444</c:v>
                </c:pt>
                <c:pt idx="114">
                  <c:v>0.38101851851851848</c:v>
                </c:pt>
                <c:pt idx="115">
                  <c:v>0.38103009259259263</c:v>
                </c:pt>
                <c:pt idx="116">
                  <c:v>0.38104166666666667</c:v>
                </c:pt>
                <c:pt idx="117">
                  <c:v>0.38105324074074076</c:v>
                </c:pt>
                <c:pt idx="118">
                  <c:v>0.3810648148148148</c:v>
                </c:pt>
                <c:pt idx="119">
                  <c:v>0.3810763888888889</c:v>
                </c:pt>
                <c:pt idx="120">
                  <c:v>0.38108796296296293</c:v>
                </c:pt>
                <c:pt idx="121">
                  <c:v>0.38109953703703708</c:v>
                </c:pt>
                <c:pt idx="122">
                  <c:v>0.38111111111111112</c:v>
                </c:pt>
                <c:pt idx="123">
                  <c:v>0.38112268518518522</c:v>
                </c:pt>
                <c:pt idx="124">
                  <c:v>0.38113425925925926</c:v>
                </c:pt>
                <c:pt idx="125">
                  <c:v>0.38114583333333335</c:v>
                </c:pt>
                <c:pt idx="126">
                  <c:v>0.38115740740740739</c:v>
                </c:pt>
                <c:pt idx="127">
                  <c:v>0.38116898148148143</c:v>
                </c:pt>
                <c:pt idx="128">
                  <c:v>0.38118055555555558</c:v>
                </c:pt>
                <c:pt idx="129">
                  <c:v>0.38119212962962962</c:v>
                </c:pt>
                <c:pt idx="130">
                  <c:v>0.38120370370370371</c:v>
                </c:pt>
                <c:pt idx="131">
                  <c:v>0.38121527777777775</c:v>
                </c:pt>
                <c:pt idx="132">
                  <c:v>0.38122685185185184</c:v>
                </c:pt>
                <c:pt idx="133">
                  <c:v>0.38123842592592588</c:v>
                </c:pt>
                <c:pt idx="134">
                  <c:v>0.38125000000000003</c:v>
                </c:pt>
                <c:pt idx="135">
                  <c:v>0.38126157407407407</c:v>
                </c:pt>
                <c:pt idx="136">
                  <c:v>0.38127314814814817</c:v>
                </c:pt>
                <c:pt idx="137">
                  <c:v>0.38128472222222221</c:v>
                </c:pt>
                <c:pt idx="138">
                  <c:v>0.3812962962962963</c:v>
                </c:pt>
                <c:pt idx="139">
                  <c:v>0.38130787037037034</c:v>
                </c:pt>
                <c:pt idx="140">
                  <c:v>0.38130787037037034</c:v>
                </c:pt>
                <c:pt idx="141">
                  <c:v>0.38131944444444449</c:v>
                </c:pt>
                <c:pt idx="142">
                  <c:v>0.38133101851851853</c:v>
                </c:pt>
                <c:pt idx="143">
                  <c:v>0.38134259259259262</c:v>
                </c:pt>
                <c:pt idx="144">
                  <c:v>0.38135416666666666</c:v>
                </c:pt>
                <c:pt idx="145">
                  <c:v>0.38136574074074076</c:v>
                </c:pt>
                <c:pt idx="146">
                  <c:v>0.38137731481481479</c:v>
                </c:pt>
                <c:pt idx="147">
                  <c:v>0.38138888888888883</c:v>
                </c:pt>
                <c:pt idx="148">
                  <c:v>0.38140046296296298</c:v>
                </c:pt>
                <c:pt idx="149">
                  <c:v>0.38141203703703702</c:v>
                </c:pt>
                <c:pt idx="150">
                  <c:v>0.38142361111111112</c:v>
                </c:pt>
                <c:pt idx="151">
                  <c:v>0.38143518518518515</c:v>
                </c:pt>
                <c:pt idx="152">
                  <c:v>0.38144675925925925</c:v>
                </c:pt>
                <c:pt idx="153">
                  <c:v>0.38145833333333329</c:v>
                </c:pt>
                <c:pt idx="154">
                  <c:v>0.38146990740740744</c:v>
                </c:pt>
                <c:pt idx="155">
                  <c:v>0.38148148148148148</c:v>
                </c:pt>
                <c:pt idx="156">
                  <c:v>0.38149305555555557</c:v>
                </c:pt>
                <c:pt idx="157">
                  <c:v>0.38150462962962961</c:v>
                </c:pt>
                <c:pt idx="158">
                  <c:v>0.3815162037037037</c:v>
                </c:pt>
                <c:pt idx="159">
                  <c:v>0.38152777777777774</c:v>
                </c:pt>
                <c:pt idx="160">
                  <c:v>0.38153935185185189</c:v>
                </c:pt>
                <c:pt idx="161">
                  <c:v>0.38155092592592593</c:v>
                </c:pt>
                <c:pt idx="162">
                  <c:v>0.38156250000000003</c:v>
                </c:pt>
                <c:pt idx="163">
                  <c:v>0.38157407407407407</c:v>
                </c:pt>
                <c:pt idx="164">
                  <c:v>0.38158564814814816</c:v>
                </c:pt>
                <c:pt idx="165">
                  <c:v>0.3815972222222222</c:v>
                </c:pt>
                <c:pt idx="166">
                  <c:v>0.38160879629629635</c:v>
                </c:pt>
                <c:pt idx="167">
                  <c:v>0.38162037037037039</c:v>
                </c:pt>
                <c:pt idx="168">
                  <c:v>0.38163194444444448</c:v>
                </c:pt>
                <c:pt idx="169">
                  <c:v>0.38164351851851852</c:v>
                </c:pt>
                <c:pt idx="170">
                  <c:v>0.38165509259259256</c:v>
                </c:pt>
                <c:pt idx="171">
                  <c:v>0.38166666666666665</c:v>
                </c:pt>
                <c:pt idx="172">
                  <c:v>0.38167824074074069</c:v>
                </c:pt>
                <c:pt idx="173">
                  <c:v>0.38168981481481484</c:v>
                </c:pt>
                <c:pt idx="174">
                  <c:v>0.38170138888888888</c:v>
                </c:pt>
                <c:pt idx="175">
                  <c:v>0.38171296296296298</c:v>
                </c:pt>
                <c:pt idx="176">
                  <c:v>0.38172453703703701</c:v>
                </c:pt>
                <c:pt idx="177">
                  <c:v>0.38173611111111111</c:v>
                </c:pt>
                <c:pt idx="178">
                  <c:v>0.38174768518518515</c:v>
                </c:pt>
                <c:pt idx="179">
                  <c:v>0.3817592592592593</c:v>
                </c:pt>
                <c:pt idx="180">
                  <c:v>0.38177083333333334</c:v>
                </c:pt>
                <c:pt idx="181">
                  <c:v>0.38178240740740743</c:v>
                </c:pt>
                <c:pt idx="182">
                  <c:v>0.38179398148148147</c:v>
                </c:pt>
                <c:pt idx="183">
                  <c:v>0.38180555555555556</c:v>
                </c:pt>
                <c:pt idx="184">
                  <c:v>0.3818171296296296</c:v>
                </c:pt>
                <c:pt idx="185">
                  <c:v>0.38182870370370375</c:v>
                </c:pt>
                <c:pt idx="186">
                  <c:v>0.38184027777777779</c:v>
                </c:pt>
                <c:pt idx="187">
                  <c:v>0.38185185185185189</c:v>
                </c:pt>
                <c:pt idx="188">
                  <c:v>0.38186342592592593</c:v>
                </c:pt>
                <c:pt idx="189">
                  <c:v>0.38187499999999996</c:v>
                </c:pt>
                <c:pt idx="190">
                  <c:v>0.38188657407407406</c:v>
                </c:pt>
                <c:pt idx="191">
                  <c:v>0.3818981481481481</c:v>
                </c:pt>
                <c:pt idx="192">
                  <c:v>0.38190972222222225</c:v>
                </c:pt>
                <c:pt idx="193">
                  <c:v>0.38192129629629629</c:v>
                </c:pt>
                <c:pt idx="194">
                  <c:v>0.38193287037037038</c:v>
                </c:pt>
                <c:pt idx="195">
                  <c:v>0.38194444444444442</c:v>
                </c:pt>
                <c:pt idx="196">
                  <c:v>0.38195601851851851</c:v>
                </c:pt>
                <c:pt idx="197">
                  <c:v>0.38196759259259255</c:v>
                </c:pt>
                <c:pt idx="198">
                  <c:v>0.3819791666666667</c:v>
                </c:pt>
                <c:pt idx="199">
                  <c:v>0.38199074074074074</c:v>
                </c:pt>
                <c:pt idx="200">
                  <c:v>0.38200231481481484</c:v>
                </c:pt>
                <c:pt idx="201">
                  <c:v>0.38201388888888888</c:v>
                </c:pt>
                <c:pt idx="202">
                  <c:v>0.38202546296296297</c:v>
                </c:pt>
                <c:pt idx="203">
                  <c:v>0.38203703703703701</c:v>
                </c:pt>
                <c:pt idx="204">
                  <c:v>0.38204861111111116</c:v>
                </c:pt>
                <c:pt idx="205">
                  <c:v>0.3820601851851852</c:v>
                </c:pt>
                <c:pt idx="206">
                  <c:v>0.38207175925925929</c:v>
                </c:pt>
                <c:pt idx="207">
                  <c:v>0.38208333333333333</c:v>
                </c:pt>
                <c:pt idx="208">
                  <c:v>0.38209490740740742</c:v>
                </c:pt>
                <c:pt idx="209">
                  <c:v>0.38210648148148146</c:v>
                </c:pt>
                <c:pt idx="210">
                  <c:v>0.3821180555555555</c:v>
                </c:pt>
                <c:pt idx="211">
                  <c:v>0.38212962962962965</c:v>
                </c:pt>
                <c:pt idx="212">
                  <c:v>0.38214120370370369</c:v>
                </c:pt>
                <c:pt idx="213">
                  <c:v>0.38215277777777779</c:v>
                </c:pt>
                <c:pt idx="214">
                  <c:v>0.38216435185185182</c:v>
                </c:pt>
                <c:pt idx="215">
                  <c:v>0.38217592592592592</c:v>
                </c:pt>
                <c:pt idx="216">
                  <c:v>0.38218749999999996</c:v>
                </c:pt>
                <c:pt idx="217">
                  <c:v>0.38219907407407411</c:v>
                </c:pt>
                <c:pt idx="218">
                  <c:v>0.38221064814814815</c:v>
                </c:pt>
                <c:pt idx="219">
                  <c:v>0.38222222222222224</c:v>
                </c:pt>
                <c:pt idx="220">
                  <c:v>0.38223379629629628</c:v>
                </c:pt>
                <c:pt idx="221">
                  <c:v>0.38224537037037037</c:v>
                </c:pt>
                <c:pt idx="222">
                  <c:v>0.38225694444444441</c:v>
                </c:pt>
                <c:pt idx="223">
                  <c:v>0.38226851851851856</c:v>
                </c:pt>
                <c:pt idx="224">
                  <c:v>0.3822800925925926</c:v>
                </c:pt>
                <c:pt idx="225">
                  <c:v>0.3822916666666667</c:v>
                </c:pt>
                <c:pt idx="226">
                  <c:v>0.38230324074074074</c:v>
                </c:pt>
                <c:pt idx="227">
                  <c:v>0.38231481481481483</c:v>
                </c:pt>
                <c:pt idx="228">
                  <c:v>0.38232638888888887</c:v>
                </c:pt>
                <c:pt idx="229">
                  <c:v>0.38233796296296302</c:v>
                </c:pt>
                <c:pt idx="230">
                  <c:v>0.38234953703703706</c:v>
                </c:pt>
                <c:pt idx="231">
                  <c:v>0.3823611111111111</c:v>
                </c:pt>
                <c:pt idx="232">
                  <c:v>0.38237268518518519</c:v>
                </c:pt>
                <c:pt idx="233">
                  <c:v>0.38238425925925923</c:v>
                </c:pt>
                <c:pt idx="234">
                  <c:v>0.38239583333333332</c:v>
                </c:pt>
                <c:pt idx="235">
                  <c:v>0.38240740740740736</c:v>
                </c:pt>
                <c:pt idx="236">
                  <c:v>0.38241898148148151</c:v>
                </c:pt>
                <c:pt idx="237">
                  <c:v>0.38243055555555555</c:v>
                </c:pt>
                <c:pt idx="238">
                  <c:v>0.38244212962962965</c:v>
                </c:pt>
                <c:pt idx="239">
                  <c:v>0.38245370370370368</c:v>
                </c:pt>
                <c:pt idx="240">
                  <c:v>0.38246527777777778</c:v>
                </c:pt>
                <c:pt idx="241">
                  <c:v>0.38247685185185182</c:v>
                </c:pt>
                <c:pt idx="242">
                  <c:v>0.38248842592592597</c:v>
                </c:pt>
                <c:pt idx="243">
                  <c:v>0.38250000000000001</c:v>
                </c:pt>
                <c:pt idx="244">
                  <c:v>0.3825115740740741</c:v>
                </c:pt>
                <c:pt idx="245">
                  <c:v>0.38252314814814814</c:v>
                </c:pt>
                <c:pt idx="246">
                  <c:v>0.38253472222222223</c:v>
                </c:pt>
                <c:pt idx="247">
                  <c:v>0.38254629629629627</c:v>
                </c:pt>
                <c:pt idx="248">
                  <c:v>0.38255787037037042</c:v>
                </c:pt>
                <c:pt idx="249">
                  <c:v>0.38256944444444446</c:v>
                </c:pt>
                <c:pt idx="250">
                  <c:v>0.3825810185185185</c:v>
                </c:pt>
                <c:pt idx="251">
                  <c:v>0.3825925925925926</c:v>
                </c:pt>
                <c:pt idx="252">
                  <c:v>0.38260416666666663</c:v>
                </c:pt>
                <c:pt idx="253">
                  <c:v>0.38261574074074073</c:v>
                </c:pt>
                <c:pt idx="254">
                  <c:v>0.38262731481481477</c:v>
                </c:pt>
                <c:pt idx="255">
                  <c:v>0.38263888888888892</c:v>
                </c:pt>
                <c:pt idx="256">
                  <c:v>0.38265046296296296</c:v>
                </c:pt>
                <c:pt idx="257">
                  <c:v>0.38266203703703705</c:v>
                </c:pt>
                <c:pt idx="258">
                  <c:v>0.38267361111111109</c:v>
                </c:pt>
                <c:pt idx="259">
                  <c:v>0.38268518518518518</c:v>
                </c:pt>
                <c:pt idx="260">
                  <c:v>0.38269675925925922</c:v>
                </c:pt>
                <c:pt idx="261">
                  <c:v>0.38270833333333337</c:v>
                </c:pt>
                <c:pt idx="262">
                  <c:v>0.38271990740740741</c:v>
                </c:pt>
                <c:pt idx="263">
                  <c:v>0.38273148148148151</c:v>
                </c:pt>
                <c:pt idx="264">
                  <c:v>0.38274305555555554</c:v>
                </c:pt>
                <c:pt idx="265">
                  <c:v>0.38275462962962964</c:v>
                </c:pt>
                <c:pt idx="266">
                  <c:v>0.38276620370370368</c:v>
                </c:pt>
                <c:pt idx="267">
                  <c:v>0.38277777777777783</c:v>
                </c:pt>
                <c:pt idx="268">
                  <c:v>0.38278935185185187</c:v>
                </c:pt>
                <c:pt idx="269">
                  <c:v>0.38280092592592596</c:v>
                </c:pt>
                <c:pt idx="270">
                  <c:v>0.3828125</c:v>
                </c:pt>
                <c:pt idx="271">
                  <c:v>0.38282407407407404</c:v>
                </c:pt>
                <c:pt idx="272">
                  <c:v>0.38283564814814813</c:v>
                </c:pt>
                <c:pt idx="273">
                  <c:v>0.38284722222222217</c:v>
                </c:pt>
                <c:pt idx="274">
                  <c:v>0.38285879629629632</c:v>
                </c:pt>
                <c:pt idx="275">
                  <c:v>0.38287037037037036</c:v>
                </c:pt>
                <c:pt idx="276">
                  <c:v>0.38288194444444446</c:v>
                </c:pt>
                <c:pt idx="277">
                  <c:v>0.38289351851851849</c:v>
                </c:pt>
                <c:pt idx="278">
                  <c:v>0.38290509259259259</c:v>
                </c:pt>
                <c:pt idx="279">
                  <c:v>0.38291666666666663</c:v>
                </c:pt>
                <c:pt idx="280">
                  <c:v>0.38292824074074078</c:v>
                </c:pt>
                <c:pt idx="281">
                  <c:v>0.38293981481481482</c:v>
                </c:pt>
                <c:pt idx="282">
                  <c:v>0.38295138888888891</c:v>
                </c:pt>
                <c:pt idx="283">
                  <c:v>0.38296296296296295</c:v>
                </c:pt>
                <c:pt idx="284">
                  <c:v>0.38297453703703704</c:v>
                </c:pt>
                <c:pt idx="285">
                  <c:v>0.38298611111111108</c:v>
                </c:pt>
                <c:pt idx="286">
                  <c:v>0.38299768518518523</c:v>
                </c:pt>
                <c:pt idx="287">
                  <c:v>0.38300925925925927</c:v>
                </c:pt>
                <c:pt idx="288">
                  <c:v>0.38302083333333337</c:v>
                </c:pt>
                <c:pt idx="289">
                  <c:v>0.3830324074074074</c:v>
                </c:pt>
                <c:pt idx="290">
                  <c:v>0.3830439814814815</c:v>
                </c:pt>
                <c:pt idx="291">
                  <c:v>0.38305555555555554</c:v>
                </c:pt>
                <c:pt idx="292">
                  <c:v>0.38306712962962958</c:v>
                </c:pt>
                <c:pt idx="293">
                  <c:v>0.38307870370370373</c:v>
                </c:pt>
                <c:pt idx="294">
                  <c:v>0.38309027777777777</c:v>
                </c:pt>
                <c:pt idx="295">
                  <c:v>0.38310185185185186</c:v>
                </c:pt>
                <c:pt idx="296">
                  <c:v>0.3831134259259259</c:v>
                </c:pt>
                <c:pt idx="297">
                  <c:v>0.38312499999999999</c:v>
                </c:pt>
                <c:pt idx="298">
                  <c:v>0.38313657407407403</c:v>
                </c:pt>
                <c:pt idx="299">
                  <c:v>0.38314814814814818</c:v>
                </c:pt>
                <c:pt idx="300">
                  <c:v>0.38315972222222222</c:v>
                </c:pt>
                <c:pt idx="301">
                  <c:v>0.38317129629629632</c:v>
                </c:pt>
                <c:pt idx="302">
                  <c:v>0.38318287037037035</c:v>
                </c:pt>
                <c:pt idx="303">
                  <c:v>0.38319444444444445</c:v>
                </c:pt>
                <c:pt idx="304">
                  <c:v>0.38320601851851849</c:v>
                </c:pt>
                <c:pt idx="305">
                  <c:v>0.38321759259259264</c:v>
                </c:pt>
                <c:pt idx="306">
                  <c:v>0.38322916666666668</c:v>
                </c:pt>
                <c:pt idx="307">
                  <c:v>0.38324074074074077</c:v>
                </c:pt>
                <c:pt idx="308">
                  <c:v>0.38325231481481481</c:v>
                </c:pt>
                <c:pt idx="309">
                  <c:v>0.3832638888888889</c:v>
                </c:pt>
                <c:pt idx="310">
                  <c:v>0.38327546296296294</c:v>
                </c:pt>
                <c:pt idx="311">
                  <c:v>0.38328703703703698</c:v>
                </c:pt>
                <c:pt idx="312">
                  <c:v>0.38329861111111113</c:v>
                </c:pt>
                <c:pt idx="313">
                  <c:v>0.38331018518518517</c:v>
                </c:pt>
                <c:pt idx="314">
                  <c:v>0.38332175925925926</c:v>
                </c:pt>
                <c:pt idx="315">
                  <c:v>0.3833333333333333</c:v>
                </c:pt>
                <c:pt idx="316">
                  <c:v>0.3833449074074074</c:v>
                </c:pt>
                <c:pt idx="317">
                  <c:v>0.38335648148148144</c:v>
                </c:pt>
                <c:pt idx="318">
                  <c:v>0.38336805555555559</c:v>
                </c:pt>
                <c:pt idx="319">
                  <c:v>0.38337962962962963</c:v>
                </c:pt>
                <c:pt idx="320">
                  <c:v>0.38339120370370372</c:v>
                </c:pt>
                <c:pt idx="321">
                  <c:v>0.38340277777777776</c:v>
                </c:pt>
                <c:pt idx="322">
                  <c:v>0.38341435185185185</c:v>
                </c:pt>
                <c:pt idx="323">
                  <c:v>0.38342592592592589</c:v>
                </c:pt>
                <c:pt idx="324">
                  <c:v>0.38343750000000004</c:v>
                </c:pt>
                <c:pt idx="325">
                  <c:v>0.38344907407407408</c:v>
                </c:pt>
                <c:pt idx="326">
                  <c:v>0.38346064814814818</c:v>
                </c:pt>
                <c:pt idx="327">
                  <c:v>0.38347222222222221</c:v>
                </c:pt>
                <c:pt idx="328">
                  <c:v>0.38348379629629631</c:v>
                </c:pt>
                <c:pt idx="329">
                  <c:v>0.38349537037037035</c:v>
                </c:pt>
                <c:pt idx="330">
                  <c:v>0.3835069444444445</c:v>
                </c:pt>
                <c:pt idx="331">
                  <c:v>0.38351851851851854</c:v>
                </c:pt>
                <c:pt idx="332">
                  <c:v>0.38353009259259258</c:v>
                </c:pt>
                <c:pt idx="333">
                  <c:v>0.38354166666666667</c:v>
                </c:pt>
                <c:pt idx="334">
                  <c:v>0.38355324074074071</c:v>
                </c:pt>
                <c:pt idx="335">
                  <c:v>0.3835648148148148</c:v>
                </c:pt>
                <c:pt idx="336">
                  <c:v>0.38357638888888884</c:v>
                </c:pt>
                <c:pt idx="337">
                  <c:v>0.38358796296296299</c:v>
                </c:pt>
                <c:pt idx="338">
                  <c:v>0.38359953703703703</c:v>
                </c:pt>
                <c:pt idx="339">
                  <c:v>0.38361111111111112</c:v>
                </c:pt>
                <c:pt idx="340">
                  <c:v>0.38362268518518516</c:v>
                </c:pt>
                <c:pt idx="341">
                  <c:v>0.38363425925925926</c:v>
                </c:pt>
                <c:pt idx="342">
                  <c:v>0.3836458333333333</c:v>
                </c:pt>
                <c:pt idx="343">
                  <c:v>0.38365740740740745</c:v>
                </c:pt>
                <c:pt idx="344">
                  <c:v>0.38366898148148149</c:v>
                </c:pt>
                <c:pt idx="345">
                  <c:v>0.38368055555555558</c:v>
                </c:pt>
                <c:pt idx="346">
                  <c:v>0.38369212962962962</c:v>
                </c:pt>
                <c:pt idx="347">
                  <c:v>0.38370370370370371</c:v>
                </c:pt>
                <c:pt idx="348">
                  <c:v>0.38371527777777775</c:v>
                </c:pt>
                <c:pt idx="349">
                  <c:v>0.3837268518518519</c:v>
                </c:pt>
                <c:pt idx="350">
                  <c:v>0.38373842592592594</c:v>
                </c:pt>
                <c:pt idx="351">
                  <c:v>0.38375000000000004</c:v>
                </c:pt>
                <c:pt idx="352">
                  <c:v>0.38376157407407407</c:v>
                </c:pt>
                <c:pt idx="353">
                  <c:v>0.38377314814814811</c:v>
                </c:pt>
                <c:pt idx="354">
                  <c:v>0.38378472222222221</c:v>
                </c:pt>
                <c:pt idx="355">
                  <c:v>0.38379629629629625</c:v>
                </c:pt>
                <c:pt idx="356">
                  <c:v>0.3838078703703704</c:v>
                </c:pt>
                <c:pt idx="357">
                  <c:v>0.38381944444444444</c:v>
                </c:pt>
                <c:pt idx="358">
                  <c:v>0.38383101851851853</c:v>
                </c:pt>
                <c:pt idx="359">
                  <c:v>0.38384259259259257</c:v>
                </c:pt>
                <c:pt idx="360">
                  <c:v>0.38385416666666666</c:v>
                </c:pt>
                <c:pt idx="361">
                  <c:v>0.3838657407407407</c:v>
                </c:pt>
                <c:pt idx="362">
                  <c:v>0.38387731481481485</c:v>
                </c:pt>
                <c:pt idx="363">
                  <c:v>0.38388888888888889</c:v>
                </c:pt>
                <c:pt idx="364">
                  <c:v>0.38390046296296299</c:v>
                </c:pt>
                <c:pt idx="365">
                  <c:v>0.38391203703703702</c:v>
                </c:pt>
                <c:pt idx="366">
                  <c:v>0.38392361111111112</c:v>
                </c:pt>
                <c:pt idx="367">
                  <c:v>0.38393518518518516</c:v>
                </c:pt>
                <c:pt idx="368">
                  <c:v>0.38394675925925931</c:v>
                </c:pt>
                <c:pt idx="369">
                  <c:v>0.38395833333333335</c:v>
                </c:pt>
                <c:pt idx="370">
                  <c:v>0.38396990740740744</c:v>
                </c:pt>
                <c:pt idx="371">
                  <c:v>0.38398148148148148</c:v>
                </c:pt>
                <c:pt idx="372">
                  <c:v>0.38399305555555552</c:v>
                </c:pt>
                <c:pt idx="373">
                  <c:v>0.38400462962962961</c:v>
                </c:pt>
                <c:pt idx="374">
                  <c:v>0.38401620370370365</c:v>
                </c:pt>
                <c:pt idx="375">
                  <c:v>0.3840277777777778</c:v>
                </c:pt>
                <c:pt idx="376">
                  <c:v>0.38403935185185184</c:v>
                </c:pt>
                <c:pt idx="377">
                  <c:v>0.38405092592592593</c:v>
                </c:pt>
                <c:pt idx="378">
                  <c:v>0.38406249999999997</c:v>
                </c:pt>
                <c:pt idx="379">
                  <c:v>0.38407407407407407</c:v>
                </c:pt>
                <c:pt idx="380">
                  <c:v>0.38408564814814811</c:v>
                </c:pt>
                <c:pt idx="381">
                  <c:v>0.38409722222222226</c:v>
                </c:pt>
                <c:pt idx="382">
                  <c:v>0.3841087962962963</c:v>
                </c:pt>
                <c:pt idx="383">
                  <c:v>0.38412037037037039</c:v>
                </c:pt>
                <c:pt idx="384">
                  <c:v>0.38413194444444443</c:v>
                </c:pt>
                <c:pt idx="385">
                  <c:v>0.38414351851851852</c:v>
                </c:pt>
                <c:pt idx="386">
                  <c:v>0.38415509259259256</c:v>
                </c:pt>
                <c:pt idx="387">
                  <c:v>0.38416666666666671</c:v>
                </c:pt>
                <c:pt idx="388">
                  <c:v>0.38417824074074075</c:v>
                </c:pt>
                <c:pt idx="389">
                  <c:v>0.38418981481481485</c:v>
                </c:pt>
                <c:pt idx="390">
                  <c:v>0.38420138888888888</c:v>
                </c:pt>
                <c:pt idx="391">
                  <c:v>0.38421296296296298</c:v>
                </c:pt>
                <c:pt idx="392">
                  <c:v>0.38422453703703702</c:v>
                </c:pt>
                <c:pt idx="393">
                  <c:v>0.38423611111111117</c:v>
                </c:pt>
                <c:pt idx="394">
                  <c:v>0.38424768518518521</c:v>
                </c:pt>
                <c:pt idx="395">
                  <c:v>0.38425925925925924</c:v>
                </c:pt>
                <c:pt idx="396">
                  <c:v>0.38427083333333334</c:v>
                </c:pt>
                <c:pt idx="397">
                  <c:v>0.38428240740740738</c:v>
                </c:pt>
                <c:pt idx="398">
                  <c:v>0.38429398148148147</c:v>
                </c:pt>
                <c:pt idx="399">
                  <c:v>0.38430555555555551</c:v>
                </c:pt>
                <c:pt idx="400">
                  <c:v>0.38431712962962966</c:v>
                </c:pt>
                <c:pt idx="401">
                  <c:v>0.3843287037037037</c:v>
                </c:pt>
                <c:pt idx="402">
                  <c:v>0.38434027777777779</c:v>
                </c:pt>
                <c:pt idx="403">
                  <c:v>0.38435185185185183</c:v>
                </c:pt>
                <c:pt idx="404">
                  <c:v>0.38436342592592593</c:v>
                </c:pt>
                <c:pt idx="405">
                  <c:v>0.38437499999999997</c:v>
                </c:pt>
                <c:pt idx="406">
                  <c:v>0.38438657407407412</c:v>
                </c:pt>
                <c:pt idx="407">
                  <c:v>0.38439814814814816</c:v>
                </c:pt>
                <c:pt idx="408">
                  <c:v>0.38440972222222225</c:v>
                </c:pt>
                <c:pt idx="409">
                  <c:v>0.38442129629629629</c:v>
                </c:pt>
                <c:pt idx="410">
                  <c:v>0.38443287037037038</c:v>
                </c:pt>
                <c:pt idx="411">
                  <c:v>0.38444444444444442</c:v>
                </c:pt>
                <c:pt idx="412">
                  <c:v>0.38445601851851857</c:v>
                </c:pt>
                <c:pt idx="413">
                  <c:v>0.38446759259259261</c:v>
                </c:pt>
                <c:pt idx="414">
                  <c:v>0.38447916666666665</c:v>
                </c:pt>
                <c:pt idx="415">
                  <c:v>0.38449074074074074</c:v>
                </c:pt>
                <c:pt idx="416">
                  <c:v>0.38450231481481478</c:v>
                </c:pt>
                <c:pt idx="417">
                  <c:v>0.38451388888888888</c:v>
                </c:pt>
                <c:pt idx="418">
                  <c:v>0.38452546296296292</c:v>
                </c:pt>
                <c:pt idx="419">
                  <c:v>0.38453703703703707</c:v>
                </c:pt>
                <c:pt idx="420">
                  <c:v>0.3845486111111111</c:v>
                </c:pt>
                <c:pt idx="421">
                  <c:v>0.3845601851851852</c:v>
                </c:pt>
                <c:pt idx="422">
                  <c:v>0.38457175925925924</c:v>
                </c:pt>
                <c:pt idx="423">
                  <c:v>0.38458333333333333</c:v>
                </c:pt>
                <c:pt idx="424">
                  <c:v>0.38459490740740737</c:v>
                </c:pt>
                <c:pt idx="425">
                  <c:v>0.38460648148148152</c:v>
                </c:pt>
                <c:pt idx="426">
                  <c:v>0.38461805555555556</c:v>
                </c:pt>
                <c:pt idx="427">
                  <c:v>0.38462962962962965</c:v>
                </c:pt>
                <c:pt idx="428">
                  <c:v>0.38464120370370369</c:v>
                </c:pt>
                <c:pt idx="429">
                  <c:v>0.38465277777777779</c:v>
                </c:pt>
                <c:pt idx="430">
                  <c:v>0.38466435185185183</c:v>
                </c:pt>
                <c:pt idx="431">
                  <c:v>0.38467592592592598</c:v>
                </c:pt>
                <c:pt idx="432">
                  <c:v>0.38468750000000002</c:v>
                </c:pt>
                <c:pt idx="433">
                  <c:v>0.38469907407407411</c:v>
                </c:pt>
                <c:pt idx="434">
                  <c:v>0.38471064814814815</c:v>
                </c:pt>
                <c:pt idx="435">
                  <c:v>0.38472222222222219</c:v>
                </c:pt>
                <c:pt idx="436">
                  <c:v>0.38473379629629628</c:v>
                </c:pt>
                <c:pt idx="437">
                  <c:v>0.38474537037037032</c:v>
                </c:pt>
                <c:pt idx="438">
                  <c:v>0.38475694444444447</c:v>
                </c:pt>
                <c:pt idx="439">
                  <c:v>0.38476851851851851</c:v>
                </c:pt>
                <c:pt idx="440">
                  <c:v>0.3847800925925926</c:v>
                </c:pt>
                <c:pt idx="441">
                  <c:v>0.38479166666666664</c:v>
                </c:pt>
                <c:pt idx="442">
                  <c:v>0.38480324074074074</c:v>
                </c:pt>
                <c:pt idx="443">
                  <c:v>0.38481481481481478</c:v>
                </c:pt>
                <c:pt idx="444">
                  <c:v>0.38482638888888893</c:v>
                </c:pt>
                <c:pt idx="445">
                  <c:v>0.38483796296296297</c:v>
                </c:pt>
                <c:pt idx="446">
                  <c:v>0.38484953703703706</c:v>
                </c:pt>
                <c:pt idx="447">
                  <c:v>0.3848611111111111</c:v>
                </c:pt>
                <c:pt idx="448">
                  <c:v>0.38487268518518519</c:v>
                </c:pt>
                <c:pt idx="449">
                  <c:v>0.38488425925925923</c:v>
                </c:pt>
                <c:pt idx="450">
                  <c:v>0.38489583333333338</c:v>
                </c:pt>
                <c:pt idx="451">
                  <c:v>0.38490740740740742</c:v>
                </c:pt>
                <c:pt idx="452">
                  <c:v>0.38491898148148151</c:v>
                </c:pt>
                <c:pt idx="453">
                  <c:v>0.38493055555555555</c:v>
                </c:pt>
                <c:pt idx="454">
                  <c:v>0.38494212962962965</c:v>
                </c:pt>
                <c:pt idx="455">
                  <c:v>0.38495370370370369</c:v>
                </c:pt>
                <c:pt idx="456">
                  <c:v>0.38496527777777773</c:v>
                </c:pt>
                <c:pt idx="457">
                  <c:v>0.38497685185185188</c:v>
                </c:pt>
                <c:pt idx="458">
                  <c:v>0.38498842592592591</c:v>
                </c:pt>
                <c:pt idx="459">
                  <c:v>0.38500000000000001</c:v>
                </c:pt>
                <c:pt idx="460">
                  <c:v>0.38501157407407405</c:v>
                </c:pt>
                <c:pt idx="461">
                  <c:v>0.38502314814814814</c:v>
                </c:pt>
                <c:pt idx="462">
                  <c:v>0.38503472222222218</c:v>
                </c:pt>
                <c:pt idx="463">
                  <c:v>0.38504629629629633</c:v>
                </c:pt>
                <c:pt idx="464">
                  <c:v>0.38505787037037037</c:v>
                </c:pt>
                <c:pt idx="465">
                  <c:v>0.38506944444444446</c:v>
                </c:pt>
                <c:pt idx="466">
                  <c:v>0.3850810185185185</c:v>
                </c:pt>
                <c:pt idx="467">
                  <c:v>0.3850925925925926</c:v>
                </c:pt>
                <c:pt idx="468">
                  <c:v>0.38510416666666664</c:v>
                </c:pt>
                <c:pt idx="469">
                  <c:v>0.38511574074074079</c:v>
                </c:pt>
                <c:pt idx="470">
                  <c:v>0.38512731481481483</c:v>
                </c:pt>
                <c:pt idx="471">
                  <c:v>0.38513888888888892</c:v>
                </c:pt>
                <c:pt idx="472">
                  <c:v>0.38515046296296296</c:v>
                </c:pt>
                <c:pt idx="473">
                  <c:v>0.38516203703703705</c:v>
                </c:pt>
                <c:pt idx="474">
                  <c:v>0.38517361111111109</c:v>
                </c:pt>
                <c:pt idx="475">
                  <c:v>0.38518518518518513</c:v>
                </c:pt>
                <c:pt idx="476">
                  <c:v>0.38519675925925928</c:v>
                </c:pt>
                <c:pt idx="477">
                  <c:v>0.38520833333333332</c:v>
                </c:pt>
                <c:pt idx="478">
                  <c:v>0.38521990740740741</c:v>
                </c:pt>
                <c:pt idx="479">
                  <c:v>0.38523148148148145</c:v>
                </c:pt>
                <c:pt idx="480">
                  <c:v>0.38524305555555555</c:v>
                </c:pt>
                <c:pt idx="481">
                  <c:v>0.38525462962962959</c:v>
                </c:pt>
                <c:pt idx="482">
                  <c:v>0.38526620370370374</c:v>
                </c:pt>
                <c:pt idx="483">
                  <c:v>0.38527777777777777</c:v>
                </c:pt>
                <c:pt idx="484">
                  <c:v>0.38528935185185187</c:v>
                </c:pt>
                <c:pt idx="485">
                  <c:v>0.38530092592592591</c:v>
                </c:pt>
                <c:pt idx="486">
                  <c:v>0.3853125</c:v>
                </c:pt>
                <c:pt idx="487">
                  <c:v>0.38532407407407404</c:v>
                </c:pt>
                <c:pt idx="488">
                  <c:v>0.38533564814814819</c:v>
                </c:pt>
                <c:pt idx="489">
                  <c:v>0.38534722222222223</c:v>
                </c:pt>
                <c:pt idx="490">
                  <c:v>0.38535879629629632</c:v>
                </c:pt>
                <c:pt idx="491">
                  <c:v>0.38537037037037036</c:v>
                </c:pt>
                <c:pt idx="492">
                  <c:v>0.38538194444444446</c:v>
                </c:pt>
                <c:pt idx="493">
                  <c:v>0.3853935185185185</c:v>
                </c:pt>
                <c:pt idx="494">
                  <c:v>0.38540509259259265</c:v>
                </c:pt>
                <c:pt idx="495">
                  <c:v>0.38541666666666669</c:v>
                </c:pt>
                <c:pt idx="496">
                  <c:v>0.38542824074074072</c:v>
                </c:pt>
                <c:pt idx="497">
                  <c:v>0.38543981481481482</c:v>
                </c:pt>
                <c:pt idx="498">
                  <c:v>0.38545138888888886</c:v>
                </c:pt>
                <c:pt idx="499">
                  <c:v>0.38546296296296295</c:v>
                </c:pt>
                <c:pt idx="500">
                  <c:v>0.38547453703703699</c:v>
                </c:pt>
                <c:pt idx="501">
                  <c:v>0.38548611111111114</c:v>
                </c:pt>
                <c:pt idx="502">
                  <c:v>0.38549768518518518</c:v>
                </c:pt>
                <c:pt idx="503">
                  <c:v>0.38550925925925927</c:v>
                </c:pt>
                <c:pt idx="504">
                  <c:v>0.38552083333333331</c:v>
                </c:pt>
                <c:pt idx="505">
                  <c:v>0.38553240740740741</c:v>
                </c:pt>
                <c:pt idx="506">
                  <c:v>0.38554398148148145</c:v>
                </c:pt>
                <c:pt idx="507">
                  <c:v>0.3855555555555556</c:v>
                </c:pt>
                <c:pt idx="508">
                  <c:v>0.38556712962962963</c:v>
                </c:pt>
                <c:pt idx="509">
                  <c:v>0.38557870370370373</c:v>
                </c:pt>
                <c:pt idx="510">
                  <c:v>0.38559027777777777</c:v>
                </c:pt>
                <c:pt idx="511">
                  <c:v>0.38560185185185186</c:v>
                </c:pt>
                <c:pt idx="512">
                  <c:v>0.3856134259259259</c:v>
                </c:pt>
                <c:pt idx="513">
                  <c:v>0.38562500000000005</c:v>
                </c:pt>
                <c:pt idx="514">
                  <c:v>0.38563657407407409</c:v>
                </c:pt>
                <c:pt idx="515">
                  <c:v>0.38564814814814818</c:v>
                </c:pt>
                <c:pt idx="516">
                  <c:v>0.38565972222222222</c:v>
                </c:pt>
                <c:pt idx="517">
                  <c:v>0.38567129629629626</c:v>
                </c:pt>
                <c:pt idx="518">
                  <c:v>0.38568287037037036</c:v>
                </c:pt>
                <c:pt idx="519">
                  <c:v>0.3856944444444444</c:v>
                </c:pt>
                <c:pt idx="520">
                  <c:v>0.38570601851851855</c:v>
                </c:pt>
                <c:pt idx="521">
                  <c:v>0.38571759259259258</c:v>
                </c:pt>
                <c:pt idx="522">
                  <c:v>0.38572916666666668</c:v>
                </c:pt>
                <c:pt idx="523">
                  <c:v>0.38574074074074072</c:v>
                </c:pt>
                <c:pt idx="524">
                  <c:v>0.38575231481481481</c:v>
                </c:pt>
                <c:pt idx="525">
                  <c:v>0.38576388888888885</c:v>
                </c:pt>
                <c:pt idx="526">
                  <c:v>0.385775462962963</c:v>
                </c:pt>
                <c:pt idx="527">
                  <c:v>0.38578703703703704</c:v>
                </c:pt>
                <c:pt idx="528">
                  <c:v>0.38579861111111113</c:v>
                </c:pt>
                <c:pt idx="529">
                  <c:v>0.38581018518518517</c:v>
                </c:pt>
                <c:pt idx="530">
                  <c:v>0.38582175925925927</c:v>
                </c:pt>
                <c:pt idx="531">
                  <c:v>0.38583333333333331</c:v>
                </c:pt>
                <c:pt idx="532">
                  <c:v>0.38584490740740746</c:v>
                </c:pt>
                <c:pt idx="533">
                  <c:v>0.38585648148148149</c:v>
                </c:pt>
                <c:pt idx="534">
                  <c:v>0.38586805555555559</c:v>
                </c:pt>
                <c:pt idx="535">
                  <c:v>0.38587962962962963</c:v>
                </c:pt>
                <c:pt idx="536">
                  <c:v>0.38589120370370367</c:v>
                </c:pt>
                <c:pt idx="537">
                  <c:v>0.38590277777777776</c:v>
                </c:pt>
                <c:pt idx="538">
                  <c:v>0.3859143518518518</c:v>
                </c:pt>
                <c:pt idx="539">
                  <c:v>0.38592592592592595</c:v>
                </c:pt>
                <c:pt idx="540">
                  <c:v>0.38593749999999999</c:v>
                </c:pt>
                <c:pt idx="541">
                  <c:v>0.38594907407407408</c:v>
                </c:pt>
                <c:pt idx="542">
                  <c:v>0.38596064814814812</c:v>
                </c:pt>
                <c:pt idx="543">
                  <c:v>0.38597222222222222</c:v>
                </c:pt>
                <c:pt idx="544">
                  <c:v>0.38598379629629626</c:v>
                </c:pt>
                <c:pt idx="545">
                  <c:v>0.38599537037037041</c:v>
                </c:pt>
                <c:pt idx="546">
                  <c:v>0.38600694444444444</c:v>
                </c:pt>
                <c:pt idx="547">
                  <c:v>0.38601851851851854</c:v>
                </c:pt>
                <c:pt idx="548">
                  <c:v>0.38603009259259258</c:v>
                </c:pt>
                <c:pt idx="549">
                  <c:v>0.38604166666666667</c:v>
                </c:pt>
                <c:pt idx="550">
                  <c:v>0.38605324074074071</c:v>
                </c:pt>
                <c:pt idx="551">
                  <c:v>0.38606481481481486</c:v>
                </c:pt>
                <c:pt idx="552">
                  <c:v>0.3860763888888889</c:v>
                </c:pt>
                <c:pt idx="553">
                  <c:v>0.38608796296296299</c:v>
                </c:pt>
                <c:pt idx="554">
                  <c:v>0.38609953703703703</c:v>
                </c:pt>
                <c:pt idx="555">
                  <c:v>0.38611111111111113</c:v>
                </c:pt>
                <c:pt idx="556">
                  <c:v>0.38612268518518517</c:v>
                </c:pt>
                <c:pt idx="557">
                  <c:v>0.38613425925925932</c:v>
                </c:pt>
                <c:pt idx="558">
                  <c:v>0.38614583333333335</c:v>
                </c:pt>
                <c:pt idx="559">
                  <c:v>0.38615740740740739</c:v>
                </c:pt>
                <c:pt idx="560">
                  <c:v>0.38616898148148149</c:v>
                </c:pt>
                <c:pt idx="561">
                  <c:v>0.38618055555555553</c:v>
                </c:pt>
                <c:pt idx="562">
                  <c:v>0.38619212962962962</c:v>
                </c:pt>
                <c:pt idx="563">
                  <c:v>0.38620370370370366</c:v>
                </c:pt>
                <c:pt idx="564">
                  <c:v>0.38621527777777781</c:v>
                </c:pt>
                <c:pt idx="565">
                  <c:v>0.38622685185185185</c:v>
                </c:pt>
                <c:pt idx="566">
                  <c:v>0.38623842592592594</c:v>
                </c:pt>
                <c:pt idx="567">
                  <c:v>0.38624999999999998</c:v>
                </c:pt>
                <c:pt idx="568">
                  <c:v>0.38626157407407408</c:v>
                </c:pt>
                <c:pt idx="569">
                  <c:v>0.38627314814814812</c:v>
                </c:pt>
                <c:pt idx="570">
                  <c:v>0.38628472222222227</c:v>
                </c:pt>
                <c:pt idx="571">
                  <c:v>0.3862962962962963</c:v>
                </c:pt>
                <c:pt idx="572">
                  <c:v>0.3863078703703704</c:v>
                </c:pt>
                <c:pt idx="573">
                  <c:v>0.38631944444444444</c:v>
                </c:pt>
                <c:pt idx="574">
                  <c:v>0.38633101851851853</c:v>
                </c:pt>
                <c:pt idx="575">
                  <c:v>0.38634259259259257</c:v>
                </c:pt>
                <c:pt idx="576">
                  <c:v>0.38635416666666672</c:v>
                </c:pt>
                <c:pt idx="577">
                  <c:v>0.38636574074074076</c:v>
                </c:pt>
                <c:pt idx="578">
                  <c:v>0.3863773148148148</c:v>
                </c:pt>
                <c:pt idx="579">
                  <c:v>0.38638888888888889</c:v>
                </c:pt>
                <c:pt idx="580">
                  <c:v>0.38640046296296293</c:v>
                </c:pt>
                <c:pt idx="581">
                  <c:v>0.38641203703703703</c:v>
                </c:pt>
                <c:pt idx="582">
                  <c:v>0.38642361111111106</c:v>
                </c:pt>
                <c:pt idx="583">
                  <c:v>0.38643518518518521</c:v>
                </c:pt>
                <c:pt idx="584">
                  <c:v>0.38644675925925925</c:v>
                </c:pt>
                <c:pt idx="585">
                  <c:v>0.38645833333333335</c:v>
                </c:pt>
                <c:pt idx="586">
                  <c:v>0.38646990740740739</c:v>
                </c:pt>
                <c:pt idx="587">
                  <c:v>0.38648148148148148</c:v>
                </c:pt>
                <c:pt idx="588">
                  <c:v>0.38649305555555552</c:v>
                </c:pt>
                <c:pt idx="589">
                  <c:v>0.38650462962962967</c:v>
                </c:pt>
                <c:pt idx="590">
                  <c:v>0.38651620370370371</c:v>
                </c:pt>
                <c:pt idx="591">
                  <c:v>0.3865277777777778</c:v>
                </c:pt>
                <c:pt idx="592">
                  <c:v>0.38653935185185184</c:v>
                </c:pt>
                <c:pt idx="593">
                  <c:v>0.38655092592592594</c:v>
                </c:pt>
                <c:pt idx="594">
                  <c:v>0.38656249999999998</c:v>
                </c:pt>
                <c:pt idx="595">
                  <c:v>0.38657407407407413</c:v>
                </c:pt>
                <c:pt idx="596">
                  <c:v>0.38658564814814816</c:v>
                </c:pt>
                <c:pt idx="597">
                  <c:v>0.3865972222222222</c:v>
                </c:pt>
                <c:pt idx="598">
                  <c:v>0.3866087962962963</c:v>
                </c:pt>
                <c:pt idx="599">
                  <c:v>0.38662037037037034</c:v>
                </c:pt>
                <c:pt idx="600">
                  <c:v>0.38663194444444443</c:v>
                </c:pt>
                <c:pt idx="601">
                  <c:v>0.38664351851851847</c:v>
                </c:pt>
                <c:pt idx="602">
                  <c:v>0.38665509259259262</c:v>
                </c:pt>
                <c:pt idx="603">
                  <c:v>0.38666666666666666</c:v>
                </c:pt>
                <c:pt idx="604">
                  <c:v>0.38667824074074075</c:v>
                </c:pt>
                <c:pt idx="605">
                  <c:v>0.38668981481481479</c:v>
                </c:pt>
                <c:pt idx="606">
                  <c:v>0.38670138888888889</c:v>
                </c:pt>
                <c:pt idx="607">
                  <c:v>0.38671296296296293</c:v>
                </c:pt>
                <c:pt idx="608">
                  <c:v>0.38672453703703707</c:v>
                </c:pt>
                <c:pt idx="609">
                  <c:v>0.38673611111111111</c:v>
                </c:pt>
                <c:pt idx="610">
                  <c:v>0.38674768518518521</c:v>
                </c:pt>
                <c:pt idx="611">
                  <c:v>0.38675925925925925</c:v>
                </c:pt>
                <c:pt idx="612">
                  <c:v>0.38677083333333334</c:v>
                </c:pt>
                <c:pt idx="613">
                  <c:v>0.38678240740740738</c:v>
                </c:pt>
                <c:pt idx="614">
                  <c:v>0.38679398148148153</c:v>
                </c:pt>
                <c:pt idx="615">
                  <c:v>0.38680555555555557</c:v>
                </c:pt>
                <c:pt idx="616">
                  <c:v>0.38681712962962966</c:v>
                </c:pt>
                <c:pt idx="617">
                  <c:v>0.3868287037037037</c:v>
                </c:pt>
                <c:pt idx="618">
                  <c:v>0.3868402777777778</c:v>
                </c:pt>
                <c:pt idx="619">
                  <c:v>0.38685185185185184</c:v>
                </c:pt>
                <c:pt idx="620">
                  <c:v>0.38686342592592587</c:v>
                </c:pt>
                <c:pt idx="621">
                  <c:v>0.38687500000000002</c:v>
                </c:pt>
                <c:pt idx="622">
                  <c:v>0.38688657407407406</c:v>
                </c:pt>
                <c:pt idx="623">
                  <c:v>0.38689814814814816</c:v>
                </c:pt>
                <c:pt idx="624">
                  <c:v>0.3869097222222222</c:v>
                </c:pt>
                <c:pt idx="625">
                  <c:v>0.38692129629629629</c:v>
                </c:pt>
                <c:pt idx="626">
                  <c:v>0.38693287037037033</c:v>
                </c:pt>
                <c:pt idx="627">
                  <c:v>0.38694444444444448</c:v>
                </c:pt>
                <c:pt idx="628">
                  <c:v>0.38695601851851852</c:v>
                </c:pt>
                <c:pt idx="629">
                  <c:v>0.38696759259259261</c:v>
                </c:pt>
                <c:pt idx="630">
                  <c:v>0.38697916666666665</c:v>
                </c:pt>
                <c:pt idx="631">
                  <c:v>0.38699074074074075</c:v>
                </c:pt>
                <c:pt idx="632">
                  <c:v>0.38700231481481479</c:v>
                </c:pt>
                <c:pt idx="633">
                  <c:v>0.38701388888888894</c:v>
                </c:pt>
                <c:pt idx="634">
                  <c:v>0.38702546296296297</c:v>
                </c:pt>
                <c:pt idx="635">
                  <c:v>0.38703703703703707</c:v>
                </c:pt>
                <c:pt idx="636">
                  <c:v>0.38704861111111111</c:v>
                </c:pt>
                <c:pt idx="637">
                  <c:v>0.3870601851851852</c:v>
                </c:pt>
                <c:pt idx="638">
                  <c:v>0.38707175925925924</c:v>
                </c:pt>
                <c:pt idx="639">
                  <c:v>0.38708333333333328</c:v>
                </c:pt>
                <c:pt idx="640">
                  <c:v>0.38709490740740743</c:v>
                </c:pt>
                <c:pt idx="641">
                  <c:v>0.38710648148148147</c:v>
                </c:pt>
                <c:pt idx="642">
                  <c:v>0.38711805555555556</c:v>
                </c:pt>
                <c:pt idx="643">
                  <c:v>0.3871296296296296</c:v>
                </c:pt>
                <c:pt idx="644">
                  <c:v>0.3871412037037037</c:v>
                </c:pt>
                <c:pt idx="645">
                  <c:v>0.38715277777777773</c:v>
                </c:pt>
                <c:pt idx="646">
                  <c:v>0.38716435185185188</c:v>
                </c:pt>
                <c:pt idx="647">
                  <c:v>0.38717592592592592</c:v>
                </c:pt>
                <c:pt idx="648">
                  <c:v>0.38718750000000002</c:v>
                </c:pt>
                <c:pt idx="649">
                  <c:v>0.38719907407407406</c:v>
                </c:pt>
                <c:pt idx="650">
                  <c:v>0.38721064814814815</c:v>
                </c:pt>
                <c:pt idx="651">
                  <c:v>0.38722222222222219</c:v>
                </c:pt>
                <c:pt idx="652">
                  <c:v>0.38723379629629634</c:v>
                </c:pt>
                <c:pt idx="653">
                  <c:v>0.38724537037037038</c:v>
                </c:pt>
                <c:pt idx="654">
                  <c:v>0.38725694444444447</c:v>
                </c:pt>
                <c:pt idx="655">
                  <c:v>0.38726851851851851</c:v>
                </c:pt>
                <c:pt idx="656">
                  <c:v>0.38728009259259261</c:v>
                </c:pt>
                <c:pt idx="657">
                  <c:v>0.38729166666666665</c:v>
                </c:pt>
                <c:pt idx="658">
                  <c:v>0.38730324074074068</c:v>
                </c:pt>
                <c:pt idx="659">
                  <c:v>0.38731481481481483</c:v>
                </c:pt>
                <c:pt idx="660">
                  <c:v>0.38732638888888887</c:v>
                </c:pt>
                <c:pt idx="661">
                  <c:v>0.38733796296296297</c:v>
                </c:pt>
                <c:pt idx="662">
                  <c:v>0.38734953703703701</c:v>
                </c:pt>
                <c:pt idx="663">
                  <c:v>0.3873611111111111</c:v>
                </c:pt>
                <c:pt idx="664">
                  <c:v>0.38737268518518514</c:v>
                </c:pt>
                <c:pt idx="665">
                  <c:v>0.38738425925925929</c:v>
                </c:pt>
                <c:pt idx="666">
                  <c:v>0.38739583333333333</c:v>
                </c:pt>
                <c:pt idx="667">
                  <c:v>0.38740740740740742</c:v>
                </c:pt>
                <c:pt idx="668">
                  <c:v>0.38741898148148146</c:v>
                </c:pt>
                <c:pt idx="669">
                  <c:v>0.38743055555555556</c:v>
                </c:pt>
                <c:pt idx="670">
                  <c:v>0.38744212962962959</c:v>
                </c:pt>
                <c:pt idx="671">
                  <c:v>0.38745370370370374</c:v>
                </c:pt>
                <c:pt idx="672">
                  <c:v>0.38746527777777778</c:v>
                </c:pt>
                <c:pt idx="673">
                  <c:v>0.38747685185185188</c:v>
                </c:pt>
                <c:pt idx="674">
                  <c:v>0.38748842592592592</c:v>
                </c:pt>
                <c:pt idx="675">
                  <c:v>0.38750000000000001</c:v>
                </c:pt>
                <c:pt idx="676">
                  <c:v>0.38751157407407405</c:v>
                </c:pt>
                <c:pt idx="677">
                  <c:v>0.3875231481481482</c:v>
                </c:pt>
                <c:pt idx="678">
                  <c:v>0.38753472222222224</c:v>
                </c:pt>
                <c:pt idx="679">
                  <c:v>0.38754629629629633</c:v>
                </c:pt>
                <c:pt idx="680">
                  <c:v>0.38755787037037037</c:v>
                </c:pt>
                <c:pt idx="681">
                  <c:v>0.38756944444444441</c:v>
                </c:pt>
                <c:pt idx="682">
                  <c:v>0.38758101851851851</c:v>
                </c:pt>
                <c:pt idx="683">
                  <c:v>0.38759259259259254</c:v>
                </c:pt>
                <c:pt idx="684">
                  <c:v>0.38760416666666669</c:v>
                </c:pt>
                <c:pt idx="685">
                  <c:v>0.38761574074074073</c:v>
                </c:pt>
                <c:pt idx="686">
                  <c:v>0.38762731481481483</c:v>
                </c:pt>
                <c:pt idx="687">
                  <c:v>0.38763888888888887</c:v>
                </c:pt>
                <c:pt idx="688">
                  <c:v>0.38765046296296296</c:v>
                </c:pt>
                <c:pt idx="689">
                  <c:v>0.387662037037037</c:v>
                </c:pt>
                <c:pt idx="690">
                  <c:v>0.38767361111111115</c:v>
                </c:pt>
                <c:pt idx="691">
                  <c:v>0.38768518518518519</c:v>
                </c:pt>
                <c:pt idx="692">
                  <c:v>0.38769675925925928</c:v>
                </c:pt>
                <c:pt idx="693">
                  <c:v>0.38770833333333332</c:v>
                </c:pt>
                <c:pt idx="694">
                  <c:v>0.38771990740740742</c:v>
                </c:pt>
                <c:pt idx="695">
                  <c:v>0.38773148148148145</c:v>
                </c:pt>
                <c:pt idx="696">
                  <c:v>0.3877430555555556</c:v>
                </c:pt>
                <c:pt idx="697">
                  <c:v>0.38775462962962964</c:v>
                </c:pt>
                <c:pt idx="698">
                  <c:v>0.38776620370370374</c:v>
                </c:pt>
                <c:pt idx="699">
                  <c:v>0.38777777777777778</c:v>
                </c:pt>
                <c:pt idx="700">
                  <c:v>0.38778935185185182</c:v>
                </c:pt>
                <c:pt idx="701">
                  <c:v>0.38780092592592591</c:v>
                </c:pt>
                <c:pt idx="702">
                  <c:v>0.38781249999999995</c:v>
                </c:pt>
                <c:pt idx="703">
                  <c:v>0.3878240740740741</c:v>
                </c:pt>
                <c:pt idx="704">
                  <c:v>0.38783564814814814</c:v>
                </c:pt>
                <c:pt idx="705">
                  <c:v>0.38784722222222223</c:v>
                </c:pt>
                <c:pt idx="706">
                  <c:v>0.38785879629629627</c:v>
                </c:pt>
                <c:pt idx="707">
                  <c:v>0.38787037037037037</c:v>
                </c:pt>
                <c:pt idx="708">
                  <c:v>0.3878819444444444</c:v>
                </c:pt>
                <c:pt idx="709">
                  <c:v>0.38789351851851855</c:v>
                </c:pt>
                <c:pt idx="710">
                  <c:v>0.38790509259259259</c:v>
                </c:pt>
                <c:pt idx="711">
                  <c:v>0.38791666666666669</c:v>
                </c:pt>
                <c:pt idx="712">
                  <c:v>0.38792824074074073</c:v>
                </c:pt>
                <c:pt idx="713">
                  <c:v>0.38793981481481482</c:v>
                </c:pt>
                <c:pt idx="714">
                  <c:v>0.38795138888888886</c:v>
                </c:pt>
                <c:pt idx="715">
                  <c:v>0.38796296296296301</c:v>
                </c:pt>
                <c:pt idx="716">
                  <c:v>0.38797453703703705</c:v>
                </c:pt>
                <c:pt idx="717">
                  <c:v>0.38798611111111114</c:v>
                </c:pt>
                <c:pt idx="718">
                  <c:v>0.38799768518518518</c:v>
                </c:pt>
                <c:pt idx="719">
                  <c:v>0.38800925925925928</c:v>
                </c:pt>
                <c:pt idx="720">
                  <c:v>0.38802083333333331</c:v>
                </c:pt>
                <c:pt idx="721">
                  <c:v>0.38803240740740735</c:v>
                </c:pt>
                <c:pt idx="722">
                  <c:v>0.3880439814814815</c:v>
                </c:pt>
                <c:pt idx="723">
                  <c:v>0.38805555555555554</c:v>
                </c:pt>
                <c:pt idx="724">
                  <c:v>0.38806712962962964</c:v>
                </c:pt>
                <c:pt idx="725">
                  <c:v>0.38807870370370368</c:v>
                </c:pt>
                <c:pt idx="726">
                  <c:v>0.38809027777777777</c:v>
                </c:pt>
                <c:pt idx="727">
                  <c:v>0.38810185185185181</c:v>
                </c:pt>
                <c:pt idx="728">
                  <c:v>0.38811342592592596</c:v>
                </c:pt>
                <c:pt idx="729">
                  <c:v>0.388125</c:v>
                </c:pt>
                <c:pt idx="730">
                  <c:v>0.38813657407407409</c:v>
                </c:pt>
                <c:pt idx="731">
                  <c:v>0.38814814814814813</c:v>
                </c:pt>
                <c:pt idx="732">
                  <c:v>0.38815972222222223</c:v>
                </c:pt>
                <c:pt idx="733">
                  <c:v>0.38817129629629626</c:v>
                </c:pt>
                <c:pt idx="734">
                  <c:v>0.38818287037037041</c:v>
                </c:pt>
                <c:pt idx="735">
                  <c:v>0.38819444444444445</c:v>
                </c:pt>
                <c:pt idx="736">
                  <c:v>0.38820601851851855</c:v>
                </c:pt>
                <c:pt idx="737">
                  <c:v>0.38821759259259259</c:v>
                </c:pt>
                <c:pt idx="738">
                  <c:v>0.38822916666666668</c:v>
                </c:pt>
                <c:pt idx="739">
                  <c:v>0.38824074074074072</c:v>
                </c:pt>
                <c:pt idx="740">
                  <c:v>0.38825231481481487</c:v>
                </c:pt>
                <c:pt idx="741">
                  <c:v>0.38826388888888891</c:v>
                </c:pt>
                <c:pt idx="742">
                  <c:v>0.38827546296296295</c:v>
                </c:pt>
                <c:pt idx="743">
                  <c:v>0.38828703703703704</c:v>
                </c:pt>
                <c:pt idx="744">
                  <c:v>0.38829861111111108</c:v>
                </c:pt>
                <c:pt idx="745">
                  <c:v>0.38831018518518517</c:v>
                </c:pt>
                <c:pt idx="746">
                  <c:v>0.38832175925925921</c:v>
                </c:pt>
                <c:pt idx="747">
                  <c:v>0.38833333333333336</c:v>
                </c:pt>
                <c:pt idx="748">
                  <c:v>0.3883449074074074</c:v>
                </c:pt>
                <c:pt idx="749">
                  <c:v>0.3883564814814815</c:v>
                </c:pt>
                <c:pt idx="750">
                  <c:v>0.38836805555555554</c:v>
                </c:pt>
                <c:pt idx="751">
                  <c:v>0.38837962962962963</c:v>
                </c:pt>
                <c:pt idx="752">
                  <c:v>0.38839120370370367</c:v>
                </c:pt>
                <c:pt idx="753">
                  <c:v>0.38840277777777782</c:v>
                </c:pt>
                <c:pt idx="754">
                  <c:v>0.38841435185185186</c:v>
                </c:pt>
                <c:pt idx="755">
                  <c:v>0.38842592592592595</c:v>
                </c:pt>
                <c:pt idx="756">
                  <c:v>0.38843749999999999</c:v>
                </c:pt>
                <c:pt idx="757">
                  <c:v>0.38844907407407409</c:v>
                </c:pt>
                <c:pt idx="758">
                  <c:v>0.38846064814814812</c:v>
                </c:pt>
                <c:pt idx="759">
                  <c:v>0.38847222222222227</c:v>
                </c:pt>
                <c:pt idx="760">
                  <c:v>0.38848379629629631</c:v>
                </c:pt>
                <c:pt idx="761">
                  <c:v>0.38849537037037035</c:v>
                </c:pt>
                <c:pt idx="762">
                  <c:v>0.38850694444444445</c:v>
                </c:pt>
                <c:pt idx="763">
                  <c:v>0.38851851851851849</c:v>
                </c:pt>
                <c:pt idx="764">
                  <c:v>0.38853009259259258</c:v>
                </c:pt>
                <c:pt idx="765">
                  <c:v>0.38854166666666662</c:v>
                </c:pt>
                <c:pt idx="766">
                  <c:v>0.38855324074074077</c:v>
                </c:pt>
                <c:pt idx="767">
                  <c:v>0.38856481481481481</c:v>
                </c:pt>
                <c:pt idx="768">
                  <c:v>0.3885763888888889</c:v>
                </c:pt>
                <c:pt idx="769">
                  <c:v>0.38858796296296294</c:v>
                </c:pt>
                <c:pt idx="770">
                  <c:v>0.38859953703703703</c:v>
                </c:pt>
                <c:pt idx="771">
                  <c:v>0.38861111111111107</c:v>
                </c:pt>
                <c:pt idx="772">
                  <c:v>0.38862268518518522</c:v>
                </c:pt>
                <c:pt idx="773">
                  <c:v>0.38863425925925926</c:v>
                </c:pt>
                <c:pt idx="774">
                  <c:v>0.38864583333333336</c:v>
                </c:pt>
                <c:pt idx="775">
                  <c:v>0.3886574074074074</c:v>
                </c:pt>
                <c:pt idx="776">
                  <c:v>0.38866898148148149</c:v>
                </c:pt>
                <c:pt idx="777">
                  <c:v>0.38868055555555553</c:v>
                </c:pt>
                <c:pt idx="778">
                  <c:v>0.38869212962962968</c:v>
                </c:pt>
                <c:pt idx="779">
                  <c:v>0.38870370370370372</c:v>
                </c:pt>
                <c:pt idx="780">
                  <c:v>0.38871527777777781</c:v>
                </c:pt>
                <c:pt idx="781">
                  <c:v>0.38872685185185185</c:v>
                </c:pt>
                <c:pt idx="782">
                  <c:v>0.38873842592592595</c:v>
                </c:pt>
                <c:pt idx="783">
                  <c:v>0.38874999999999998</c:v>
                </c:pt>
                <c:pt idx="784">
                  <c:v>0.38876157407407402</c:v>
                </c:pt>
                <c:pt idx="785">
                  <c:v>0.38877314814814817</c:v>
                </c:pt>
                <c:pt idx="786">
                  <c:v>0.38878472222222221</c:v>
                </c:pt>
                <c:pt idx="787">
                  <c:v>0.38879629629629631</c:v>
                </c:pt>
                <c:pt idx="788">
                  <c:v>0.38880787037037035</c:v>
                </c:pt>
                <c:pt idx="789">
                  <c:v>0.38881944444444444</c:v>
                </c:pt>
                <c:pt idx="790">
                  <c:v>0.38883101851851848</c:v>
                </c:pt>
                <c:pt idx="791">
                  <c:v>0.38884259259259263</c:v>
                </c:pt>
                <c:pt idx="792">
                  <c:v>0.38885416666666667</c:v>
                </c:pt>
                <c:pt idx="793">
                  <c:v>0.38886574074074076</c:v>
                </c:pt>
                <c:pt idx="794">
                  <c:v>0.3888773148148148</c:v>
                </c:pt>
                <c:pt idx="795">
                  <c:v>0.3888888888888889</c:v>
                </c:pt>
                <c:pt idx="796">
                  <c:v>0.38890046296296293</c:v>
                </c:pt>
                <c:pt idx="797">
                  <c:v>0.38891203703703708</c:v>
                </c:pt>
                <c:pt idx="798">
                  <c:v>0.38892361111111112</c:v>
                </c:pt>
                <c:pt idx="799">
                  <c:v>0.38893518518518522</c:v>
                </c:pt>
                <c:pt idx="800">
                  <c:v>0.38894675925925926</c:v>
                </c:pt>
                <c:pt idx="801">
                  <c:v>0.38895833333333335</c:v>
                </c:pt>
                <c:pt idx="802">
                  <c:v>0.38896990740740739</c:v>
                </c:pt>
                <c:pt idx="803">
                  <c:v>0.38898148148148143</c:v>
                </c:pt>
                <c:pt idx="804">
                  <c:v>0.38899305555555558</c:v>
                </c:pt>
                <c:pt idx="805">
                  <c:v>0.38900462962962962</c:v>
                </c:pt>
                <c:pt idx="806">
                  <c:v>0.38901620370370371</c:v>
                </c:pt>
                <c:pt idx="807">
                  <c:v>0.38902777777777775</c:v>
                </c:pt>
                <c:pt idx="808">
                  <c:v>0.38903935185185184</c:v>
                </c:pt>
                <c:pt idx="809">
                  <c:v>0.38905092592592588</c:v>
                </c:pt>
                <c:pt idx="810">
                  <c:v>0.38906250000000003</c:v>
                </c:pt>
                <c:pt idx="811">
                  <c:v>0.38907407407407407</c:v>
                </c:pt>
                <c:pt idx="812">
                  <c:v>0.38908564814814817</c:v>
                </c:pt>
                <c:pt idx="813">
                  <c:v>0.38909722222222221</c:v>
                </c:pt>
                <c:pt idx="814">
                  <c:v>0.3891087962962963</c:v>
                </c:pt>
                <c:pt idx="815">
                  <c:v>0.38912037037037034</c:v>
                </c:pt>
                <c:pt idx="816">
                  <c:v>0.38913194444444449</c:v>
                </c:pt>
                <c:pt idx="817">
                  <c:v>0.38914351851851853</c:v>
                </c:pt>
                <c:pt idx="818">
                  <c:v>0.38915509259259262</c:v>
                </c:pt>
                <c:pt idx="819">
                  <c:v>0.38916666666666666</c:v>
                </c:pt>
                <c:pt idx="820">
                  <c:v>0.38917824074074076</c:v>
                </c:pt>
                <c:pt idx="821">
                  <c:v>0.38918981481481479</c:v>
                </c:pt>
                <c:pt idx="822">
                  <c:v>0.38920138888888883</c:v>
                </c:pt>
                <c:pt idx="823">
                  <c:v>0.38921296296296298</c:v>
                </c:pt>
                <c:pt idx="824">
                  <c:v>0.38922453703703702</c:v>
                </c:pt>
                <c:pt idx="825">
                  <c:v>0.38923611111111112</c:v>
                </c:pt>
                <c:pt idx="826">
                  <c:v>0.38924768518518515</c:v>
                </c:pt>
                <c:pt idx="827">
                  <c:v>0.38925925925925925</c:v>
                </c:pt>
                <c:pt idx="828">
                  <c:v>0.38927083333333329</c:v>
                </c:pt>
                <c:pt idx="829">
                  <c:v>0.38928240740740744</c:v>
                </c:pt>
                <c:pt idx="830">
                  <c:v>0.38929398148148148</c:v>
                </c:pt>
                <c:pt idx="831">
                  <c:v>0.38930555555555557</c:v>
                </c:pt>
                <c:pt idx="832">
                  <c:v>0.38931712962962961</c:v>
                </c:pt>
                <c:pt idx="833">
                  <c:v>0.3893287037037037</c:v>
                </c:pt>
                <c:pt idx="834">
                  <c:v>0.38934027777777774</c:v>
                </c:pt>
                <c:pt idx="835">
                  <c:v>0.38935185185185189</c:v>
                </c:pt>
                <c:pt idx="836">
                  <c:v>0.38936342592592593</c:v>
                </c:pt>
                <c:pt idx="837">
                  <c:v>0.38937500000000003</c:v>
                </c:pt>
                <c:pt idx="838">
                  <c:v>0.38938657407407407</c:v>
                </c:pt>
                <c:pt idx="839">
                  <c:v>0.38939814814814816</c:v>
                </c:pt>
                <c:pt idx="840">
                  <c:v>0.3894097222222222</c:v>
                </c:pt>
                <c:pt idx="841">
                  <c:v>0.38942129629629635</c:v>
                </c:pt>
                <c:pt idx="842">
                  <c:v>0.38943287037037039</c:v>
                </c:pt>
                <c:pt idx="843">
                  <c:v>0.38944444444444448</c:v>
                </c:pt>
                <c:pt idx="844">
                  <c:v>0.38945601851851852</c:v>
                </c:pt>
                <c:pt idx="845">
                  <c:v>0.38946759259259256</c:v>
                </c:pt>
                <c:pt idx="846">
                  <c:v>0.38947916666666665</c:v>
                </c:pt>
                <c:pt idx="847">
                  <c:v>0.38949074074074069</c:v>
                </c:pt>
                <c:pt idx="848">
                  <c:v>0.38950231481481484</c:v>
                </c:pt>
                <c:pt idx="849">
                  <c:v>0.38951388888888888</c:v>
                </c:pt>
                <c:pt idx="850">
                  <c:v>0.38952546296296298</c:v>
                </c:pt>
                <c:pt idx="851">
                  <c:v>0.38953703703703701</c:v>
                </c:pt>
                <c:pt idx="852">
                  <c:v>0.38954861111111111</c:v>
                </c:pt>
                <c:pt idx="853">
                  <c:v>0.38956018518518515</c:v>
                </c:pt>
                <c:pt idx="854">
                  <c:v>0.3895717592592593</c:v>
                </c:pt>
                <c:pt idx="855">
                  <c:v>0.38958333333333334</c:v>
                </c:pt>
                <c:pt idx="856">
                  <c:v>0.38959490740740743</c:v>
                </c:pt>
                <c:pt idx="857">
                  <c:v>0.38960648148148147</c:v>
                </c:pt>
                <c:pt idx="858">
                  <c:v>0.38961805555555556</c:v>
                </c:pt>
                <c:pt idx="859">
                  <c:v>0.3896296296296296</c:v>
                </c:pt>
                <c:pt idx="860">
                  <c:v>0.38964120370370375</c:v>
                </c:pt>
                <c:pt idx="861">
                  <c:v>0.38965277777777779</c:v>
                </c:pt>
                <c:pt idx="862">
                  <c:v>0.38966435185185189</c:v>
                </c:pt>
                <c:pt idx="863">
                  <c:v>0.38967592592592593</c:v>
                </c:pt>
                <c:pt idx="864">
                  <c:v>0.38968749999999996</c:v>
                </c:pt>
                <c:pt idx="865">
                  <c:v>0.38969907407407406</c:v>
                </c:pt>
                <c:pt idx="866">
                  <c:v>0.3897106481481481</c:v>
                </c:pt>
                <c:pt idx="867">
                  <c:v>0.38972222222222225</c:v>
                </c:pt>
                <c:pt idx="868">
                  <c:v>0.38973379629629629</c:v>
                </c:pt>
                <c:pt idx="869">
                  <c:v>0.38974537037037038</c:v>
                </c:pt>
                <c:pt idx="870">
                  <c:v>0.38975694444444442</c:v>
                </c:pt>
                <c:pt idx="871">
                  <c:v>0.38976851851851851</c:v>
                </c:pt>
                <c:pt idx="872">
                  <c:v>0.38978009259259255</c:v>
                </c:pt>
                <c:pt idx="873">
                  <c:v>0.3897916666666667</c:v>
                </c:pt>
                <c:pt idx="874">
                  <c:v>0.38980324074074074</c:v>
                </c:pt>
                <c:pt idx="875">
                  <c:v>0.38981481481481484</c:v>
                </c:pt>
                <c:pt idx="876">
                  <c:v>0.38982638888888888</c:v>
                </c:pt>
                <c:pt idx="877">
                  <c:v>0.38983796296296297</c:v>
                </c:pt>
                <c:pt idx="878">
                  <c:v>0.38984953703703701</c:v>
                </c:pt>
                <c:pt idx="879">
                  <c:v>0.38986111111111116</c:v>
                </c:pt>
                <c:pt idx="880">
                  <c:v>0.3898726851851852</c:v>
                </c:pt>
                <c:pt idx="881">
                  <c:v>0.38988425925925929</c:v>
                </c:pt>
                <c:pt idx="882">
                  <c:v>0.38989583333333333</c:v>
                </c:pt>
                <c:pt idx="883">
                  <c:v>0.38990740740740737</c:v>
                </c:pt>
                <c:pt idx="884">
                  <c:v>0.38991898148148146</c:v>
                </c:pt>
                <c:pt idx="885">
                  <c:v>0.3899305555555555</c:v>
                </c:pt>
                <c:pt idx="886">
                  <c:v>0.38994212962962965</c:v>
                </c:pt>
                <c:pt idx="887">
                  <c:v>0.38995370370370369</c:v>
                </c:pt>
                <c:pt idx="888">
                  <c:v>0.38996527777777779</c:v>
                </c:pt>
                <c:pt idx="889">
                  <c:v>0.38997685185185182</c:v>
                </c:pt>
                <c:pt idx="890">
                  <c:v>0.38998842592592592</c:v>
                </c:pt>
                <c:pt idx="891">
                  <c:v>0.38999999999999996</c:v>
                </c:pt>
                <c:pt idx="892">
                  <c:v>0.39001157407407411</c:v>
                </c:pt>
                <c:pt idx="893">
                  <c:v>0.39002314814814815</c:v>
                </c:pt>
                <c:pt idx="894">
                  <c:v>0.39003472222222224</c:v>
                </c:pt>
                <c:pt idx="895">
                  <c:v>0.39004629629629628</c:v>
                </c:pt>
                <c:pt idx="896">
                  <c:v>0.39005787037037037</c:v>
                </c:pt>
                <c:pt idx="897">
                  <c:v>0.39006944444444441</c:v>
                </c:pt>
                <c:pt idx="898">
                  <c:v>0.39008101851851856</c:v>
                </c:pt>
                <c:pt idx="899">
                  <c:v>0.3900925925925926</c:v>
                </c:pt>
                <c:pt idx="900">
                  <c:v>0.3901041666666667</c:v>
                </c:pt>
                <c:pt idx="901">
                  <c:v>0.39011574074074074</c:v>
                </c:pt>
                <c:pt idx="902">
                  <c:v>0.39012731481481483</c:v>
                </c:pt>
                <c:pt idx="903">
                  <c:v>0.39013888888888887</c:v>
                </c:pt>
                <c:pt idx="904">
                  <c:v>0.39015046296296302</c:v>
                </c:pt>
                <c:pt idx="905">
                  <c:v>0.39016203703703706</c:v>
                </c:pt>
                <c:pt idx="906">
                  <c:v>0.3901736111111111</c:v>
                </c:pt>
                <c:pt idx="907">
                  <c:v>0.39018518518518519</c:v>
                </c:pt>
                <c:pt idx="908">
                  <c:v>0.39019675925925923</c:v>
                </c:pt>
                <c:pt idx="909">
                  <c:v>0.39020833333333332</c:v>
                </c:pt>
                <c:pt idx="910">
                  <c:v>0.39021990740740736</c:v>
                </c:pt>
                <c:pt idx="911">
                  <c:v>0.39023148148148151</c:v>
                </c:pt>
                <c:pt idx="912">
                  <c:v>0.39024305555555555</c:v>
                </c:pt>
                <c:pt idx="913">
                  <c:v>0.39025462962962965</c:v>
                </c:pt>
                <c:pt idx="914">
                  <c:v>0.39026620370370368</c:v>
                </c:pt>
                <c:pt idx="915">
                  <c:v>0.39027777777777778</c:v>
                </c:pt>
                <c:pt idx="916">
                  <c:v>0.39028935185185182</c:v>
                </c:pt>
                <c:pt idx="917">
                  <c:v>0.39030092592592597</c:v>
                </c:pt>
                <c:pt idx="918">
                  <c:v>0.39031250000000001</c:v>
                </c:pt>
                <c:pt idx="919">
                  <c:v>0.3903240740740741</c:v>
                </c:pt>
                <c:pt idx="920">
                  <c:v>0.39033564814814814</c:v>
                </c:pt>
                <c:pt idx="921">
                  <c:v>0.39034722222222223</c:v>
                </c:pt>
                <c:pt idx="922">
                  <c:v>0.39035879629629627</c:v>
                </c:pt>
                <c:pt idx="923">
                  <c:v>0.39037037037037042</c:v>
                </c:pt>
                <c:pt idx="924">
                  <c:v>0.39038194444444446</c:v>
                </c:pt>
                <c:pt idx="925">
                  <c:v>0.3903935185185185</c:v>
                </c:pt>
                <c:pt idx="926">
                  <c:v>0.3904050925925926</c:v>
                </c:pt>
                <c:pt idx="927">
                  <c:v>0.39041666666666663</c:v>
                </c:pt>
                <c:pt idx="928">
                  <c:v>0.39042824074074073</c:v>
                </c:pt>
                <c:pt idx="929">
                  <c:v>0.39043981481481477</c:v>
                </c:pt>
                <c:pt idx="930">
                  <c:v>0.39045138888888892</c:v>
                </c:pt>
                <c:pt idx="931">
                  <c:v>0.39046296296296296</c:v>
                </c:pt>
                <c:pt idx="932">
                  <c:v>0.39047453703703705</c:v>
                </c:pt>
                <c:pt idx="933">
                  <c:v>0.39048611111111109</c:v>
                </c:pt>
                <c:pt idx="934">
                  <c:v>0.39049768518518518</c:v>
                </c:pt>
                <c:pt idx="935">
                  <c:v>0.39050925925925922</c:v>
                </c:pt>
                <c:pt idx="936">
                  <c:v>0.39052083333333337</c:v>
                </c:pt>
                <c:pt idx="937">
                  <c:v>0.39053240740740741</c:v>
                </c:pt>
                <c:pt idx="938">
                  <c:v>0.39054398148148151</c:v>
                </c:pt>
                <c:pt idx="939">
                  <c:v>0.39055555555555554</c:v>
                </c:pt>
                <c:pt idx="940">
                  <c:v>0.39056712962962964</c:v>
                </c:pt>
                <c:pt idx="941">
                  <c:v>0.39057870370370368</c:v>
                </c:pt>
                <c:pt idx="942">
                  <c:v>0.39059027777777783</c:v>
                </c:pt>
                <c:pt idx="943">
                  <c:v>0.39060185185185187</c:v>
                </c:pt>
                <c:pt idx="944">
                  <c:v>0.39061342592592596</c:v>
                </c:pt>
                <c:pt idx="945">
                  <c:v>0.390625</c:v>
                </c:pt>
                <c:pt idx="946">
                  <c:v>0.39063657407407404</c:v>
                </c:pt>
                <c:pt idx="947">
                  <c:v>0.39064814814814813</c:v>
                </c:pt>
                <c:pt idx="948">
                  <c:v>0.39065972222222217</c:v>
                </c:pt>
                <c:pt idx="949">
                  <c:v>0.39067129629629632</c:v>
                </c:pt>
                <c:pt idx="950">
                  <c:v>0.39068287037037036</c:v>
                </c:pt>
                <c:pt idx="951">
                  <c:v>0.39069444444444446</c:v>
                </c:pt>
                <c:pt idx="952">
                  <c:v>0.39070601851851849</c:v>
                </c:pt>
                <c:pt idx="953">
                  <c:v>0.39071759259259259</c:v>
                </c:pt>
                <c:pt idx="954">
                  <c:v>0.39072916666666663</c:v>
                </c:pt>
                <c:pt idx="955">
                  <c:v>0.39074074074074078</c:v>
                </c:pt>
                <c:pt idx="956">
                  <c:v>0.39075231481481482</c:v>
                </c:pt>
                <c:pt idx="957">
                  <c:v>0.39076388888888891</c:v>
                </c:pt>
                <c:pt idx="958">
                  <c:v>0.39077546296296295</c:v>
                </c:pt>
                <c:pt idx="959">
                  <c:v>0.39078703703703704</c:v>
                </c:pt>
                <c:pt idx="960">
                  <c:v>0.39079861111111108</c:v>
                </c:pt>
                <c:pt idx="961">
                  <c:v>0.39081018518518523</c:v>
                </c:pt>
                <c:pt idx="962">
                  <c:v>0.39082175925925927</c:v>
                </c:pt>
                <c:pt idx="963">
                  <c:v>0.39083333333333337</c:v>
                </c:pt>
                <c:pt idx="964">
                  <c:v>0.3908449074074074</c:v>
                </c:pt>
                <c:pt idx="965">
                  <c:v>0.3908564814814815</c:v>
                </c:pt>
                <c:pt idx="966">
                  <c:v>0.39086805555555554</c:v>
                </c:pt>
                <c:pt idx="967">
                  <c:v>0.39087962962962958</c:v>
                </c:pt>
                <c:pt idx="968">
                  <c:v>0.39089120370370373</c:v>
                </c:pt>
                <c:pt idx="969">
                  <c:v>0.39090277777777777</c:v>
                </c:pt>
                <c:pt idx="970">
                  <c:v>0.39091435185185186</c:v>
                </c:pt>
                <c:pt idx="971">
                  <c:v>0.3909259259259259</c:v>
                </c:pt>
                <c:pt idx="972">
                  <c:v>0.39093749999999999</c:v>
                </c:pt>
                <c:pt idx="973">
                  <c:v>0.39094907407407403</c:v>
                </c:pt>
                <c:pt idx="974">
                  <c:v>0.39096064814814818</c:v>
                </c:pt>
                <c:pt idx="975">
                  <c:v>0.39097222222222222</c:v>
                </c:pt>
                <c:pt idx="976">
                  <c:v>0.39098379629629632</c:v>
                </c:pt>
                <c:pt idx="977">
                  <c:v>0.39099537037037035</c:v>
                </c:pt>
                <c:pt idx="978">
                  <c:v>0.39100694444444445</c:v>
                </c:pt>
                <c:pt idx="979">
                  <c:v>0.39101851851851849</c:v>
                </c:pt>
                <c:pt idx="980">
                  <c:v>0.39103009259259264</c:v>
                </c:pt>
                <c:pt idx="981">
                  <c:v>0.39104166666666668</c:v>
                </c:pt>
                <c:pt idx="982">
                  <c:v>0.39105324074074077</c:v>
                </c:pt>
                <c:pt idx="983">
                  <c:v>0.39106481481481481</c:v>
                </c:pt>
                <c:pt idx="984">
                  <c:v>0.3910763888888889</c:v>
                </c:pt>
                <c:pt idx="985">
                  <c:v>0.39108796296296294</c:v>
                </c:pt>
                <c:pt idx="986">
                  <c:v>0.39109953703703698</c:v>
                </c:pt>
                <c:pt idx="987">
                  <c:v>0.39111111111111113</c:v>
                </c:pt>
                <c:pt idx="988">
                  <c:v>0.39112268518518517</c:v>
                </c:pt>
                <c:pt idx="989">
                  <c:v>0.39113425925925926</c:v>
                </c:pt>
                <c:pt idx="990">
                  <c:v>0.3911458333333333</c:v>
                </c:pt>
                <c:pt idx="991">
                  <c:v>0.3911574074074074</c:v>
                </c:pt>
                <c:pt idx="992">
                  <c:v>0.39116898148148144</c:v>
                </c:pt>
                <c:pt idx="993">
                  <c:v>0.39118055555555559</c:v>
                </c:pt>
                <c:pt idx="994">
                  <c:v>0.39119212962962963</c:v>
                </c:pt>
                <c:pt idx="995">
                  <c:v>0.39120370370370372</c:v>
                </c:pt>
                <c:pt idx="996">
                  <c:v>0.39121527777777776</c:v>
                </c:pt>
                <c:pt idx="997">
                  <c:v>0.39122685185185185</c:v>
                </c:pt>
                <c:pt idx="998">
                  <c:v>0.39123842592592589</c:v>
                </c:pt>
                <c:pt idx="999">
                  <c:v>0.39125000000000004</c:v>
                </c:pt>
                <c:pt idx="1000">
                  <c:v>0.39126157407407408</c:v>
                </c:pt>
                <c:pt idx="1001">
                  <c:v>0.39127314814814818</c:v>
                </c:pt>
                <c:pt idx="1002">
                  <c:v>0.39128472222222221</c:v>
                </c:pt>
                <c:pt idx="1003">
                  <c:v>0.39129629629629631</c:v>
                </c:pt>
                <c:pt idx="1004">
                  <c:v>0.39130787037037035</c:v>
                </c:pt>
                <c:pt idx="1005">
                  <c:v>0.3913194444444445</c:v>
                </c:pt>
                <c:pt idx="1006">
                  <c:v>0.39133101851851854</c:v>
                </c:pt>
                <c:pt idx="1007">
                  <c:v>0.39134259259259263</c:v>
                </c:pt>
                <c:pt idx="1008">
                  <c:v>0.39135416666666667</c:v>
                </c:pt>
                <c:pt idx="1009">
                  <c:v>0.39136574074074071</c:v>
                </c:pt>
                <c:pt idx="1010">
                  <c:v>0.3913773148148148</c:v>
                </c:pt>
                <c:pt idx="1011">
                  <c:v>0.39138888888888884</c:v>
                </c:pt>
                <c:pt idx="1012">
                  <c:v>0.39140046296296299</c:v>
                </c:pt>
                <c:pt idx="1013">
                  <c:v>0.39141203703703703</c:v>
                </c:pt>
                <c:pt idx="1014">
                  <c:v>0.39142361111111112</c:v>
                </c:pt>
                <c:pt idx="1015">
                  <c:v>0.39143518518518516</c:v>
                </c:pt>
                <c:pt idx="1016">
                  <c:v>0.39144675925925926</c:v>
                </c:pt>
                <c:pt idx="1017">
                  <c:v>0.3914583333333333</c:v>
                </c:pt>
                <c:pt idx="1018">
                  <c:v>0.39146990740740745</c:v>
                </c:pt>
                <c:pt idx="1019">
                  <c:v>0.39148148148148149</c:v>
                </c:pt>
                <c:pt idx="1020">
                  <c:v>0.39149305555555558</c:v>
                </c:pt>
                <c:pt idx="1021">
                  <c:v>0.39150462962962962</c:v>
                </c:pt>
                <c:pt idx="1022">
                  <c:v>0.39151620370370371</c:v>
                </c:pt>
                <c:pt idx="1023">
                  <c:v>0.39152777777777775</c:v>
                </c:pt>
                <c:pt idx="1024">
                  <c:v>0.3915393518518519</c:v>
                </c:pt>
                <c:pt idx="1025">
                  <c:v>0.39155092592592594</c:v>
                </c:pt>
                <c:pt idx="1026">
                  <c:v>0.39156250000000004</c:v>
                </c:pt>
                <c:pt idx="1027">
                  <c:v>0.39157407407407407</c:v>
                </c:pt>
                <c:pt idx="1028">
                  <c:v>0.39158564814814811</c:v>
                </c:pt>
                <c:pt idx="1029">
                  <c:v>0.39159722222222221</c:v>
                </c:pt>
                <c:pt idx="1030">
                  <c:v>0.39160879629629625</c:v>
                </c:pt>
                <c:pt idx="1031">
                  <c:v>0.3916203703703704</c:v>
                </c:pt>
                <c:pt idx="1032">
                  <c:v>0.39163194444444444</c:v>
                </c:pt>
                <c:pt idx="1033">
                  <c:v>0.39164351851851853</c:v>
                </c:pt>
                <c:pt idx="1034">
                  <c:v>0.39165509259259257</c:v>
                </c:pt>
                <c:pt idx="1035">
                  <c:v>0.39166666666666666</c:v>
                </c:pt>
                <c:pt idx="1036">
                  <c:v>0.3916782407407407</c:v>
                </c:pt>
                <c:pt idx="1037">
                  <c:v>0.39168981481481485</c:v>
                </c:pt>
                <c:pt idx="1038">
                  <c:v>0.39170138888888889</c:v>
                </c:pt>
                <c:pt idx="1039">
                  <c:v>0.39171296296296299</c:v>
                </c:pt>
                <c:pt idx="1040">
                  <c:v>0.39172453703703702</c:v>
                </c:pt>
                <c:pt idx="1041">
                  <c:v>0.39173611111111112</c:v>
                </c:pt>
                <c:pt idx="1042">
                  <c:v>0.39174768518518516</c:v>
                </c:pt>
                <c:pt idx="1043">
                  <c:v>0.39175925925925931</c:v>
                </c:pt>
                <c:pt idx="1044">
                  <c:v>0.39177083333333335</c:v>
                </c:pt>
                <c:pt idx="1045">
                  <c:v>0.39178240740740744</c:v>
                </c:pt>
                <c:pt idx="1046">
                  <c:v>0.39179398148148148</c:v>
                </c:pt>
                <c:pt idx="1047">
                  <c:v>0.39180555555555552</c:v>
                </c:pt>
                <c:pt idx="1048">
                  <c:v>0.39181712962962961</c:v>
                </c:pt>
                <c:pt idx="1049">
                  <c:v>0.39182870370370365</c:v>
                </c:pt>
                <c:pt idx="1050">
                  <c:v>0.3918402777777778</c:v>
                </c:pt>
                <c:pt idx="1051">
                  <c:v>0.39185185185185184</c:v>
                </c:pt>
                <c:pt idx="1052">
                  <c:v>0.39186342592592593</c:v>
                </c:pt>
                <c:pt idx="1053">
                  <c:v>0.39187499999999997</c:v>
                </c:pt>
                <c:pt idx="1054">
                  <c:v>0.39188657407407407</c:v>
                </c:pt>
                <c:pt idx="1055">
                  <c:v>0.39189814814814811</c:v>
                </c:pt>
                <c:pt idx="1056">
                  <c:v>0.39190972222222226</c:v>
                </c:pt>
                <c:pt idx="1057">
                  <c:v>0.3919212962962963</c:v>
                </c:pt>
                <c:pt idx="1058">
                  <c:v>0.39193287037037039</c:v>
                </c:pt>
                <c:pt idx="1059">
                  <c:v>0.39194444444444443</c:v>
                </c:pt>
                <c:pt idx="1060">
                  <c:v>0.39195601851851852</c:v>
                </c:pt>
                <c:pt idx="1061">
                  <c:v>0.39196759259259256</c:v>
                </c:pt>
                <c:pt idx="1062">
                  <c:v>0.39197916666666671</c:v>
                </c:pt>
                <c:pt idx="1063">
                  <c:v>0.39199074074074075</c:v>
                </c:pt>
                <c:pt idx="1064">
                  <c:v>0.39200231481481485</c:v>
                </c:pt>
                <c:pt idx="1065">
                  <c:v>0.39201388888888888</c:v>
                </c:pt>
                <c:pt idx="1066">
                  <c:v>0.39202546296296298</c:v>
                </c:pt>
                <c:pt idx="1067">
                  <c:v>0.39203703703703702</c:v>
                </c:pt>
                <c:pt idx="1068">
                  <c:v>0.39204861111111117</c:v>
                </c:pt>
                <c:pt idx="1069">
                  <c:v>0.39206018518518521</c:v>
                </c:pt>
                <c:pt idx="1070">
                  <c:v>0.39207175925925924</c:v>
                </c:pt>
                <c:pt idx="1071">
                  <c:v>0.39208333333333334</c:v>
                </c:pt>
                <c:pt idx="1072">
                  <c:v>0.39209490740740738</c:v>
                </c:pt>
                <c:pt idx="1073">
                  <c:v>0.39210648148148147</c:v>
                </c:pt>
                <c:pt idx="1074">
                  <c:v>0.39211805555555551</c:v>
                </c:pt>
                <c:pt idx="1075">
                  <c:v>0.39212962962962966</c:v>
                </c:pt>
                <c:pt idx="1076">
                  <c:v>0.3921412037037037</c:v>
                </c:pt>
                <c:pt idx="1077">
                  <c:v>0.39215277777777779</c:v>
                </c:pt>
                <c:pt idx="1078">
                  <c:v>0.39216435185185183</c:v>
                </c:pt>
                <c:pt idx="1079">
                  <c:v>0.39217592592592593</c:v>
                </c:pt>
                <c:pt idx="1080">
                  <c:v>0.39218749999999997</c:v>
                </c:pt>
                <c:pt idx="1081">
                  <c:v>0.39219907407407412</c:v>
                </c:pt>
                <c:pt idx="1082">
                  <c:v>0.39221064814814816</c:v>
                </c:pt>
                <c:pt idx="1083">
                  <c:v>0.39222222222222225</c:v>
                </c:pt>
                <c:pt idx="1084">
                  <c:v>0.39223379629629629</c:v>
                </c:pt>
                <c:pt idx="1085">
                  <c:v>0.39224537037037038</c:v>
                </c:pt>
                <c:pt idx="1086">
                  <c:v>0.39225694444444442</c:v>
                </c:pt>
                <c:pt idx="1087">
                  <c:v>0.39226851851851857</c:v>
                </c:pt>
                <c:pt idx="1088">
                  <c:v>0.39228009259259261</c:v>
                </c:pt>
                <c:pt idx="1089">
                  <c:v>0.39229166666666665</c:v>
                </c:pt>
                <c:pt idx="1090">
                  <c:v>0.39230324074074074</c:v>
                </c:pt>
                <c:pt idx="1091">
                  <c:v>0.39231481481481478</c:v>
                </c:pt>
                <c:pt idx="1092">
                  <c:v>0.39232638888888888</c:v>
                </c:pt>
                <c:pt idx="1093">
                  <c:v>0.39233796296296292</c:v>
                </c:pt>
                <c:pt idx="1094">
                  <c:v>0.39234953703703707</c:v>
                </c:pt>
                <c:pt idx="1095">
                  <c:v>0.3923611111111111</c:v>
                </c:pt>
                <c:pt idx="1096">
                  <c:v>0.3923726851851852</c:v>
                </c:pt>
                <c:pt idx="1097">
                  <c:v>0.39238425925925924</c:v>
                </c:pt>
                <c:pt idx="1098">
                  <c:v>0.39239583333333333</c:v>
                </c:pt>
                <c:pt idx="1099">
                  <c:v>0.39240740740740737</c:v>
                </c:pt>
                <c:pt idx="1100">
                  <c:v>0.39241898148148152</c:v>
                </c:pt>
                <c:pt idx="1101">
                  <c:v>0.39243055555555556</c:v>
                </c:pt>
                <c:pt idx="1102">
                  <c:v>0.39244212962962965</c:v>
                </c:pt>
                <c:pt idx="1103">
                  <c:v>0.39245370370370369</c:v>
                </c:pt>
                <c:pt idx="1104">
                  <c:v>0.39246527777777779</c:v>
                </c:pt>
                <c:pt idx="1105">
                  <c:v>0.39247685185185183</c:v>
                </c:pt>
                <c:pt idx="1106">
                  <c:v>0.39248842592592598</c:v>
                </c:pt>
                <c:pt idx="1107">
                  <c:v>0.39250000000000002</c:v>
                </c:pt>
                <c:pt idx="1108">
                  <c:v>0.39251157407407405</c:v>
                </c:pt>
                <c:pt idx="1109">
                  <c:v>0.39252314814814815</c:v>
                </c:pt>
                <c:pt idx="1110">
                  <c:v>0.39253472222222219</c:v>
                </c:pt>
                <c:pt idx="1111">
                  <c:v>0.39254629629629628</c:v>
                </c:pt>
                <c:pt idx="1112">
                  <c:v>0.39255787037037032</c:v>
                </c:pt>
                <c:pt idx="1113">
                  <c:v>0.39256944444444447</c:v>
                </c:pt>
                <c:pt idx="1114">
                  <c:v>0.39258101851851851</c:v>
                </c:pt>
                <c:pt idx="1115">
                  <c:v>0.3925925925925926</c:v>
                </c:pt>
                <c:pt idx="1116">
                  <c:v>0.39260416666666664</c:v>
                </c:pt>
                <c:pt idx="1117">
                  <c:v>0.39261574074074074</c:v>
                </c:pt>
                <c:pt idx="1118">
                  <c:v>0.39262731481481478</c:v>
                </c:pt>
                <c:pt idx="1119">
                  <c:v>0.39263888888888893</c:v>
                </c:pt>
                <c:pt idx="1120">
                  <c:v>0.39265046296296297</c:v>
                </c:pt>
                <c:pt idx="1121">
                  <c:v>0.39266203703703706</c:v>
                </c:pt>
                <c:pt idx="1122">
                  <c:v>0.3926736111111111</c:v>
                </c:pt>
                <c:pt idx="1123">
                  <c:v>0.39268518518518519</c:v>
                </c:pt>
                <c:pt idx="1124">
                  <c:v>0.39269675925925923</c:v>
                </c:pt>
                <c:pt idx="1125">
                  <c:v>0.39270833333333338</c:v>
                </c:pt>
                <c:pt idx="1126">
                  <c:v>0.39271990740740742</c:v>
                </c:pt>
                <c:pt idx="1127">
                  <c:v>0.39273148148148151</c:v>
                </c:pt>
                <c:pt idx="1128">
                  <c:v>0.39274305555555555</c:v>
                </c:pt>
                <c:pt idx="1129">
                  <c:v>0.39275462962962965</c:v>
                </c:pt>
                <c:pt idx="1130">
                  <c:v>0.39276620370370369</c:v>
                </c:pt>
                <c:pt idx="1131">
                  <c:v>0.39277777777777773</c:v>
                </c:pt>
                <c:pt idx="1132">
                  <c:v>0.39278935185185188</c:v>
                </c:pt>
                <c:pt idx="1133">
                  <c:v>0.39280092592592591</c:v>
                </c:pt>
                <c:pt idx="1134">
                  <c:v>0.39281250000000001</c:v>
                </c:pt>
                <c:pt idx="1135">
                  <c:v>0.39282407407407405</c:v>
                </c:pt>
                <c:pt idx="1136">
                  <c:v>0.39283564814814814</c:v>
                </c:pt>
                <c:pt idx="1137">
                  <c:v>0.39284722222222218</c:v>
                </c:pt>
                <c:pt idx="1138">
                  <c:v>0.39285879629629633</c:v>
                </c:pt>
                <c:pt idx="1139">
                  <c:v>0.39287037037037037</c:v>
                </c:pt>
                <c:pt idx="1140">
                  <c:v>0.39288194444444446</c:v>
                </c:pt>
                <c:pt idx="1141">
                  <c:v>0.3928935185185185</c:v>
                </c:pt>
                <c:pt idx="1142">
                  <c:v>0.3929050925925926</c:v>
                </c:pt>
                <c:pt idx="1143">
                  <c:v>0.39291666666666664</c:v>
                </c:pt>
                <c:pt idx="1144">
                  <c:v>0.39292824074074079</c:v>
                </c:pt>
                <c:pt idx="1145">
                  <c:v>0.39293981481481483</c:v>
                </c:pt>
                <c:pt idx="1146">
                  <c:v>0.39295138888888892</c:v>
                </c:pt>
                <c:pt idx="1147">
                  <c:v>0.39296296296296296</c:v>
                </c:pt>
                <c:pt idx="1148">
                  <c:v>0.39297453703703705</c:v>
                </c:pt>
                <c:pt idx="1149">
                  <c:v>0.39298611111111109</c:v>
                </c:pt>
                <c:pt idx="1150">
                  <c:v>0.39299768518518513</c:v>
                </c:pt>
                <c:pt idx="1151">
                  <c:v>0.39300925925925928</c:v>
                </c:pt>
                <c:pt idx="1152">
                  <c:v>0.39302083333333332</c:v>
                </c:pt>
                <c:pt idx="1153">
                  <c:v>0.39303240740740741</c:v>
                </c:pt>
                <c:pt idx="1154">
                  <c:v>0.39304398148148145</c:v>
                </c:pt>
                <c:pt idx="1155">
                  <c:v>0.39305555555555555</c:v>
                </c:pt>
                <c:pt idx="1156">
                  <c:v>0.39306712962962959</c:v>
                </c:pt>
                <c:pt idx="1157">
                  <c:v>0.39307870370370374</c:v>
                </c:pt>
                <c:pt idx="1158">
                  <c:v>0.39309027777777777</c:v>
                </c:pt>
                <c:pt idx="1159">
                  <c:v>0.39310185185185187</c:v>
                </c:pt>
                <c:pt idx="1160">
                  <c:v>0.39311342592592591</c:v>
                </c:pt>
                <c:pt idx="1161">
                  <c:v>0.393125</c:v>
                </c:pt>
                <c:pt idx="1162">
                  <c:v>0.39313657407407404</c:v>
                </c:pt>
                <c:pt idx="1163">
                  <c:v>0.39314814814814819</c:v>
                </c:pt>
                <c:pt idx="1164">
                  <c:v>0.39315972222222223</c:v>
                </c:pt>
                <c:pt idx="1165">
                  <c:v>0.39317129629629632</c:v>
                </c:pt>
                <c:pt idx="1166">
                  <c:v>0.39318287037037036</c:v>
                </c:pt>
                <c:pt idx="1167">
                  <c:v>0.39319444444444446</c:v>
                </c:pt>
                <c:pt idx="1168">
                  <c:v>0.3932060185185185</c:v>
                </c:pt>
                <c:pt idx="1169">
                  <c:v>0.39321759259259265</c:v>
                </c:pt>
                <c:pt idx="1170">
                  <c:v>0.39322916666666669</c:v>
                </c:pt>
                <c:pt idx="1171">
                  <c:v>0.39324074074074072</c:v>
                </c:pt>
                <c:pt idx="1172">
                  <c:v>0.39325231481481482</c:v>
                </c:pt>
                <c:pt idx="1173">
                  <c:v>0.39326388888888886</c:v>
                </c:pt>
                <c:pt idx="1174">
                  <c:v>0.39327546296296295</c:v>
                </c:pt>
                <c:pt idx="1175">
                  <c:v>0.39328703703703699</c:v>
                </c:pt>
                <c:pt idx="1176">
                  <c:v>0.39329861111111114</c:v>
                </c:pt>
                <c:pt idx="1177">
                  <c:v>0.39331018518518518</c:v>
                </c:pt>
                <c:pt idx="1178">
                  <c:v>0.39332175925925927</c:v>
                </c:pt>
                <c:pt idx="1179">
                  <c:v>0.39333333333333331</c:v>
                </c:pt>
                <c:pt idx="1180">
                  <c:v>0.39334490740740741</c:v>
                </c:pt>
                <c:pt idx="1181">
                  <c:v>0.39335648148148145</c:v>
                </c:pt>
                <c:pt idx="1182">
                  <c:v>0.3933680555555556</c:v>
                </c:pt>
                <c:pt idx="1183">
                  <c:v>0.39337962962962963</c:v>
                </c:pt>
                <c:pt idx="1184">
                  <c:v>0.39339120370370373</c:v>
                </c:pt>
                <c:pt idx="1185">
                  <c:v>0.39340277777777777</c:v>
                </c:pt>
                <c:pt idx="1186">
                  <c:v>0.39341435185185186</c:v>
                </c:pt>
                <c:pt idx="1187">
                  <c:v>0.3934259259259259</c:v>
                </c:pt>
                <c:pt idx="1188">
                  <c:v>0.39343750000000005</c:v>
                </c:pt>
                <c:pt idx="1189">
                  <c:v>0.39344907407407409</c:v>
                </c:pt>
                <c:pt idx="1190">
                  <c:v>0.39346064814814818</c:v>
                </c:pt>
                <c:pt idx="1191">
                  <c:v>0.39347222222222222</c:v>
                </c:pt>
                <c:pt idx="1192">
                  <c:v>0.39348379629629626</c:v>
                </c:pt>
                <c:pt idx="1193">
                  <c:v>0.39349537037037036</c:v>
                </c:pt>
                <c:pt idx="1194">
                  <c:v>0.3935069444444444</c:v>
                </c:pt>
                <c:pt idx="1195">
                  <c:v>0.39351851851851855</c:v>
                </c:pt>
                <c:pt idx="1196">
                  <c:v>0.39353009259259258</c:v>
                </c:pt>
                <c:pt idx="1197">
                  <c:v>0.39354166666666668</c:v>
                </c:pt>
                <c:pt idx="1198">
                  <c:v>0.39355324074074072</c:v>
                </c:pt>
                <c:pt idx="1199">
                  <c:v>0.39356481481481481</c:v>
                </c:pt>
                <c:pt idx="1200">
                  <c:v>0.39357638888888885</c:v>
                </c:pt>
                <c:pt idx="1201">
                  <c:v>0.393587962962963</c:v>
                </c:pt>
                <c:pt idx="1202">
                  <c:v>0.39359953703703704</c:v>
                </c:pt>
                <c:pt idx="1203">
                  <c:v>0.39361111111111113</c:v>
                </c:pt>
                <c:pt idx="1204">
                  <c:v>0.39362268518518517</c:v>
                </c:pt>
                <c:pt idx="1205">
                  <c:v>0.39363425925925927</c:v>
                </c:pt>
                <c:pt idx="1206">
                  <c:v>0.39364583333333331</c:v>
                </c:pt>
                <c:pt idx="1207">
                  <c:v>0.39365740740740746</c:v>
                </c:pt>
                <c:pt idx="1208">
                  <c:v>0.39366898148148149</c:v>
                </c:pt>
                <c:pt idx="1209">
                  <c:v>0.39368055555555559</c:v>
                </c:pt>
                <c:pt idx="1210">
                  <c:v>0.39369212962962963</c:v>
                </c:pt>
                <c:pt idx="1211">
                  <c:v>0.39370370370370367</c:v>
                </c:pt>
                <c:pt idx="1212">
                  <c:v>0.39371527777777776</c:v>
                </c:pt>
                <c:pt idx="1213">
                  <c:v>0.3937268518518518</c:v>
                </c:pt>
                <c:pt idx="1214">
                  <c:v>0.39373842592592595</c:v>
                </c:pt>
                <c:pt idx="1215">
                  <c:v>0.39374999999999999</c:v>
                </c:pt>
                <c:pt idx="1216">
                  <c:v>0.39376157407407408</c:v>
                </c:pt>
                <c:pt idx="1217">
                  <c:v>0.39377314814814812</c:v>
                </c:pt>
                <c:pt idx="1218">
                  <c:v>0.39378472222222222</c:v>
                </c:pt>
                <c:pt idx="1219">
                  <c:v>0.39379629629629626</c:v>
                </c:pt>
                <c:pt idx="1220">
                  <c:v>0.39380787037037041</c:v>
                </c:pt>
                <c:pt idx="1221">
                  <c:v>0.39381944444444444</c:v>
                </c:pt>
                <c:pt idx="1222">
                  <c:v>0.39383101851851854</c:v>
                </c:pt>
                <c:pt idx="1223">
                  <c:v>0.39384259259259258</c:v>
                </c:pt>
                <c:pt idx="1224">
                  <c:v>0.39385416666666667</c:v>
                </c:pt>
                <c:pt idx="1225">
                  <c:v>0.39386574074074071</c:v>
                </c:pt>
                <c:pt idx="1226">
                  <c:v>0.39387731481481486</c:v>
                </c:pt>
                <c:pt idx="1227">
                  <c:v>0.3938888888888889</c:v>
                </c:pt>
                <c:pt idx="1228">
                  <c:v>0.39390046296296299</c:v>
                </c:pt>
                <c:pt idx="1229">
                  <c:v>0.39391203703703703</c:v>
                </c:pt>
                <c:pt idx="1230">
                  <c:v>0.39392361111111113</c:v>
                </c:pt>
                <c:pt idx="1231">
                  <c:v>0.39393518518518517</c:v>
                </c:pt>
                <c:pt idx="1232">
                  <c:v>0.39394675925925932</c:v>
                </c:pt>
                <c:pt idx="1233">
                  <c:v>0.39395833333333335</c:v>
                </c:pt>
                <c:pt idx="1234">
                  <c:v>0.39396990740740739</c:v>
                </c:pt>
                <c:pt idx="1235">
                  <c:v>0.39398148148148149</c:v>
                </c:pt>
                <c:pt idx="1236">
                  <c:v>0.39399305555555553</c:v>
                </c:pt>
                <c:pt idx="1237">
                  <c:v>0.39400462962962962</c:v>
                </c:pt>
                <c:pt idx="1238">
                  <c:v>0.39401620370370366</c:v>
                </c:pt>
                <c:pt idx="1239">
                  <c:v>0.39402777777777781</c:v>
                </c:pt>
                <c:pt idx="1240">
                  <c:v>0.39403935185185185</c:v>
                </c:pt>
                <c:pt idx="1241">
                  <c:v>0.39405092592592594</c:v>
                </c:pt>
                <c:pt idx="1242">
                  <c:v>0.39406249999999998</c:v>
                </c:pt>
                <c:pt idx="1243">
                  <c:v>0.39407407407407408</c:v>
                </c:pt>
                <c:pt idx="1244">
                  <c:v>0.39408564814814812</c:v>
                </c:pt>
                <c:pt idx="1245">
                  <c:v>0.39409722222222227</c:v>
                </c:pt>
                <c:pt idx="1246">
                  <c:v>0.3941087962962963</c:v>
                </c:pt>
                <c:pt idx="1247">
                  <c:v>0.3941203703703704</c:v>
                </c:pt>
                <c:pt idx="1248">
                  <c:v>0.39413194444444444</c:v>
                </c:pt>
                <c:pt idx="1249">
                  <c:v>0.39414351851851853</c:v>
                </c:pt>
                <c:pt idx="1250">
                  <c:v>0.39415509259259257</c:v>
                </c:pt>
                <c:pt idx="1251">
                  <c:v>0.39416666666666672</c:v>
                </c:pt>
                <c:pt idx="1252">
                  <c:v>0.39417824074074076</c:v>
                </c:pt>
                <c:pt idx="1253">
                  <c:v>0.3941898148148148</c:v>
                </c:pt>
                <c:pt idx="1254">
                  <c:v>0.39420138888888889</c:v>
                </c:pt>
                <c:pt idx="1255">
                  <c:v>0.39421296296296293</c:v>
                </c:pt>
                <c:pt idx="1256">
                  <c:v>0.39422453703703703</c:v>
                </c:pt>
                <c:pt idx="1257">
                  <c:v>0.39423611111111106</c:v>
                </c:pt>
                <c:pt idx="1258">
                  <c:v>0.39424768518518521</c:v>
                </c:pt>
                <c:pt idx="1259">
                  <c:v>0.39425925925925925</c:v>
                </c:pt>
                <c:pt idx="1260">
                  <c:v>0.39427083333333335</c:v>
                </c:pt>
                <c:pt idx="1261">
                  <c:v>0.39428240740740739</c:v>
                </c:pt>
                <c:pt idx="1262">
                  <c:v>0.39429398148148148</c:v>
                </c:pt>
                <c:pt idx="1263">
                  <c:v>0.39430555555555552</c:v>
                </c:pt>
                <c:pt idx="1264">
                  <c:v>0.39431712962962967</c:v>
                </c:pt>
                <c:pt idx="1265">
                  <c:v>0.39432870370370371</c:v>
                </c:pt>
                <c:pt idx="1266">
                  <c:v>0.3943402777777778</c:v>
                </c:pt>
                <c:pt idx="1267">
                  <c:v>0.39435185185185184</c:v>
                </c:pt>
                <c:pt idx="1268">
                  <c:v>0.39436342592592594</c:v>
                </c:pt>
                <c:pt idx="1269">
                  <c:v>0.39437499999999998</c:v>
                </c:pt>
                <c:pt idx="1270">
                  <c:v>0.39438657407407413</c:v>
                </c:pt>
                <c:pt idx="1271">
                  <c:v>0.39439814814814816</c:v>
                </c:pt>
                <c:pt idx="1272">
                  <c:v>0.3944097222222222</c:v>
                </c:pt>
                <c:pt idx="1273">
                  <c:v>0.3944212962962963</c:v>
                </c:pt>
                <c:pt idx="1274">
                  <c:v>0.39443287037037034</c:v>
                </c:pt>
                <c:pt idx="1275">
                  <c:v>0.39444444444444443</c:v>
                </c:pt>
                <c:pt idx="1276">
                  <c:v>0.39445601851851847</c:v>
                </c:pt>
                <c:pt idx="1277">
                  <c:v>0.39446759259259262</c:v>
                </c:pt>
                <c:pt idx="1278">
                  <c:v>0.39447916666666666</c:v>
                </c:pt>
                <c:pt idx="1279">
                  <c:v>0.39449074074074075</c:v>
                </c:pt>
                <c:pt idx="1280">
                  <c:v>0.39450231481481479</c:v>
                </c:pt>
                <c:pt idx="1281">
                  <c:v>0.39451388888888889</c:v>
                </c:pt>
                <c:pt idx="1282">
                  <c:v>0.39452546296296293</c:v>
                </c:pt>
                <c:pt idx="1283">
                  <c:v>0.39453703703703707</c:v>
                </c:pt>
                <c:pt idx="1284">
                  <c:v>0.39454861111111111</c:v>
                </c:pt>
                <c:pt idx="1285">
                  <c:v>0.39456018518518521</c:v>
                </c:pt>
                <c:pt idx="1286">
                  <c:v>0.39457175925925925</c:v>
                </c:pt>
                <c:pt idx="1287">
                  <c:v>0.39458333333333334</c:v>
                </c:pt>
                <c:pt idx="1288">
                  <c:v>0.39459490740740738</c:v>
                </c:pt>
                <c:pt idx="1289">
                  <c:v>0.39460648148148153</c:v>
                </c:pt>
                <c:pt idx="1290">
                  <c:v>0.39461805555555557</c:v>
                </c:pt>
                <c:pt idx="1291">
                  <c:v>0.39462962962962966</c:v>
                </c:pt>
                <c:pt idx="1292">
                  <c:v>0.3946412037037037</c:v>
                </c:pt>
                <c:pt idx="1293">
                  <c:v>0.3946527777777778</c:v>
                </c:pt>
                <c:pt idx="1294">
                  <c:v>0.39466435185185184</c:v>
                </c:pt>
                <c:pt idx="1295">
                  <c:v>0.39467592592592587</c:v>
                </c:pt>
                <c:pt idx="1296">
                  <c:v>0.39468750000000002</c:v>
                </c:pt>
                <c:pt idx="1297">
                  <c:v>0.39469907407407406</c:v>
                </c:pt>
                <c:pt idx="1298">
                  <c:v>0.39471064814814816</c:v>
                </c:pt>
                <c:pt idx="1299">
                  <c:v>0.3947222222222222</c:v>
                </c:pt>
                <c:pt idx="1300">
                  <c:v>0.39473379629629629</c:v>
                </c:pt>
                <c:pt idx="1301">
                  <c:v>0.39474537037037033</c:v>
                </c:pt>
                <c:pt idx="1302">
                  <c:v>0.39475694444444448</c:v>
                </c:pt>
                <c:pt idx="1303">
                  <c:v>0.39476851851851852</c:v>
                </c:pt>
                <c:pt idx="1304">
                  <c:v>0.39478009259259261</c:v>
                </c:pt>
                <c:pt idx="1305">
                  <c:v>0.39479166666666665</c:v>
                </c:pt>
                <c:pt idx="1306">
                  <c:v>0.39480324074074075</c:v>
                </c:pt>
                <c:pt idx="1307">
                  <c:v>0.39481481481481479</c:v>
                </c:pt>
                <c:pt idx="1308">
                  <c:v>0.39482638888888894</c:v>
                </c:pt>
                <c:pt idx="1309">
                  <c:v>0.39483796296296297</c:v>
                </c:pt>
                <c:pt idx="1310">
                  <c:v>0.39484953703703707</c:v>
                </c:pt>
                <c:pt idx="1311">
                  <c:v>0.39486111111111111</c:v>
                </c:pt>
                <c:pt idx="1312">
                  <c:v>0.3948726851851852</c:v>
                </c:pt>
                <c:pt idx="1313">
                  <c:v>0.39488425925925924</c:v>
                </c:pt>
                <c:pt idx="1314">
                  <c:v>0.39489583333333328</c:v>
                </c:pt>
                <c:pt idx="1315">
                  <c:v>0.39490740740740743</c:v>
                </c:pt>
                <c:pt idx="1316">
                  <c:v>0.39491898148148147</c:v>
                </c:pt>
                <c:pt idx="1317">
                  <c:v>0.39493055555555556</c:v>
                </c:pt>
                <c:pt idx="1318">
                  <c:v>0.3949421296296296</c:v>
                </c:pt>
                <c:pt idx="1319">
                  <c:v>0.3949537037037037</c:v>
                </c:pt>
                <c:pt idx="1320">
                  <c:v>0.39496527777777773</c:v>
                </c:pt>
                <c:pt idx="1321">
                  <c:v>0.39497685185185188</c:v>
                </c:pt>
                <c:pt idx="1322">
                  <c:v>0.39498842592592592</c:v>
                </c:pt>
                <c:pt idx="1323">
                  <c:v>0.39500000000000002</c:v>
                </c:pt>
                <c:pt idx="1324">
                  <c:v>0.39501157407407406</c:v>
                </c:pt>
                <c:pt idx="1325">
                  <c:v>0.39502314814814815</c:v>
                </c:pt>
                <c:pt idx="1326">
                  <c:v>0.39503472222222219</c:v>
                </c:pt>
                <c:pt idx="1327">
                  <c:v>0.39504629629629634</c:v>
                </c:pt>
                <c:pt idx="1328">
                  <c:v>0.39505787037037038</c:v>
                </c:pt>
                <c:pt idx="1329">
                  <c:v>0.39506944444444447</c:v>
                </c:pt>
                <c:pt idx="1330">
                  <c:v>0.39508101851851851</c:v>
                </c:pt>
                <c:pt idx="1331">
                  <c:v>0.39509259259259261</c:v>
                </c:pt>
                <c:pt idx="1332">
                  <c:v>0.39510416666666665</c:v>
                </c:pt>
                <c:pt idx="1333">
                  <c:v>0.39511574074074068</c:v>
                </c:pt>
                <c:pt idx="1334">
                  <c:v>0.39512731481481483</c:v>
                </c:pt>
                <c:pt idx="1335">
                  <c:v>0.39513888888888887</c:v>
                </c:pt>
                <c:pt idx="1336">
                  <c:v>0.39515046296296297</c:v>
                </c:pt>
                <c:pt idx="1337">
                  <c:v>0.39516203703703701</c:v>
                </c:pt>
                <c:pt idx="1338">
                  <c:v>0.3951736111111111</c:v>
                </c:pt>
                <c:pt idx="1339">
                  <c:v>0.39518518518518514</c:v>
                </c:pt>
                <c:pt idx="1340">
                  <c:v>0.39519675925925929</c:v>
                </c:pt>
                <c:pt idx="1341">
                  <c:v>0.39520833333333333</c:v>
                </c:pt>
                <c:pt idx="1342">
                  <c:v>0.39521990740740742</c:v>
                </c:pt>
                <c:pt idx="1343">
                  <c:v>0.39523148148148146</c:v>
                </c:pt>
                <c:pt idx="1344">
                  <c:v>0.39524305555555556</c:v>
                </c:pt>
                <c:pt idx="1345">
                  <c:v>0.39525462962962959</c:v>
                </c:pt>
                <c:pt idx="1346">
                  <c:v>0.39526620370370374</c:v>
                </c:pt>
                <c:pt idx="1347">
                  <c:v>0.39527777777777778</c:v>
                </c:pt>
                <c:pt idx="1348">
                  <c:v>0.39528935185185188</c:v>
                </c:pt>
                <c:pt idx="1349">
                  <c:v>0.39530092592592592</c:v>
                </c:pt>
                <c:pt idx="1350">
                  <c:v>0.39531250000000001</c:v>
                </c:pt>
                <c:pt idx="1351">
                  <c:v>0.39532407407407405</c:v>
                </c:pt>
                <c:pt idx="1352">
                  <c:v>0.3953356481481482</c:v>
                </c:pt>
                <c:pt idx="1353">
                  <c:v>0.39534722222222224</c:v>
                </c:pt>
                <c:pt idx="1354">
                  <c:v>0.39535879629629633</c:v>
                </c:pt>
                <c:pt idx="1355">
                  <c:v>0.39537037037037037</c:v>
                </c:pt>
                <c:pt idx="1356">
                  <c:v>0.39538194444444441</c:v>
                </c:pt>
                <c:pt idx="1357">
                  <c:v>0.39539351851851851</c:v>
                </c:pt>
                <c:pt idx="1358">
                  <c:v>0.39540509259259254</c:v>
                </c:pt>
                <c:pt idx="1359">
                  <c:v>0.39541666666666669</c:v>
                </c:pt>
                <c:pt idx="1360">
                  <c:v>0.39542824074074073</c:v>
                </c:pt>
                <c:pt idx="1361">
                  <c:v>0.39543981481481483</c:v>
                </c:pt>
                <c:pt idx="1362">
                  <c:v>0.39545138888888887</c:v>
                </c:pt>
                <c:pt idx="1363">
                  <c:v>0.39546296296296296</c:v>
                </c:pt>
                <c:pt idx="1364">
                  <c:v>0.395474537037037</c:v>
                </c:pt>
                <c:pt idx="1365">
                  <c:v>0.39548611111111115</c:v>
                </c:pt>
                <c:pt idx="1366">
                  <c:v>0.39549768518518519</c:v>
                </c:pt>
                <c:pt idx="1367">
                  <c:v>0.39550925925925928</c:v>
                </c:pt>
                <c:pt idx="1368">
                  <c:v>0.39552083333333332</c:v>
                </c:pt>
                <c:pt idx="1369">
                  <c:v>0.39553240740740742</c:v>
                </c:pt>
                <c:pt idx="1370">
                  <c:v>0.39554398148148145</c:v>
                </c:pt>
                <c:pt idx="1371">
                  <c:v>0.3955555555555556</c:v>
                </c:pt>
                <c:pt idx="1372">
                  <c:v>0.39556712962962964</c:v>
                </c:pt>
                <c:pt idx="1373">
                  <c:v>0.39557870370370374</c:v>
                </c:pt>
                <c:pt idx="1374">
                  <c:v>0.39559027777777778</c:v>
                </c:pt>
                <c:pt idx="1375">
                  <c:v>0.39560185185185182</c:v>
                </c:pt>
                <c:pt idx="1376">
                  <c:v>0.39561342592592591</c:v>
                </c:pt>
                <c:pt idx="1377">
                  <c:v>0.39562499999999995</c:v>
                </c:pt>
                <c:pt idx="1378">
                  <c:v>0.3956365740740741</c:v>
                </c:pt>
                <c:pt idx="1379">
                  <c:v>0.39564814814814814</c:v>
                </c:pt>
                <c:pt idx="1380">
                  <c:v>0.39565972222222223</c:v>
                </c:pt>
                <c:pt idx="1381">
                  <c:v>0.39567129629629627</c:v>
                </c:pt>
                <c:pt idx="1382">
                  <c:v>0.39568287037037037</c:v>
                </c:pt>
                <c:pt idx="1383">
                  <c:v>0.3956944444444444</c:v>
                </c:pt>
                <c:pt idx="1384">
                  <c:v>0.39570601851851855</c:v>
                </c:pt>
                <c:pt idx="1385">
                  <c:v>0.39571759259259259</c:v>
                </c:pt>
                <c:pt idx="1386">
                  <c:v>0.39572916666666669</c:v>
                </c:pt>
                <c:pt idx="1387">
                  <c:v>0.39574074074074073</c:v>
                </c:pt>
                <c:pt idx="1388">
                  <c:v>0.39575231481481482</c:v>
                </c:pt>
                <c:pt idx="1389">
                  <c:v>0.39576388888888886</c:v>
                </c:pt>
                <c:pt idx="1390">
                  <c:v>0.39577546296296301</c:v>
                </c:pt>
                <c:pt idx="1391">
                  <c:v>0.39578703703703705</c:v>
                </c:pt>
                <c:pt idx="1392">
                  <c:v>0.39579861111111114</c:v>
                </c:pt>
                <c:pt idx="1393">
                  <c:v>0.39581018518518518</c:v>
                </c:pt>
                <c:pt idx="1394">
                  <c:v>0.39582175925925928</c:v>
                </c:pt>
                <c:pt idx="1395">
                  <c:v>0.39583333333333331</c:v>
                </c:pt>
                <c:pt idx="1396">
                  <c:v>0.39584490740740735</c:v>
                </c:pt>
                <c:pt idx="1397">
                  <c:v>0.3958564814814815</c:v>
                </c:pt>
                <c:pt idx="1398">
                  <c:v>0.39586805555555554</c:v>
                </c:pt>
                <c:pt idx="1399">
                  <c:v>0.39587962962962964</c:v>
                </c:pt>
                <c:pt idx="1400">
                  <c:v>0.39589120370370368</c:v>
                </c:pt>
                <c:pt idx="1401">
                  <c:v>0.39590277777777777</c:v>
                </c:pt>
                <c:pt idx="1402">
                  <c:v>0.39591435185185181</c:v>
                </c:pt>
                <c:pt idx="1403">
                  <c:v>0.39592592592592596</c:v>
                </c:pt>
                <c:pt idx="1404">
                  <c:v>0.3959375</c:v>
                </c:pt>
                <c:pt idx="1405">
                  <c:v>0.39594907407407409</c:v>
                </c:pt>
                <c:pt idx="1406">
                  <c:v>0.39596064814814813</c:v>
                </c:pt>
                <c:pt idx="1407">
                  <c:v>0.39597222222222223</c:v>
                </c:pt>
                <c:pt idx="1408">
                  <c:v>0.39598379629629626</c:v>
                </c:pt>
                <c:pt idx="1409">
                  <c:v>0.39599537037037041</c:v>
                </c:pt>
                <c:pt idx="1410">
                  <c:v>0.39600694444444445</c:v>
                </c:pt>
                <c:pt idx="1411">
                  <c:v>0.39601851851851855</c:v>
                </c:pt>
                <c:pt idx="1412">
                  <c:v>0.39603009259259259</c:v>
                </c:pt>
                <c:pt idx="1413">
                  <c:v>0.39604166666666668</c:v>
                </c:pt>
                <c:pt idx="1414">
                  <c:v>0.39605324074074072</c:v>
                </c:pt>
                <c:pt idx="1415">
                  <c:v>0.39606481481481487</c:v>
                </c:pt>
                <c:pt idx="1416">
                  <c:v>0.39607638888888891</c:v>
                </c:pt>
                <c:pt idx="1417">
                  <c:v>0.39608796296296295</c:v>
                </c:pt>
                <c:pt idx="1418">
                  <c:v>0.39609953703703704</c:v>
                </c:pt>
                <c:pt idx="1419">
                  <c:v>0.39611111111111108</c:v>
                </c:pt>
                <c:pt idx="1420">
                  <c:v>0.39612268518518517</c:v>
                </c:pt>
                <c:pt idx="1421">
                  <c:v>0.39613425925925921</c:v>
                </c:pt>
                <c:pt idx="1422">
                  <c:v>0.39614583333333336</c:v>
                </c:pt>
                <c:pt idx="1423">
                  <c:v>0.3961574074074074</c:v>
                </c:pt>
                <c:pt idx="1424">
                  <c:v>0.3961689814814815</c:v>
                </c:pt>
                <c:pt idx="1425">
                  <c:v>0.39618055555555554</c:v>
                </c:pt>
                <c:pt idx="1426">
                  <c:v>0.39619212962962963</c:v>
                </c:pt>
                <c:pt idx="1427">
                  <c:v>0.39620370370370367</c:v>
                </c:pt>
                <c:pt idx="1428">
                  <c:v>0.39621527777777782</c:v>
                </c:pt>
                <c:pt idx="1429">
                  <c:v>0.39622685185185186</c:v>
                </c:pt>
                <c:pt idx="1430">
                  <c:v>0.39623842592592595</c:v>
                </c:pt>
                <c:pt idx="1431">
                  <c:v>0.39624999999999999</c:v>
                </c:pt>
                <c:pt idx="1432">
                  <c:v>0.39626157407407409</c:v>
                </c:pt>
                <c:pt idx="1433">
                  <c:v>0.39627314814814812</c:v>
                </c:pt>
                <c:pt idx="1434">
                  <c:v>0.39628472222222227</c:v>
                </c:pt>
                <c:pt idx="1435">
                  <c:v>0.39629629629629631</c:v>
                </c:pt>
                <c:pt idx="1436">
                  <c:v>0.39630787037037035</c:v>
                </c:pt>
                <c:pt idx="1437">
                  <c:v>0.39631944444444445</c:v>
                </c:pt>
                <c:pt idx="1438">
                  <c:v>0.39633101851851849</c:v>
                </c:pt>
                <c:pt idx="1439">
                  <c:v>0.39634259259259258</c:v>
                </c:pt>
                <c:pt idx="1440">
                  <c:v>0.39635416666666662</c:v>
                </c:pt>
                <c:pt idx="1441">
                  <c:v>0.39636574074074077</c:v>
                </c:pt>
                <c:pt idx="1442">
                  <c:v>0.39637731481481481</c:v>
                </c:pt>
                <c:pt idx="1443">
                  <c:v>0.3963888888888889</c:v>
                </c:pt>
                <c:pt idx="1444">
                  <c:v>0.39640046296296294</c:v>
                </c:pt>
                <c:pt idx="1445">
                  <c:v>0.39641203703703703</c:v>
                </c:pt>
                <c:pt idx="1446">
                  <c:v>0.39642361111111107</c:v>
                </c:pt>
                <c:pt idx="1447">
                  <c:v>0.39643518518518522</c:v>
                </c:pt>
                <c:pt idx="1448">
                  <c:v>0.39644675925925926</c:v>
                </c:pt>
                <c:pt idx="1449">
                  <c:v>0.39645833333333336</c:v>
                </c:pt>
                <c:pt idx="1450">
                  <c:v>0.3964699074074074</c:v>
                </c:pt>
                <c:pt idx="1451">
                  <c:v>0.39648148148148149</c:v>
                </c:pt>
                <c:pt idx="1452">
                  <c:v>0.39649305555555553</c:v>
                </c:pt>
                <c:pt idx="1453">
                  <c:v>0.39650462962962968</c:v>
                </c:pt>
                <c:pt idx="1454">
                  <c:v>0.39651620370370372</c:v>
                </c:pt>
                <c:pt idx="1455">
                  <c:v>0.39652777777777781</c:v>
                </c:pt>
                <c:pt idx="1456">
                  <c:v>0.39653935185185185</c:v>
                </c:pt>
                <c:pt idx="1457">
                  <c:v>0.39655092592592595</c:v>
                </c:pt>
                <c:pt idx="1458">
                  <c:v>0.39656249999999998</c:v>
                </c:pt>
                <c:pt idx="1459">
                  <c:v>0.39657407407407402</c:v>
                </c:pt>
                <c:pt idx="1460">
                  <c:v>0.39658564814814817</c:v>
                </c:pt>
                <c:pt idx="1461">
                  <c:v>0.39659722222222221</c:v>
                </c:pt>
                <c:pt idx="1462">
                  <c:v>0.39660879629629631</c:v>
                </c:pt>
                <c:pt idx="1463">
                  <c:v>0.39662037037037035</c:v>
                </c:pt>
                <c:pt idx="1464">
                  <c:v>0.39663194444444444</c:v>
                </c:pt>
                <c:pt idx="1465">
                  <c:v>0.39664351851851848</c:v>
                </c:pt>
                <c:pt idx="1466">
                  <c:v>0.39665509259259263</c:v>
                </c:pt>
                <c:pt idx="1467">
                  <c:v>0.39666666666666667</c:v>
                </c:pt>
                <c:pt idx="1468">
                  <c:v>0.39667824074074076</c:v>
                </c:pt>
                <c:pt idx="1469">
                  <c:v>0.3966898148148148</c:v>
                </c:pt>
                <c:pt idx="1470">
                  <c:v>0.3967013888888889</c:v>
                </c:pt>
                <c:pt idx="1471">
                  <c:v>0.39671296296296293</c:v>
                </c:pt>
                <c:pt idx="1472">
                  <c:v>0.39672453703703708</c:v>
                </c:pt>
                <c:pt idx="1473">
                  <c:v>0.39673611111111112</c:v>
                </c:pt>
                <c:pt idx="1474">
                  <c:v>0.39674768518518522</c:v>
                </c:pt>
                <c:pt idx="1475">
                  <c:v>0.39675925925925926</c:v>
                </c:pt>
                <c:pt idx="1476">
                  <c:v>0.39677083333333335</c:v>
                </c:pt>
                <c:pt idx="1477">
                  <c:v>0.39678240740740739</c:v>
                </c:pt>
                <c:pt idx="1478">
                  <c:v>0.39679398148148143</c:v>
                </c:pt>
                <c:pt idx="1479">
                  <c:v>0.39680555555555558</c:v>
                </c:pt>
                <c:pt idx="1480">
                  <c:v>0.39681712962962962</c:v>
                </c:pt>
                <c:pt idx="1481">
                  <c:v>0.39682870370370371</c:v>
                </c:pt>
                <c:pt idx="1482">
                  <c:v>0.39684027777777775</c:v>
                </c:pt>
                <c:pt idx="1483">
                  <c:v>0.39685185185185184</c:v>
                </c:pt>
                <c:pt idx="1484">
                  <c:v>0.39686342592592588</c:v>
                </c:pt>
                <c:pt idx="1485">
                  <c:v>0.39687500000000003</c:v>
                </c:pt>
                <c:pt idx="1486">
                  <c:v>0.39688657407407407</c:v>
                </c:pt>
                <c:pt idx="1487">
                  <c:v>0.39689814814814817</c:v>
                </c:pt>
                <c:pt idx="1488">
                  <c:v>0.39690972222222221</c:v>
                </c:pt>
                <c:pt idx="1489">
                  <c:v>0.3969212962962963</c:v>
                </c:pt>
                <c:pt idx="1490">
                  <c:v>0.39693287037037034</c:v>
                </c:pt>
                <c:pt idx="1491">
                  <c:v>0.39694444444444449</c:v>
                </c:pt>
                <c:pt idx="1492">
                  <c:v>0.39695601851851853</c:v>
                </c:pt>
                <c:pt idx="1493">
                  <c:v>0.39696759259259262</c:v>
                </c:pt>
                <c:pt idx="1494">
                  <c:v>0.39697916666666666</c:v>
                </c:pt>
                <c:pt idx="1495">
                  <c:v>0.39699074074074076</c:v>
                </c:pt>
                <c:pt idx="1496">
                  <c:v>0.39700231481481479</c:v>
                </c:pt>
                <c:pt idx="1497">
                  <c:v>0.39701388888888883</c:v>
                </c:pt>
                <c:pt idx="1498">
                  <c:v>0.39702546296296298</c:v>
                </c:pt>
                <c:pt idx="1499">
                  <c:v>0.39703703703703702</c:v>
                </c:pt>
                <c:pt idx="1500">
                  <c:v>0.39704861111111112</c:v>
                </c:pt>
                <c:pt idx="1501">
                  <c:v>0.39706018518518515</c:v>
                </c:pt>
                <c:pt idx="1502">
                  <c:v>0.39707175925925925</c:v>
                </c:pt>
                <c:pt idx="1503">
                  <c:v>0.39708333333333329</c:v>
                </c:pt>
                <c:pt idx="1504">
                  <c:v>0.39709490740740744</c:v>
                </c:pt>
                <c:pt idx="1505">
                  <c:v>0.39710648148148148</c:v>
                </c:pt>
                <c:pt idx="1506">
                  <c:v>0.39711805555555557</c:v>
                </c:pt>
                <c:pt idx="1507">
                  <c:v>0.39712962962962961</c:v>
                </c:pt>
                <c:pt idx="1508">
                  <c:v>0.3971412037037037</c:v>
                </c:pt>
                <c:pt idx="1509">
                  <c:v>0.39715277777777774</c:v>
                </c:pt>
                <c:pt idx="1510">
                  <c:v>0.39716435185185189</c:v>
                </c:pt>
                <c:pt idx="1511">
                  <c:v>0.39717592592592593</c:v>
                </c:pt>
                <c:pt idx="1512">
                  <c:v>0.39718750000000003</c:v>
                </c:pt>
                <c:pt idx="1513">
                  <c:v>0.39719907407407407</c:v>
                </c:pt>
                <c:pt idx="1514">
                  <c:v>0.39721064814814816</c:v>
                </c:pt>
                <c:pt idx="1515">
                  <c:v>0.3972222222222222</c:v>
                </c:pt>
                <c:pt idx="1516">
                  <c:v>0.39723379629629635</c:v>
                </c:pt>
                <c:pt idx="1517">
                  <c:v>0.39724537037037039</c:v>
                </c:pt>
                <c:pt idx="1518">
                  <c:v>0.39725694444444443</c:v>
                </c:pt>
                <c:pt idx="1519">
                  <c:v>0.39726851851851852</c:v>
                </c:pt>
                <c:pt idx="1520">
                  <c:v>0.39728009259259256</c:v>
                </c:pt>
                <c:pt idx="1521">
                  <c:v>0.39729166666666665</c:v>
                </c:pt>
                <c:pt idx="1522">
                  <c:v>0.39730324074074069</c:v>
                </c:pt>
                <c:pt idx="1523">
                  <c:v>0.39731481481481484</c:v>
                </c:pt>
                <c:pt idx="1524">
                  <c:v>0.39732638888888888</c:v>
                </c:pt>
                <c:pt idx="1525">
                  <c:v>0.39733796296296298</c:v>
                </c:pt>
                <c:pt idx="1526">
                  <c:v>0.39734953703703701</c:v>
                </c:pt>
                <c:pt idx="1527">
                  <c:v>0.39736111111111111</c:v>
                </c:pt>
                <c:pt idx="1528">
                  <c:v>0.39737268518518515</c:v>
                </c:pt>
                <c:pt idx="1529">
                  <c:v>0.3973842592592593</c:v>
                </c:pt>
                <c:pt idx="1530">
                  <c:v>0.39739583333333334</c:v>
                </c:pt>
                <c:pt idx="1531">
                  <c:v>0.39740740740740743</c:v>
                </c:pt>
                <c:pt idx="1532">
                  <c:v>0.39741898148148147</c:v>
                </c:pt>
                <c:pt idx="1533">
                  <c:v>0.39743055555555556</c:v>
                </c:pt>
                <c:pt idx="1534">
                  <c:v>0.3974421296296296</c:v>
                </c:pt>
                <c:pt idx="1535">
                  <c:v>0.39745370370370375</c:v>
                </c:pt>
                <c:pt idx="1536">
                  <c:v>0.39746527777777779</c:v>
                </c:pt>
                <c:pt idx="1537">
                  <c:v>0.39747685185185189</c:v>
                </c:pt>
                <c:pt idx="1538">
                  <c:v>0.39748842592592593</c:v>
                </c:pt>
                <c:pt idx="1539">
                  <c:v>0.39749999999999996</c:v>
                </c:pt>
                <c:pt idx="1540">
                  <c:v>0.39751157407407406</c:v>
                </c:pt>
                <c:pt idx="1541">
                  <c:v>0.3975231481481481</c:v>
                </c:pt>
                <c:pt idx="1542">
                  <c:v>0.39753472222222225</c:v>
                </c:pt>
                <c:pt idx="1543">
                  <c:v>0.39754629629629629</c:v>
                </c:pt>
                <c:pt idx="1544">
                  <c:v>0.39755787037037038</c:v>
                </c:pt>
                <c:pt idx="1545">
                  <c:v>0.39756944444444442</c:v>
                </c:pt>
                <c:pt idx="1546">
                  <c:v>0.39758101851851851</c:v>
                </c:pt>
                <c:pt idx="1547">
                  <c:v>0.39759259259259255</c:v>
                </c:pt>
                <c:pt idx="1548">
                  <c:v>0.3976041666666667</c:v>
                </c:pt>
                <c:pt idx="1549">
                  <c:v>0.39761574074074074</c:v>
                </c:pt>
                <c:pt idx="1550">
                  <c:v>0.39762731481481484</c:v>
                </c:pt>
                <c:pt idx="1551">
                  <c:v>0.39763888888888888</c:v>
                </c:pt>
                <c:pt idx="1552">
                  <c:v>0.39765046296296297</c:v>
                </c:pt>
                <c:pt idx="1553">
                  <c:v>0.39766203703703701</c:v>
                </c:pt>
                <c:pt idx="1554">
                  <c:v>0.39767361111111116</c:v>
                </c:pt>
                <c:pt idx="1555">
                  <c:v>0.3976851851851852</c:v>
                </c:pt>
                <c:pt idx="1556">
                  <c:v>0.39769675925925929</c:v>
                </c:pt>
                <c:pt idx="1557">
                  <c:v>0.39770833333333333</c:v>
                </c:pt>
                <c:pt idx="1558">
                  <c:v>0.39771990740740742</c:v>
                </c:pt>
                <c:pt idx="1559">
                  <c:v>0.39773148148148146</c:v>
                </c:pt>
                <c:pt idx="1560">
                  <c:v>0.3977430555555555</c:v>
                </c:pt>
                <c:pt idx="1561">
                  <c:v>0.39775462962962965</c:v>
                </c:pt>
                <c:pt idx="1562">
                  <c:v>0.39776620370370369</c:v>
                </c:pt>
                <c:pt idx="1563">
                  <c:v>0.39777777777777779</c:v>
                </c:pt>
                <c:pt idx="1564">
                  <c:v>0.39778935185185182</c:v>
                </c:pt>
                <c:pt idx="1565">
                  <c:v>0.39780092592592592</c:v>
                </c:pt>
                <c:pt idx="1566">
                  <c:v>0.39781249999999996</c:v>
                </c:pt>
                <c:pt idx="1567">
                  <c:v>0.39782407407407411</c:v>
                </c:pt>
                <c:pt idx="1568">
                  <c:v>0.39783564814814815</c:v>
                </c:pt>
                <c:pt idx="1569">
                  <c:v>0.39784722222222224</c:v>
                </c:pt>
                <c:pt idx="1570">
                  <c:v>0.39785879629629628</c:v>
                </c:pt>
                <c:pt idx="1571">
                  <c:v>0.39787037037037037</c:v>
                </c:pt>
                <c:pt idx="1572">
                  <c:v>0.39788194444444441</c:v>
                </c:pt>
                <c:pt idx="1573">
                  <c:v>0.39789351851851856</c:v>
                </c:pt>
                <c:pt idx="1574">
                  <c:v>0.3979050925925926</c:v>
                </c:pt>
                <c:pt idx="1575">
                  <c:v>0.3979166666666667</c:v>
                </c:pt>
                <c:pt idx="1576">
                  <c:v>0.39792824074074074</c:v>
                </c:pt>
                <c:pt idx="1577">
                  <c:v>0.39793981481481483</c:v>
                </c:pt>
                <c:pt idx="1578">
                  <c:v>0.39795138888888887</c:v>
                </c:pt>
                <c:pt idx="1579">
                  <c:v>0.39796296296296302</c:v>
                </c:pt>
                <c:pt idx="1580">
                  <c:v>0.39797453703703706</c:v>
                </c:pt>
                <c:pt idx="1581">
                  <c:v>0.3979861111111111</c:v>
                </c:pt>
                <c:pt idx="1582">
                  <c:v>0.39799768518518519</c:v>
                </c:pt>
                <c:pt idx="1583">
                  <c:v>0.39800925925925923</c:v>
                </c:pt>
                <c:pt idx="1584">
                  <c:v>0.39802083333333332</c:v>
                </c:pt>
                <c:pt idx="1585">
                  <c:v>0.39803240740740736</c:v>
                </c:pt>
                <c:pt idx="1586">
                  <c:v>0.39804398148148151</c:v>
                </c:pt>
                <c:pt idx="1587">
                  <c:v>0.39805555555555555</c:v>
                </c:pt>
                <c:pt idx="1588">
                  <c:v>0.39806712962962965</c:v>
                </c:pt>
                <c:pt idx="1589">
                  <c:v>0.39807870370370368</c:v>
                </c:pt>
                <c:pt idx="1590">
                  <c:v>0.39809027777777778</c:v>
                </c:pt>
                <c:pt idx="1591">
                  <c:v>0.39810185185185182</c:v>
                </c:pt>
                <c:pt idx="1592">
                  <c:v>0.39811342592592597</c:v>
                </c:pt>
                <c:pt idx="1593">
                  <c:v>0.39812500000000001</c:v>
                </c:pt>
                <c:pt idx="1594">
                  <c:v>0.3981365740740741</c:v>
                </c:pt>
                <c:pt idx="1595">
                  <c:v>0.39814814814814814</c:v>
                </c:pt>
                <c:pt idx="1596">
                  <c:v>0.39815972222222223</c:v>
                </c:pt>
                <c:pt idx="1597">
                  <c:v>0.39817129629629627</c:v>
                </c:pt>
                <c:pt idx="1598">
                  <c:v>0.39818287037037042</c:v>
                </c:pt>
                <c:pt idx="1599">
                  <c:v>0.39819444444444446</c:v>
                </c:pt>
                <c:pt idx="1600">
                  <c:v>0.3982060185185185</c:v>
                </c:pt>
                <c:pt idx="1601">
                  <c:v>0.3982175925925926</c:v>
                </c:pt>
                <c:pt idx="1602">
                  <c:v>0.39822916666666663</c:v>
                </c:pt>
                <c:pt idx="1603">
                  <c:v>0.39824074074074073</c:v>
                </c:pt>
                <c:pt idx="1604">
                  <c:v>0.39825231481481477</c:v>
                </c:pt>
                <c:pt idx="1605">
                  <c:v>0.39826388888888892</c:v>
                </c:pt>
                <c:pt idx="1606">
                  <c:v>0.39827546296296296</c:v>
                </c:pt>
                <c:pt idx="1607">
                  <c:v>0.39828703703703705</c:v>
                </c:pt>
                <c:pt idx="1608">
                  <c:v>0.39829861111111109</c:v>
                </c:pt>
                <c:pt idx="1609">
                  <c:v>0.39831018518518518</c:v>
                </c:pt>
                <c:pt idx="1610">
                  <c:v>0.39832175925925922</c:v>
                </c:pt>
                <c:pt idx="1611">
                  <c:v>0.39833333333333337</c:v>
                </c:pt>
                <c:pt idx="1612">
                  <c:v>0.39834490740740741</c:v>
                </c:pt>
                <c:pt idx="1613">
                  <c:v>0.39835648148148151</c:v>
                </c:pt>
                <c:pt idx="1614">
                  <c:v>0.39836805555555554</c:v>
                </c:pt>
                <c:pt idx="1615">
                  <c:v>0.39837962962962964</c:v>
                </c:pt>
                <c:pt idx="1616">
                  <c:v>0.39839120370370368</c:v>
                </c:pt>
                <c:pt idx="1617">
                  <c:v>0.39840277777777783</c:v>
                </c:pt>
                <c:pt idx="1618">
                  <c:v>0.39841435185185187</c:v>
                </c:pt>
                <c:pt idx="1619">
                  <c:v>0.39842592592592596</c:v>
                </c:pt>
                <c:pt idx="1620">
                  <c:v>0.3984375</c:v>
                </c:pt>
                <c:pt idx="1621">
                  <c:v>0.39844907407407404</c:v>
                </c:pt>
                <c:pt idx="1622">
                  <c:v>0.39846064814814813</c:v>
                </c:pt>
                <c:pt idx="1623">
                  <c:v>0.39847222222222217</c:v>
                </c:pt>
                <c:pt idx="1624">
                  <c:v>0.39848379629629632</c:v>
                </c:pt>
                <c:pt idx="1625">
                  <c:v>0.39849537037037036</c:v>
                </c:pt>
                <c:pt idx="1626">
                  <c:v>0.39850694444444446</c:v>
                </c:pt>
                <c:pt idx="1627">
                  <c:v>0.39851851851851849</c:v>
                </c:pt>
                <c:pt idx="1628">
                  <c:v>0.39853009259259259</c:v>
                </c:pt>
                <c:pt idx="1629">
                  <c:v>0.39854166666666663</c:v>
                </c:pt>
                <c:pt idx="1630">
                  <c:v>0.39855324074074078</c:v>
                </c:pt>
                <c:pt idx="1631">
                  <c:v>0.39856481481481482</c:v>
                </c:pt>
                <c:pt idx="1632">
                  <c:v>0.39857638888888891</c:v>
                </c:pt>
                <c:pt idx="1633">
                  <c:v>0.39858796296296295</c:v>
                </c:pt>
                <c:pt idx="1634">
                  <c:v>0.39859953703703704</c:v>
                </c:pt>
                <c:pt idx="1635">
                  <c:v>0.39861111111111108</c:v>
                </c:pt>
                <c:pt idx="1636">
                  <c:v>0.39862268518518523</c:v>
                </c:pt>
                <c:pt idx="1637">
                  <c:v>0.39863425925925927</c:v>
                </c:pt>
                <c:pt idx="1638">
                  <c:v>0.39864583333333337</c:v>
                </c:pt>
                <c:pt idx="1639">
                  <c:v>0.3986574074074074</c:v>
                </c:pt>
                <c:pt idx="1640">
                  <c:v>0.3986689814814815</c:v>
                </c:pt>
                <c:pt idx="1641">
                  <c:v>0.39868055555555554</c:v>
                </c:pt>
                <c:pt idx="1642">
                  <c:v>0.39869212962962958</c:v>
                </c:pt>
                <c:pt idx="1643">
                  <c:v>0.39870370370370373</c:v>
                </c:pt>
                <c:pt idx="1644">
                  <c:v>0.39871527777777777</c:v>
                </c:pt>
                <c:pt idx="1645">
                  <c:v>0.39872685185185186</c:v>
                </c:pt>
                <c:pt idx="1646">
                  <c:v>0.3987384259259259</c:v>
                </c:pt>
                <c:pt idx="1647">
                  <c:v>0.39874999999999999</c:v>
                </c:pt>
                <c:pt idx="1648">
                  <c:v>0.39876157407407403</c:v>
                </c:pt>
                <c:pt idx="1649">
                  <c:v>0.39877314814814818</c:v>
                </c:pt>
                <c:pt idx="1650">
                  <c:v>0.39878472222222222</c:v>
                </c:pt>
                <c:pt idx="1651">
                  <c:v>0.39879629629629632</c:v>
                </c:pt>
                <c:pt idx="1652">
                  <c:v>0.39880787037037035</c:v>
                </c:pt>
                <c:pt idx="1653">
                  <c:v>0.39881944444444445</c:v>
                </c:pt>
                <c:pt idx="1654">
                  <c:v>0.39883101851851849</c:v>
                </c:pt>
                <c:pt idx="1655">
                  <c:v>0.39884259259259264</c:v>
                </c:pt>
                <c:pt idx="1656">
                  <c:v>0.39885416666666668</c:v>
                </c:pt>
                <c:pt idx="1657">
                  <c:v>0.39886574074074077</c:v>
                </c:pt>
                <c:pt idx="1658">
                  <c:v>0.39887731481481481</c:v>
                </c:pt>
                <c:pt idx="1659">
                  <c:v>0.3988888888888889</c:v>
                </c:pt>
                <c:pt idx="1660">
                  <c:v>0.39890046296296294</c:v>
                </c:pt>
                <c:pt idx="1661">
                  <c:v>0.39891203703703698</c:v>
                </c:pt>
                <c:pt idx="1662">
                  <c:v>0.39892361111111113</c:v>
                </c:pt>
                <c:pt idx="1663">
                  <c:v>0.39893518518518517</c:v>
                </c:pt>
                <c:pt idx="1664">
                  <c:v>0.39894675925925926</c:v>
                </c:pt>
                <c:pt idx="1665">
                  <c:v>0.3989583333333333</c:v>
                </c:pt>
                <c:pt idx="1666">
                  <c:v>0.3989699074074074</c:v>
                </c:pt>
                <c:pt idx="1667">
                  <c:v>0.39898148148148144</c:v>
                </c:pt>
                <c:pt idx="1668">
                  <c:v>0.39899305555555559</c:v>
                </c:pt>
                <c:pt idx="1669">
                  <c:v>0.39900462962962963</c:v>
                </c:pt>
                <c:pt idx="1670">
                  <c:v>0.39901620370370372</c:v>
                </c:pt>
                <c:pt idx="1671">
                  <c:v>0.39902777777777776</c:v>
                </c:pt>
                <c:pt idx="1672">
                  <c:v>0.39903935185185185</c:v>
                </c:pt>
                <c:pt idx="1673">
                  <c:v>0.39905092592592589</c:v>
                </c:pt>
                <c:pt idx="1674">
                  <c:v>0.39906250000000004</c:v>
                </c:pt>
                <c:pt idx="1675">
                  <c:v>0.39907407407407408</c:v>
                </c:pt>
                <c:pt idx="1676">
                  <c:v>0.39908564814814818</c:v>
                </c:pt>
                <c:pt idx="1677">
                  <c:v>0.39909722222222221</c:v>
                </c:pt>
                <c:pt idx="1678">
                  <c:v>0.39910879629629631</c:v>
                </c:pt>
                <c:pt idx="1679">
                  <c:v>0.39912037037037035</c:v>
                </c:pt>
                <c:pt idx="1680">
                  <c:v>0.3991319444444445</c:v>
                </c:pt>
                <c:pt idx="1681">
                  <c:v>0.39914351851851854</c:v>
                </c:pt>
                <c:pt idx="1682">
                  <c:v>0.39915509259259258</c:v>
                </c:pt>
                <c:pt idx="1683">
                  <c:v>0.39916666666666667</c:v>
                </c:pt>
                <c:pt idx="1684">
                  <c:v>0.39917824074074071</c:v>
                </c:pt>
                <c:pt idx="1685">
                  <c:v>0.3991898148148148</c:v>
                </c:pt>
                <c:pt idx="1686">
                  <c:v>0.39920138888888884</c:v>
                </c:pt>
                <c:pt idx="1687">
                  <c:v>0.39921296296296299</c:v>
                </c:pt>
                <c:pt idx="1688">
                  <c:v>0.39922453703703703</c:v>
                </c:pt>
                <c:pt idx="1689">
                  <c:v>0.39923611111111112</c:v>
                </c:pt>
                <c:pt idx="1690">
                  <c:v>0.39924768518518516</c:v>
                </c:pt>
                <c:pt idx="1691">
                  <c:v>0.39925925925925926</c:v>
                </c:pt>
                <c:pt idx="1692">
                  <c:v>0.3992708333333333</c:v>
                </c:pt>
                <c:pt idx="1693">
                  <c:v>0.39928240740740745</c:v>
                </c:pt>
                <c:pt idx="1694">
                  <c:v>0.39929398148148149</c:v>
                </c:pt>
                <c:pt idx="1695">
                  <c:v>0.39930555555555558</c:v>
                </c:pt>
                <c:pt idx="1696">
                  <c:v>0.39931712962962962</c:v>
                </c:pt>
                <c:pt idx="1697">
                  <c:v>0.39932870370370371</c:v>
                </c:pt>
                <c:pt idx="1698">
                  <c:v>0.39934027777777775</c:v>
                </c:pt>
                <c:pt idx="1699">
                  <c:v>0.3993518518518519</c:v>
                </c:pt>
                <c:pt idx="1700">
                  <c:v>0.39936342592592594</c:v>
                </c:pt>
                <c:pt idx="1701">
                  <c:v>0.39937500000000004</c:v>
                </c:pt>
                <c:pt idx="1702">
                  <c:v>0.39938657407407407</c:v>
                </c:pt>
                <c:pt idx="1703">
                  <c:v>0.39939814814814811</c:v>
                </c:pt>
                <c:pt idx="1704">
                  <c:v>0.39940972222222221</c:v>
                </c:pt>
                <c:pt idx="1705">
                  <c:v>0.39942129629629625</c:v>
                </c:pt>
                <c:pt idx="1706">
                  <c:v>0.3994328703703704</c:v>
                </c:pt>
                <c:pt idx="1707">
                  <c:v>0.39944444444444444</c:v>
                </c:pt>
                <c:pt idx="1708">
                  <c:v>0.39945601851851853</c:v>
                </c:pt>
                <c:pt idx="1709">
                  <c:v>0.39946759259259257</c:v>
                </c:pt>
                <c:pt idx="1710">
                  <c:v>0.39947916666666666</c:v>
                </c:pt>
                <c:pt idx="1711">
                  <c:v>0.3994907407407407</c:v>
                </c:pt>
                <c:pt idx="1712">
                  <c:v>0.39950231481481485</c:v>
                </c:pt>
                <c:pt idx="1713">
                  <c:v>0.39951388888888889</c:v>
                </c:pt>
                <c:pt idx="1714">
                  <c:v>0.39952546296296299</c:v>
                </c:pt>
                <c:pt idx="1715">
                  <c:v>0.39953703703703702</c:v>
                </c:pt>
                <c:pt idx="1716">
                  <c:v>0.39954861111111112</c:v>
                </c:pt>
                <c:pt idx="1717">
                  <c:v>0.39956018518518516</c:v>
                </c:pt>
                <c:pt idx="1718">
                  <c:v>0.39957175925925931</c:v>
                </c:pt>
                <c:pt idx="1719">
                  <c:v>0.39958333333333335</c:v>
                </c:pt>
                <c:pt idx="1720">
                  <c:v>0.39959490740740744</c:v>
                </c:pt>
                <c:pt idx="1721">
                  <c:v>0.39960648148148148</c:v>
                </c:pt>
                <c:pt idx="1722">
                  <c:v>0.39961805555555557</c:v>
                </c:pt>
                <c:pt idx="1723">
                  <c:v>0.39962962962962961</c:v>
                </c:pt>
                <c:pt idx="1724">
                  <c:v>0.39964120370370365</c:v>
                </c:pt>
                <c:pt idx="1725">
                  <c:v>0.3996527777777778</c:v>
                </c:pt>
                <c:pt idx="1726">
                  <c:v>0.39966435185185184</c:v>
                </c:pt>
                <c:pt idx="1727">
                  <c:v>0.39967592592592593</c:v>
                </c:pt>
                <c:pt idx="1728">
                  <c:v>0.39968749999999997</c:v>
                </c:pt>
                <c:pt idx="1729">
                  <c:v>0.39969907407407407</c:v>
                </c:pt>
                <c:pt idx="1730">
                  <c:v>0.39971064814814811</c:v>
                </c:pt>
                <c:pt idx="1731">
                  <c:v>0.39972222222222226</c:v>
                </c:pt>
                <c:pt idx="1732">
                  <c:v>0.3997337962962963</c:v>
                </c:pt>
                <c:pt idx="1733">
                  <c:v>0.39974537037037039</c:v>
                </c:pt>
                <c:pt idx="1734">
                  <c:v>0.39975694444444443</c:v>
                </c:pt>
                <c:pt idx="1735">
                  <c:v>0.39976851851851852</c:v>
                </c:pt>
                <c:pt idx="1736">
                  <c:v>0.39978009259259256</c:v>
                </c:pt>
                <c:pt idx="1737">
                  <c:v>0.39979166666666671</c:v>
                </c:pt>
                <c:pt idx="1738">
                  <c:v>0.39980324074074075</c:v>
                </c:pt>
                <c:pt idx="1739">
                  <c:v>0.39981481481481485</c:v>
                </c:pt>
                <c:pt idx="1740">
                  <c:v>0.39982638888888888</c:v>
                </c:pt>
                <c:pt idx="1741">
                  <c:v>0.39983796296296298</c:v>
                </c:pt>
                <c:pt idx="1742">
                  <c:v>0.39984953703703702</c:v>
                </c:pt>
                <c:pt idx="1743">
                  <c:v>0.39986111111111106</c:v>
                </c:pt>
                <c:pt idx="1744">
                  <c:v>0.39987268518518521</c:v>
                </c:pt>
                <c:pt idx="1745">
                  <c:v>0.39988425925925924</c:v>
                </c:pt>
                <c:pt idx="1746">
                  <c:v>0.39989583333333334</c:v>
                </c:pt>
                <c:pt idx="1747">
                  <c:v>0.39990740740740738</c:v>
                </c:pt>
                <c:pt idx="1748">
                  <c:v>0.39991898148148147</c:v>
                </c:pt>
                <c:pt idx="1749">
                  <c:v>0.39993055555555551</c:v>
                </c:pt>
                <c:pt idx="1750">
                  <c:v>0.39994212962962966</c:v>
                </c:pt>
                <c:pt idx="1751">
                  <c:v>0.3999537037037037</c:v>
                </c:pt>
                <c:pt idx="1752">
                  <c:v>0.39996527777777779</c:v>
                </c:pt>
                <c:pt idx="1753">
                  <c:v>0.39997685185185183</c:v>
                </c:pt>
                <c:pt idx="1754">
                  <c:v>0.39998842592592593</c:v>
                </c:pt>
                <c:pt idx="1755">
                  <c:v>0.39999999999999997</c:v>
                </c:pt>
                <c:pt idx="1756">
                  <c:v>0.40001157407407412</c:v>
                </c:pt>
                <c:pt idx="1757">
                  <c:v>0.40002314814814816</c:v>
                </c:pt>
                <c:pt idx="1758">
                  <c:v>0.40003472222222225</c:v>
                </c:pt>
                <c:pt idx="1759">
                  <c:v>0.40004629629629629</c:v>
                </c:pt>
                <c:pt idx="1760">
                  <c:v>0.40005787037037038</c:v>
                </c:pt>
                <c:pt idx="1761">
                  <c:v>0.40006944444444442</c:v>
                </c:pt>
                <c:pt idx="1762">
                  <c:v>0.40008101851851857</c:v>
                </c:pt>
                <c:pt idx="1763">
                  <c:v>0.40009259259259261</c:v>
                </c:pt>
                <c:pt idx="1764">
                  <c:v>0.40010416666666665</c:v>
                </c:pt>
                <c:pt idx="1765">
                  <c:v>0.40011574074074074</c:v>
                </c:pt>
                <c:pt idx="1766">
                  <c:v>0.40012731481481478</c:v>
                </c:pt>
                <c:pt idx="1767">
                  <c:v>0.40013888888888888</c:v>
                </c:pt>
                <c:pt idx="1768">
                  <c:v>0.40015046296296292</c:v>
                </c:pt>
                <c:pt idx="1769">
                  <c:v>0.40016203703703707</c:v>
                </c:pt>
                <c:pt idx="1770">
                  <c:v>0.4001736111111111</c:v>
                </c:pt>
                <c:pt idx="1771">
                  <c:v>0.4001851851851852</c:v>
                </c:pt>
                <c:pt idx="1772">
                  <c:v>0.40019675925925924</c:v>
                </c:pt>
                <c:pt idx="1773">
                  <c:v>0.40020833333333333</c:v>
                </c:pt>
                <c:pt idx="1774">
                  <c:v>0.40021990740740737</c:v>
                </c:pt>
                <c:pt idx="1775">
                  <c:v>0.40023148148148152</c:v>
                </c:pt>
                <c:pt idx="1776">
                  <c:v>0.40024305555555556</c:v>
                </c:pt>
                <c:pt idx="1777">
                  <c:v>0.40025462962962965</c:v>
                </c:pt>
                <c:pt idx="1778">
                  <c:v>0.40026620370370369</c:v>
                </c:pt>
                <c:pt idx="1779">
                  <c:v>0.40027777777777779</c:v>
                </c:pt>
                <c:pt idx="1780">
                  <c:v>0.40028935185185183</c:v>
                </c:pt>
                <c:pt idx="1781">
                  <c:v>0.40030092592592598</c:v>
                </c:pt>
                <c:pt idx="1782">
                  <c:v>0.40031250000000002</c:v>
                </c:pt>
                <c:pt idx="1783">
                  <c:v>0.40032407407407411</c:v>
                </c:pt>
                <c:pt idx="1784">
                  <c:v>0.40033564814814815</c:v>
                </c:pt>
                <c:pt idx="1785">
                  <c:v>0.40034722222222219</c:v>
                </c:pt>
                <c:pt idx="1786">
                  <c:v>0.40035879629629628</c:v>
                </c:pt>
                <c:pt idx="1787">
                  <c:v>0.40037037037037032</c:v>
                </c:pt>
                <c:pt idx="1788">
                  <c:v>0.40038194444444447</c:v>
                </c:pt>
                <c:pt idx="1789">
                  <c:v>0.40039351851851851</c:v>
                </c:pt>
                <c:pt idx="1790">
                  <c:v>0.4004050925925926</c:v>
                </c:pt>
                <c:pt idx="1791">
                  <c:v>0.40041666666666664</c:v>
                </c:pt>
                <c:pt idx="1792">
                  <c:v>0.40042824074074074</c:v>
                </c:pt>
                <c:pt idx="1793">
                  <c:v>0.40043981481481478</c:v>
                </c:pt>
                <c:pt idx="1794">
                  <c:v>0.40045138888888893</c:v>
                </c:pt>
                <c:pt idx="1795">
                  <c:v>0.40046296296296297</c:v>
                </c:pt>
                <c:pt idx="1796">
                  <c:v>0.40047453703703706</c:v>
                </c:pt>
                <c:pt idx="1797">
                  <c:v>0.4004861111111111</c:v>
                </c:pt>
                <c:pt idx="1798">
                  <c:v>0.40049768518518519</c:v>
                </c:pt>
                <c:pt idx="1799">
                  <c:v>0.40050925925925923</c:v>
                </c:pt>
                <c:pt idx="1800">
                  <c:v>0.40052083333333338</c:v>
                </c:pt>
                <c:pt idx="1801">
                  <c:v>0.40053240740740742</c:v>
                </c:pt>
                <c:pt idx="1802">
                  <c:v>0.40054398148148151</c:v>
                </c:pt>
                <c:pt idx="1803">
                  <c:v>0.40055555555555555</c:v>
                </c:pt>
                <c:pt idx="1804">
                  <c:v>0.40056712962962965</c:v>
                </c:pt>
                <c:pt idx="1805">
                  <c:v>0.40057870370370369</c:v>
                </c:pt>
                <c:pt idx="1806">
                  <c:v>0.40059027777777773</c:v>
                </c:pt>
                <c:pt idx="1807">
                  <c:v>0.40060185185185188</c:v>
                </c:pt>
                <c:pt idx="1808">
                  <c:v>0.40061342592592591</c:v>
                </c:pt>
                <c:pt idx="1809">
                  <c:v>0.40062500000000001</c:v>
                </c:pt>
                <c:pt idx="1810">
                  <c:v>0.40063657407407405</c:v>
                </c:pt>
                <c:pt idx="1811">
                  <c:v>0.40064814814814814</c:v>
                </c:pt>
                <c:pt idx="1812">
                  <c:v>0.40065972222222218</c:v>
                </c:pt>
                <c:pt idx="1813">
                  <c:v>0.40067129629629633</c:v>
                </c:pt>
              </c:numCache>
            </c:numRef>
          </c:xVal>
          <c:yVal>
            <c:numRef>
              <c:f>Sheet1!$K$4:$K$1817</c:f>
              <c:numCache>
                <c:formatCode>General</c:formatCode>
                <c:ptCount val="1814"/>
                <c:pt idx="0">
                  <c:v>21.99147</c:v>
                </c:pt>
                <c:pt idx="1">
                  <c:v>21.991161999999999</c:v>
                </c:pt>
                <c:pt idx="2">
                  <c:v>21.990701999999999</c:v>
                </c:pt>
                <c:pt idx="3">
                  <c:v>21.990548</c:v>
                </c:pt>
                <c:pt idx="4">
                  <c:v>21.992083999999998</c:v>
                </c:pt>
                <c:pt idx="5">
                  <c:v>21.990548</c:v>
                </c:pt>
                <c:pt idx="6">
                  <c:v>21.991316000000001</c:v>
                </c:pt>
                <c:pt idx="7">
                  <c:v>21.99193</c:v>
                </c:pt>
                <c:pt idx="8">
                  <c:v>21.99147</c:v>
                </c:pt>
                <c:pt idx="9">
                  <c:v>21.991008999999998</c:v>
                </c:pt>
                <c:pt idx="10">
                  <c:v>21.99193</c:v>
                </c:pt>
                <c:pt idx="11">
                  <c:v>21.99193</c:v>
                </c:pt>
                <c:pt idx="12">
                  <c:v>21.991316000000001</c:v>
                </c:pt>
                <c:pt idx="13">
                  <c:v>21.991161999999999</c:v>
                </c:pt>
                <c:pt idx="14">
                  <c:v>21.991008999999998</c:v>
                </c:pt>
                <c:pt idx="15">
                  <c:v>21.99147</c:v>
                </c:pt>
                <c:pt idx="16">
                  <c:v>21.99147</c:v>
                </c:pt>
                <c:pt idx="17">
                  <c:v>21.991161999999999</c:v>
                </c:pt>
                <c:pt idx="18">
                  <c:v>21.990548</c:v>
                </c:pt>
                <c:pt idx="19">
                  <c:v>21.990394999999999</c:v>
                </c:pt>
                <c:pt idx="20">
                  <c:v>21.990548</c:v>
                </c:pt>
                <c:pt idx="21">
                  <c:v>21.991161999999999</c:v>
                </c:pt>
                <c:pt idx="22">
                  <c:v>21.991161999999999</c:v>
                </c:pt>
                <c:pt idx="23">
                  <c:v>21.991316000000001</c:v>
                </c:pt>
                <c:pt idx="24">
                  <c:v>21.990855</c:v>
                </c:pt>
                <c:pt idx="25">
                  <c:v>21.990855</c:v>
                </c:pt>
                <c:pt idx="26">
                  <c:v>21.991161999999999</c:v>
                </c:pt>
                <c:pt idx="27">
                  <c:v>21.99147</c:v>
                </c:pt>
                <c:pt idx="28">
                  <c:v>21.991776999999999</c:v>
                </c:pt>
                <c:pt idx="29">
                  <c:v>21.991161999999999</c:v>
                </c:pt>
                <c:pt idx="30">
                  <c:v>21.991316000000001</c:v>
                </c:pt>
                <c:pt idx="31">
                  <c:v>21.991161999999999</c:v>
                </c:pt>
                <c:pt idx="32">
                  <c:v>21.991776999999999</c:v>
                </c:pt>
                <c:pt idx="33">
                  <c:v>21.991008999999998</c:v>
                </c:pt>
                <c:pt idx="34">
                  <c:v>21.99147</c:v>
                </c:pt>
                <c:pt idx="35">
                  <c:v>21.991008999999998</c:v>
                </c:pt>
                <c:pt idx="36">
                  <c:v>21.99147</c:v>
                </c:pt>
                <c:pt idx="37">
                  <c:v>21.990548</c:v>
                </c:pt>
                <c:pt idx="38">
                  <c:v>21.991316000000001</c:v>
                </c:pt>
                <c:pt idx="39">
                  <c:v>21.990701999999999</c:v>
                </c:pt>
                <c:pt idx="40">
                  <c:v>21.99147</c:v>
                </c:pt>
                <c:pt idx="41">
                  <c:v>21.991623000000001</c:v>
                </c:pt>
                <c:pt idx="42">
                  <c:v>21.992698000000001</c:v>
                </c:pt>
                <c:pt idx="43">
                  <c:v>21.990394999999999</c:v>
                </c:pt>
                <c:pt idx="44">
                  <c:v>21.991776999999999</c:v>
                </c:pt>
                <c:pt idx="45">
                  <c:v>21.992545</c:v>
                </c:pt>
                <c:pt idx="46">
                  <c:v>21.99147</c:v>
                </c:pt>
                <c:pt idx="47">
                  <c:v>21.991316000000001</c:v>
                </c:pt>
                <c:pt idx="48">
                  <c:v>21.991008999999998</c:v>
                </c:pt>
                <c:pt idx="49">
                  <c:v>21.991161999999999</c:v>
                </c:pt>
                <c:pt idx="50">
                  <c:v>21.990548</c:v>
                </c:pt>
                <c:pt idx="51">
                  <c:v>21.990548</c:v>
                </c:pt>
                <c:pt idx="52">
                  <c:v>21.991008999999998</c:v>
                </c:pt>
                <c:pt idx="53">
                  <c:v>21.989013</c:v>
                </c:pt>
                <c:pt idx="54">
                  <c:v>21.990855</c:v>
                </c:pt>
                <c:pt idx="55">
                  <c:v>21.990088</c:v>
                </c:pt>
                <c:pt idx="56">
                  <c:v>21.990701999999999</c:v>
                </c:pt>
                <c:pt idx="57">
                  <c:v>21.991776999999999</c:v>
                </c:pt>
                <c:pt idx="58">
                  <c:v>21.989319999999999</c:v>
                </c:pt>
                <c:pt idx="59">
                  <c:v>21.991008999999998</c:v>
                </c:pt>
                <c:pt idx="60">
                  <c:v>21.990088</c:v>
                </c:pt>
                <c:pt idx="61">
                  <c:v>21.991316000000001</c:v>
                </c:pt>
                <c:pt idx="62">
                  <c:v>21.991161999999999</c:v>
                </c:pt>
                <c:pt idx="63">
                  <c:v>21.991316000000001</c:v>
                </c:pt>
                <c:pt idx="64">
                  <c:v>21.992083999999998</c:v>
                </c:pt>
                <c:pt idx="65">
                  <c:v>21.990701999999999</c:v>
                </c:pt>
                <c:pt idx="66">
                  <c:v>21.99147</c:v>
                </c:pt>
                <c:pt idx="67">
                  <c:v>21.991316000000001</c:v>
                </c:pt>
                <c:pt idx="68">
                  <c:v>21.99193</c:v>
                </c:pt>
                <c:pt idx="69">
                  <c:v>21.991316000000001</c:v>
                </c:pt>
                <c:pt idx="70">
                  <c:v>21.99193</c:v>
                </c:pt>
                <c:pt idx="71">
                  <c:v>21.989934000000002</c:v>
                </c:pt>
                <c:pt idx="72">
                  <c:v>21.990394999999999</c:v>
                </c:pt>
                <c:pt idx="73">
                  <c:v>21.990394999999999</c:v>
                </c:pt>
                <c:pt idx="74">
                  <c:v>21.991316000000001</c:v>
                </c:pt>
                <c:pt idx="75">
                  <c:v>21.99147</c:v>
                </c:pt>
                <c:pt idx="76">
                  <c:v>21.991623000000001</c:v>
                </c:pt>
                <c:pt idx="77">
                  <c:v>21.990701999999999</c:v>
                </c:pt>
                <c:pt idx="78">
                  <c:v>21.991776999999999</c:v>
                </c:pt>
                <c:pt idx="79">
                  <c:v>21.991623000000001</c:v>
                </c:pt>
                <c:pt idx="80">
                  <c:v>21.990394999999999</c:v>
                </c:pt>
                <c:pt idx="81">
                  <c:v>21.989934000000002</c:v>
                </c:pt>
                <c:pt idx="82">
                  <c:v>21.991776999999999</c:v>
                </c:pt>
                <c:pt idx="83">
                  <c:v>21.990701999999999</c:v>
                </c:pt>
                <c:pt idx="84">
                  <c:v>21.991008999999998</c:v>
                </c:pt>
                <c:pt idx="85">
                  <c:v>21.991776999999999</c:v>
                </c:pt>
                <c:pt idx="86">
                  <c:v>21.989626999999999</c:v>
                </c:pt>
                <c:pt idx="87">
                  <c:v>21.99147</c:v>
                </c:pt>
                <c:pt idx="88">
                  <c:v>21.991776999999999</c:v>
                </c:pt>
                <c:pt idx="89">
                  <c:v>21.991161999999999</c:v>
                </c:pt>
                <c:pt idx="90">
                  <c:v>21.991008999999998</c:v>
                </c:pt>
                <c:pt idx="91">
                  <c:v>21.991776999999999</c:v>
                </c:pt>
                <c:pt idx="92">
                  <c:v>21.991161999999999</c:v>
                </c:pt>
                <c:pt idx="93">
                  <c:v>21.99193</c:v>
                </c:pt>
                <c:pt idx="94">
                  <c:v>21.991316000000001</c:v>
                </c:pt>
                <c:pt idx="95">
                  <c:v>21.990855</c:v>
                </c:pt>
                <c:pt idx="96">
                  <c:v>21.989473</c:v>
                </c:pt>
                <c:pt idx="97">
                  <c:v>21.990855</c:v>
                </c:pt>
                <c:pt idx="98">
                  <c:v>21.990088</c:v>
                </c:pt>
                <c:pt idx="99">
                  <c:v>21.991316000000001</c:v>
                </c:pt>
                <c:pt idx="100">
                  <c:v>21.991161999999999</c:v>
                </c:pt>
                <c:pt idx="101">
                  <c:v>21.991161999999999</c:v>
                </c:pt>
                <c:pt idx="102">
                  <c:v>21.990241000000001</c:v>
                </c:pt>
                <c:pt idx="103">
                  <c:v>21.991008999999998</c:v>
                </c:pt>
                <c:pt idx="104">
                  <c:v>21.990241000000001</c:v>
                </c:pt>
                <c:pt idx="105">
                  <c:v>21.990548</c:v>
                </c:pt>
                <c:pt idx="106">
                  <c:v>21.992083999999998</c:v>
                </c:pt>
                <c:pt idx="107">
                  <c:v>21.991316000000001</c:v>
                </c:pt>
                <c:pt idx="108">
                  <c:v>21.991161999999999</c:v>
                </c:pt>
                <c:pt idx="109">
                  <c:v>21.991316000000001</c:v>
                </c:pt>
                <c:pt idx="110">
                  <c:v>21.991161999999999</c:v>
                </c:pt>
                <c:pt idx="111">
                  <c:v>21.991161999999999</c:v>
                </c:pt>
                <c:pt idx="112">
                  <c:v>21.99147</c:v>
                </c:pt>
                <c:pt idx="113">
                  <c:v>21.989626999999999</c:v>
                </c:pt>
                <c:pt idx="114">
                  <c:v>21.990088</c:v>
                </c:pt>
                <c:pt idx="115">
                  <c:v>21.990548</c:v>
                </c:pt>
                <c:pt idx="116">
                  <c:v>21.98978</c:v>
                </c:pt>
                <c:pt idx="117">
                  <c:v>21.990394999999999</c:v>
                </c:pt>
                <c:pt idx="118">
                  <c:v>21.991008999999998</c:v>
                </c:pt>
                <c:pt idx="119">
                  <c:v>21.991776999999999</c:v>
                </c:pt>
                <c:pt idx="120">
                  <c:v>21.990394999999999</c:v>
                </c:pt>
                <c:pt idx="121">
                  <c:v>21.989626999999999</c:v>
                </c:pt>
                <c:pt idx="122">
                  <c:v>21.99147</c:v>
                </c:pt>
                <c:pt idx="123">
                  <c:v>21.990394999999999</c:v>
                </c:pt>
                <c:pt idx="124">
                  <c:v>21.989319999999999</c:v>
                </c:pt>
                <c:pt idx="125">
                  <c:v>21.991008999999998</c:v>
                </c:pt>
                <c:pt idx="126">
                  <c:v>21.991008999999998</c:v>
                </c:pt>
                <c:pt idx="127">
                  <c:v>21.98978</c:v>
                </c:pt>
                <c:pt idx="128">
                  <c:v>21.990394999999999</c:v>
                </c:pt>
                <c:pt idx="129">
                  <c:v>21.990701999999999</c:v>
                </c:pt>
                <c:pt idx="130">
                  <c:v>21.991161999999999</c:v>
                </c:pt>
                <c:pt idx="131">
                  <c:v>21.991161999999999</c:v>
                </c:pt>
                <c:pt idx="132">
                  <c:v>21.991776999999999</c:v>
                </c:pt>
                <c:pt idx="133">
                  <c:v>21.991776999999999</c:v>
                </c:pt>
                <c:pt idx="134">
                  <c:v>21.990548</c:v>
                </c:pt>
                <c:pt idx="135">
                  <c:v>21.992698000000001</c:v>
                </c:pt>
                <c:pt idx="136">
                  <c:v>21.990394999999999</c:v>
                </c:pt>
                <c:pt idx="137">
                  <c:v>21.990548</c:v>
                </c:pt>
                <c:pt idx="138">
                  <c:v>21.991161999999999</c:v>
                </c:pt>
                <c:pt idx="139">
                  <c:v>21.990701999999999</c:v>
                </c:pt>
                <c:pt idx="140">
                  <c:v>21.99147</c:v>
                </c:pt>
                <c:pt idx="141">
                  <c:v>21.991776999999999</c:v>
                </c:pt>
                <c:pt idx="142">
                  <c:v>21.991623000000001</c:v>
                </c:pt>
                <c:pt idx="143">
                  <c:v>21.98978</c:v>
                </c:pt>
                <c:pt idx="144">
                  <c:v>21.98978</c:v>
                </c:pt>
                <c:pt idx="145">
                  <c:v>21.99193</c:v>
                </c:pt>
                <c:pt idx="146">
                  <c:v>21.990241000000001</c:v>
                </c:pt>
                <c:pt idx="147">
                  <c:v>21.990855</c:v>
                </c:pt>
                <c:pt idx="148">
                  <c:v>21.99147</c:v>
                </c:pt>
                <c:pt idx="149">
                  <c:v>21.990701999999999</c:v>
                </c:pt>
                <c:pt idx="150">
                  <c:v>21.990701999999999</c:v>
                </c:pt>
                <c:pt idx="151">
                  <c:v>21.990701999999999</c:v>
                </c:pt>
                <c:pt idx="152">
                  <c:v>21.99193</c:v>
                </c:pt>
                <c:pt idx="153">
                  <c:v>21.990701999999999</c:v>
                </c:pt>
                <c:pt idx="154">
                  <c:v>21.990701999999999</c:v>
                </c:pt>
                <c:pt idx="155">
                  <c:v>21.989626999999999</c:v>
                </c:pt>
                <c:pt idx="156">
                  <c:v>21.991623000000001</c:v>
                </c:pt>
                <c:pt idx="157">
                  <c:v>21.991161999999999</c:v>
                </c:pt>
                <c:pt idx="158">
                  <c:v>21.990548</c:v>
                </c:pt>
                <c:pt idx="159">
                  <c:v>21.990394999999999</c:v>
                </c:pt>
                <c:pt idx="160">
                  <c:v>21.991008999999998</c:v>
                </c:pt>
                <c:pt idx="161">
                  <c:v>21.990701999999999</c:v>
                </c:pt>
                <c:pt idx="162">
                  <c:v>21.99147</c:v>
                </c:pt>
                <c:pt idx="163">
                  <c:v>21.989934000000002</c:v>
                </c:pt>
                <c:pt idx="164">
                  <c:v>21.992236999999999</c:v>
                </c:pt>
                <c:pt idx="165">
                  <c:v>21.990394999999999</c:v>
                </c:pt>
                <c:pt idx="166">
                  <c:v>21.991316000000001</c:v>
                </c:pt>
                <c:pt idx="167">
                  <c:v>21.99193</c:v>
                </c:pt>
                <c:pt idx="168">
                  <c:v>21.99193</c:v>
                </c:pt>
                <c:pt idx="169">
                  <c:v>21.989934000000002</c:v>
                </c:pt>
                <c:pt idx="170">
                  <c:v>21.99147</c:v>
                </c:pt>
                <c:pt idx="171">
                  <c:v>21.990855</c:v>
                </c:pt>
                <c:pt idx="172">
                  <c:v>21.991776999999999</c:v>
                </c:pt>
                <c:pt idx="173">
                  <c:v>21.990088</c:v>
                </c:pt>
                <c:pt idx="174">
                  <c:v>21.990855</c:v>
                </c:pt>
                <c:pt idx="175">
                  <c:v>21.99147</c:v>
                </c:pt>
                <c:pt idx="176">
                  <c:v>21.990394999999999</c:v>
                </c:pt>
                <c:pt idx="177">
                  <c:v>21.991161999999999</c:v>
                </c:pt>
                <c:pt idx="178">
                  <c:v>21.990855</c:v>
                </c:pt>
                <c:pt idx="179">
                  <c:v>21.990855</c:v>
                </c:pt>
                <c:pt idx="180">
                  <c:v>21.99147</c:v>
                </c:pt>
                <c:pt idx="181">
                  <c:v>21.992083999999998</c:v>
                </c:pt>
                <c:pt idx="182">
                  <c:v>21.991623000000001</c:v>
                </c:pt>
                <c:pt idx="183">
                  <c:v>21.989626999999999</c:v>
                </c:pt>
                <c:pt idx="184">
                  <c:v>21.99147</c:v>
                </c:pt>
                <c:pt idx="185">
                  <c:v>21.991008999999998</c:v>
                </c:pt>
                <c:pt idx="186">
                  <c:v>21.990394999999999</c:v>
                </c:pt>
                <c:pt idx="187">
                  <c:v>21.992545</c:v>
                </c:pt>
                <c:pt idx="188">
                  <c:v>21.990394999999999</c:v>
                </c:pt>
                <c:pt idx="189">
                  <c:v>21.992083999999998</c:v>
                </c:pt>
                <c:pt idx="190">
                  <c:v>21.990241000000001</c:v>
                </c:pt>
                <c:pt idx="191">
                  <c:v>21.990855</c:v>
                </c:pt>
                <c:pt idx="192">
                  <c:v>21.99147</c:v>
                </c:pt>
                <c:pt idx="193">
                  <c:v>21.98978</c:v>
                </c:pt>
                <c:pt idx="194">
                  <c:v>21.990394999999999</c:v>
                </c:pt>
                <c:pt idx="195">
                  <c:v>21.992236999999999</c:v>
                </c:pt>
                <c:pt idx="196">
                  <c:v>21.991161999999999</c:v>
                </c:pt>
                <c:pt idx="197">
                  <c:v>21.990855</c:v>
                </c:pt>
                <c:pt idx="198">
                  <c:v>21.990548</c:v>
                </c:pt>
                <c:pt idx="199">
                  <c:v>21.990855</c:v>
                </c:pt>
                <c:pt idx="200">
                  <c:v>21.991161999999999</c:v>
                </c:pt>
                <c:pt idx="201">
                  <c:v>21.990855</c:v>
                </c:pt>
                <c:pt idx="202">
                  <c:v>21.99147</c:v>
                </c:pt>
                <c:pt idx="203">
                  <c:v>21.991161999999999</c:v>
                </c:pt>
                <c:pt idx="204">
                  <c:v>21.991008999999998</c:v>
                </c:pt>
                <c:pt idx="205">
                  <c:v>21.99193</c:v>
                </c:pt>
                <c:pt idx="206">
                  <c:v>21.989319999999999</c:v>
                </c:pt>
                <c:pt idx="207">
                  <c:v>21.991008999999998</c:v>
                </c:pt>
                <c:pt idx="208">
                  <c:v>21.990701999999999</c:v>
                </c:pt>
                <c:pt idx="209">
                  <c:v>21.990701999999999</c:v>
                </c:pt>
                <c:pt idx="210">
                  <c:v>21.989319999999999</c:v>
                </c:pt>
                <c:pt idx="211">
                  <c:v>21.991008999999998</c:v>
                </c:pt>
                <c:pt idx="212">
                  <c:v>21.990548</c:v>
                </c:pt>
                <c:pt idx="213">
                  <c:v>21.990548</c:v>
                </c:pt>
                <c:pt idx="214">
                  <c:v>21.990701999999999</c:v>
                </c:pt>
                <c:pt idx="215">
                  <c:v>21.990855</c:v>
                </c:pt>
                <c:pt idx="216">
                  <c:v>21.992391000000001</c:v>
                </c:pt>
                <c:pt idx="217">
                  <c:v>21.990394999999999</c:v>
                </c:pt>
                <c:pt idx="218">
                  <c:v>21.991316000000001</c:v>
                </c:pt>
                <c:pt idx="219">
                  <c:v>21.989934000000002</c:v>
                </c:pt>
                <c:pt idx="220">
                  <c:v>21.992083999999998</c:v>
                </c:pt>
                <c:pt idx="221">
                  <c:v>21.991008999999998</c:v>
                </c:pt>
                <c:pt idx="222">
                  <c:v>21.992236999999999</c:v>
                </c:pt>
                <c:pt idx="223">
                  <c:v>21.991008999999998</c:v>
                </c:pt>
                <c:pt idx="224">
                  <c:v>21.989934000000002</c:v>
                </c:pt>
                <c:pt idx="225">
                  <c:v>21.990855</c:v>
                </c:pt>
                <c:pt idx="226">
                  <c:v>21.991008999999998</c:v>
                </c:pt>
                <c:pt idx="227">
                  <c:v>21.990855</c:v>
                </c:pt>
                <c:pt idx="228">
                  <c:v>21.990241000000001</c:v>
                </c:pt>
                <c:pt idx="229">
                  <c:v>21.990241000000001</c:v>
                </c:pt>
                <c:pt idx="230">
                  <c:v>21.99193</c:v>
                </c:pt>
                <c:pt idx="231">
                  <c:v>21.990855</c:v>
                </c:pt>
                <c:pt idx="232">
                  <c:v>21.992698000000001</c:v>
                </c:pt>
                <c:pt idx="233">
                  <c:v>21.991161999999999</c:v>
                </c:pt>
                <c:pt idx="234">
                  <c:v>21.99147</c:v>
                </c:pt>
                <c:pt idx="235">
                  <c:v>21.991623000000001</c:v>
                </c:pt>
                <c:pt idx="236">
                  <c:v>21.990241000000001</c:v>
                </c:pt>
                <c:pt idx="237">
                  <c:v>21.991161999999999</c:v>
                </c:pt>
                <c:pt idx="238">
                  <c:v>21.990088</c:v>
                </c:pt>
                <c:pt idx="239">
                  <c:v>21.98978</c:v>
                </c:pt>
                <c:pt idx="240">
                  <c:v>21.990394999999999</c:v>
                </c:pt>
                <c:pt idx="241">
                  <c:v>21.991316000000001</c:v>
                </c:pt>
                <c:pt idx="242">
                  <c:v>21.99147</c:v>
                </c:pt>
                <c:pt idx="243">
                  <c:v>21.990088</c:v>
                </c:pt>
                <c:pt idx="244">
                  <c:v>21.98978</c:v>
                </c:pt>
                <c:pt idx="245">
                  <c:v>21.991161999999999</c:v>
                </c:pt>
                <c:pt idx="246">
                  <c:v>21.991161999999999</c:v>
                </c:pt>
                <c:pt idx="247">
                  <c:v>21.991316000000001</c:v>
                </c:pt>
                <c:pt idx="248">
                  <c:v>21.991776999999999</c:v>
                </c:pt>
                <c:pt idx="249">
                  <c:v>21.992391000000001</c:v>
                </c:pt>
                <c:pt idx="250">
                  <c:v>21.990394999999999</c:v>
                </c:pt>
                <c:pt idx="251">
                  <c:v>21.990701999999999</c:v>
                </c:pt>
                <c:pt idx="252">
                  <c:v>21.990241000000001</c:v>
                </c:pt>
                <c:pt idx="253">
                  <c:v>21.990394999999999</c:v>
                </c:pt>
                <c:pt idx="254">
                  <c:v>21.990855</c:v>
                </c:pt>
                <c:pt idx="255">
                  <c:v>21.990701999999999</c:v>
                </c:pt>
                <c:pt idx="256">
                  <c:v>21.99193</c:v>
                </c:pt>
                <c:pt idx="257">
                  <c:v>21.990394999999999</c:v>
                </c:pt>
                <c:pt idx="258">
                  <c:v>21.988859000000001</c:v>
                </c:pt>
                <c:pt idx="259">
                  <c:v>21.990241000000001</c:v>
                </c:pt>
                <c:pt idx="260">
                  <c:v>21.990241000000001</c:v>
                </c:pt>
                <c:pt idx="261">
                  <c:v>21.990394999999999</c:v>
                </c:pt>
                <c:pt idx="262">
                  <c:v>21.990088</c:v>
                </c:pt>
                <c:pt idx="263">
                  <c:v>21.99147</c:v>
                </c:pt>
                <c:pt idx="264">
                  <c:v>21.989626999999999</c:v>
                </c:pt>
                <c:pt idx="265">
                  <c:v>21.99147</c:v>
                </c:pt>
                <c:pt idx="266">
                  <c:v>21.989319999999999</c:v>
                </c:pt>
                <c:pt idx="267">
                  <c:v>21.990855</c:v>
                </c:pt>
                <c:pt idx="268">
                  <c:v>21.99147</c:v>
                </c:pt>
                <c:pt idx="269">
                  <c:v>21.990855</c:v>
                </c:pt>
                <c:pt idx="270">
                  <c:v>21.990548</c:v>
                </c:pt>
                <c:pt idx="271">
                  <c:v>21.990855</c:v>
                </c:pt>
                <c:pt idx="272">
                  <c:v>21.991008999999998</c:v>
                </c:pt>
                <c:pt idx="273">
                  <c:v>21.989319999999999</c:v>
                </c:pt>
                <c:pt idx="274">
                  <c:v>21.990855</c:v>
                </c:pt>
                <c:pt idx="275">
                  <c:v>21.990548</c:v>
                </c:pt>
                <c:pt idx="276">
                  <c:v>21.990701999999999</c:v>
                </c:pt>
                <c:pt idx="277">
                  <c:v>21.990241000000001</c:v>
                </c:pt>
                <c:pt idx="278">
                  <c:v>21.991316000000001</c:v>
                </c:pt>
                <c:pt idx="279">
                  <c:v>21.991623000000001</c:v>
                </c:pt>
                <c:pt idx="280">
                  <c:v>21.991316000000001</c:v>
                </c:pt>
                <c:pt idx="281">
                  <c:v>21.990394999999999</c:v>
                </c:pt>
                <c:pt idx="282">
                  <c:v>21.99147</c:v>
                </c:pt>
                <c:pt idx="283">
                  <c:v>21.991008999999998</c:v>
                </c:pt>
                <c:pt idx="284">
                  <c:v>21.991161999999999</c:v>
                </c:pt>
                <c:pt idx="285">
                  <c:v>21.991161999999999</c:v>
                </c:pt>
                <c:pt idx="286">
                  <c:v>21.990241000000001</c:v>
                </c:pt>
                <c:pt idx="287">
                  <c:v>21.991161999999999</c:v>
                </c:pt>
                <c:pt idx="288">
                  <c:v>21.989626999999999</c:v>
                </c:pt>
                <c:pt idx="289">
                  <c:v>21.990855</c:v>
                </c:pt>
                <c:pt idx="290">
                  <c:v>21.990394999999999</c:v>
                </c:pt>
                <c:pt idx="291">
                  <c:v>21.990548</c:v>
                </c:pt>
                <c:pt idx="292">
                  <c:v>21.989934000000002</c:v>
                </c:pt>
                <c:pt idx="293">
                  <c:v>21.990241000000001</c:v>
                </c:pt>
                <c:pt idx="294">
                  <c:v>21.991776999999999</c:v>
                </c:pt>
                <c:pt idx="295">
                  <c:v>21.990548</c:v>
                </c:pt>
                <c:pt idx="296">
                  <c:v>21.990394999999999</c:v>
                </c:pt>
                <c:pt idx="297">
                  <c:v>21.990241000000001</c:v>
                </c:pt>
                <c:pt idx="298">
                  <c:v>21.990701999999999</c:v>
                </c:pt>
                <c:pt idx="299">
                  <c:v>21.990855</c:v>
                </c:pt>
                <c:pt idx="300">
                  <c:v>21.98978</c:v>
                </c:pt>
                <c:pt idx="301">
                  <c:v>21.990548</c:v>
                </c:pt>
                <c:pt idx="302">
                  <c:v>21.990548</c:v>
                </c:pt>
                <c:pt idx="303">
                  <c:v>21.989626999999999</c:v>
                </c:pt>
                <c:pt idx="304">
                  <c:v>21.991316000000001</c:v>
                </c:pt>
                <c:pt idx="305">
                  <c:v>21.990855</c:v>
                </c:pt>
                <c:pt idx="306">
                  <c:v>21.990241000000001</c:v>
                </c:pt>
                <c:pt idx="307">
                  <c:v>21.990701999999999</c:v>
                </c:pt>
                <c:pt idx="308">
                  <c:v>21.990241000000001</c:v>
                </c:pt>
                <c:pt idx="309">
                  <c:v>21.991008999999998</c:v>
                </c:pt>
                <c:pt idx="310">
                  <c:v>21.990855</c:v>
                </c:pt>
                <c:pt idx="311">
                  <c:v>21.991008999999998</c:v>
                </c:pt>
                <c:pt idx="312">
                  <c:v>21.990701999999999</c:v>
                </c:pt>
                <c:pt idx="313">
                  <c:v>21.989166000000001</c:v>
                </c:pt>
                <c:pt idx="314">
                  <c:v>21.99147</c:v>
                </c:pt>
                <c:pt idx="315">
                  <c:v>21.990855</c:v>
                </c:pt>
                <c:pt idx="316">
                  <c:v>21.991008999999998</c:v>
                </c:pt>
                <c:pt idx="317">
                  <c:v>21.99147</c:v>
                </c:pt>
                <c:pt idx="318">
                  <c:v>21.990548</c:v>
                </c:pt>
                <c:pt idx="319">
                  <c:v>21.990855</c:v>
                </c:pt>
                <c:pt idx="320">
                  <c:v>21.989166000000001</c:v>
                </c:pt>
                <c:pt idx="321">
                  <c:v>21.99147</c:v>
                </c:pt>
                <c:pt idx="322">
                  <c:v>21.990088</c:v>
                </c:pt>
                <c:pt idx="323">
                  <c:v>21.990855</c:v>
                </c:pt>
                <c:pt idx="324">
                  <c:v>21.990855</c:v>
                </c:pt>
                <c:pt idx="325">
                  <c:v>21.992391000000001</c:v>
                </c:pt>
                <c:pt idx="326">
                  <c:v>21.989934000000002</c:v>
                </c:pt>
                <c:pt idx="327">
                  <c:v>21.990241000000001</c:v>
                </c:pt>
                <c:pt idx="328">
                  <c:v>21.990241000000001</c:v>
                </c:pt>
                <c:pt idx="329">
                  <c:v>21.990548</c:v>
                </c:pt>
                <c:pt idx="330">
                  <c:v>21.991008999999998</c:v>
                </c:pt>
                <c:pt idx="331">
                  <c:v>21.990855</c:v>
                </c:pt>
                <c:pt idx="332">
                  <c:v>21.990701999999999</c:v>
                </c:pt>
                <c:pt idx="333">
                  <c:v>21.990701999999999</c:v>
                </c:pt>
                <c:pt idx="334">
                  <c:v>21.98978</c:v>
                </c:pt>
                <c:pt idx="335">
                  <c:v>21.98978</c:v>
                </c:pt>
                <c:pt idx="336">
                  <c:v>21.990548</c:v>
                </c:pt>
                <c:pt idx="337">
                  <c:v>21.98978</c:v>
                </c:pt>
                <c:pt idx="338">
                  <c:v>21.990241000000001</c:v>
                </c:pt>
                <c:pt idx="339">
                  <c:v>21.989473</c:v>
                </c:pt>
                <c:pt idx="340">
                  <c:v>21.98978</c:v>
                </c:pt>
                <c:pt idx="341">
                  <c:v>21.990855</c:v>
                </c:pt>
                <c:pt idx="342">
                  <c:v>21.991316000000001</c:v>
                </c:pt>
                <c:pt idx="343">
                  <c:v>21.991316000000001</c:v>
                </c:pt>
                <c:pt idx="344">
                  <c:v>21.990241000000001</c:v>
                </c:pt>
                <c:pt idx="345">
                  <c:v>21.991008999999998</c:v>
                </c:pt>
                <c:pt idx="346">
                  <c:v>21.990088</c:v>
                </c:pt>
                <c:pt idx="347">
                  <c:v>21.990088</c:v>
                </c:pt>
                <c:pt idx="348">
                  <c:v>21.990701999999999</c:v>
                </c:pt>
                <c:pt idx="349">
                  <c:v>21.990394999999999</c:v>
                </c:pt>
                <c:pt idx="350">
                  <c:v>21.991008999999998</c:v>
                </c:pt>
                <c:pt idx="351">
                  <c:v>21.990088</c:v>
                </c:pt>
                <c:pt idx="352">
                  <c:v>21.98978</c:v>
                </c:pt>
                <c:pt idx="353">
                  <c:v>21.990241000000001</c:v>
                </c:pt>
                <c:pt idx="354">
                  <c:v>21.991776999999999</c:v>
                </c:pt>
                <c:pt idx="355">
                  <c:v>21.990394999999999</c:v>
                </c:pt>
                <c:pt idx="356">
                  <c:v>21.989166000000001</c:v>
                </c:pt>
                <c:pt idx="357">
                  <c:v>21.989934000000002</c:v>
                </c:pt>
                <c:pt idx="358">
                  <c:v>21.991623000000001</c:v>
                </c:pt>
                <c:pt idx="359">
                  <c:v>21.990088</c:v>
                </c:pt>
                <c:pt idx="360">
                  <c:v>21.991008999999998</c:v>
                </c:pt>
                <c:pt idx="361">
                  <c:v>21.98978</c:v>
                </c:pt>
                <c:pt idx="362">
                  <c:v>21.990394999999999</c:v>
                </c:pt>
                <c:pt idx="363">
                  <c:v>21.989166000000001</c:v>
                </c:pt>
                <c:pt idx="364">
                  <c:v>21.989626999999999</c:v>
                </c:pt>
                <c:pt idx="365">
                  <c:v>21.991008999999998</c:v>
                </c:pt>
                <c:pt idx="366">
                  <c:v>21.990701999999999</c:v>
                </c:pt>
                <c:pt idx="367">
                  <c:v>21.990548</c:v>
                </c:pt>
                <c:pt idx="368">
                  <c:v>21.991316000000001</c:v>
                </c:pt>
                <c:pt idx="369">
                  <c:v>21.99147</c:v>
                </c:pt>
                <c:pt idx="370">
                  <c:v>21.990394999999999</c:v>
                </c:pt>
                <c:pt idx="371">
                  <c:v>21.990088</c:v>
                </c:pt>
                <c:pt idx="372">
                  <c:v>21.990394999999999</c:v>
                </c:pt>
                <c:pt idx="373">
                  <c:v>21.989166000000001</c:v>
                </c:pt>
                <c:pt idx="374">
                  <c:v>21.989473</c:v>
                </c:pt>
                <c:pt idx="375">
                  <c:v>21.990701999999999</c:v>
                </c:pt>
                <c:pt idx="376">
                  <c:v>21.990088</c:v>
                </c:pt>
                <c:pt idx="377">
                  <c:v>21.991623000000001</c:v>
                </c:pt>
                <c:pt idx="378">
                  <c:v>21.991008999999998</c:v>
                </c:pt>
                <c:pt idx="379">
                  <c:v>21.990088</c:v>
                </c:pt>
                <c:pt idx="380">
                  <c:v>21.991008999999998</c:v>
                </c:pt>
                <c:pt idx="381">
                  <c:v>21.990855</c:v>
                </c:pt>
                <c:pt idx="382">
                  <c:v>21.990241000000001</c:v>
                </c:pt>
                <c:pt idx="383">
                  <c:v>21.991008999999998</c:v>
                </c:pt>
                <c:pt idx="384">
                  <c:v>21.990701999999999</c:v>
                </c:pt>
                <c:pt idx="385">
                  <c:v>21.991161999999999</c:v>
                </c:pt>
                <c:pt idx="386">
                  <c:v>21.98978</c:v>
                </c:pt>
                <c:pt idx="387">
                  <c:v>21.98978</c:v>
                </c:pt>
                <c:pt idx="388">
                  <c:v>21.990855</c:v>
                </c:pt>
                <c:pt idx="389">
                  <c:v>21.991008999999998</c:v>
                </c:pt>
                <c:pt idx="390">
                  <c:v>21.990241000000001</c:v>
                </c:pt>
                <c:pt idx="391">
                  <c:v>21.990548</c:v>
                </c:pt>
                <c:pt idx="392">
                  <c:v>21.990241000000001</c:v>
                </c:pt>
                <c:pt idx="393">
                  <c:v>21.990241000000001</c:v>
                </c:pt>
                <c:pt idx="394">
                  <c:v>21.990701999999999</c:v>
                </c:pt>
                <c:pt idx="395">
                  <c:v>21.991008999999998</c:v>
                </c:pt>
                <c:pt idx="396">
                  <c:v>21.99147</c:v>
                </c:pt>
                <c:pt idx="397">
                  <c:v>21.990088</c:v>
                </c:pt>
                <c:pt idx="398">
                  <c:v>21.990855</c:v>
                </c:pt>
                <c:pt idx="399">
                  <c:v>21.990855</c:v>
                </c:pt>
                <c:pt idx="400">
                  <c:v>21.989319999999999</c:v>
                </c:pt>
                <c:pt idx="401">
                  <c:v>21.991623000000001</c:v>
                </c:pt>
                <c:pt idx="402">
                  <c:v>21.990241000000001</c:v>
                </c:pt>
                <c:pt idx="403">
                  <c:v>21.989626999999999</c:v>
                </c:pt>
                <c:pt idx="404">
                  <c:v>21.989626999999999</c:v>
                </c:pt>
                <c:pt idx="405">
                  <c:v>21.990394999999999</c:v>
                </c:pt>
                <c:pt idx="406">
                  <c:v>21.989626999999999</c:v>
                </c:pt>
                <c:pt idx="407">
                  <c:v>21.991008999999998</c:v>
                </c:pt>
                <c:pt idx="408">
                  <c:v>21.991008999999998</c:v>
                </c:pt>
                <c:pt idx="409">
                  <c:v>21.99147</c:v>
                </c:pt>
                <c:pt idx="410">
                  <c:v>21.990548</c:v>
                </c:pt>
                <c:pt idx="411">
                  <c:v>21.991008999999998</c:v>
                </c:pt>
                <c:pt idx="412">
                  <c:v>21.990088</c:v>
                </c:pt>
                <c:pt idx="413">
                  <c:v>21.990241000000001</c:v>
                </c:pt>
                <c:pt idx="414">
                  <c:v>21.99193</c:v>
                </c:pt>
                <c:pt idx="415">
                  <c:v>21.98978</c:v>
                </c:pt>
                <c:pt idx="416">
                  <c:v>21.990088</c:v>
                </c:pt>
                <c:pt idx="417">
                  <c:v>21.989626999999999</c:v>
                </c:pt>
                <c:pt idx="418">
                  <c:v>21.991008999999998</c:v>
                </c:pt>
                <c:pt idx="419">
                  <c:v>21.990241000000001</c:v>
                </c:pt>
                <c:pt idx="420">
                  <c:v>21.989934000000002</c:v>
                </c:pt>
                <c:pt idx="421">
                  <c:v>21.99147</c:v>
                </c:pt>
                <c:pt idx="422">
                  <c:v>21.990241000000001</c:v>
                </c:pt>
                <c:pt idx="423">
                  <c:v>21.990855</c:v>
                </c:pt>
                <c:pt idx="424">
                  <c:v>21.991161999999999</c:v>
                </c:pt>
                <c:pt idx="425">
                  <c:v>21.990394999999999</c:v>
                </c:pt>
                <c:pt idx="426">
                  <c:v>21.990548</c:v>
                </c:pt>
                <c:pt idx="427">
                  <c:v>21.991161999999999</c:v>
                </c:pt>
                <c:pt idx="428">
                  <c:v>21.990855</c:v>
                </c:pt>
                <c:pt idx="429">
                  <c:v>21.991008999999998</c:v>
                </c:pt>
                <c:pt idx="430">
                  <c:v>21.988551999999999</c:v>
                </c:pt>
                <c:pt idx="431">
                  <c:v>21.991316000000001</c:v>
                </c:pt>
                <c:pt idx="432">
                  <c:v>21.991161999999999</c:v>
                </c:pt>
                <c:pt idx="433">
                  <c:v>21.990548</c:v>
                </c:pt>
                <c:pt idx="434">
                  <c:v>21.98978</c:v>
                </c:pt>
                <c:pt idx="435">
                  <c:v>21.990088</c:v>
                </c:pt>
                <c:pt idx="436">
                  <c:v>21.990394999999999</c:v>
                </c:pt>
                <c:pt idx="437">
                  <c:v>21.990394999999999</c:v>
                </c:pt>
                <c:pt idx="438">
                  <c:v>21.990241000000001</c:v>
                </c:pt>
                <c:pt idx="439">
                  <c:v>21.990088</c:v>
                </c:pt>
                <c:pt idx="440">
                  <c:v>21.990088</c:v>
                </c:pt>
                <c:pt idx="441">
                  <c:v>21.991623000000001</c:v>
                </c:pt>
                <c:pt idx="442">
                  <c:v>21.991623000000001</c:v>
                </c:pt>
                <c:pt idx="443">
                  <c:v>21.990855</c:v>
                </c:pt>
                <c:pt idx="444">
                  <c:v>21.990701999999999</c:v>
                </c:pt>
                <c:pt idx="445">
                  <c:v>21.991008999999998</c:v>
                </c:pt>
                <c:pt idx="446">
                  <c:v>21.990241000000001</c:v>
                </c:pt>
                <c:pt idx="447">
                  <c:v>21.991008999999998</c:v>
                </c:pt>
                <c:pt idx="448">
                  <c:v>21.990548</c:v>
                </c:pt>
                <c:pt idx="449">
                  <c:v>21.990088</c:v>
                </c:pt>
                <c:pt idx="450">
                  <c:v>21.991623000000001</c:v>
                </c:pt>
                <c:pt idx="451">
                  <c:v>21.990394999999999</c:v>
                </c:pt>
                <c:pt idx="452">
                  <c:v>21.990701999999999</c:v>
                </c:pt>
                <c:pt idx="453">
                  <c:v>21.988705</c:v>
                </c:pt>
                <c:pt idx="454">
                  <c:v>21.990394999999999</c:v>
                </c:pt>
                <c:pt idx="455">
                  <c:v>21.990088</c:v>
                </c:pt>
                <c:pt idx="456">
                  <c:v>21.989473</c:v>
                </c:pt>
                <c:pt idx="457">
                  <c:v>21.990088</c:v>
                </c:pt>
                <c:pt idx="458">
                  <c:v>21.991008999999998</c:v>
                </c:pt>
                <c:pt idx="459">
                  <c:v>21.991623000000001</c:v>
                </c:pt>
                <c:pt idx="460">
                  <c:v>21.990548</c:v>
                </c:pt>
                <c:pt idx="461">
                  <c:v>21.990855</c:v>
                </c:pt>
                <c:pt idx="462">
                  <c:v>21.990394999999999</c:v>
                </c:pt>
                <c:pt idx="463">
                  <c:v>21.990701999999999</c:v>
                </c:pt>
                <c:pt idx="464">
                  <c:v>21.991161999999999</c:v>
                </c:pt>
                <c:pt idx="465">
                  <c:v>21.989934000000002</c:v>
                </c:pt>
                <c:pt idx="466">
                  <c:v>21.989934000000002</c:v>
                </c:pt>
                <c:pt idx="467">
                  <c:v>21.98978</c:v>
                </c:pt>
                <c:pt idx="468">
                  <c:v>21.98978</c:v>
                </c:pt>
                <c:pt idx="469">
                  <c:v>21.990088</c:v>
                </c:pt>
                <c:pt idx="470">
                  <c:v>21.990394999999999</c:v>
                </c:pt>
                <c:pt idx="471">
                  <c:v>21.990088</c:v>
                </c:pt>
                <c:pt idx="472">
                  <c:v>21.991161999999999</c:v>
                </c:pt>
                <c:pt idx="473">
                  <c:v>21.989934000000002</c:v>
                </c:pt>
                <c:pt idx="474">
                  <c:v>21.990088</c:v>
                </c:pt>
                <c:pt idx="475">
                  <c:v>21.989934000000002</c:v>
                </c:pt>
                <c:pt idx="476">
                  <c:v>21.990088</c:v>
                </c:pt>
                <c:pt idx="477">
                  <c:v>21.990855</c:v>
                </c:pt>
                <c:pt idx="478">
                  <c:v>21.990241000000001</c:v>
                </c:pt>
                <c:pt idx="479">
                  <c:v>21.991623000000001</c:v>
                </c:pt>
                <c:pt idx="480">
                  <c:v>21.989626999999999</c:v>
                </c:pt>
                <c:pt idx="481">
                  <c:v>21.990394999999999</c:v>
                </c:pt>
                <c:pt idx="482">
                  <c:v>21.990548</c:v>
                </c:pt>
                <c:pt idx="483">
                  <c:v>21.989934000000002</c:v>
                </c:pt>
                <c:pt idx="484">
                  <c:v>21.990855</c:v>
                </c:pt>
                <c:pt idx="485">
                  <c:v>21.989166000000001</c:v>
                </c:pt>
                <c:pt idx="486">
                  <c:v>21.991316000000001</c:v>
                </c:pt>
                <c:pt idx="487">
                  <c:v>21.989934000000002</c:v>
                </c:pt>
                <c:pt idx="488">
                  <c:v>21.99147</c:v>
                </c:pt>
                <c:pt idx="489">
                  <c:v>21.990241000000001</c:v>
                </c:pt>
                <c:pt idx="490">
                  <c:v>21.98978</c:v>
                </c:pt>
                <c:pt idx="491">
                  <c:v>21.990548</c:v>
                </c:pt>
                <c:pt idx="492">
                  <c:v>21.990548</c:v>
                </c:pt>
                <c:pt idx="493">
                  <c:v>21.990548</c:v>
                </c:pt>
                <c:pt idx="494">
                  <c:v>21.990855</c:v>
                </c:pt>
                <c:pt idx="495">
                  <c:v>21.990548</c:v>
                </c:pt>
                <c:pt idx="496">
                  <c:v>21.99147</c:v>
                </c:pt>
                <c:pt idx="497">
                  <c:v>21.990701999999999</c:v>
                </c:pt>
                <c:pt idx="498">
                  <c:v>21.990855</c:v>
                </c:pt>
                <c:pt idx="499">
                  <c:v>21.989166000000001</c:v>
                </c:pt>
                <c:pt idx="500">
                  <c:v>21.991008999999998</c:v>
                </c:pt>
                <c:pt idx="501">
                  <c:v>21.990548</c:v>
                </c:pt>
                <c:pt idx="502">
                  <c:v>21.990394999999999</c:v>
                </c:pt>
                <c:pt idx="503">
                  <c:v>21.992083999999998</c:v>
                </c:pt>
                <c:pt idx="504">
                  <c:v>21.990241000000001</c:v>
                </c:pt>
                <c:pt idx="505">
                  <c:v>21.990548</c:v>
                </c:pt>
                <c:pt idx="506">
                  <c:v>21.990701999999999</c:v>
                </c:pt>
                <c:pt idx="507">
                  <c:v>21.989626999999999</c:v>
                </c:pt>
                <c:pt idx="508">
                  <c:v>21.990701999999999</c:v>
                </c:pt>
                <c:pt idx="509">
                  <c:v>21.990394999999999</c:v>
                </c:pt>
                <c:pt idx="510">
                  <c:v>21.990394999999999</c:v>
                </c:pt>
                <c:pt idx="511">
                  <c:v>21.990548</c:v>
                </c:pt>
                <c:pt idx="512">
                  <c:v>21.989934000000002</c:v>
                </c:pt>
                <c:pt idx="513">
                  <c:v>21.989473</c:v>
                </c:pt>
                <c:pt idx="514">
                  <c:v>21.990701999999999</c:v>
                </c:pt>
                <c:pt idx="515">
                  <c:v>21.989934000000002</c:v>
                </c:pt>
                <c:pt idx="516">
                  <c:v>21.990701999999999</c:v>
                </c:pt>
                <c:pt idx="517">
                  <c:v>21.990548</c:v>
                </c:pt>
                <c:pt idx="518">
                  <c:v>21.989473</c:v>
                </c:pt>
                <c:pt idx="519">
                  <c:v>21.990088</c:v>
                </c:pt>
                <c:pt idx="520">
                  <c:v>21.98978</c:v>
                </c:pt>
                <c:pt idx="521">
                  <c:v>21.991776999999999</c:v>
                </c:pt>
                <c:pt idx="522">
                  <c:v>21.989626999999999</c:v>
                </c:pt>
                <c:pt idx="523">
                  <c:v>21.991008999999998</c:v>
                </c:pt>
                <c:pt idx="524">
                  <c:v>21.989934000000002</c:v>
                </c:pt>
                <c:pt idx="525">
                  <c:v>21.991008999999998</c:v>
                </c:pt>
                <c:pt idx="526">
                  <c:v>21.990548</c:v>
                </c:pt>
                <c:pt idx="527">
                  <c:v>21.98978</c:v>
                </c:pt>
                <c:pt idx="528">
                  <c:v>21.990088</c:v>
                </c:pt>
                <c:pt idx="529">
                  <c:v>21.990088</c:v>
                </c:pt>
                <c:pt idx="530">
                  <c:v>21.989473</c:v>
                </c:pt>
                <c:pt idx="531">
                  <c:v>21.990701999999999</c:v>
                </c:pt>
                <c:pt idx="532">
                  <c:v>21.989473</c:v>
                </c:pt>
                <c:pt idx="533">
                  <c:v>21.990701999999999</c:v>
                </c:pt>
                <c:pt idx="534">
                  <c:v>21.990855</c:v>
                </c:pt>
                <c:pt idx="535">
                  <c:v>21.990548</c:v>
                </c:pt>
                <c:pt idx="536">
                  <c:v>21.989473</c:v>
                </c:pt>
                <c:pt idx="537">
                  <c:v>21.98978</c:v>
                </c:pt>
                <c:pt idx="538">
                  <c:v>21.989934000000002</c:v>
                </c:pt>
                <c:pt idx="539">
                  <c:v>21.990548</c:v>
                </c:pt>
                <c:pt idx="540">
                  <c:v>21.98978</c:v>
                </c:pt>
                <c:pt idx="541">
                  <c:v>21.990241000000001</c:v>
                </c:pt>
                <c:pt idx="542">
                  <c:v>21.990855</c:v>
                </c:pt>
                <c:pt idx="543">
                  <c:v>21.990241000000001</c:v>
                </c:pt>
                <c:pt idx="544">
                  <c:v>21.989626999999999</c:v>
                </c:pt>
                <c:pt idx="545">
                  <c:v>21.990701999999999</c:v>
                </c:pt>
                <c:pt idx="546">
                  <c:v>21.988859000000001</c:v>
                </c:pt>
                <c:pt idx="547">
                  <c:v>21.991316000000001</c:v>
                </c:pt>
                <c:pt idx="548">
                  <c:v>21.990088</c:v>
                </c:pt>
                <c:pt idx="549">
                  <c:v>21.989934000000002</c:v>
                </c:pt>
                <c:pt idx="550">
                  <c:v>21.990548</c:v>
                </c:pt>
                <c:pt idx="551">
                  <c:v>21.990241000000001</c:v>
                </c:pt>
                <c:pt idx="552">
                  <c:v>21.99147</c:v>
                </c:pt>
                <c:pt idx="553">
                  <c:v>21.990701999999999</c:v>
                </c:pt>
                <c:pt idx="554">
                  <c:v>21.989473</c:v>
                </c:pt>
                <c:pt idx="555">
                  <c:v>21.990855</c:v>
                </c:pt>
                <c:pt idx="556">
                  <c:v>21.989934000000002</c:v>
                </c:pt>
                <c:pt idx="557">
                  <c:v>21.991008999999998</c:v>
                </c:pt>
                <c:pt idx="558">
                  <c:v>21.98978</c:v>
                </c:pt>
                <c:pt idx="559">
                  <c:v>21.99147</c:v>
                </c:pt>
                <c:pt idx="560">
                  <c:v>21.990701999999999</c:v>
                </c:pt>
                <c:pt idx="561">
                  <c:v>21.990088</c:v>
                </c:pt>
                <c:pt idx="562">
                  <c:v>21.990701999999999</c:v>
                </c:pt>
                <c:pt idx="563">
                  <c:v>21.990394999999999</c:v>
                </c:pt>
                <c:pt idx="564">
                  <c:v>21.991623000000001</c:v>
                </c:pt>
                <c:pt idx="565">
                  <c:v>21.990548</c:v>
                </c:pt>
                <c:pt idx="566">
                  <c:v>21.990548</c:v>
                </c:pt>
                <c:pt idx="567">
                  <c:v>21.990701999999999</c:v>
                </c:pt>
                <c:pt idx="568">
                  <c:v>21.989934000000002</c:v>
                </c:pt>
                <c:pt idx="569">
                  <c:v>21.98978</c:v>
                </c:pt>
                <c:pt idx="570">
                  <c:v>21.990241000000001</c:v>
                </c:pt>
                <c:pt idx="571">
                  <c:v>21.989626999999999</c:v>
                </c:pt>
                <c:pt idx="572">
                  <c:v>21.990548</c:v>
                </c:pt>
                <c:pt idx="573">
                  <c:v>21.990394999999999</c:v>
                </c:pt>
                <c:pt idx="574">
                  <c:v>21.989473</c:v>
                </c:pt>
                <c:pt idx="575">
                  <c:v>21.989013</c:v>
                </c:pt>
                <c:pt idx="576">
                  <c:v>21.990394999999999</c:v>
                </c:pt>
                <c:pt idx="577">
                  <c:v>21.990548</c:v>
                </c:pt>
                <c:pt idx="578">
                  <c:v>21.990241000000001</c:v>
                </c:pt>
                <c:pt idx="579">
                  <c:v>21.989626999999999</c:v>
                </c:pt>
                <c:pt idx="580">
                  <c:v>21.989166000000001</c:v>
                </c:pt>
                <c:pt idx="581">
                  <c:v>21.990088</c:v>
                </c:pt>
                <c:pt idx="582">
                  <c:v>21.989626999999999</c:v>
                </c:pt>
                <c:pt idx="583">
                  <c:v>21.990088</c:v>
                </c:pt>
                <c:pt idx="584">
                  <c:v>21.989626999999999</c:v>
                </c:pt>
                <c:pt idx="585">
                  <c:v>21.990548</c:v>
                </c:pt>
                <c:pt idx="586">
                  <c:v>21.990394999999999</c:v>
                </c:pt>
                <c:pt idx="587">
                  <c:v>21.991161999999999</c:v>
                </c:pt>
                <c:pt idx="588">
                  <c:v>21.990548</c:v>
                </c:pt>
                <c:pt idx="589">
                  <c:v>21.990088</c:v>
                </c:pt>
                <c:pt idx="590">
                  <c:v>21.99193</c:v>
                </c:pt>
                <c:pt idx="591">
                  <c:v>21.990088</c:v>
                </c:pt>
                <c:pt idx="592">
                  <c:v>21.990241000000001</c:v>
                </c:pt>
                <c:pt idx="593">
                  <c:v>21.991008999999998</c:v>
                </c:pt>
                <c:pt idx="594">
                  <c:v>21.990088</c:v>
                </c:pt>
                <c:pt idx="595">
                  <c:v>21.991316000000001</c:v>
                </c:pt>
                <c:pt idx="596">
                  <c:v>21.990241000000001</c:v>
                </c:pt>
                <c:pt idx="597">
                  <c:v>21.989934000000002</c:v>
                </c:pt>
                <c:pt idx="598">
                  <c:v>21.990394999999999</c:v>
                </c:pt>
                <c:pt idx="599">
                  <c:v>21.98978</c:v>
                </c:pt>
                <c:pt idx="600">
                  <c:v>21.991008999999998</c:v>
                </c:pt>
                <c:pt idx="601">
                  <c:v>21.990241000000001</c:v>
                </c:pt>
                <c:pt idx="602">
                  <c:v>21.989473</c:v>
                </c:pt>
                <c:pt idx="603">
                  <c:v>21.98978</c:v>
                </c:pt>
                <c:pt idx="604">
                  <c:v>21.98978</c:v>
                </c:pt>
                <c:pt idx="605">
                  <c:v>21.989934000000002</c:v>
                </c:pt>
                <c:pt idx="606">
                  <c:v>21.988859000000001</c:v>
                </c:pt>
                <c:pt idx="607">
                  <c:v>21.990088</c:v>
                </c:pt>
                <c:pt idx="608">
                  <c:v>21.991623000000001</c:v>
                </c:pt>
                <c:pt idx="609">
                  <c:v>21.989473</c:v>
                </c:pt>
                <c:pt idx="610">
                  <c:v>21.990701999999999</c:v>
                </c:pt>
                <c:pt idx="611">
                  <c:v>21.990241000000001</c:v>
                </c:pt>
                <c:pt idx="612">
                  <c:v>21.991623000000001</c:v>
                </c:pt>
                <c:pt idx="613">
                  <c:v>21.989934000000002</c:v>
                </c:pt>
                <c:pt idx="614">
                  <c:v>21.991008999999998</c:v>
                </c:pt>
                <c:pt idx="615">
                  <c:v>21.989934000000002</c:v>
                </c:pt>
                <c:pt idx="616">
                  <c:v>21.989934000000002</c:v>
                </c:pt>
                <c:pt idx="617">
                  <c:v>21.989319999999999</c:v>
                </c:pt>
                <c:pt idx="618">
                  <c:v>21.990088</c:v>
                </c:pt>
                <c:pt idx="619">
                  <c:v>21.990701999999999</c:v>
                </c:pt>
                <c:pt idx="620">
                  <c:v>21.990394999999999</c:v>
                </c:pt>
                <c:pt idx="621">
                  <c:v>21.989013</c:v>
                </c:pt>
                <c:pt idx="622">
                  <c:v>21.98978</c:v>
                </c:pt>
                <c:pt idx="623">
                  <c:v>21.989626999999999</c:v>
                </c:pt>
                <c:pt idx="624">
                  <c:v>21.990701999999999</c:v>
                </c:pt>
                <c:pt idx="625">
                  <c:v>21.989473</c:v>
                </c:pt>
                <c:pt idx="626">
                  <c:v>21.98978</c:v>
                </c:pt>
                <c:pt idx="627">
                  <c:v>21.989473</c:v>
                </c:pt>
                <c:pt idx="628">
                  <c:v>21.990088</c:v>
                </c:pt>
                <c:pt idx="629">
                  <c:v>21.990701999999999</c:v>
                </c:pt>
                <c:pt idx="630">
                  <c:v>21.990394999999999</c:v>
                </c:pt>
                <c:pt idx="631">
                  <c:v>21.98978</c:v>
                </c:pt>
                <c:pt idx="632">
                  <c:v>21.990548</c:v>
                </c:pt>
                <c:pt idx="633">
                  <c:v>21.98978</c:v>
                </c:pt>
                <c:pt idx="634">
                  <c:v>21.989013</c:v>
                </c:pt>
                <c:pt idx="635">
                  <c:v>21.990241000000001</c:v>
                </c:pt>
                <c:pt idx="636">
                  <c:v>21.989626999999999</c:v>
                </c:pt>
                <c:pt idx="637">
                  <c:v>21.990241000000001</c:v>
                </c:pt>
                <c:pt idx="638">
                  <c:v>21.989166000000001</c:v>
                </c:pt>
                <c:pt idx="639">
                  <c:v>21.989013</c:v>
                </c:pt>
                <c:pt idx="640">
                  <c:v>21.989934000000002</c:v>
                </c:pt>
                <c:pt idx="641">
                  <c:v>21.989626999999999</c:v>
                </c:pt>
                <c:pt idx="642">
                  <c:v>21.989319999999999</c:v>
                </c:pt>
                <c:pt idx="643">
                  <c:v>21.990394999999999</c:v>
                </c:pt>
                <c:pt idx="644">
                  <c:v>21.988705</c:v>
                </c:pt>
                <c:pt idx="645">
                  <c:v>21.989934000000002</c:v>
                </c:pt>
                <c:pt idx="646">
                  <c:v>21.990241000000001</c:v>
                </c:pt>
                <c:pt idx="647">
                  <c:v>21.990394999999999</c:v>
                </c:pt>
                <c:pt idx="648">
                  <c:v>21.990088</c:v>
                </c:pt>
                <c:pt idx="649">
                  <c:v>21.989473</c:v>
                </c:pt>
                <c:pt idx="650">
                  <c:v>21.991316000000001</c:v>
                </c:pt>
                <c:pt idx="651">
                  <c:v>21.989626999999999</c:v>
                </c:pt>
                <c:pt idx="652">
                  <c:v>21.990241000000001</c:v>
                </c:pt>
                <c:pt idx="653">
                  <c:v>21.990241000000001</c:v>
                </c:pt>
                <c:pt idx="654">
                  <c:v>21.990241000000001</c:v>
                </c:pt>
                <c:pt idx="655">
                  <c:v>21.990701999999999</c:v>
                </c:pt>
                <c:pt idx="656">
                  <c:v>21.991161999999999</c:v>
                </c:pt>
                <c:pt idx="657">
                  <c:v>21.99147</c:v>
                </c:pt>
                <c:pt idx="658">
                  <c:v>21.991316000000001</c:v>
                </c:pt>
                <c:pt idx="659">
                  <c:v>21.989166000000001</c:v>
                </c:pt>
                <c:pt idx="660">
                  <c:v>21.989166000000001</c:v>
                </c:pt>
                <c:pt idx="661">
                  <c:v>21.991316000000001</c:v>
                </c:pt>
                <c:pt idx="662">
                  <c:v>21.990394999999999</c:v>
                </c:pt>
                <c:pt idx="663">
                  <c:v>21.990548</c:v>
                </c:pt>
                <c:pt idx="664">
                  <c:v>21.989473</c:v>
                </c:pt>
                <c:pt idx="665">
                  <c:v>21.990241000000001</c:v>
                </c:pt>
                <c:pt idx="666">
                  <c:v>21.990394999999999</c:v>
                </c:pt>
                <c:pt idx="667">
                  <c:v>21.990701999999999</c:v>
                </c:pt>
                <c:pt idx="668">
                  <c:v>21.98978</c:v>
                </c:pt>
                <c:pt idx="669">
                  <c:v>21.988859000000001</c:v>
                </c:pt>
                <c:pt idx="670">
                  <c:v>21.989013</c:v>
                </c:pt>
                <c:pt idx="671">
                  <c:v>21.98978</c:v>
                </c:pt>
                <c:pt idx="672">
                  <c:v>21.990241000000001</c:v>
                </c:pt>
                <c:pt idx="673">
                  <c:v>21.990394999999999</c:v>
                </c:pt>
                <c:pt idx="674">
                  <c:v>21.989626999999999</c:v>
                </c:pt>
                <c:pt idx="675">
                  <c:v>21.989473</c:v>
                </c:pt>
                <c:pt idx="676">
                  <c:v>21.991008999999998</c:v>
                </c:pt>
                <c:pt idx="677">
                  <c:v>21.990855</c:v>
                </c:pt>
                <c:pt idx="678">
                  <c:v>21.989626999999999</c:v>
                </c:pt>
                <c:pt idx="679">
                  <c:v>21.989473</c:v>
                </c:pt>
                <c:pt idx="680">
                  <c:v>21.991316000000001</c:v>
                </c:pt>
                <c:pt idx="681">
                  <c:v>21.98978</c:v>
                </c:pt>
                <c:pt idx="682">
                  <c:v>21.990548</c:v>
                </c:pt>
                <c:pt idx="683">
                  <c:v>21.990855</c:v>
                </c:pt>
                <c:pt idx="684">
                  <c:v>21.990241000000001</c:v>
                </c:pt>
                <c:pt idx="685">
                  <c:v>21.989473</c:v>
                </c:pt>
                <c:pt idx="686">
                  <c:v>21.990394999999999</c:v>
                </c:pt>
                <c:pt idx="687">
                  <c:v>21.990394999999999</c:v>
                </c:pt>
                <c:pt idx="688">
                  <c:v>21.989473</c:v>
                </c:pt>
                <c:pt idx="689">
                  <c:v>21.990548</c:v>
                </c:pt>
                <c:pt idx="690">
                  <c:v>21.990855</c:v>
                </c:pt>
                <c:pt idx="691">
                  <c:v>21.990701999999999</c:v>
                </c:pt>
                <c:pt idx="692">
                  <c:v>21.990394999999999</c:v>
                </c:pt>
                <c:pt idx="693">
                  <c:v>21.990088</c:v>
                </c:pt>
                <c:pt idx="694">
                  <c:v>21.991008999999998</c:v>
                </c:pt>
                <c:pt idx="695">
                  <c:v>21.990241000000001</c:v>
                </c:pt>
                <c:pt idx="696">
                  <c:v>21.990855</c:v>
                </c:pt>
                <c:pt idx="697">
                  <c:v>21.990701999999999</c:v>
                </c:pt>
                <c:pt idx="698">
                  <c:v>21.991316000000001</c:v>
                </c:pt>
                <c:pt idx="699">
                  <c:v>21.990088</c:v>
                </c:pt>
                <c:pt idx="700">
                  <c:v>21.989626999999999</c:v>
                </c:pt>
                <c:pt idx="701">
                  <c:v>21.990088</c:v>
                </c:pt>
                <c:pt idx="702">
                  <c:v>21.990855</c:v>
                </c:pt>
                <c:pt idx="703">
                  <c:v>21.990701999999999</c:v>
                </c:pt>
                <c:pt idx="704">
                  <c:v>21.989934000000002</c:v>
                </c:pt>
                <c:pt idx="705">
                  <c:v>21.990394999999999</c:v>
                </c:pt>
                <c:pt idx="706">
                  <c:v>21.98978</c:v>
                </c:pt>
                <c:pt idx="707">
                  <c:v>21.989934000000002</c:v>
                </c:pt>
                <c:pt idx="708">
                  <c:v>21.990241000000001</c:v>
                </c:pt>
                <c:pt idx="709">
                  <c:v>21.991161999999999</c:v>
                </c:pt>
                <c:pt idx="710">
                  <c:v>21.991161999999999</c:v>
                </c:pt>
                <c:pt idx="711">
                  <c:v>21.991316000000001</c:v>
                </c:pt>
                <c:pt idx="712">
                  <c:v>21.990548</c:v>
                </c:pt>
                <c:pt idx="713">
                  <c:v>21.990088</c:v>
                </c:pt>
                <c:pt idx="714">
                  <c:v>21.989473</c:v>
                </c:pt>
                <c:pt idx="715">
                  <c:v>21.988705</c:v>
                </c:pt>
                <c:pt idx="716">
                  <c:v>21.989013</c:v>
                </c:pt>
                <c:pt idx="717">
                  <c:v>21.989319999999999</c:v>
                </c:pt>
                <c:pt idx="718">
                  <c:v>21.989319999999999</c:v>
                </c:pt>
                <c:pt idx="719">
                  <c:v>21.989934000000002</c:v>
                </c:pt>
                <c:pt idx="720">
                  <c:v>21.991008999999998</c:v>
                </c:pt>
                <c:pt idx="721">
                  <c:v>21.990548</c:v>
                </c:pt>
                <c:pt idx="722">
                  <c:v>21.991161999999999</c:v>
                </c:pt>
                <c:pt idx="723">
                  <c:v>21.990088</c:v>
                </c:pt>
                <c:pt idx="724">
                  <c:v>21.991316000000001</c:v>
                </c:pt>
                <c:pt idx="725">
                  <c:v>21.990701999999999</c:v>
                </c:pt>
                <c:pt idx="726">
                  <c:v>21.990088</c:v>
                </c:pt>
                <c:pt idx="727">
                  <c:v>21.989473</c:v>
                </c:pt>
                <c:pt idx="728">
                  <c:v>21.990701999999999</c:v>
                </c:pt>
                <c:pt idx="729">
                  <c:v>21.98978</c:v>
                </c:pt>
                <c:pt idx="730">
                  <c:v>21.990088</c:v>
                </c:pt>
                <c:pt idx="731">
                  <c:v>21.989934000000002</c:v>
                </c:pt>
                <c:pt idx="732">
                  <c:v>21.990241000000001</c:v>
                </c:pt>
                <c:pt idx="733">
                  <c:v>21.98978</c:v>
                </c:pt>
                <c:pt idx="734">
                  <c:v>21.990701999999999</c:v>
                </c:pt>
                <c:pt idx="735">
                  <c:v>21.990394999999999</c:v>
                </c:pt>
                <c:pt idx="736">
                  <c:v>21.990548</c:v>
                </c:pt>
                <c:pt idx="737">
                  <c:v>21.990394999999999</c:v>
                </c:pt>
                <c:pt idx="738">
                  <c:v>21.989473</c:v>
                </c:pt>
                <c:pt idx="739">
                  <c:v>21.989626999999999</c:v>
                </c:pt>
                <c:pt idx="740">
                  <c:v>21.989934000000002</c:v>
                </c:pt>
                <c:pt idx="741">
                  <c:v>21.990241000000001</c:v>
                </c:pt>
                <c:pt idx="742">
                  <c:v>21.990394999999999</c:v>
                </c:pt>
                <c:pt idx="743">
                  <c:v>21.990394999999999</c:v>
                </c:pt>
                <c:pt idx="744">
                  <c:v>21.990855</c:v>
                </c:pt>
                <c:pt idx="745">
                  <c:v>21.989934000000002</c:v>
                </c:pt>
                <c:pt idx="746">
                  <c:v>21.989934000000002</c:v>
                </c:pt>
                <c:pt idx="747">
                  <c:v>21.990548</c:v>
                </c:pt>
                <c:pt idx="748">
                  <c:v>21.991776999999999</c:v>
                </c:pt>
                <c:pt idx="749">
                  <c:v>21.988705</c:v>
                </c:pt>
                <c:pt idx="750">
                  <c:v>21.991623000000001</c:v>
                </c:pt>
                <c:pt idx="751">
                  <c:v>21.98978</c:v>
                </c:pt>
                <c:pt idx="752">
                  <c:v>21.989934000000002</c:v>
                </c:pt>
                <c:pt idx="753">
                  <c:v>21.98978</c:v>
                </c:pt>
                <c:pt idx="754">
                  <c:v>21.990088</c:v>
                </c:pt>
                <c:pt idx="755">
                  <c:v>21.990088</c:v>
                </c:pt>
                <c:pt idx="756">
                  <c:v>21.990088</c:v>
                </c:pt>
                <c:pt idx="757">
                  <c:v>21.98978</c:v>
                </c:pt>
                <c:pt idx="758">
                  <c:v>21.991008999999998</c:v>
                </c:pt>
                <c:pt idx="759">
                  <c:v>21.989934000000002</c:v>
                </c:pt>
                <c:pt idx="760">
                  <c:v>21.98978</c:v>
                </c:pt>
                <c:pt idx="761">
                  <c:v>21.989166000000001</c:v>
                </c:pt>
                <c:pt idx="762">
                  <c:v>21.991161999999999</c:v>
                </c:pt>
                <c:pt idx="763">
                  <c:v>21.990241000000001</c:v>
                </c:pt>
                <c:pt idx="764">
                  <c:v>21.991161999999999</c:v>
                </c:pt>
                <c:pt idx="765">
                  <c:v>21.990548</c:v>
                </c:pt>
                <c:pt idx="766">
                  <c:v>21.990548</c:v>
                </c:pt>
                <c:pt idx="767">
                  <c:v>21.990394999999999</c:v>
                </c:pt>
                <c:pt idx="768">
                  <c:v>21.990701999999999</c:v>
                </c:pt>
                <c:pt idx="769">
                  <c:v>21.990548</c:v>
                </c:pt>
                <c:pt idx="770">
                  <c:v>21.98978</c:v>
                </c:pt>
                <c:pt idx="771">
                  <c:v>21.989934000000002</c:v>
                </c:pt>
                <c:pt idx="772">
                  <c:v>21.989473</c:v>
                </c:pt>
                <c:pt idx="773">
                  <c:v>21.990855</c:v>
                </c:pt>
                <c:pt idx="774">
                  <c:v>21.990548</c:v>
                </c:pt>
                <c:pt idx="775">
                  <c:v>21.990701999999999</c:v>
                </c:pt>
                <c:pt idx="776">
                  <c:v>21.991008999999998</c:v>
                </c:pt>
                <c:pt idx="777">
                  <c:v>21.990394999999999</c:v>
                </c:pt>
                <c:pt idx="778">
                  <c:v>21.990241000000001</c:v>
                </c:pt>
                <c:pt idx="779">
                  <c:v>21.989319999999999</c:v>
                </c:pt>
                <c:pt idx="780">
                  <c:v>21.989626999999999</c:v>
                </c:pt>
                <c:pt idx="781">
                  <c:v>21.989626999999999</c:v>
                </c:pt>
                <c:pt idx="782">
                  <c:v>21.98978</c:v>
                </c:pt>
                <c:pt idx="783">
                  <c:v>21.989319999999999</c:v>
                </c:pt>
                <c:pt idx="784">
                  <c:v>21.989166000000001</c:v>
                </c:pt>
                <c:pt idx="785">
                  <c:v>21.990394999999999</c:v>
                </c:pt>
                <c:pt idx="786">
                  <c:v>21.98978</c:v>
                </c:pt>
                <c:pt idx="787">
                  <c:v>21.990394999999999</c:v>
                </c:pt>
                <c:pt idx="788">
                  <c:v>21.990701999999999</c:v>
                </c:pt>
                <c:pt idx="789">
                  <c:v>21.990088</c:v>
                </c:pt>
                <c:pt idx="790">
                  <c:v>21.989626999999999</c:v>
                </c:pt>
                <c:pt idx="791">
                  <c:v>21.990855</c:v>
                </c:pt>
                <c:pt idx="792">
                  <c:v>21.989934000000002</c:v>
                </c:pt>
                <c:pt idx="793">
                  <c:v>21.989934000000002</c:v>
                </c:pt>
                <c:pt idx="794">
                  <c:v>21.990701999999999</c:v>
                </c:pt>
                <c:pt idx="795">
                  <c:v>21.990548</c:v>
                </c:pt>
                <c:pt idx="796">
                  <c:v>21.990394999999999</c:v>
                </c:pt>
                <c:pt idx="797">
                  <c:v>21.990241000000001</c:v>
                </c:pt>
                <c:pt idx="798">
                  <c:v>21.991161999999999</c:v>
                </c:pt>
                <c:pt idx="799">
                  <c:v>21.989319999999999</c:v>
                </c:pt>
                <c:pt idx="800">
                  <c:v>21.990394999999999</c:v>
                </c:pt>
                <c:pt idx="801">
                  <c:v>21.989626999999999</c:v>
                </c:pt>
                <c:pt idx="802">
                  <c:v>21.989013</c:v>
                </c:pt>
                <c:pt idx="803">
                  <c:v>21.991316000000001</c:v>
                </c:pt>
                <c:pt idx="804">
                  <c:v>21.991161999999999</c:v>
                </c:pt>
                <c:pt idx="805">
                  <c:v>21.98978</c:v>
                </c:pt>
                <c:pt idx="806">
                  <c:v>21.991161999999999</c:v>
                </c:pt>
                <c:pt idx="807">
                  <c:v>21.989473</c:v>
                </c:pt>
                <c:pt idx="808">
                  <c:v>21.990548</c:v>
                </c:pt>
                <c:pt idx="809">
                  <c:v>21.989934000000002</c:v>
                </c:pt>
                <c:pt idx="810">
                  <c:v>21.991316000000001</c:v>
                </c:pt>
                <c:pt idx="811">
                  <c:v>21.990088</c:v>
                </c:pt>
                <c:pt idx="812">
                  <c:v>21.98978</c:v>
                </c:pt>
                <c:pt idx="813">
                  <c:v>21.988551999999999</c:v>
                </c:pt>
                <c:pt idx="814">
                  <c:v>21.988859000000001</c:v>
                </c:pt>
                <c:pt idx="815">
                  <c:v>21.989166000000001</c:v>
                </c:pt>
                <c:pt idx="816">
                  <c:v>21.990394999999999</c:v>
                </c:pt>
                <c:pt idx="817">
                  <c:v>21.989013</c:v>
                </c:pt>
                <c:pt idx="818">
                  <c:v>21.989319999999999</c:v>
                </c:pt>
                <c:pt idx="819">
                  <c:v>21.989166000000001</c:v>
                </c:pt>
                <c:pt idx="820">
                  <c:v>21.991316000000001</c:v>
                </c:pt>
                <c:pt idx="821">
                  <c:v>21.991008999999998</c:v>
                </c:pt>
                <c:pt idx="822">
                  <c:v>21.990241000000001</c:v>
                </c:pt>
                <c:pt idx="823">
                  <c:v>21.990701999999999</c:v>
                </c:pt>
                <c:pt idx="824">
                  <c:v>21.990701999999999</c:v>
                </c:pt>
                <c:pt idx="825">
                  <c:v>21.990701999999999</c:v>
                </c:pt>
                <c:pt idx="826">
                  <c:v>21.989934000000002</c:v>
                </c:pt>
                <c:pt idx="827">
                  <c:v>21.989166000000001</c:v>
                </c:pt>
                <c:pt idx="828">
                  <c:v>21.990548</c:v>
                </c:pt>
                <c:pt idx="829">
                  <c:v>21.990241000000001</c:v>
                </c:pt>
                <c:pt idx="830">
                  <c:v>21.99147</c:v>
                </c:pt>
                <c:pt idx="831">
                  <c:v>21.990088</c:v>
                </c:pt>
                <c:pt idx="832">
                  <c:v>21.98978</c:v>
                </c:pt>
                <c:pt idx="833">
                  <c:v>21.989934000000002</c:v>
                </c:pt>
                <c:pt idx="834">
                  <c:v>21.991161999999999</c:v>
                </c:pt>
                <c:pt idx="835">
                  <c:v>21.989166000000001</c:v>
                </c:pt>
                <c:pt idx="836">
                  <c:v>21.991316000000001</c:v>
                </c:pt>
                <c:pt idx="837">
                  <c:v>21.990701999999999</c:v>
                </c:pt>
                <c:pt idx="838">
                  <c:v>21.991008999999998</c:v>
                </c:pt>
                <c:pt idx="839">
                  <c:v>21.990701999999999</c:v>
                </c:pt>
                <c:pt idx="840">
                  <c:v>21.98978</c:v>
                </c:pt>
                <c:pt idx="841">
                  <c:v>21.990394999999999</c:v>
                </c:pt>
                <c:pt idx="842">
                  <c:v>21.989319999999999</c:v>
                </c:pt>
                <c:pt idx="843">
                  <c:v>21.989473</c:v>
                </c:pt>
                <c:pt idx="844">
                  <c:v>21.989319999999999</c:v>
                </c:pt>
                <c:pt idx="845">
                  <c:v>21.991316000000001</c:v>
                </c:pt>
                <c:pt idx="846">
                  <c:v>21.989934000000002</c:v>
                </c:pt>
                <c:pt idx="847">
                  <c:v>21.989626999999999</c:v>
                </c:pt>
                <c:pt idx="848">
                  <c:v>21.989166000000001</c:v>
                </c:pt>
                <c:pt idx="849">
                  <c:v>21.990701999999999</c:v>
                </c:pt>
                <c:pt idx="850">
                  <c:v>21.989013</c:v>
                </c:pt>
                <c:pt idx="851">
                  <c:v>21.990394999999999</c:v>
                </c:pt>
                <c:pt idx="852">
                  <c:v>21.989626999999999</c:v>
                </c:pt>
                <c:pt idx="853">
                  <c:v>21.990241000000001</c:v>
                </c:pt>
                <c:pt idx="854">
                  <c:v>21.98978</c:v>
                </c:pt>
                <c:pt idx="855">
                  <c:v>21.988859000000001</c:v>
                </c:pt>
                <c:pt idx="856">
                  <c:v>21.990701999999999</c:v>
                </c:pt>
                <c:pt idx="857">
                  <c:v>21.990088</c:v>
                </c:pt>
                <c:pt idx="858">
                  <c:v>21.990088</c:v>
                </c:pt>
                <c:pt idx="859">
                  <c:v>21.98978</c:v>
                </c:pt>
                <c:pt idx="860">
                  <c:v>21.98978</c:v>
                </c:pt>
                <c:pt idx="861">
                  <c:v>21.990241000000001</c:v>
                </c:pt>
                <c:pt idx="862">
                  <c:v>21.98978</c:v>
                </c:pt>
                <c:pt idx="863">
                  <c:v>21.989934000000002</c:v>
                </c:pt>
                <c:pt idx="864">
                  <c:v>21.99147</c:v>
                </c:pt>
                <c:pt idx="865">
                  <c:v>21.991776999999999</c:v>
                </c:pt>
                <c:pt idx="866">
                  <c:v>21.990394999999999</c:v>
                </c:pt>
                <c:pt idx="867">
                  <c:v>21.98978</c:v>
                </c:pt>
                <c:pt idx="868">
                  <c:v>21.98978</c:v>
                </c:pt>
                <c:pt idx="869">
                  <c:v>21.990241000000001</c:v>
                </c:pt>
                <c:pt idx="870">
                  <c:v>21.991316000000001</c:v>
                </c:pt>
                <c:pt idx="871">
                  <c:v>21.990548</c:v>
                </c:pt>
                <c:pt idx="872">
                  <c:v>21.98978</c:v>
                </c:pt>
                <c:pt idx="873">
                  <c:v>21.989166000000001</c:v>
                </c:pt>
                <c:pt idx="874">
                  <c:v>21.990548</c:v>
                </c:pt>
                <c:pt idx="875">
                  <c:v>21.990855</c:v>
                </c:pt>
                <c:pt idx="876">
                  <c:v>21.99147</c:v>
                </c:pt>
                <c:pt idx="877">
                  <c:v>21.990394999999999</c:v>
                </c:pt>
                <c:pt idx="878">
                  <c:v>21.989934000000002</c:v>
                </c:pt>
                <c:pt idx="879">
                  <c:v>21.990701999999999</c:v>
                </c:pt>
                <c:pt idx="880">
                  <c:v>21.989013</c:v>
                </c:pt>
                <c:pt idx="881">
                  <c:v>21.990548</c:v>
                </c:pt>
                <c:pt idx="882">
                  <c:v>21.989473</c:v>
                </c:pt>
                <c:pt idx="883">
                  <c:v>21.990241000000001</c:v>
                </c:pt>
                <c:pt idx="884">
                  <c:v>21.989473</c:v>
                </c:pt>
                <c:pt idx="885">
                  <c:v>21.989934000000002</c:v>
                </c:pt>
                <c:pt idx="886">
                  <c:v>21.990855</c:v>
                </c:pt>
                <c:pt idx="887">
                  <c:v>21.990548</c:v>
                </c:pt>
                <c:pt idx="888">
                  <c:v>21.990394999999999</c:v>
                </c:pt>
                <c:pt idx="889">
                  <c:v>21.988859000000001</c:v>
                </c:pt>
                <c:pt idx="890">
                  <c:v>21.98978</c:v>
                </c:pt>
                <c:pt idx="891">
                  <c:v>21.990241000000001</c:v>
                </c:pt>
                <c:pt idx="892">
                  <c:v>21.991316000000001</c:v>
                </c:pt>
                <c:pt idx="893">
                  <c:v>21.989473</c:v>
                </c:pt>
                <c:pt idx="894">
                  <c:v>21.990088</c:v>
                </c:pt>
                <c:pt idx="895">
                  <c:v>21.98978</c:v>
                </c:pt>
                <c:pt idx="896">
                  <c:v>21.990241000000001</c:v>
                </c:pt>
                <c:pt idx="897">
                  <c:v>21.990548</c:v>
                </c:pt>
                <c:pt idx="898">
                  <c:v>21.990241000000001</c:v>
                </c:pt>
                <c:pt idx="899">
                  <c:v>21.989319999999999</c:v>
                </c:pt>
                <c:pt idx="900">
                  <c:v>21.990241000000001</c:v>
                </c:pt>
                <c:pt idx="901">
                  <c:v>21.989626999999999</c:v>
                </c:pt>
                <c:pt idx="902">
                  <c:v>21.991316000000001</c:v>
                </c:pt>
                <c:pt idx="903">
                  <c:v>21.989319999999999</c:v>
                </c:pt>
                <c:pt idx="904">
                  <c:v>21.989934000000002</c:v>
                </c:pt>
                <c:pt idx="905">
                  <c:v>21.990088</c:v>
                </c:pt>
                <c:pt idx="906">
                  <c:v>21.990394999999999</c:v>
                </c:pt>
                <c:pt idx="907">
                  <c:v>21.990088</c:v>
                </c:pt>
                <c:pt idx="908">
                  <c:v>21.990855</c:v>
                </c:pt>
                <c:pt idx="909">
                  <c:v>21.990088</c:v>
                </c:pt>
                <c:pt idx="910">
                  <c:v>21.990548</c:v>
                </c:pt>
                <c:pt idx="911">
                  <c:v>21.990088</c:v>
                </c:pt>
                <c:pt idx="912">
                  <c:v>21.991008999999998</c:v>
                </c:pt>
                <c:pt idx="913">
                  <c:v>21.990701999999999</c:v>
                </c:pt>
                <c:pt idx="914">
                  <c:v>21.990855</c:v>
                </c:pt>
                <c:pt idx="915">
                  <c:v>21.989319999999999</c:v>
                </c:pt>
                <c:pt idx="916">
                  <c:v>21.990394999999999</c:v>
                </c:pt>
                <c:pt idx="917">
                  <c:v>21.991008999999998</c:v>
                </c:pt>
                <c:pt idx="918">
                  <c:v>21.990548</c:v>
                </c:pt>
                <c:pt idx="919">
                  <c:v>21.990548</c:v>
                </c:pt>
                <c:pt idx="920">
                  <c:v>21.990548</c:v>
                </c:pt>
                <c:pt idx="921">
                  <c:v>21.991316000000001</c:v>
                </c:pt>
                <c:pt idx="922">
                  <c:v>21.990855</c:v>
                </c:pt>
                <c:pt idx="923">
                  <c:v>21.990394999999999</c:v>
                </c:pt>
                <c:pt idx="924">
                  <c:v>21.991161999999999</c:v>
                </c:pt>
                <c:pt idx="925">
                  <c:v>21.990855</c:v>
                </c:pt>
                <c:pt idx="926">
                  <c:v>21.991161999999999</c:v>
                </c:pt>
                <c:pt idx="927">
                  <c:v>21.98978</c:v>
                </c:pt>
                <c:pt idx="928">
                  <c:v>21.988091000000001</c:v>
                </c:pt>
                <c:pt idx="929">
                  <c:v>21.989013</c:v>
                </c:pt>
                <c:pt idx="930">
                  <c:v>21.989166000000001</c:v>
                </c:pt>
                <c:pt idx="931">
                  <c:v>21.989626999999999</c:v>
                </c:pt>
                <c:pt idx="932">
                  <c:v>21.991161999999999</c:v>
                </c:pt>
                <c:pt idx="933">
                  <c:v>21.990088</c:v>
                </c:pt>
                <c:pt idx="934">
                  <c:v>21.990088</c:v>
                </c:pt>
                <c:pt idx="935">
                  <c:v>21.989319999999999</c:v>
                </c:pt>
                <c:pt idx="936">
                  <c:v>21.990088</c:v>
                </c:pt>
                <c:pt idx="937">
                  <c:v>21.989934000000002</c:v>
                </c:pt>
                <c:pt idx="938">
                  <c:v>21.989013</c:v>
                </c:pt>
                <c:pt idx="939">
                  <c:v>21.990394999999999</c:v>
                </c:pt>
                <c:pt idx="940">
                  <c:v>21.991316000000001</c:v>
                </c:pt>
                <c:pt idx="941">
                  <c:v>21.990241000000001</c:v>
                </c:pt>
                <c:pt idx="942">
                  <c:v>21.989934000000002</c:v>
                </c:pt>
                <c:pt idx="943">
                  <c:v>21.991623000000001</c:v>
                </c:pt>
                <c:pt idx="944">
                  <c:v>21.989013</c:v>
                </c:pt>
                <c:pt idx="945">
                  <c:v>21.989626999999999</c:v>
                </c:pt>
                <c:pt idx="946">
                  <c:v>21.991008999999998</c:v>
                </c:pt>
                <c:pt idx="947">
                  <c:v>21.990701999999999</c:v>
                </c:pt>
                <c:pt idx="948">
                  <c:v>21.991161999999999</c:v>
                </c:pt>
                <c:pt idx="949">
                  <c:v>21.990394999999999</c:v>
                </c:pt>
                <c:pt idx="950">
                  <c:v>21.989934000000002</c:v>
                </c:pt>
                <c:pt idx="951">
                  <c:v>21.990855</c:v>
                </c:pt>
                <c:pt idx="952">
                  <c:v>21.990855</c:v>
                </c:pt>
                <c:pt idx="953">
                  <c:v>21.990088</c:v>
                </c:pt>
                <c:pt idx="954">
                  <c:v>21.988705</c:v>
                </c:pt>
                <c:pt idx="955">
                  <c:v>21.990241000000001</c:v>
                </c:pt>
                <c:pt idx="956">
                  <c:v>21.990701999999999</c:v>
                </c:pt>
                <c:pt idx="957">
                  <c:v>21.990701999999999</c:v>
                </c:pt>
                <c:pt idx="958">
                  <c:v>21.991316000000001</c:v>
                </c:pt>
                <c:pt idx="959">
                  <c:v>21.989626999999999</c:v>
                </c:pt>
                <c:pt idx="960">
                  <c:v>21.990701999999999</c:v>
                </c:pt>
                <c:pt idx="961">
                  <c:v>21.989473</c:v>
                </c:pt>
                <c:pt idx="962">
                  <c:v>21.990241000000001</c:v>
                </c:pt>
                <c:pt idx="963">
                  <c:v>21.989626999999999</c:v>
                </c:pt>
                <c:pt idx="964">
                  <c:v>21.989934000000002</c:v>
                </c:pt>
                <c:pt idx="965">
                  <c:v>21.990855</c:v>
                </c:pt>
                <c:pt idx="966">
                  <c:v>21.990394999999999</c:v>
                </c:pt>
                <c:pt idx="967">
                  <c:v>21.991161999999999</c:v>
                </c:pt>
                <c:pt idx="968">
                  <c:v>21.989626999999999</c:v>
                </c:pt>
                <c:pt idx="969">
                  <c:v>21.989473</c:v>
                </c:pt>
                <c:pt idx="970">
                  <c:v>21.990088</c:v>
                </c:pt>
                <c:pt idx="971">
                  <c:v>21.990241000000001</c:v>
                </c:pt>
                <c:pt idx="972">
                  <c:v>21.990855</c:v>
                </c:pt>
                <c:pt idx="973">
                  <c:v>21.989626999999999</c:v>
                </c:pt>
                <c:pt idx="974">
                  <c:v>21.991008999999998</c:v>
                </c:pt>
                <c:pt idx="975">
                  <c:v>21.990241000000001</c:v>
                </c:pt>
                <c:pt idx="976">
                  <c:v>21.989934000000002</c:v>
                </c:pt>
                <c:pt idx="977">
                  <c:v>21.990088</c:v>
                </c:pt>
                <c:pt idx="978">
                  <c:v>21.990701999999999</c:v>
                </c:pt>
                <c:pt idx="979">
                  <c:v>21.990088</c:v>
                </c:pt>
                <c:pt idx="980">
                  <c:v>21.989013</c:v>
                </c:pt>
                <c:pt idx="981">
                  <c:v>21.990241000000001</c:v>
                </c:pt>
                <c:pt idx="982">
                  <c:v>21.990701999999999</c:v>
                </c:pt>
                <c:pt idx="983">
                  <c:v>21.989473</c:v>
                </c:pt>
                <c:pt idx="984">
                  <c:v>21.991776999999999</c:v>
                </c:pt>
                <c:pt idx="985">
                  <c:v>21.991008999999998</c:v>
                </c:pt>
                <c:pt idx="986">
                  <c:v>21.989934000000002</c:v>
                </c:pt>
                <c:pt idx="987">
                  <c:v>21.990088</c:v>
                </c:pt>
                <c:pt idx="988">
                  <c:v>21.989473</c:v>
                </c:pt>
                <c:pt idx="989">
                  <c:v>21.989626999999999</c:v>
                </c:pt>
                <c:pt idx="990">
                  <c:v>21.989319999999999</c:v>
                </c:pt>
                <c:pt idx="991">
                  <c:v>21.989934000000002</c:v>
                </c:pt>
                <c:pt idx="992">
                  <c:v>21.990855</c:v>
                </c:pt>
                <c:pt idx="993">
                  <c:v>21.991008999999998</c:v>
                </c:pt>
                <c:pt idx="994">
                  <c:v>21.990548</c:v>
                </c:pt>
                <c:pt idx="995">
                  <c:v>21.990855</c:v>
                </c:pt>
                <c:pt idx="996">
                  <c:v>21.990855</c:v>
                </c:pt>
                <c:pt idx="997">
                  <c:v>21.990241000000001</c:v>
                </c:pt>
                <c:pt idx="998">
                  <c:v>21.989934000000002</c:v>
                </c:pt>
                <c:pt idx="999">
                  <c:v>21.989473</c:v>
                </c:pt>
                <c:pt idx="1000">
                  <c:v>21.989934000000002</c:v>
                </c:pt>
                <c:pt idx="1001">
                  <c:v>21.98978</c:v>
                </c:pt>
                <c:pt idx="1002">
                  <c:v>21.990088</c:v>
                </c:pt>
                <c:pt idx="1003">
                  <c:v>21.990088</c:v>
                </c:pt>
                <c:pt idx="1004">
                  <c:v>21.989626999999999</c:v>
                </c:pt>
                <c:pt idx="1005">
                  <c:v>21.989626999999999</c:v>
                </c:pt>
                <c:pt idx="1006">
                  <c:v>21.990241000000001</c:v>
                </c:pt>
                <c:pt idx="1007">
                  <c:v>21.989166000000001</c:v>
                </c:pt>
                <c:pt idx="1008">
                  <c:v>21.989934000000002</c:v>
                </c:pt>
                <c:pt idx="1009">
                  <c:v>21.990241000000001</c:v>
                </c:pt>
                <c:pt idx="1010">
                  <c:v>21.989319999999999</c:v>
                </c:pt>
                <c:pt idx="1011">
                  <c:v>21.98978</c:v>
                </c:pt>
                <c:pt idx="1012">
                  <c:v>21.989473</c:v>
                </c:pt>
                <c:pt idx="1013">
                  <c:v>21.989473</c:v>
                </c:pt>
                <c:pt idx="1014">
                  <c:v>21.991008999999998</c:v>
                </c:pt>
                <c:pt idx="1015">
                  <c:v>21.989319999999999</c:v>
                </c:pt>
                <c:pt idx="1016">
                  <c:v>21.990088</c:v>
                </c:pt>
                <c:pt idx="1017">
                  <c:v>21.990701999999999</c:v>
                </c:pt>
                <c:pt idx="1018">
                  <c:v>21.990088</c:v>
                </c:pt>
                <c:pt idx="1019">
                  <c:v>21.989166000000001</c:v>
                </c:pt>
                <c:pt idx="1020">
                  <c:v>21.989934000000002</c:v>
                </c:pt>
                <c:pt idx="1021">
                  <c:v>21.990701999999999</c:v>
                </c:pt>
                <c:pt idx="1022">
                  <c:v>21.989473</c:v>
                </c:pt>
                <c:pt idx="1023">
                  <c:v>21.990241000000001</c:v>
                </c:pt>
                <c:pt idx="1024">
                  <c:v>21.989473</c:v>
                </c:pt>
                <c:pt idx="1025">
                  <c:v>21.989166000000001</c:v>
                </c:pt>
                <c:pt idx="1026">
                  <c:v>21.989473</c:v>
                </c:pt>
                <c:pt idx="1027">
                  <c:v>21.989934000000002</c:v>
                </c:pt>
                <c:pt idx="1028">
                  <c:v>21.990241000000001</c:v>
                </c:pt>
                <c:pt idx="1029">
                  <c:v>21.990088</c:v>
                </c:pt>
                <c:pt idx="1030">
                  <c:v>21.989473</c:v>
                </c:pt>
                <c:pt idx="1031">
                  <c:v>21.990241000000001</c:v>
                </c:pt>
                <c:pt idx="1032">
                  <c:v>21.990394999999999</c:v>
                </c:pt>
                <c:pt idx="1033">
                  <c:v>21.991316000000001</c:v>
                </c:pt>
                <c:pt idx="1034">
                  <c:v>21.989473</c:v>
                </c:pt>
                <c:pt idx="1035">
                  <c:v>21.990548</c:v>
                </c:pt>
                <c:pt idx="1036">
                  <c:v>21.990241000000001</c:v>
                </c:pt>
                <c:pt idx="1037">
                  <c:v>21.990088</c:v>
                </c:pt>
                <c:pt idx="1038">
                  <c:v>21.990548</c:v>
                </c:pt>
                <c:pt idx="1039">
                  <c:v>21.990701999999999</c:v>
                </c:pt>
                <c:pt idx="1040">
                  <c:v>21.990548</c:v>
                </c:pt>
                <c:pt idx="1041">
                  <c:v>21.990548</c:v>
                </c:pt>
                <c:pt idx="1042">
                  <c:v>21.990241000000001</c:v>
                </c:pt>
                <c:pt idx="1043">
                  <c:v>21.990394999999999</c:v>
                </c:pt>
                <c:pt idx="1044">
                  <c:v>21.990701999999999</c:v>
                </c:pt>
                <c:pt idx="1045">
                  <c:v>21.990548</c:v>
                </c:pt>
                <c:pt idx="1046">
                  <c:v>21.992083999999998</c:v>
                </c:pt>
                <c:pt idx="1047">
                  <c:v>21.991161999999999</c:v>
                </c:pt>
                <c:pt idx="1048">
                  <c:v>21.990855</c:v>
                </c:pt>
                <c:pt idx="1049">
                  <c:v>21.988705</c:v>
                </c:pt>
                <c:pt idx="1050">
                  <c:v>21.990088</c:v>
                </c:pt>
                <c:pt idx="1051">
                  <c:v>21.990088</c:v>
                </c:pt>
                <c:pt idx="1052">
                  <c:v>21.98978</c:v>
                </c:pt>
                <c:pt idx="1053">
                  <c:v>21.991776999999999</c:v>
                </c:pt>
                <c:pt idx="1054">
                  <c:v>21.990394999999999</c:v>
                </c:pt>
                <c:pt idx="1055">
                  <c:v>21.989473</c:v>
                </c:pt>
                <c:pt idx="1056">
                  <c:v>21.989319999999999</c:v>
                </c:pt>
                <c:pt idx="1057">
                  <c:v>21.989934000000002</c:v>
                </c:pt>
                <c:pt idx="1058">
                  <c:v>21.989626999999999</c:v>
                </c:pt>
                <c:pt idx="1059">
                  <c:v>21.990855</c:v>
                </c:pt>
                <c:pt idx="1060">
                  <c:v>21.991161999999999</c:v>
                </c:pt>
                <c:pt idx="1061">
                  <c:v>21.98978</c:v>
                </c:pt>
                <c:pt idx="1062">
                  <c:v>21.990548</c:v>
                </c:pt>
                <c:pt idx="1063">
                  <c:v>21.990241000000001</c:v>
                </c:pt>
                <c:pt idx="1064">
                  <c:v>21.990241000000001</c:v>
                </c:pt>
                <c:pt idx="1065">
                  <c:v>21.989626999999999</c:v>
                </c:pt>
                <c:pt idx="1066">
                  <c:v>21.989626999999999</c:v>
                </c:pt>
                <c:pt idx="1067">
                  <c:v>21.989473</c:v>
                </c:pt>
                <c:pt idx="1068">
                  <c:v>21.989166000000001</c:v>
                </c:pt>
                <c:pt idx="1069">
                  <c:v>21.990394999999999</c:v>
                </c:pt>
                <c:pt idx="1070">
                  <c:v>21.990548</c:v>
                </c:pt>
                <c:pt idx="1071">
                  <c:v>21.989934000000002</c:v>
                </c:pt>
                <c:pt idx="1072">
                  <c:v>21.990241000000001</c:v>
                </c:pt>
                <c:pt idx="1073">
                  <c:v>21.990855</c:v>
                </c:pt>
                <c:pt idx="1074">
                  <c:v>21.98978</c:v>
                </c:pt>
                <c:pt idx="1075">
                  <c:v>21.990701999999999</c:v>
                </c:pt>
                <c:pt idx="1076">
                  <c:v>21.990701999999999</c:v>
                </c:pt>
                <c:pt idx="1077">
                  <c:v>21.989934000000002</c:v>
                </c:pt>
                <c:pt idx="1078">
                  <c:v>21.990394999999999</c:v>
                </c:pt>
                <c:pt idx="1079">
                  <c:v>21.990701999999999</c:v>
                </c:pt>
                <c:pt idx="1080">
                  <c:v>21.990088</c:v>
                </c:pt>
                <c:pt idx="1081">
                  <c:v>21.989166000000001</c:v>
                </c:pt>
                <c:pt idx="1082">
                  <c:v>21.990701999999999</c:v>
                </c:pt>
                <c:pt idx="1083">
                  <c:v>21.98978</c:v>
                </c:pt>
                <c:pt idx="1084">
                  <c:v>21.991008999999998</c:v>
                </c:pt>
                <c:pt idx="1085">
                  <c:v>21.990088</c:v>
                </c:pt>
                <c:pt idx="1086">
                  <c:v>21.989473</c:v>
                </c:pt>
                <c:pt idx="1087">
                  <c:v>21.990241000000001</c:v>
                </c:pt>
                <c:pt idx="1088">
                  <c:v>21.989319999999999</c:v>
                </c:pt>
                <c:pt idx="1089">
                  <c:v>21.989166000000001</c:v>
                </c:pt>
                <c:pt idx="1090">
                  <c:v>21.990394999999999</c:v>
                </c:pt>
                <c:pt idx="1091">
                  <c:v>21.989166000000001</c:v>
                </c:pt>
                <c:pt idx="1092">
                  <c:v>21.989934000000002</c:v>
                </c:pt>
                <c:pt idx="1093">
                  <c:v>21.990701999999999</c:v>
                </c:pt>
                <c:pt idx="1094">
                  <c:v>21.991316000000001</c:v>
                </c:pt>
                <c:pt idx="1095">
                  <c:v>21.991316000000001</c:v>
                </c:pt>
                <c:pt idx="1096">
                  <c:v>21.989626999999999</c:v>
                </c:pt>
                <c:pt idx="1097">
                  <c:v>21.991623000000001</c:v>
                </c:pt>
                <c:pt idx="1098">
                  <c:v>21.990241000000001</c:v>
                </c:pt>
                <c:pt idx="1099">
                  <c:v>21.990548</c:v>
                </c:pt>
                <c:pt idx="1100">
                  <c:v>21.98978</c:v>
                </c:pt>
                <c:pt idx="1101">
                  <c:v>21.989934000000002</c:v>
                </c:pt>
                <c:pt idx="1102">
                  <c:v>21.990088</c:v>
                </c:pt>
                <c:pt idx="1103">
                  <c:v>21.98978</c:v>
                </c:pt>
                <c:pt idx="1104">
                  <c:v>21.990241000000001</c:v>
                </c:pt>
                <c:pt idx="1105">
                  <c:v>21.990241000000001</c:v>
                </c:pt>
                <c:pt idx="1106">
                  <c:v>21.990088</c:v>
                </c:pt>
                <c:pt idx="1107">
                  <c:v>21.990701999999999</c:v>
                </c:pt>
                <c:pt idx="1108">
                  <c:v>21.989319999999999</c:v>
                </c:pt>
                <c:pt idx="1109">
                  <c:v>21.991316000000001</c:v>
                </c:pt>
                <c:pt idx="1110">
                  <c:v>21.990855</c:v>
                </c:pt>
                <c:pt idx="1111">
                  <c:v>21.989934000000002</c:v>
                </c:pt>
                <c:pt idx="1112">
                  <c:v>21.990548</c:v>
                </c:pt>
                <c:pt idx="1113">
                  <c:v>21.990241000000001</c:v>
                </c:pt>
                <c:pt idx="1114">
                  <c:v>21.990241000000001</c:v>
                </c:pt>
                <c:pt idx="1115">
                  <c:v>21.989626999999999</c:v>
                </c:pt>
                <c:pt idx="1116">
                  <c:v>21.991161999999999</c:v>
                </c:pt>
                <c:pt idx="1117">
                  <c:v>21.989626999999999</c:v>
                </c:pt>
                <c:pt idx="1118">
                  <c:v>21.990855</c:v>
                </c:pt>
                <c:pt idx="1119">
                  <c:v>21.989934000000002</c:v>
                </c:pt>
                <c:pt idx="1120">
                  <c:v>21.989166000000001</c:v>
                </c:pt>
                <c:pt idx="1121">
                  <c:v>21.990394999999999</c:v>
                </c:pt>
                <c:pt idx="1122">
                  <c:v>21.990088</c:v>
                </c:pt>
                <c:pt idx="1123">
                  <c:v>21.990394999999999</c:v>
                </c:pt>
                <c:pt idx="1124">
                  <c:v>21.991008999999998</c:v>
                </c:pt>
                <c:pt idx="1125">
                  <c:v>21.988859000000001</c:v>
                </c:pt>
                <c:pt idx="1126">
                  <c:v>21.989934000000002</c:v>
                </c:pt>
                <c:pt idx="1127">
                  <c:v>21.990548</c:v>
                </c:pt>
                <c:pt idx="1128">
                  <c:v>21.98978</c:v>
                </c:pt>
                <c:pt idx="1129">
                  <c:v>21.989473</c:v>
                </c:pt>
                <c:pt idx="1130">
                  <c:v>21.988705</c:v>
                </c:pt>
                <c:pt idx="1131">
                  <c:v>21.991161999999999</c:v>
                </c:pt>
                <c:pt idx="1132">
                  <c:v>21.990701999999999</c:v>
                </c:pt>
                <c:pt idx="1133">
                  <c:v>21.98978</c:v>
                </c:pt>
                <c:pt idx="1134">
                  <c:v>21.98978</c:v>
                </c:pt>
                <c:pt idx="1135">
                  <c:v>21.989934000000002</c:v>
                </c:pt>
                <c:pt idx="1136">
                  <c:v>21.98978</c:v>
                </c:pt>
                <c:pt idx="1137">
                  <c:v>21.989934000000002</c:v>
                </c:pt>
                <c:pt idx="1138">
                  <c:v>21.990088</c:v>
                </c:pt>
                <c:pt idx="1139">
                  <c:v>21.990088</c:v>
                </c:pt>
                <c:pt idx="1140">
                  <c:v>21.990701999999999</c:v>
                </c:pt>
                <c:pt idx="1141">
                  <c:v>21.990394999999999</c:v>
                </c:pt>
                <c:pt idx="1142">
                  <c:v>21.989166000000001</c:v>
                </c:pt>
                <c:pt idx="1143">
                  <c:v>21.991008999999998</c:v>
                </c:pt>
                <c:pt idx="1144">
                  <c:v>21.989319999999999</c:v>
                </c:pt>
                <c:pt idx="1145">
                  <c:v>21.990701999999999</c:v>
                </c:pt>
                <c:pt idx="1146">
                  <c:v>21.991161999999999</c:v>
                </c:pt>
                <c:pt idx="1147">
                  <c:v>21.990241000000001</c:v>
                </c:pt>
                <c:pt idx="1148">
                  <c:v>21.990241000000001</c:v>
                </c:pt>
                <c:pt idx="1149">
                  <c:v>21.989934000000002</c:v>
                </c:pt>
                <c:pt idx="1150">
                  <c:v>21.990548</c:v>
                </c:pt>
                <c:pt idx="1151">
                  <c:v>21.990394999999999</c:v>
                </c:pt>
                <c:pt idx="1152">
                  <c:v>21.989473</c:v>
                </c:pt>
                <c:pt idx="1153">
                  <c:v>21.990088</c:v>
                </c:pt>
                <c:pt idx="1154">
                  <c:v>21.99147</c:v>
                </c:pt>
                <c:pt idx="1155">
                  <c:v>21.988705</c:v>
                </c:pt>
                <c:pt idx="1156">
                  <c:v>21.989166000000001</c:v>
                </c:pt>
                <c:pt idx="1157">
                  <c:v>21.989166000000001</c:v>
                </c:pt>
                <c:pt idx="1158">
                  <c:v>21.989473</c:v>
                </c:pt>
                <c:pt idx="1159">
                  <c:v>21.990855</c:v>
                </c:pt>
                <c:pt idx="1160">
                  <c:v>21.991008999999998</c:v>
                </c:pt>
                <c:pt idx="1161">
                  <c:v>21.989626999999999</c:v>
                </c:pt>
                <c:pt idx="1162">
                  <c:v>21.989166000000001</c:v>
                </c:pt>
                <c:pt idx="1163">
                  <c:v>21.989319999999999</c:v>
                </c:pt>
                <c:pt idx="1164">
                  <c:v>21.991161999999999</c:v>
                </c:pt>
                <c:pt idx="1165">
                  <c:v>21.989319999999999</c:v>
                </c:pt>
                <c:pt idx="1166">
                  <c:v>21.989319999999999</c:v>
                </c:pt>
                <c:pt idx="1167">
                  <c:v>21.990548</c:v>
                </c:pt>
                <c:pt idx="1168">
                  <c:v>21.989319999999999</c:v>
                </c:pt>
                <c:pt idx="1169">
                  <c:v>21.990088</c:v>
                </c:pt>
                <c:pt idx="1170">
                  <c:v>21.989166000000001</c:v>
                </c:pt>
                <c:pt idx="1171">
                  <c:v>21.989473</c:v>
                </c:pt>
                <c:pt idx="1172">
                  <c:v>21.990241000000001</c:v>
                </c:pt>
                <c:pt idx="1173">
                  <c:v>21.98978</c:v>
                </c:pt>
                <c:pt idx="1174">
                  <c:v>21.988859000000001</c:v>
                </c:pt>
                <c:pt idx="1175">
                  <c:v>21.98978</c:v>
                </c:pt>
                <c:pt idx="1176">
                  <c:v>21.990548</c:v>
                </c:pt>
                <c:pt idx="1177">
                  <c:v>21.988705</c:v>
                </c:pt>
                <c:pt idx="1178">
                  <c:v>21.989626999999999</c:v>
                </c:pt>
                <c:pt idx="1179">
                  <c:v>21.989626999999999</c:v>
                </c:pt>
                <c:pt idx="1180">
                  <c:v>21.990548</c:v>
                </c:pt>
                <c:pt idx="1181">
                  <c:v>21.990548</c:v>
                </c:pt>
                <c:pt idx="1182">
                  <c:v>21.990088</c:v>
                </c:pt>
                <c:pt idx="1183">
                  <c:v>21.991316000000001</c:v>
                </c:pt>
                <c:pt idx="1184">
                  <c:v>21.990241000000001</c:v>
                </c:pt>
                <c:pt idx="1185">
                  <c:v>21.990701999999999</c:v>
                </c:pt>
                <c:pt idx="1186">
                  <c:v>21.989934000000002</c:v>
                </c:pt>
                <c:pt idx="1187">
                  <c:v>21.990548</c:v>
                </c:pt>
                <c:pt idx="1188">
                  <c:v>21.989934000000002</c:v>
                </c:pt>
                <c:pt idx="1189">
                  <c:v>21.989473</c:v>
                </c:pt>
                <c:pt idx="1190">
                  <c:v>21.989934000000002</c:v>
                </c:pt>
                <c:pt idx="1191">
                  <c:v>21.989319999999999</c:v>
                </c:pt>
                <c:pt idx="1192">
                  <c:v>21.990701999999999</c:v>
                </c:pt>
                <c:pt idx="1193">
                  <c:v>21.989934000000002</c:v>
                </c:pt>
                <c:pt idx="1194">
                  <c:v>21.990394999999999</c:v>
                </c:pt>
                <c:pt idx="1195">
                  <c:v>21.990701999999999</c:v>
                </c:pt>
                <c:pt idx="1196">
                  <c:v>21.990088</c:v>
                </c:pt>
                <c:pt idx="1197">
                  <c:v>21.990548</c:v>
                </c:pt>
                <c:pt idx="1198">
                  <c:v>21.99147</c:v>
                </c:pt>
                <c:pt idx="1199">
                  <c:v>21.991316000000001</c:v>
                </c:pt>
                <c:pt idx="1200">
                  <c:v>21.990241000000001</c:v>
                </c:pt>
                <c:pt idx="1201">
                  <c:v>21.989934000000002</c:v>
                </c:pt>
                <c:pt idx="1202">
                  <c:v>21.990394999999999</c:v>
                </c:pt>
                <c:pt idx="1203">
                  <c:v>21.991008999999998</c:v>
                </c:pt>
                <c:pt idx="1204">
                  <c:v>21.989626999999999</c:v>
                </c:pt>
                <c:pt idx="1205">
                  <c:v>21.991161999999999</c:v>
                </c:pt>
                <c:pt idx="1206">
                  <c:v>21.990548</c:v>
                </c:pt>
                <c:pt idx="1207">
                  <c:v>21.989166000000001</c:v>
                </c:pt>
                <c:pt idx="1208">
                  <c:v>21.989934000000002</c:v>
                </c:pt>
                <c:pt idx="1209">
                  <c:v>21.990548</c:v>
                </c:pt>
                <c:pt idx="1210">
                  <c:v>21.990241000000001</c:v>
                </c:pt>
                <c:pt idx="1211">
                  <c:v>21.990701999999999</c:v>
                </c:pt>
                <c:pt idx="1212">
                  <c:v>21.990088</c:v>
                </c:pt>
                <c:pt idx="1213">
                  <c:v>21.989934000000002</c:v>
                </c:pt>
                <c:pt idx="1214">
                  <c:v>21.990855</c:v>
                </c:pt>
                <c:pt idx="1215">
                  <c:v>21.990701999999999</c:v>
                </c:pt>
                <c:pt idx="1216">
                  <c:v>21.989626999999999</c:v>
                </c:pt>
                <c:pt idx="1217">
                  <c:v>21.989626999999999</c:v>
                </c:pt>
                <c:pt idx="1218">
                  <c:v>21.991161999999999</c:v>
                </c:pt>
                <c:pt idx="1219">
                  <c:v>21.991008999999998</c:v>
                </c:pt>
                <c:pt idx="1220">
                  <c:v>21.989934000000002</c:v>
                </c:pt>
                <c:pt idx="1221">
                  <c:v>21.990241000000001</c:v>
                </c:pt>
                <c:pt idx="1222">
                  <c:v>21.990394999999999</c:v>
                </c:pt>
                <c:pt idx="1223">
                  <c:v>21.990241000000001</c:v>
                </c:pt>
                <c:pt idx="1224">
                  <c:v>21.991316000000001</c:v>
                </c:pt>
                <c:pt idx="1225">
                  <c:v>21.990088</c:v>
                </c:pt>
                <c:pt idx="1226">
                  <c:v>21.989934000000002</c:v>
                </c:pt>
                <c:pt idx="1227">
                  <c:v>21.989934000000002</c:v>
                </c:pt>
                <c:pt idx="1228">
                  <c:v>21.989473</c:v>
                </c:pt>
                <c:pt idx="1229">
                  <c:v>21.988859000000001</c:v>
                </c:pt>
                <c:pt idx="1230">
                  <c:v>21.988859000000001</c:v>
                </c:pt>
                <c:pt idx="1231">
                  <c:v>21.990394999999999</c:v>
                </c:pt>
                <c:pt idx="1232">
                  <c:v>21.989319999999999</c:v>
                </c:pt>
                <c:pt idx="1233">
                  <c:v>21.990701999999999</c:v>
                </c:pt>
                <c:pt idx="1234">
                  <c:v>21.989626999999999</c:v>
                </c:pt>
                <c:pt idx="1235">
                  <c:v>21.991008999999998</c:v>
                </c:pt>
                <c:pt idx="1236">
                  <c:v>21.98978</c:v>
                </c:pt>
                <c:pt idx="1237">
                  <c:v>21.990701999999999</c:v>
                </c:pt>
                <c:pt idx="1238">
                  <c:v>21.990701999999999</c:v>
                </c:pt>
                <c:pt idx="1239">
                  <c:v>21.99193</c:v>
                </c:pt>
                <c:pt idx="1240">
                  <c:v>21.98978</c:v>
                </c:pt>
                <c:pt idx="1241">
                  <c:v>21.990394999999999</c:v>
                </c:pt>
                <c:pt idx="1242">
                  <c:v>21.989626999999999</c:v>
                </c:pt>
                <c:pt idx="1243">
                  <c:v>21.988551999999999</c:v>
                </c:pt>
                <c:pt idx="1244">
                  <c:v>21.990241000000001</c:v>
                </c:pt>
                <c:pt idx="1245">
                  <c:v>21.989166000000001</c:v>
                </c:pt>
                <c:pt idx="1246">
                  <c:v>21.989626999999999</c:v>
                </c:pt>
                <c:pt idx="1247">
                  <c:v>21.990394999999999</c:v>
                </c:pt>
                <c:pt idx="1248">
                  <c:v>21.991316000000001</c:v>
                </c:pt>
                <c:pt idx="1249">
                  <c:v>21.989166000000001</c:v>
                </c:pt>
                <c:pt idx="1250">
                  <c:v>21.990548</c:v>
                </c:pt>
                <c:pt idx="1251">
                  <c:v>21.989473</c:v>
                </c:pt>
                <c:pt idx="1252">
                  <c:v>21.989473</c:v>
                </c:pt>
                <c:pt idx="1253">
                  <c:v>21.991316000000001</c:v>
                </c:pt>
                <c:pt idx="1254">
                  <c:v>21.990855</c:v>
                </c:pt>
                <c:pt idx="1255">
                  <c:v>21.99147</c:v>
                </c:pt>
                <c:pt idx="1256">
                  <c:v>21.98978</c:v>
                </c:pt>
                <c:pt idx="1257">
                  <c:v>21.989166000000001</c:v>
                </c:pt>
                <c:pt idx="1258">
                  <c:v>21.98978</c:v>
                </c:pt>
                <c:pt idx="1259">
                  <c:v>21.99147</c:v>
                </c:pt>
                <c:pt idx="1260">
                  <c:v>21.990088</c:v>
                </c:pt>
                <c:pt idx="1261">
                  <c:v>21.989319999999999</c:v>
                </c:pt>
                <c:pt idx="1262">
                  <c:v>21.989319999999999</c:v>
                </c:pt>
                <c:pt idx="1263">
                  <c:v>21.990855</c:v>
                </c:pt>
                <c:pt idx="1264">
                  <c:v>21.989319999999999</c:v>
                </c:pt>
                <c:pt idx="1265">
                  <c:v>21.990548</c:v>
                </c:pt>
                <c:pt idx="1266">
                  <c:v>21.989934000000002</c:v>
                </c:pt>
                <c:pt idx="1267">
                  <c:v>21.990394999999999</c:v>
                </c:pt>
                <c:pt idx="1268">
                  <c:v>21.98978</c:v>
                </c:pt>
                <c:pt idx="1269">
                  <c:v>21.989626999999999</c:v>
                </c:pt>
                <c:pt idx="1270">
                  <c:v>21.98978</c:v>
                </c:pt>
                <c:pt idx="1271">
                  <c:v>21.990088</c:v>
                </c:pt>
                <c:pt idx="1272">
                  <c:v>21.991008999999998</c:v>
                </c:pt>
                <c:pt idx="1273">
                  <c:v>21.98978</c:v>
                </c:pt>
                <c:pt idx="1274">
                  <c:v>21.990855</c:v>
                </c:pt>
                <c:pt idx="1275">
                  <c:v>21.989626999999999</c:v>
                </c:pt>
                <c:pt idx="1276">
                  <c:v>21.989626999999999</c:v>
                </c:pt>
                <c:pt idx="1277">
                  <c:v>21.989473</c:v>
                </c:pt>
                <c:pt idx="1278">
                  <c:v>21.990394999999999</c:v>
                </c:pt>
                <c:pt idx="1279">
                  <c:v>21.991316000000001</c:v>
                </c:pt>
                <c:pt idx="1280">
                  <c:v>21.989473</c:v>
                </c:pt>
                <c:pt idx="1281">
                  <c:v>21.991161999999999</c:v>
                </c:pt>
                <c:pt idx="1282">
                  <c:v>21.990241000000001</c:v>
                </c:pt>
                <c:pt idx="1283">
                  <c:v>21.990548</c:v>
                </c:pt>
                <c:pt idx="1284">
                  <c:v>21.989626999999999</c:v>
                </c:pt>
                <c:pt idx="1285">
                  <c:v>21.990088</c:v>
                </c:pt>
                <c:pt idx="1286">
                  <c:v>21.990548</c:v>
                </c:pt>
                <c:pt idx="1287">
                  <c:v>21.990855</c:v>
                </c:pt>
                <c:pt idx="1288">
                  <c:v>21.990088</c:v>
                </c:pt>
                <c:pt idx="1289">
                  <c:v>21.990241000000001</c:v>
                </c:pt>
                <c:pt idx="1290">
                  <c:v>21.990088</c:v>
                </c:pt>
                <c:pt idx="1291">
                  <c:v>21.989934000000002</c:v>
                </c:pt>
                <c:pt idx="1292">
                  <c:v>21.990088</c:v>
                </c:pt>
                <c:pt idx="1293">
                  <c:v>21.991008999999998</c:v>
                </c:pt>
                <c:pt idx="1294">
                  <c:v>21.989934000000002</c:v>
                </c:pt>
                <c:pt idx="1295">
                  <c:v>21.989166000000001</c:v>
                </c:pt>
                <c:pt idx="1296">
                  <c:v>21.990241000000001</c:v>
                </c:pt>
                <c:pt idx="1297">
                  <c:v>21.989626999999999</c:v>
                </c:pt>
                <c:pt idx="1298">
                  <c:v>21.990548</c:v>
                </c:pt>
                <c:pt idx="1299">
                  <c:v>21.991623000000001</c:v>
                </c:pt>
                <c:pt idx="1300">
                  <c:v>21.990548</c:v>
                </c:pt>
                <c:pt idx="1301">
                  <c:v>21.990701999999999</c:v>
                </c:pt>
                <c:pt idx="1302">
                  <c:v>21.990855</c:v>
                </c:pt>
                <c:pt idx="1303">
                  <c:v>21.989934000000002</c:v>
                </c:pt>
                <c:pt idx="1304">
                  <c:v>21.989166000000001</c:v>
                </c:pt>
                <c:pt idx="1305">
                  <c:v>21.989473</c:v>
                </c:pt>
                <c:pt idx="1306">
                  <c:v>21.990088</c:v>
                </c:pt>
                <c:pt idx="1307">
                  <c:v>21.990088</c:v>
                </c:pt>
                <c:pt idx="1308">
                  <c:v>21.989319999999999</c:v>
                </c:pt>
                <c:pt idx="1309">
                  <c:v>21.990241000000001</c:v>
                </c:pt>
                <c:pt idx="1310">
                  <c:v>21.989166000000001</c:v>
                </c:pt>
                <c:pt idx="1311">
                  <c:v>21.990548</c:v>
                </c:pt>
                <c:pt idx="1312">
                  <c:v>21.990548</c:v>
                </c:pt>
                <c:pt idx="1313">
                  <c:v>21.990241000000001</c:v>
                </c:pt>
                <c:pt idx="1314">
                  <c:v>21.990394999999999</c:v>
                </c:pt>
                <c:pt idx="1315">
                  <c:v>21.989934000000002</c:v>
                </c:pt>
                <c:pt idx="1316">
                  <c:v>21.991008999999998</c:v>
                </c:pt>
                <c:pt idx="1317">
                  <c:v>21.990701999999999</c:v>
                </c:pt>
                <c:pt idx="1318">
                  <c:v>21.991008999999998</c:v>
                </c:pt>
                <c:pt idx="1319">
                  <c:v>21.990088</c:v>
                </c:pt>
                <c:pt idx="1320">
                  <c:v>21.989473</c:v>
                </c:pt>
                <c:pt idx="1321">
                  <c:v>21.991316000000001</c:v>
                </c:pt>
                <c:pt idx="1322">
                  <c:v>21.99147</c:v>
                </c:pt>
                <c:pt idx="1323">
                  <c:v>21.98978</c:v>
                </c:pt>
                <c:pt idx="1324">
                  <c:v>21.990548</c:v>
                </c:pt>
                <c:pt idx="1325">
                  <c:v>21.989626999999999</c:v>
                </c:pt>
                <c:pt idx="1326">
                  <c:v>21.990394999999999</c:v>
                </c:pt>
                <c:pt idx="1327">
                  <c:v>21.990088</c:v>
                </c:pt>
                <c:pt idx="1328">
                  <c:v>21.990394999999999</c:v>
                </c:pt>
                <c:pt idx="1329">
                  <c:v>21.989473</c:v>
                </c:pt>
                <c:pt idx="1330">
                  <c:v>21.990548</c:v>
                </c:pt>
                <c:pt idx="1331">
                  <c:v>21.990548</c:v>
                </c:pt>
                <c:pt idx="1332">
                  <c:v>21.990701999999999</c:v>
                </c:pt>
                <c:pt idx="1333">
                  <c:v>21.989934000000002</c:v>
                </c:pt>
                <c:pt idx="1334">
                  <c:v>21.992083999999998</c:v>
                </c:pt>
                <c:pt idx="1335">
                  <c:v>21.990548</c:v>
                </c:pt>
                <c:pt idx="1336">
                  <c:v>21.990701999999999</c:v>
                </c:pt>
                <c:pt idx="1337">
                  <c:v>21.990855</c:v>
                </c:pt>
                <c:pt idx="1338">
                  <c:v>21.990548</c:v>
                </c:pt>
                <c:pt idx="1339">
                  <c:v>21.990394999999999</c:v>
                </c:pt>
                <c:pt idx="1340">
                  <c:v>21.990855</c:v>
                </c:pt>
                <c:pt idx="1341">
                  <c:v>21.988859000000001</c:v>
                </c:pt>
                <c:pt idx="1342">
                  <c:v>21.991008999999998</c:v>
                </c:pt>
                <c:pt idx="1343">
                  <c:v>21.991316000000001</c:v>
                </c:pt>
                <c:pt idx="1344">
                  <c:v>21.989626999999999</c:v>
                </c:pt>
                <c:pt idx="1345">
                  <c:v>21.990701999999999</c:v>
                </c:pt>
                <c:pt idx="1346">
                  <c:v>21.989473</c:v>
                </c:pt>
                <c:pt idx="1347">
                  <c:v>21.989626999999999</c:v>
                </c:pt>
                <c:pt idx="1348">
                  <c:v>21.990088</c:v>
                </c:pt>
                <c:pt idx="1349">
                  <c:v>21.990701999999999</c:v>
                </c:pt>
                <c:pt idx="1350">
                  <c:v>21.990548</c:v>
                </c:pt>
                <c:pt idx="1351">
                  <c:v>21.990701999999999</c:v>
                </c:pt>
                <c:pt idx="1352">
                  <c:v>21.989934000000002</c:v>
                </c:pt>
                <c:pt idx="1353">
                  <c:v>21.990088</c:v>
                </c:pt>
                <c:pt idx="1354">
                  <c:v>21.990548</c:v>
                </c:pt>
                <c:pt idx="1355">
                  <c:v>21.991776999999999</c:v>
                </c:pt>
                <c:pt idx="1356">
                  <c:v>21.989934000000002</c:v>
                </c:pt>
                <c:pt idx="1357">
                  <c:v>21.990241000000001</c:v>
                </c:pt>
                <c:pt idx="1358">
                  <c:v>21.991316000000001</c:v>
                </c:pt>
                <c:pt idx="1359">
                  <c:v>21.989473</c:v>
                </c:pt>
                <c:pt idx="1360">
                  <c:v>21.989626999999999</c:v>
                </c:pt>
                <c:pt idx="1361">
                  <c:v>21.991008999999998</c:v>
                </c:pt>
                <c:pt idx="1362">
                  <c:v>21.990088</c:v>
                </c:pt>
                <c:pt idx="1363">
                  <c:v>21.991161999999999</c:v>
                </c:pt>
                <c:pt idx="1364">
                  <c:v>21.990855</c:v>
                </c:pt>
                <c:pt idx="1365">
                  <c:v>21.990088</c:v>
                </c:pt>
                <c:pt idx="1366">
                  <c:v>21.989626999999999</c:v>
                </c:pt>
                <c:pt idx="1367">
                  <c:v>21.990394999999999</c:v>
                </c:pt>
                <c:pt idx="1368">
                  <c:v>21.990701999999999</c:v>
                </c:pt>
                <c:pt idx="1369">
                  <c:v>21.98978</c:v>
                </c:pt>
                <c:pt idx="1370">
                  <c:v>21.990701999999999</c:v>
                </c:pt>
                <c:pt idx="1371">
                  <c:v>21.990088</c:v>
                </c:pt>
                <c:pt idx="1372">
                  <c:v>21.988705</c:v>
                </c:pt>
                <c:pt idx="1373">
                  <c:v>21.991776999999999</c:v>
                </c:pt>
                <c:pt idx="1374">
                  <c:v>21.989934000000002</c:v>
                </c:pt>
                <c:pt idx="1375">
                  <c:v>21.989473</c:v>
                </c:pt>
                <c:pt idx="1376">
                  <c:v>21.987938</c:v>
                </c:pt>
                <c:pt idx="1377">
                  <c:v>21.990855</c:v>
                </c:pt>
                <c:pt idx="1378">
                  <c:v>21.989934000000002</c:v>
                </c:pt>
                <c:pt idx="1379">
                  <c:v>21.990241000000001</c:v>
                </c:pt>
                <c:pt idx="1380">
                  <c:v>21.990394999999999</c:v>
                </c:pt>
                <c:pt idx="1381">
                  <c:v>21.989319999999999</c:v>
                </c:pt>
                <c:pt idx="1382">
                  <c:v>21.990088</c:v>
                </c:pt>
                <c:pt idx="1383">
                  <c:v>21.989166000000001</c:v>
                </c:pt>
                <c:pt idx="1384">
                  <c:v>21.99147</c:v>
                </c:pt>
                <c:pt idx="1385">
                  <c:v>21.990241000000001</c:v>
                </c:pt>
                <c:pt idx="1386">
                  <c:v>21.991623000000001</c:v>
                </c:pt>
                <c:pt idx="1387">
                  <c:v>21.991316000000001</c:v>
                </c:pt>
                <c:pt idx="1388">
                  <c:v>21.989626999999999</c:v>
                </c:pt>
                <c:pt idx="1389">
                  <c:v>21.989934000000002</c:v>
                </c:pt>
                <c:pt idx="1390">
                  <c:v>21.990548</c:v>
                </c:pt>
                <c:pt idx="1391">
                  <c:v>21.990701999999999</c:v>
                </c:pt>
                <c:pt idx="1392">
                  <c:v>21.99147</c:v>
                </c:pt>
                <c:pt idx="1393">
                  <c:v>21.990241000000001</c:v>
                </c:pt>
                <c:pt idx="1394">
                  <c:v>21.990394999999999</c:v>
                </c:pt>
                <c:pt idx="1395">
                  <c:v>21.990548</c:v>
                </c:pt>
                <c:pt idx="1396">
                  <c:v>21.991008999999998</c:v>
                </c:pt>
                <c:pt idx="1397">
                  <c:v>21.989934000000002</c:v>
                </c:pt>
                <c:pt idx="1398">
                  <c:v>21.991008999999998</c:v>
                </c:pt>
                <c:pt idx="1399">
                  <c:v>21.990241000000001</c:v>
                </c:pt>
                <c:pt idx="1400">
                  <c:v>21.989473</c:v>
                </c:pt>
                <c:pt idx="1401">
                  <c:v>21.991008999999998</c:v>
                </c:pt>
                <c:pt idx="1402">
                  <c:v>21.989934000000002</c:v>
                </c:pt>
                <c:pt idx="1403">
                  <c:v>21.990548</c:v>
                </c:pt>
                <c:pt idx="1404">
                  <c:v>21.990701999999999</c:v>
                </c:pt>
                <c:pt idx="1405">
                  <c:v>21.991161999999999</c:v>
                </c:pt>
                <c:pt idx="1406">
                  <c:v>21.991161999999999</c:v>
                </c:pt>
                <c:pt idx="1407">
                  <c:v>21.990088</c:v>
                </c:pt>
                <c:pt idx="1408">
                  <c:v>21.990548</c:v>
                </c:pt>
                <c:pt idx="1409">
                  <c:v>21.990394999999999</c:v>
                </c:pt>
                <c:pt idx="1410">
                  <c:v>21.989934000000002</c:v>
                </c:pt>
                <c:pt idx="1411">
                  <c:v>21.990855</c:v>
                </c:pt>
                <c:pt idx="1412">
                  <c:v>21.991316000000001</c:v>
                </c:pt>
                <c:pt idx="1413">
                  <c:v>21.990241000000001</c:v>
                </c:pt>
                <c:pt idx="1414">
                  <c:v>21.989319999999999</c:v>
                </c:pt>
                <c:pt idx="1415">
                  <c:v>21.989473</c:v>
                </c:pt>
                <c:pt idx="1416">
                  <c:v>21.990548</c:v>
                </c:pt>
                <c:pt idx="1417">
                  <c:v>21.990394999999999</c:v>
                </c:pt>
                <c:pt idx="1418">
                  <c:v>21.990241000000001</c:v>
                </c:pt>
                <c:pt idx="1419">
                  <c:v>21.990241000000001</c:v>
                </c:pt>
                <c:pt idx="1420">
                  <c:v>21.990701999999999</c:v>
                </c:pt>
                <c:pt idx="1421">
                  <c:v>21.991161999999999</c:v>
                </c:pt>
                <c:pt idx="1422">
                  <c:v>21.989473</c:v>
                </c:pt>
                <c:pt idx="1423">
                  <c:v>21.988859000000001</c:v>
                </c:pt>
                <c:pt idx="1424">
                  <c:v>21.990394999999999</c:v>
                </c:pt>
                <c:pt idx="1425">
                  <c:v>21.991161999999999</c:v>
                </c:pt>
                <c:pt idx="1426">
                  <c:v>21.990548</c:v>
                </c:pt>
                <c:pt idx="1427">
                  <c:v>21.989934000000002</c:v>
                </c:pt>
                <c:pt idx="1428">
                  <c:v>21.991161999999999</c:v>
                </c:pt>
                <c:pt idx="1429">
                  <c:v>21.992391000000001</c:v>
                </c:pt>
                <c:pt idx="1430">
                  <c:v>21.989626999999999</c:v>
                </c:pt>
                <c:pt idx="1431">
                  <c:v>21.990855</c:v>
                </c:pt>
                <c:pt idx="1432">
                  <c:v>21.989013</c:v>
                </c:pt>
                <c:pt idx="1433">
                  <c:v>21.990548</c:v>
                </c:pt>
                <c:pt idx="1434">
                  <c:v>21.990548</c:v>
                </c:pt>
                <c:pt idx="1435">
                  <c:v>21.989473</c:v>
                </c:pt>
                <c:pt idx="1436">
                  <c:v>21.990548</c:v>
                </c:pt>
                <c:pt idx="1437">
                  <c:v>21.99147</c:v>
                </c:pt>
                <c:pt idx="1438">
                  <c:v>21.989166000000001</c:v>
                </c:pt>
                <c:pt idx="1439">
                  <c:v>21.989934000000002</c:v>
                </c:pt>
                <c:pt idx="1440">
                  <c:v>21.990394999999999</c:v>
                </c:pt>
                <c:pt idx="1441">
                  <c:v>21.989166000000001</c:v>
                </c:pt>
                <c:pt idx="1442">
                  <c:v>21.989319999999999</c:v>
                </c:pt>
                <c:pt idx="1443">
                  <c:v>21.98978</c:v>
                </c:pt>
                <c:pt idx="1444">
                  <c:v>21.989166000000001</c:v>
                </c:pt>
                <c:pt idx="1445">
                  <c:v>21.991776999999999</c:v>
                </c:pt>
                <c:pt idx="1446">
                  <c:v>21.989934000000002</c:v>
                </c:pt>
                <c:pt idx="1447">
                  <c:v>21.990088</c:v>
                </c:pt>
                <c:pt idx="1448">
                  <c:v>21.990241000000001</c:v>
                </c:pt>
                <c:pt idx="1449">
                  <c:v>21.990394999999999</c:v>
                </c:pt>
                <c:pt idx="1450">
                  <c:v>21.98978</c:v>
                </c:pt>
                <c:pt idx="1451">
                  <c:v>21.989934000000002</c:v>
                </c:pt>
                <c:pt idx="1452">
                  <c:v>21.989473</c:v>
                </c:pt>
                <c:pt idx="1453">
                  <c:v>21.990394999999999</c:v>
                </c:pt>
                <c:pt idx="1454">
                  <c:v>21.98978</c:v>
                </c:pt>
                <c:pt idx="1455">
                  <c:v>21.990701999999999</c:v>
                </c:pt>
                <c:pt idx="1456">
                  <c:v>21.990855</c:v>
                </c:pt>
                <c:pt idx="1457">
                  <c:v>21.989934000000002</c:v>
                </c:pt>
                <c:pt idx="1458">
                  <c:v>21.990241000000001</c:v>
                </c:pt>
                <c:pt idx="1459">
                  <c:v>21.990855</c:v>
                </c:pt>
                <c:pt idx="1460">
                  <c:v>21.990394999999999</c:v>
                </c:pt>
                <c:pt idx="1461">
                  <c:v>21.990855</c:v>
                </c:pt>
                <c:pt idx="1462">
                  <c:v>21.98978</c:v>
                </c:pt>
                <c:pt idx="1463">
                  <c:v>21.991316000000001</c:v>
                </c:pt>
                <c:pt idx="1464">
                  <c:v>21.990088</c:v>
                </c:pt>
                <c:pt idx="1465">
                  <c:v>21.991008999999998</c:v>
                </c:pt>
                <c:pt idx="1466">
                  <c:v>21.989473</c:v>
                </c:pt>
                <c:pt idx="1467">
                  <c:v>21.990701999999999</c:v>
                </c:pt>
                <c:pt idx="1468">
                  <c:v>21.991008999999998</c:v>
                </c:pt>
                <c:pt idx="1469">
                  <c:v>21.990241000000001</c:v>
                </c:pt>
                <c:pt idx="1470">
                  <c:v>21.990241000000001</c:v>
                </c:pt>
                <c:pt idx="1471">
                  <c:v>21.98978</c:v>
                </c:pt>
                <c:pt idx="1472">
                  <c:v>21.991008999999998</c:v>
                </c:pt>
                <c:pt idx="1473">
                  <c:v>21.990241000000001</c:v>
                </c:pt>
                <c:pt idx="1474">
                  <c:v>21.989934000000002</c:v>
                </c:pt>
                <c:pt idx="1475">
                  <c:v>21.990855</c:v>
                </c:pt>
                <c:pt idx="1476">
                  <c:v>21.990241000000001</c:v>
                </c:pt>
                <c:pt idx="1477">
                  <c:v>21.991008999999998</c:v>
                </c:pt>
                <c:pt idx="1478">
                  <c:v>21.989626999999999</c:v>
                </c:pt>
                <c:pt idx="1479">
                  <c:v>21.990241000000001</c:v>
                </c:pt>
                <c:pt idx="1480">
                  <c:v>21.98978</c:v>
                </c:pt>
                <c:pt idx="1481">
                  <c:v>21.990701999999999</c:v>
                </c:pt>
                <c:pt idx="1482">
                  <c:v>21.990241000000001</c:v>
                </c:pt>
                <c:pt idx="1483">
                  <c:v>21.990701999999999</c:v>
                </c:pt>
                <c:pt idx="1484">
                  <c:v>21.991008999999998</c:v>
                </c:pt>
                <c:pt idx="1485">
                  <c:v>21.990241000000001</c:v>
                </c:pt>
                <c:pt idx="1486">
                  <c:v>21.991161999999999</c:v>
                </c:pt>
                <c:pt idx="1487">
                  <c:v>21.99147</c:v>
                </c:pt>
                <c:pt idx="1488">
                  <c:v>21.990548</c:v>
                </c:pt>
                <c:pt idx="1489">
                  <c:v>21.990241000000001</c:v>
                </c:pt>
                <c:pt idx="1490">
                  <c:v>21.990088</c:v>
                </c:pt>
                <c:pt idx="1491">
                  <c:v>21.98978</c:v>
                </c:pt>
                <c:pt idx="1492">
                  <c:v>21.989626999999999</c:v>
                </c:pt>
                <c:pt idx="1493">
                  <c:v>21.990394999999999</c:v>
                </c:pt>
                <c:pt idx="1494">
                  <c:v>21.98978</c:v>
                </c:pt>
                <c:pt idx="1495">
                  <c:v>21.991316000000001</c:v>
                </c:pt>
                <c:pt idx="1496">
                  <c:v>21.990701999999999</c:v>
                </c:pt>
                <c:pt idx="1497">
                  <c:v>21.990088</c:v>
                </c:pt>
                <c:pt idx="1498">
                  <c:v>21.990701999999999</c:v>
                </c:pt>
                <c:pt idx="1499">
                  <c:v>21.990088</c:v>
                </c:pt>
                <c:pt idx="1500">
                  <c:v>21.991316000000001</c:v>
                </c:pt>
                <c:pt idx="1501">
                  <c:v>21.989319999999999</c:v>
                </c:pt>
                <c:pt idx="1502">
                  <c:v>21.991008999999998</c:v>
                </c:pt>
                <c:pt idx="1503">
                  <c:v>21.991316000000001</c:v>
                </c:pt>
                <c:pt idx="1504">
                  <c:v>21.989934000000002</c:v>
                </c:pt>
                <c:pt idx="1505">
                  <c:v>21.991316000000001</c:v>
                </c:pt>
                <c:pt idx="1506">
                  <c:v>21.990855</c:v>
                </c:pt>
                <c:pt idx="1507">
                  <c:v>21.992083999999998</c:v>
                </c:pt>
                <c:pt idx="1508">
                  <c:v>21.989473</c:v>
                </c:pt>
                <c:pt idx="1509">
                  <c:v>21.98978</c:v>
                </c:pt>
                <c:pt idx="1510">
                  <c:v>21.990394999999999</c:v>
                </c:pt>
                <c:pt idx="1511">
                  <c:v>21.990394999999999</c:v>
                </c:pt>
                <c:pt idx="1512">
                  <c:v>21.990855</c:v>
                </c:pt>
                <c:pt idx="1513">
                  <c:v>21.991008999999998</c:v>
                </c:pt>
                <c:pt idx="1514">
                  <c:v>21.98978</c:v>
                </c:pt>
                <c:pt idx="1515">
                  <c:v>21.990394999999999</c:v>
                </c:pt>
                <c:pt idx="1516">
                  <c:v>21.990394999999999</c:v>
                </c:pt>
                <c:pt idx="1517">
                  <c:v>21.989473</c:v>
                </c:pt>
                <c:pt idx="1518">
                  <c:v>21.990241000000001</c:v>
                </c:pt>
                <c:pt idx="1519">
                  <c:v>21.989626999999999</c:v>
                </c:pt>
                <c:pt idx="1520">
                  <c:v>21.988244999999999</c:v>
                </c:pt>
                <c:pt idx="1521">
                  <c:v>21.991316000000001</c:v>
                </c:pt>
                <c:pt idx="1522">
                  <c:v>21.990701999999999</c:v>
                </c:pt>
                <c:pt idx="1523">
                  <c:v>21.990548</c:v>
                </c:pt>
                <c:pt idx="1524">
                  <c:v>21.991316000000001</c:v>
                </c:pt>
                <c:pt idx="1525">
                  <c:v>21.991161999999999</c:v>
                </c:pt>
                <c:pt idx="1526">
                  <c:v>21.991008999999998</c:v>
                </c:pt>
                <c:pt idx="1527">
                  <c:v>21.990855</c:v>
                </c:pt>
                <c:pt idx="1528">
                  <c:v>21.991776999999999</c:v>
                </c:pt>
                <c:pt idx="1529">
                  <c:v>21.98978</c:v>
                </c:pt>
                <c:pt idx="1530">
                  <c:v>21.990701999999999</c:v>
                </c:pt>
                <c:pt idx="1531">
                  <c:v>21.990701999999999</c:v>
                </c:pt>
                <c:pt idx="1532">
                  <c:v>21.989934000000002</c:v>
                </c:pt>
                <c:pt idx="1533">
                  <c:v>21.990241000000001</c:v>
                </c:pt>
                <c:pt idx="1534">
                  <c:v>21.990855</c:v>
                </c:pt>
                <c:pt idx="1535">
                  <c:v>21.989626999999999</c:v>
                </c:pt>
                <c:pt idx="1536">
                  <c:v>21.990394999999999</c:v>
                </c:pt>
                <c:pt idx="1537">
                  <c:v>21.990701999999999</c:v>
                </c:pt>
                <c:pt idx="1538">
                  <c:v>21.991316000000001</c:v>
                </c:pt>
                <c:pt idx="1539">
                  <c:v>21.989934000000002</c:v>
                </c:pt>
                <c:pt idx="1540">
                  <c:v>21.989319999999999</c:v>
                </c:pt>
                <c:pt idx="1541">
                  <c:v>21.989934000000002</c:v>
                </c:pt>
                <c:pt idx="1542">
                  <c:v>21.990548</c:v>
                </c:pt>
                <c:pt idx="1543">
                  <c:v>21.991008999999998</c:v>
                </c:pt>
                <c:pt idx="1544">
                  <c:v>21.991008999999998</c:v>
                </c:pt>
                <c:pt idx="1545">
                  <c:v>21.98978</c:v>
                </c:pt>
                <c:pt idx="1546">
                  <c:v>21.989013</c:v>
                </c:pt>
                <c:pt idx="1547">
                  <c:v>21.990241000000001</c:v>
                </c:pt>
                <c:pt idx="1548">
                  <c:v>21.990548</c:v>
                </c:pt>
                <c:pt idx="1549">
                  <c:v>21.991008999999998</c:v>
                </c:pt>
                <c:pt idx="1550">
                  <c:v>21.991008999999998</c:v>
                </c:pt>
                <c:pt idx="1551">
                  <c:v>21.990394999999999</c:v>
                </c:pt>
                <c:pt idx="1552">
                  <c:v>21.99147</c:v>
                </c:pt>
                <c:pt idx="1553">
                  <c:v>21.98978</c:v>
                </c:pt>
                <c:pt idx="1554">
                  <c:v>21.990241000000001</c:v>
                </c:pt>
                <c:pt idx="1555">
                  <c:v>21.990701999999999</c:v>
                </c:pt>
                <c:pt idx="1556">
                  <c:v>21.990241000000001</c:v>
                </c:pt>
                <c:pt idx="1557">
                  <c:v>21.989626999999999</c:v>
                </c:pt>
                <c:pt idx="1558">
                  <c:v>21.990855</c:v>
                </c:pt>
                <c:pt idx="1559">
                  <c:v>21.989626999999999</c:v>
                </c:pt>
                <c:pt idx="1560">
                  <c:v>21.991161999999999</c:v>
                </c:pt>
                <c:pt idx="1561">
                  <c:v>21.990088</c:v>
                </c:pt>
                <c:pt idx="1562">
                  <c:v>21.989473</c:v>
                </c:pt>
                <c:pt idx="1563">
                  <c:v>21.991161999999999</c:v>
                </c:pt>
                <c:pt idx="1564">
                  <c:v>21.990548</c:v>
                </c:pt>
                <c:pt idx="1565">
                  <c:v>21.98978</c:v>
                </c:pt>
                <c:pt idx="1566">
                  <c:v>21.99147</c:v>
                </c:pt>
                <c:pt idx="1567">
                  <c:v>21.990548</c:v>
                </c:pt>
                <c:pt idx="1568">
                  <c:v>21.991623000000001</c:v>
                </c:pt>
                <c:pt idx="1569">
                  <c:v>21.98978</c:v>
                </c:pt>
                <c:pt idx="1570">
                  <c:v>21.98978</c:v>
                </c:pt>
                <c:pt idx="1571">
                  <c:v>21.990701999999999</c:v>
                </c:pt>
                <c:pt idx="1572">
                  <c:v>21.992236999999999</c:v>
                </c:pt>
                <c:pt idx="1573">
                  <c:v>21.990394999999999</c:v>
                </c:pt>
                <c:pt idx="1574">
                  <c:v>21.991008999999998</c:v>
                </c:pt>
                <c:pt idx="1575">
                  <c:v>21.99193</c:v>
                </c:pt>
                <c:pt idx="1576">
                  <c:v>21.990088</c:v>
                </c:pt>
                <c:pt idx="1577">
                  <c:v>21.990241000000001</c:v>
                </c:pt>
                <c:pt idx="1578">
                  <c:v>21.990088</c:v>
                </c:pt>
                <c:pt idx="1579">
                  <c:v>21.990548</c:v>
                </c:pt>
                <c:pt idx="1580">
                  <c:v>21.990701999999999</c:v>
                </c:pt>
                <c:pt idx="1581">
                  <c:v>21.991316000000001</c:v>
                </c:pt>
                <c:pt idx="1582">
                  <c:v>21.990394999999999</c:v>
                </c:pt>
                <c:pt idx="1583">
                  <c:v>21.989934000000002</c:v>
                </c:pt>
                <c:pt idx="1584">
                  <c:v>21.990394999999999</c:v>
                </c:pt>
                <c:pt idx="1585">
                  <c:v>21.989473</c:v>
                </c:pt>
                <c:pt idx="1586">
                  <c:v>21.990548</c:v>
                </c:pt>
                <c:pt idx="1587">
                  <c:v>21.991161999999999</c:v>
                </c:pt>
                <c:pt idx="1588">
                  <c:v>21.990241000000001</c:v>
                </c:pt>
                <c:pt idx="1589">
                  <c:v>21.990701999999999</c:v>
                </c:pt>
                <c:pt idx="1590">
                  <c:v>21.990394999999999</c:v>
                </c:pt>
                <c:pt idx="1591">
                  <c:v>21.990855</c:v>
                </c:pt>
                <c:pt idx="1592">
                  <c:v>21.991316000000001</c:v>
                </c:pt>
                <c:pt idx="1593">
                  <c:v>21.99147</c:v>
                </c:pt>
                <c:pt idx="1594">
                  <c:v>21.990088</c:v>
                </c:pt>
                <c:pt idx="1595">
                  <c:v>21.990701999999999</c:v>
                </c:pt>
                <c:pt idx="1596">
                  <c:v>21.989473</c:v>
                </c:pt>
                <c:pt idx="1597">
                  <c:v>21.989473</c:v>
                </c:pt>
                <c:pt idx="1598">
                  <c:v>21.989934000000002</c:v>
                </c:pt>
                <c:pt idx="1599">
                  <c:v>21.990855</c:v>
                </c:pt>
                <c:pt idx="1600">
                  <c:v>21.990088</c:v>
                </c:pt>
                <c:pt idx="1601">
                  <c:v>21.990394999999999</c:v>
                </c:pt>
                <c:pt idx="1602">
                  <c:v>21.990548</c:v>
                </c:pt>
                <c:pt idx="1603">
                  <c:v>21.990855</c:v>
                </c:pt>
                <c:pt idx="1604">
                  <c:v>21.989473</c:v>
                </c:pt>
                <c:pt idx="1605">
                  <c:v>21.990088</c:v>
                </c:pt>
                <c:pt idx="1606">
                  <c:v>21.990394999999999</c:v>
                </c:pt>
                <c:pt idx="1607">
                  <c:v>21.990855</c:v>
                </c:pt>
                <c:pt idx="1608">
                  <c:v>21.990394999999999</c:v>
                </c:pt>
                <c:pt idx="1609">
                  <c:v>21.989319999999999</c:v>
                </c:pt>
                <c:pt idx="1610">
                  <c:v>21.990394999999999</c:v>
                </c:pt>
                <c:pt idx="1611">
                  <c:v>21.990855</c:v>
                </c:pt>
                <c:pt idx="1612">
                  <c:v>21.990088</c:v>
                </c:pt>
                <c:pt idx="1613">
                  <c:v>21.990394999999999</c:v>
                </c:pt>
                <c:pt idx="1614">
                  <c:v>21.99147</c:v>
                </c:pt>
                <c:pt idx="1615">
                  <c:v>21.990548</c:v>
                </c:pt>
                <c:pt idx="1616">
                  <c:v>21.989166000000001</c:v>
                </c:pt>
                <c:pt idx="1617">
                  <c:v>21.991008999999998</c:v>
                </c:pt>
                <c:pt idx="1618">
                  <c:v>21.990394999999999</c:v>
                </c:pt>
                <c:pt idx="1619">
                  <c:v>21.990088</c:v>
                </c:pt>
                <c:pt idx="1620">
                  <c:v>21.990241000000001</c:v>
                </c:pt>
                <c:pt idx="1621">
                  <c:v>21.992083999999998</c:v>
                </c:pt>
                <c:pt idx="1622">
                  <c:v>21.990088</c:v>
                </c:pt>
                <c:pt idx="1623">
                  <c:v>21.992083999999998</c:v>
                </c:pt>
                <c:pt idx="1624">
                  <c:v>21.990701999999999</c:v>
                </c:pt>
                <c:pt idx="1625">
                  <c:v>21.990088</c:v>
                </c:pt>
                <c:pt idx="1626">
                  <c:v>21.991316000000001</c:v>
                </c:pt>
                <c:pt idx="1627">
                  <c:v>21.991008999999998</c:v>
                </c:pt>
                <c:pt idx="1628">
                  <c:v>21.991623000000001</c:v>
                </c:pt>
                <c:pt idx="1629">
                  <c:v>21.990855</c:v>
                </c:pt>
                <c:pt idx="1630">
                  <c:v>21.990701999999999</c:v>
                </c:pt>
                <c:pt idx="1631">
                  <c:v>21.990241000000001</c:v>
                </c:pt>
                <c:pt idx="1632">
                  <c:v>21.991316000000001</c:v>
                </c:pt>
                <c:pt idx="1633">
                  <c:v>21.990241000000001</c:v>
                </c:pt>
                <c:pt idx="1634">
                  <c:v>21.989934000000002</c:v>
                </c:pt>
                <c:pt idx="1635">
                  <c:v>21.990701999999999</c:v>
                </c:pt>
                <c:pt idx="1636">
                  <c:v>21.990394999999999</c:v>
                </c:pt>
                <c:pt idx="1637">
                  <c:v>21.990394999999999</c:v>
                </c:pt>
                <c:pt idx="1638">
                  <c:v>21.990394999999999</c:v>
                </c:pt>
                <c:pt idx="1639">
                  <c:v>21.989626999999999</c:v>
                </c:pt>
                <c:pt idx="1640">
                  <c:v>21.990088</c:v>
                </c:pt>
                <c:pt idx="1641">
                  <c:v>21.990855</c:v>
                </c:pt>
                <c:pt idx="1642">
                  <c:v>21.990855</c:v>
                </c:pt>
                <c:pt idx="1643">
                  <c:v>21.98978</c:v>
                </c:pt>
                <c:pt idx="1644">
                  <c:v>21.990241000000001</c:v>
                </c:pt>
                <c:pt idx="1645">
                  <c:v>21.990855</c:v>
                </c:pt>
                <c:pt idx="1646">
                  <c:v>21.990241000000001</c:v>
                </c:pt>
                <c:pt idx="1647">
                  <c:v>21.990241000000001</c:v>
                </c:pt>
                <c:pt idx="1648">
                  <c:v>21.989319999999999</c:v>
                </c:pt>
                <c:pt idx="1649">
                  <c:v>21.989626999999999</c:v>
                </c:pt>
                <c:pt idx="1650">
                  <c:v>21.990855</c:v>
                </c:pt>
                <c:pt idx="1651">
                  <c:v>21.989934000000002</c:v>
                </c:pt>
                <c:pt idx="1652">
                  <c:v>21.991008999999998</c:v>
                </c:pt>
                <c:pt idx="1653">
                  <c:v>21.991008999999998</c:v>
                </c:pt>
                <c:pt idx="1654">
                  <c:v>21.990241000000001</c:v>
                </c:pt>
                <c:pt idx="1655">
                  <c:v>21.990548</c:v>
                </c:pt>
                <c:pt idx="1656">
                  <c:v>21.990855</c:v>
                </c:pt>
                <c:pt idx="1657">
                  <c:v>21.990394999999999</c:v>
                </c:pt>
                <c:pt idx="1658">
                  <c:v>21.990548</c:v>
                </c:pt>
                <c:pt idx="1659">
                  <c:v>21.989166000000001</c:v>
                </c:pt>
                <c:pt idx="1660">
                  <c:v>21.98978</c:v>
                </c:pt>
                <c:pt idx="1661">
                  <c:v>21.991008999999998</c:v>
                </c:pt>
                <c:pt idx="1662">
                  <c:v>21.989626999999999</c:v>
                </c:pt>
                <c:pt idx="1663">
                  <c:v>21.991008999999998</c:v>
                </c:pt>
                <c:pt idx="1664">
                  <c:v>21.991776999999999</c:v>
                </c:pt>
                <c:pt idx="1665">
                  <c:v>21.99147</c:v>
                </c:pt>
                <c:pt idx="1666">
                  <c:v>21.99147</c:v>
                </c:pt>
                <c:pt idx="1667">
                  <c:v>21.990088</c:v>
                </c:pt>
                <c:pt idx="1668">
                  <c:v>21.990394999999999</c:v>
                </c:pt>
                <c:pt idx="1669">
                  <c:v>21.991008999999998</c:v>
                </c:pt>
                <c:pt idx="1670">
                  <c:v>21.990855</c:v>
                </c:pt>
                <c:pt idx="1671">
                  <c:v>21.990855</c:v>
                </c:pt>
                <c:pt idx="1672">
                  <c:v>21.99193</c:v>
                </c:pt>
                <c:pt idx="1673">
                  <c:v>21.990088</c:v>
                </c:pt>
                <c:pt idx="1674">
                  <c:v>21.991161999999999</c:v>
                </c:pt>
                <c:pt idx="1675">
                  <c:v>21.990394999999999</c:v>
                </c:pt>
                <c:pt idx="1676">
                  <c:v>21.99147</c:v>
                </c:pt>
                <c:pt idx="1677">
                  <c:v>21.991161999999999</c:v>
                </c:pt>
                <c:pt idx="1678">
                  <c:v>21.991316000000001</c:v>
                </c:pt>
                <c:pt idx="1679">
                  <c:v>21.990241000000001</c:v>
                </c:pt>
                <c:pt idx="1680">
                  <c:v>21.991316000000001</c:v>
                </c:pt>
                <c:pt idx="1681">
                  <c:v>21.990241000000001</c:v>
                </c:pt>
                <c:pt idx="1682">
                  <c:v>21.991008999999998</c:v>
                </c:pt>
                <c:pt idx="1683">
                  <c:v>21.98978</c:v>
                </c:pt>
                <c:pt idx="1684">
                  <c:v>21.98978</c:v>
                </c:pt>
                <c:pt idx="1685">
                  <c:v>21.990548</c:v>
                </c:pt>
                <c:pt idx="1686">
                  <c:v>21.990855</c:v>
                </c:pt>
                <c:pt idx="1687">
                  <c:v>21.992391000000001</c:v>
                </c:pt>
                <c:pt idx="1688">
                  <c:v>21.992236999999999</c:v>
                </c:pt>
                <c:pt idx="1689">
                  <c:v>21.990241000000001</c:v>
                </c:pt>
                <c:pt idx="1690">
                  <c:v>21.989934000000002</c:v>
                </c:pt>
                <c:pt idx="1691">
                  <c:v>21.989626999999999</c:v>
                </c:pt>
                <c:pt idx="1692">
                  <c:v>21.991161999999999</c:v>
                </c:pt>
                <c:pt idx="1693">
                  <c:v>21.989626999999999</c:v>
                </c:pt>
                <c:pt idx="1694">
                  <c:v>21.990241000000001</c:v>
                </c:pt>
                <c:pt idx="1695">
                  <c:v>21.990088</c:v>
                </c:pt>
                <c:pt idx="1696">
                  <c:v>21.99147</c:v>
                </c:pt>
                <c:pt idx="1697">
                  <c:v>21.990701999999999</c:v>
                </c:pt>
                <c:pt idx="1698">
                  <c:v>21.98978</c:v>
                </c:pt>
                <c:pt idx="1699">
                  <c:v>21.991316000000001</c:v>
                </c:pt>
                <c:pt idx="1700">
                  <c:v>21.990855</c:v>
                </c:pt>
                <c:pt idx="1701">
                  <c:v>21.989934000000002</c:v>
                </c:pt>
                <c:pt idx="1702">
                  <c:v>21.991316000000001</c:v>
                </c:pt>
                <c:pt idx="1703">
                  <c:v>21.989626999999999</c:v>
                </c:pt>
                <c:pt idx="1704">
                  <c:v>21.990855</c:v>
                </c:pt>
                <c:pt idx="1705">
                  <c:v>21.990088</c:v>
                </c:pt>
                <c:pt idx="1706">
                  <c:v>21.990701999999999</c:v>
                </c:pt>
                <c:pt idx="1707">
                  <c:v>21.990088</c:v>
                </c:pt>
                <c:pt idx="1708">
                  <c:v>21.990855</c:v>
                </c:pt>
                <c:pt idx="1709">
                  <c:v>21.991316000000001</c:v>
                </c:pt>
                <c:pt idx="1710">
                  <c:v>21.990701999999999</c:v>
                </c:pt>
                <c:pt idx="1711">
                  <c:v>21.99147</c:v>
                </c:pt>
                <c:pt idx="1712">
                  <c:v>21.989473</c:v>
                </c:pt>
                <c:pt idx="1713">
                  <c:v>21.990548</c:v>
                </c:pt>
                <c:pt idx="1714">
                  <c:v>21.989934000000002</c:v>
                </c:pt>
                <c:pt idx="1715">
                  <c:v>21.991776999999999</c:v>
                </c:pt>
                <c:pt idx="1716">
                  <c:v>21.991623000000001</c:v>
                </c:pt>
                <c:pt idx="1717">
                  <c:v>21.991008999999998</c:v>
                </c:pt>
                <c:pt idx="1718">
                  <c:v>21.990241000000001</c:v>
                </c:pt>
                <c:pt idx="1719">
                  <c:v>21.990701999999999</c:v>
                </c:pt>
                <c:pt idx="1720">
                  <c:v>21.992083999999998</c:v>
                </c:pt>
                <c:pt idx="1721">
                  <c:v>21.991161999999999</c:v>
                </c:pt>
                <c:pt idx="1722">
                  <c:v>21.990241000000001</c:v>
                </c:pt>
                <c:pt idx="1723">
                  <c:v>21.991161999999999</c:v>
                </c:pt>
                <c:pt idx="1724">
                  <c:v>21.990241000000001</c:v>
                </c:pt>
                <c:pt idx="1725">
                  <c:v>21.99193</c:v>
                </c:pt>
                <c:pt idx="1726">
                  <c:v>21.989473</c:v>
                </c:pt>
                <c:pt idx="1727">
                  <c:v>21.991623000000001</c:v>
                </c:pt>
                <c:pt idx="1728">
                  <c:v>21.991161999999999</c:v>
                </c:pt>
                <c:pt idx="1729">
                  <c:v>21.990701999999999</c:v>
                </c:pt>
                <c:pt idx="1730">
                  <c:v>21.99193</c:v>
                </c:pt>
                <c:pt idx="1731">
                  <c:v>21.990394999999999</c:v>
                </c:pt>
                <c:pt idx="1732">
                  <c:v>21.990394999999999</c:v>
                </c:pt>
                <c:pt idx="1733">
                  <c:v>21.990241000000001</c:v>
                </c:pt>
                <c:pt idx="1734">
                  <c:v>21.990088</c:v>
                </c:pt>
                <c:pt idx="1735">
                  <c:v>21.991776999999999</c:v>
                </c:pt>
                <c:pt idx="1736">
                  <c:v>21.991008999999998</c:v>
                </c:pt>
                <c:pt idx="1737">
                  <c:v>21.991316000000001</c:v>
                </c:pt>
                <c:pt idx="1738">
                  <c:v>21.989934000000002</c:v>
                </c:pt>
                <c:pt idx="1739">
                  <c:v>21.989934000000002</c:v>
                </c:pt>
                <c:pt idx="1740">
                  <c:v>21.990855</c:v>
                </c:pt>
                <c:pt idx="1741">
                  <c:v>21.99193</c:v>
                </c:pt>
                <c:pt idx="1742">
                  <c:v>21.990241000000001</c:v>
                </c:pt>
                <c:pt idx="1743">
                  <c:v>21.990701999999999</c:v>
                </c:pt>
                <c:pt idx="1744">
                  <c:v>21.990548</c:v>
                </c:pt>
                <c:pt idx="1745">
                  <c:v>21.990394999999999</c:v>
                </c:pt>
                <c:pt idx="1746">
                  <c:v>21.991008999999998</c:v>
                </c:pt>
                <c:pt idx="1747">
                  <c:v>21.99193</c:v>
                </c:pt>
                <c:pt idx="1748">
                  <c:v>21.990548</c:v>
                </c:pt>
                <c:pt idx="1749">
                  <c:v>21.99147</c:v>
                </c:pt>
                <c:pt idx="1750">
                  <c:v>21.990548</c:v>
                </c:pt>
                <c:pt idx="1751">
                  <c:v>21.990241000000001</c:v>
                </c:pt>
                <c:pt idx="1752">
                  <c:v>21.991008999999998</c:v>
                </c:pt>
                <c:pt idx="1753">
                  <c:v>21.991161999999999</c:v>
                </c:pt>
                <c:pt idx="1754">
                  <c:v>21.990701999999999</c:v>
                </c:pt>
                <c:pt idx="1755">
                  <c:v>21.990855</c:v>
                </c:pt>
                <c:pt idx="1756">
                  <c:v>21.991008999999998</c:v>
                </c:pt>
                <c:pt idx="1757">
                  <c:v>21.990701999999999</c:v>
                </c:pt>
                <c:pt idx="1758">
                  <c:v>21.98978</c:v>
                </c:pt>
                <c:pt idx="1759">
                  <c:v>21.990088</c:v>
                </c:pt>
                <c:pt idx="1760">
                  <c:v>21.990241000000001</c:v>
                </c:pt>
                <c:pt idx="1761">
                  <c:v>21.991623000000001</c:v>
                </c:pt>
                <c:pt idx="1762">
                  <c:v>21.991316000000001</c:v>
                </c:pt>
                <c:pt idx="1763">
                  <c:v>21.990394999999999</c:v>
                </c:pt>
                <c:pt idx="1764">
                  <c:v>21.99193</c:v>
                </c:pt>
                <c:pt idx="1765">
                  <c:v>21.991161999999999</c:v>
                </c:pt>
                <c:pt idx="1766">
                  <c:v>21.989934000000002</c:v>
                </c:pt>
                <c:pt idx="1767">
                  <c:v>21.990088</c:v>
                </c:pt>
                <c:pt idx="1768">
                  <c:v>21.992083999999998</c:v>
                </c:pt>
                <c:pt idx="1769">
                  <c:v>21.99147</c:v>
                </c:pt>
                <c:pt idx="1770">
                  <c:v>21.991161999999999</c:v>
                </c:pt>
                <c:pt idx="1771">
                  <c:v>21.99147</c:v>
                </c:pt>
                <c:pt idx="1772">
                  <c:v>21.990855</c:v>
                </c:pt>
                <c:pt idx="1773">
                  <c:v>21.990241000000001</c:v>
                </c:pt>
                <c:pt idx="1774">
                  <c:v>21.990548</c:v>
                </c:pt>
                <c:pt idx="1775">
                  <c:v>21.990855</c:v>
                </c:pt>
                <c:pt idx="1776">
                  <c:v>21.990548</c:v>
                </c:pt>
                <c:pt idx="1777">
                  <c:v>21.991008999999998</c:v>
                </c:pt>
                <c:pt idx="1778">
                  <c:v>21.992236999999999</c:v>
                </c:pt>
                <c:pt idx="1779">
                  <c:v>21.991008999999998</c:v>
                </c:pt>
                <c:pt idx="1780">
                  <c:v>21.991776999999999</c:v>
                </c:pt>
                <c:pt idx="1781">
                  <c:v>21.989934000000002</c:v>
                </c:pt>
                <c:pt idx="1782">
                  <c:v>21.991776999999999</c:v>
                </c:pt>
                <c:pt idx="1783">
                  <c:v>21.990241000000001</c:v>
                </c:pt>
                <c:pt idx="1784">
                  <c:v>21.990394999999999</c:v>
                </c:pt>
                <c:pt idx="1785">
                  <c:v>21.990241000000001</c:v>
                </c:pt>
                <c:pt idx="1786">
                  <c:v>21.990548</c:v>
                </c:pt>
                <c:pt idx="1787">
                  <c:v>21.992083999999998</c:v>
                </c:pt>
                <c:pt idx="1788">
                  <c:v>21.990855</c:v>
                </c:pt>
                <c:pt idx="1789">
                  <c:v>21.991161999999999</c:v>
                </c:pt>
                <c:pt idx="1790">
                  <c:v>21.990701999999999</c:v>
                </c:pt>
                <c:pt idx="1791">
                  <c:v>21.991161999999999</c:v>
                </c:pt>
                <c:pt idx="1792">
                  <c:v>21.990394999999999</c:v>
                </c:pt>
                <c:pt idx="1793">
                  <c:v>21.990701999999999</c:v>
                </c:pt>
                <c:pt idx="1794">
                  <c:v>21.991161999999999</c:v>
                </c:pt>
                <c:pt idx="1795">
                  <c:v>21.992083999999998</c:v>
                </c:pt>
                <c:pt idx="1796">
                  <c:v>21.989934000000002</c:v>
                </c:pt>
                <c:pt idx="1797">
                  <c:v>21.992083999999998</c:v>
                </c:pt>
                <c:pt idx="1798">
                  <c:v>21.991008999999998</c:v>
                </c:pt>
                <c:pt idx="1799">
                  <c:v>21.990548</c:v>
                </c:pt>
                <c:pt idx="1800">
                  <c:v>21.991623000000001</c:v>
                </c:pt>
                <c:pt idx="1801">
                  <c:v>21.991161999999999</c:v>
                </c:pt>
                <c:pt idx="1802">
                  <c:v>21.990394999999999</c:v>
                </c:pt>
                <c:pt idx="1803">
                  <c:v>21.991008999999998</c:v>
                </c:pt>
                <c:pt idx="1804">
                  <c:v>21.989934000000002</c:v>
                </c:pt>
                <c:pt idx="1805">
                  <c:v>21.991623000000001</c:v>
                </c:pt>
                <c:pt idx="1806">
                  <c:v>21.991008999999998</c:v>
                </c:pt>
                <c:pt idx="1807">
                  <c:v>21.991008999999998</c:v>
                </c:pt>
                <c:pt idx="1808">
                  <c:v>21.991316000000001</c:v>
                </c:pt>
                <c:pt idx="1809">
                  <c:v>21.99147</c:v>
                </c:pt>
                <c:pt idx="1810">
                  <c:v>21.99147</c:v>
                </c:pt>
                <c:pt idx="1811">
                  <c:v>21.98978</c:v>
                </c:pt>
                <c:pt idx="1812">
                  <c:v>21.990855</c:v>
                </c:pt>
                <c:pt idx="1813">
                  <c:v>21.99147</c:v>
                </c:pt>
              </c:numCache>
            </c:numRef>
          </c:yVal>
          <c:smooth val="0"/>
        </c:ser>
        <c:ser>
          <c:idx val="9"/>
          <c:order val="8"/>
          <c:tx>
            <c:v>RTD3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Sheet1!$N$4:$N$1817</c:f>
              <c:numCache>
                <c:formatCode>h:mm:ss</c:formatCode>
                <c:ptCount val="1814"/>
                <c:pt idx="0">
                  <c:v>0.37952546296296297</c:v>
                </c:pt>
                <c:pt idx="1">
                  <c:v>0.3797106481481482</c:v>
                </c:pt>
                <c:pt idx="2">
                  <c:v>0.37972222222222224</c:v>
                </c:pt>
                <c:pt idx="3">
                  <c:v>0.37973379629629633</c:v>
                </c:pt>
                <c:pt idx="4">
                  <c:v>0.37974537037037037</c:v>
                </c:pt>
                <c:pt idx="5">
                  <c:v>0.37975694444444441</c:v>
                </c:pt>
                <c:pt idx="6">
                  <c:v>0.37976851851851851</c:v>
                </c:pt>
                <c:pt idx="7">
                  <c:v>0.37978009259259254</c:v>
                </c:pt>
                <c:pt idx="8">
                  <c:v>0.37979166666666669</c:v>
                </c:pt>
                <c:pt idx="9">
                  <c:v>0.37980324074074073</c:v>
                </c:pt>
                <c:pt idx="10">
                  <c:v>0.37981481481481483</c:v>
                </c:pt>
                <c:pt idx="11">
                  <c:v>0.37982638888888887</c:v>
                </c:pt>
                <c:pt idx="12">
                  <c:v>0.37983796296296296</c:v>
                </c:pt>
                <c:pt idx="13">
                  <c:v>0.379849537037037</c:v>
                </c:pt>
                <c:pt idx="14">
                  <c:v>0.37986111111111115</c:v>
                </c:pt>
                <c:pt idx="15">
                  <c:v>0.37987268518518519</c:v>
                </c:pt>
                <c:pt idx="16">
                  <c:v>0.37988425925925928</c:v>
                </c:pt>
                <c:pt idx="17">
                  <c:v>0.37989583333333332</c:v>
                </c:pt>
                <c:pt idx="18">
                  <c:v>0.37990740740740742</c:v>
                </c:pt>
                <c:pt idx="19">
                  <c:v>0.37991898148148145</c:v>
                </c:pt>
                <c:pt idx="20">
                  <c:v>0.3799305555555556</c:v>
                </c:pt>
                <c:pt idx="21">
                  <c:v>0.37994212962962964</c:v>
                </c:pt>
                <c:pt idx="22">
                  <c:v>0.37995370370370374</c:v>
                </c:pt>
                <c:pt idx="23">
                  <c:v>0.37996527777777778</c:v>
                </c:pt>
                <c:pt idx="24">
                  <c:v>0.37997685185185182</c:v>
                </c:pt>
                <c:pt idx="25">
                  <c:v>0.37998842592592591</c:v>
                </c:pt>
                <c:pt idx="26">
                  <c:v>0.37999999999999995</c:v>
                </c:pt>
                <c:pt idx="27">
                  <c:v>0.3800115740740741</c:v>
                </c:pt>
                <c:pt idx="28">
                  <c:v>0.38002314814814814</c:v>
                </c:pt>
                <c:pt idx="29">
                  <c:v>0.38003472222222223</c:v>
                </c:pt>
                <c:pt idx="30">
                  <c:v>0.38004629629629627</c:v>
                </c:pt>
                <c:pt idx="31">
                  <c:v>0.38005787037037037</c:v>
                </c:pt>
                <c:pt idx="32">
                  <c:v>0.3800694444444444</c:v>
                </c:pt>
                <c:pt idx="33">
                  <c:v>0.38008101851851855</c:v>
                </c:pt>
                <c:pt idx="34">
                  <c:v>0.38009259259259259</c:v>
                </c:pt>
                <c:pt idx="35">
                  <c:v>0.38010416666666669</c:v>
                </c:pt>
                <c:pt idx="36">
                  <c:v>0.38011574074074073</c:v>
                </c:pt>
                <c:pt idx="37">
                  <c:v>0.38012731481481482</c:v>
                </c:pt>
                <c:pt idx="38">
                  <c:v>0.38013888888888886</c:v>
                </c:pt>
                <c:pt idx="39">
                  <c:v>0.38015046296296301</c:v>
                </c:pt>
                <c:pt idx="40">
                  <c:v>0.38016203703703705</c:v>
                </c:pt>
                <c:pt idx="41">
                  <c:v>0.38017361111111114</c:v>
                </c:pt>
                <c:pt idx="42">
                  <c:v>0.38018518518518518</c:v>
                </c:pt>
                <c:pt idx="43">
                  <c:v>0.38019675925925928</c:v>
                </c:pt>
                <c:pt idx="44">
                  <c:v>0.38020833333333331</c:v>
                </c:pt>
                <c:pt idx="45">
                  <c:v>0.38021990740740735</c:v>
                </c:pt>
                <c:pt idx="46">
                  <c:v>0.3802314814814815</c:v>
                </c:pt>
                <c:pt idx="47">
                  <c:v>0.38024305555555554</c:v>
                </c:pt>
                <c:pt idx="48">
                  <c:v>0.38025462962962964</c:v>
                </c:pt>
                <c:pt idx="49">
                  <c:v>0.38026620370370368</c:v>
                </c:pt>
                <c:pt idx="50">
                  <c:v>0.38027777777777777</c:v>
                </c:pt>
                <c:pt idx="51">
                  <c:v>0.38028935185185181</c:v>
                </c:pt>
                <c:pt idx="52">
                  <c:v>0.38030092592592596</c:v>
                </c:pt>
                <c:pt idx="53">
                  <c:v>0.3803125</c:v>
                </c:pt>
                <c:pt idx="54">
                  <c:v>0.38032407407407409</c:v>
                </c:pt>
                <c:pt idx="55">
                  <c:v>0.38033564814814813</c:v>
                </c:pt>
                <c:pt idx="56">
                  <c:v>0.38034722222222223</c:v>
                </c:pt>
                <c:pt idx="57">
                  <c:v>0.38035879629629626</c:v>
                </c:pt>
                <c:pt idx="58">
                  <c:v>0.38037037037037041</c:v>
                </c:pt>
                <c:pt idx="59">
                  <c:v>0.38038194444444445</c:v>
                </c:pt>
                <c:pt idx="60">
                  <c:v>0.38039351851851855</c:v>
                </c:pt>
                <c:pt idx="61">
                  <c:v>0.38040509259259259</c:v>
                </c:pt>
                <c:pt idx="62">
                  <c:v>0.38041666666666668</c:v>
                </c:pt>
                <c:pt idx="63">
                  <c:v>0.38042824074074072</c:v>
                </c:pt>
                <c:pt idx="64">
                  <c:v>0.38043981481481487</c:v>
                </c:pt>
                <c:pt idx="65">
                  <c:v>0.38045138888888891</c:v>
                </c:pt>
                <c:pt idx="66">
                  <c:v>0.38046296296296295</c:v>
                </c:pt>
                <c:pt idx="67">
                  <c:v>0.38047453703703704</c:v>
                </c:pt>
                <c:pt idx="68">
                  <c:v>0.38048611111111108</c:v>
                </c:pt>
                <c:pt idx="69">
                  <c:v>0.38049768518518517</c:v>
                </c:pt>
                <c:pt idx="70">
                  <c:v>0.38050925925925921</c:v>
                </c:pt>
                <c:pt idx="71">
                  <c:v>0.38052083333333336</c:v>
                </c:pt>
                <c:pt idx="72">
                  <c:v>0.3805324074074074</c:v>
                </c:pt>
                <c:pt idx="73">
                  <c:v>0.3805439814814815</c:v>
                </c:pt>
                <c:pt idx="74">
                  <c:v>0.38055555555555554</c:v>
                </c:pt>
                <c:pt idx="75">
                  <c:v>0.38056712962962963</c:v>
                </c:pt>
                <c:pt idx="76">
                  <c:v>0.38057870370370367</c:v>
                </c:pt>
                <c:pt idx="77">
                  <c:v>0.38059027777777782</c:v>
                </c:pt>
                <c:pt idx="78">
                  <c:v>0.38060185185185186</c:v>
                </c:pt>
                <c:pt idx="79">
                  <c:v>0.38061342592592595</c:v>
                </c:pt>
                <c:pt idx="80">
                  <c:v>0.38062499999999999</c:v>
                </c:pt>
                <c:pt idx="81">
                  <c:v>0.38063657407407409</c:v>
                </c:pt>
                <c:pt idx="82">
                  <c:v>0.38064814814814812</c:v>
                </c:pt>
                <c:pt idx="83">
                  <c:v>0.38065972222222227</c:v>
                </c:pt>
                <c:pt idx="84">
                  <c:v>0.38067129629629631</c:v>
                </c:pt>
                <c:pt idx="85">
                  <c:v>0.38068287037037035</c:v>
                </c:pt>
                <c:pt idx="86">
                  <c:v>0.38069444444444445</c:v>
                </c:pt>
                <c:pt idx="87">
                  <c:v>0.38070601851851849</c:v>
                </c:pt>
                <c:pt idx="88">
                  <c:v>0.38071759259259258</c:v>
                </c:pt>
                <c:pt idx="89">
                  <c:v>0.38072916666666662</c:v>
                </c:pt>
                <c:pt idx="90">
                  <c:v>0.38074074074074077</c:v>
                </c:pt>
                <c:pt idx="91">
                  <c:v>0.38075231481481481</c:v>
                </c:pt>
                <c:pt idx="92">
                  <c:v>0.3807638888888889</c:v>
                </c:pt>
                <c:pt idx="93">
                  <c:v>0.38077546296296294</c:v>
                </c:pt>
                <c:pt idx="94">
                  <c:v>0.38078703703703703</c:v>
                </c:pt>
                <c:pt idx="95">
                  <c:v>0.38079861111111107</c:v>
                </c:pt>
                <c:pt idx="96">
                  <c:v>0.38081018518518522</c:v>
                </c:pt>
                <c:pt idx="97">
                  <c:v>0.38082175925925926</c:v>
                </c:pt>
                <c:pt idx="98">
                  <c:v>0.38083333333333336</c:v>
                </c:pt>
                <c:pt idx="99">
                  <c:v>0.3808449074074074</c:v>
                </c:pt>
                <c:pt idx="100">
                  <c:v>0.38085648148148149</c:v>
                </c:pt>
                <c:pt idx="101">
                  <c:v>0.38086805555555553</c:v>
                </c:pt>
                <c:pt idx="102">
                  <c:v>0.38087962962962968</c:v>
                </c:pt>
                <c:pt idx="103">
                  <c:v>0.38089120370370372</c:v>
                </c:pt>
                <c:pt idx="104">
                  <c:v>0.38090277777777781</c:v>
                </c:pt>
                <c:pt idx="105">
                  <c:v>0.38091435185185185</c:v>
                </c:pt>
                <c:pt idx="106">
                  <c:v>0.38092592592592589</c:v>
                </c:pt>
                <c:pt idx="107">
                  <c:v>0.38093749999999998</c:v>
                </c:pt>
                <c:pt idx="108">
                  <c:v>0.38094907407407402</c:v>
                </c:pt>
                <c:pt idx="109">
                  <c:v>0.38096064814814817</c:v>
                </c:pt>
                <c:pt idx="110">
                  <c:v>0.38097222222222221</c:v>
                </c:pt>
                <c:pt idx="111">
                  <c:v>0.38098379629629631</c:v>
                </c:pt>
                <c:pt idx="112">
                  <c:v>0.38099537037037035</c:v>
                </c:pt>
                <c:pt idx="113">
                  <c:v>0.38100694444444444</c:v>
                </c:pt>
                <c:pt idx="114">
                  <c:v>0.38101851851851848</c:v>
                </c:pt>
                <c:pt idx="115">
                  <c:v>0.38103009259259263</c:v>
                </c:pt>
                <c:pt idx="116">
                  <c:v>0.38104166666666667</c:v>
                </c:pt>
                <c:pt idx="117">
                  <c:v>0.38105324074074076</c:v>
                </c:pt>
                <c:pt idx="118">
                  <c:v>0.3810648148148148</c:v>
                </c:pt>
                <c:pt idx="119">
                  <c:v>0.3810763888888889</c:v>
                </c:pt>
                <c:pt idx="120">
                  <c:v>0.38108796296296293</c:v>
                </c:pt>
                <c:pt idx="121">
                  <c:v>0.38109953703703708</c:v>
                </c:pt>
                <c:pt idx="122">
                  <c:v>0.38111111111111112</c:v>
                </c:pt>
                <c:pt idx="123">
                  <c:v>0.38112268518518522</c:v>
                </c:pt>
                <c:pt idx="124">
                  <c:v>0.38113425925925926</c:v>
                </c:pt>
                <c:pt idx="125">
                  <c:v>0.38114583333333335</c:v>
                </c:pt>
                <c:pt idx="126">
                  <c:v>0.38115740740740739</c:v>
                </c:pt>
                <c:pt idx="127">
                  <c:v>0.38116898148148143</c:v>
                </c:pt>
                <c:pt idx="128">
                  <c:v>0.38118055555555558</c:v>
                </c:pt>
                <c:pt idx="129">
                  <c:v>0.38119212962962962</c:v>
                </c:pt>
                <c:pt idx="130">
                  <c:v>0.38120370370370371</c:v>
                </c:pt>
                <c:pt idx="131">
                  <c:v>0.38121527777777775</c:v>
                </c:pt>
                <c:pt idx="132">
                  <c:v>0.38122685185185184</c:v>
                </c:pt>
                <c:pt idx="133">
                  <c:v>0.38123842592592588</c:v>
                </c:pt>
                <c:pt idx="134">
                  <c:v>0.38125000000000003</c:v>
                </c:pt>
                <c:pt idx="135">
                  <c:v>0.38126157407407407</c:v>
                </c:pt>
                <c:pt idx="136">
                  <c:v>0.38127314814814817</c:v>
                </c:pt>
                <c:pt idx="137">
                  <c:v>0.38128472222222221</c:v>
                </c:pt>
                <c:pt idx="138">
                  <c:v>0.3812962962962963</c:v>
                </c:pt>
                <c:pt idx="139">
                  <c:v>0.38130787037037034</c:v>
                </c:pt>
                <c:pt idx="140">
                  <c:v>0.38130787037037034</c:v>
                </c:pt>
                <c:pt idx="141">
                  <c:v>0.38131944444444449</c:v>
                </c:pt>
                <c:pt idx="142">
                  <c:v>0.38133101851851853</c:v>
                </c:pt>
                <c:pt idx="143">
                  <c:v>0.38134259259259262</c:v>
                </c:pt>
                <c:pt idx="144">
                  <c:v>0.38135416666666666</c:v>
                </c:pt>
                <c:pt idx="145">
                  <c:v>0.38136574074074076</c:v>
                </c:pt>
                <c:pt idx="146">
                  <c:v>0.38137731481481479</c:v>
                </c:pt>
                <c:pt idx="147">
                  <c:v>0.38138888888888883</c:v>
                </c:pt>
                <c:pt idx="148">
                  <c:v>0.38140046296296298</c:v>
                </c:pt>
                <c:pt idx="149">
                  <c:v>0.38141203703703702</c:v>
                </c:pt>
                <c:pt idx="150">
                  <c:v>0.38142361111111112</c:v>
                </c:pt>
                <c:pt idx="151">
                  <c:v>0.38143518518518515</c:v>
                </c:pt>
                <c:pt idx="152">
                  <c:v>0.38144675925925925</c:v>
                </c:pt>
                <c:pt idx="153">
                  <c:v>0.38145833333333329</c:v>
                </c:pt>
                <c:pt idx="154">
                  <c:v>0.38146990740740744</c:v>
                </c:pt>
                <c:pt idx="155">
                  <c:v>0.38148148148148148</c:v>
                </c:pt>
                <c:pt idx="156">
                  <c:v>0.38149305555555557</c:v>
                </c:pt>
                <c:pt idx="157">
                  <c:v>0.38150462962962961</c:v>
                </c:pt>
                <c:pt idx="158">
                  <c:v>0.3815162037037037</c:v>
                </c:pt>
                <c:pt idx="159">
                  <c:v>0.38152777777777774</c:v>
                </c:pt>
                <c:pt idx="160">
                  <c:v>0.38153935185185189</c:v>
                </c:pt>
                <c:pt idx="161">
                  <c:v>0.38155092592592593</c:v>
                </c:pt>
                <c:pt idx="162">
                  <c:v>0.38156250000000003</c:v>
                </c:pt>
                <c:pt idx="163">
                  <c:v>0.38157407407407407</c:v>
                </c:pt>
                <c:pt idx="164">
                  <c:v>0.38158564814814816</c:v>
                </c:pt>
                <c:pt idx="165">
                  <c:v>0.3815972222222222</c:v>
                </c:pt>
                <c:pt idx="166">
                  <c:v>0.38160879629629635</c:v>
                </c:pt>
                <c:pt idx="167">
                  <c:v>0.38162037037037039</c:v>
                </c:pt>
                <c:pt idx="168">
                  <c:v>0.38163194444444448</c:v>
                </c:pt>
                <c:pt idx="169">
                  <c:v>0.38164351851851852</c:v>
                </c:pt>
                <c:pt idx="170">
                  <c:v>0.38165509259259256</c:v>
                </c:pt>
                <c:pt idx="171">
                  <c:v>0.38166666666666665</c:v>
                </c:pt>
                <c:pt idx="172">
                  <c:v>0.38167824074074069</c:v>
                </c:pt>
                <c:pt idx="173">
                  <c:v>0.38168981481481484</c:v>
                </c:pt>
                <c:pt idx="174">
                  <c:v>0.38170138888888888</c:v>
                </c:pt>
                <c:pt idx="175">
                  <c:v>0.38171296296296298</c:v>
                </c:pt>
                <c:pt idx="176">
                  <c:v>0.38172453703703701</c:v>
                </c:pt>
                <c:pt idx="177">
                  <c:v>0.38173611111111111</c:v>
                </c:pt>
                <c:pt idx="178">
                  <c:v>0.38174768518518515</c:v>
                </c:pt>
                <c:pt idx="179">
                  <c:v>0.3817592592592593</c:v>
                </c:pt>
                <c:pt idx="180">
                  <c:v>0.38177083333333334</c:v>
                </c:pt>
                <c:pt idx="181">
                  <c:v>0.38178240740740743</c:v>
                </c:pt>
                <c:pt idx="182">
                  <c:v>0.38179398148148147</c:v>
                </c:pt>
                <c:pt idx="183">
                  <c:v>0.38180555555555556</c:v>
                </c:pt>
                <c:pt idx="184">
                  <c:v>0.3818171296296296</c:v>
                </c:pt>
                <c:pt idx="185">
                  <c:v>0.38182870370370375</c:v>
                </c:pt>
                <c:pt idx="186">
                  <c:v>0.38184027777777779</c:v>
                </c:pt>
                <c:pt idx="187">
                  <c:v>0.38185185185185189</c:v>
                </c:pt>
                <c:pt idx="188">
                  <c:v>0.38186342592592593</c:v>
                </c:pt>
                <c:pt idx="189">
                  <c:v>0.38187499999999996</c:v>
                </c:pt>
                <c:pt idx="190">
                  <c:v>0.38188657407407406</c:v>
                </c:pt>
                <c:pt idx="191">
                  <c:v>0.3818981481481481</c:v>
                </c:pt>
                <c:pt idx="192">
                  <c:v>0.38190972222222225</c:v>
                </c:pt>
                <c:pt idx="193">
                  <c:v>0.38192129629629629</c:v>
                </c:pt>
                <c:pt idx="194">
                  <c:v>0.38193287037037038</c:v>
                </c:pt>
                <c:pt idx="195">
                  <c:v>0.38194444444444442</c:v>
                </c:pt>
                <c:pt idx="196">
                  <c:v>0.38195601851851851</c:v>
                </c:pt>
                <c:pt idx="197">
                  <c:v>0.38196759259259255</c:v>
                </c:pt>
                <c:pt idx="198">
                  <c:v>0.3819791666666667</c:v>
                </c:pt>
                <c:pt idx="199">
                  <c:v>0.38199074074074074</c:v>
                </c:pt>
                <c:pt idx="200">
                  <c:v>0.38200231481481484</c:v>
                </c:pt>
                <c:pt idx="201">
                  <c:v>0.38201388888888888</c:v>
                </c:pt>
                <c:pt idx="202">
                  <c:v>0.38202546296296297</c:v>
                </c:pt>
                <c:pt idx="203">
                  <c:v>0.38203703703703701</c:v>
                </c:pt>
                <c:pt idx="204">
                  <c:v>0.38204861111111116</c:v>
                </c:pt>
                <c:pt idx="205">
                  <c:v>0.3820601851851852</c:v>
                </c:pt>
                <c:pt idx="206">
                  <c:v>0.38207175925925929</c:v>
                </c:pt>
                <c:pt idx="207">
                  <c:v>0.38208333333333333</c:v>
                </c:pt>
                <c:pt idx="208">
                  <c:v>0.38209490740740742</c:v>
                </c:pt>
                <c:pt idx="209">
                  <c:v>0.38210648148148146</c:v>
                </c:pt>
                <c:pt idx="210">
                  <c:v>0.3821180555555555</c:v>
                </c:pt>
                <c:pt idx="211">
                  <c:v>0.38212962962962965</c:v>
                </c:pt>
                <c:pt idx="212">
                  <c:v>0.38214120370370369</c:v>
                </c:pt>
                <c:pt idx="213">
                  <c:v>0.38215277777777779</c:v>
                </c:pt>
                <c:pt idx="214">
                  <c:v>0.38216435185185182</c:v>
                </c:pt>
                <c:pt idx="215">
                  <c:v>0.38217592592592592</c:v>
                </c:pt>
                <c:pt idx="216">
                  <c:v>0.38218749999999996</c:v>
                </c:pt>
                <c:pt idx="217">
                  <c:v>0.38219907407407411</c:v>
                </c:pt>
                <c:pt idx="218">
                  <c:v>0.38221064814814815</c:v>
                </c:pt>
                <c:pt idx="219">
                  <c:v>0.38222222222222224</c:v>
                </c:pt>
                <c:pt idx="220">
                  <c:v>0.38223379629629628</c:v>
                </c:pt>
                <c:pt idx="221">
                  <c:v>0.38224537037037037</c:v>
                </c:pt>
                <c:pt idx="222">
                  <c:v>0.38225694444444441</c:v>
                </c:pt>
                <c:pt idx="223">
                  <c:v>0.38226851851851856</c:v>
                </c:pt>
                <c:pt idx="224">
                  <c:v>0.3822800925925926</c:v>
                </c:pt>
                <c:pt idx="225">
                  <c:v>0.3822916666666667</c:v>
                </c:pt>
                <c:pt idx="226">
                  <c:v>0.38230324074074074</c:v>
                </c:pt>
                <c:pt idx="227">
                  <c:v>0.38231481481481483</c:v>
                </c:pt>
                <c:pt idx="228">
                  <c:v>0.38232638888888887</c:v>
                </c:pt>
                <c:pt idx="229">
                  <c:v>0.38233796296296302</c:v>
                </c:pt>
                <c:pt idx="230">
                  <c:v>0.38234953703703706</c:v>
                </c:pt>
                <c:pt idx="231">
                  <c:v>0.3823611111111111</c:v>
                </c:pt>
                <c:pt idx="232">
                  <c:v>0.38237268518518519</c:v>
                </c:pt>
                <c:pt idx="233">
                  <c:v>0.38238425925925923</c:v>
                </c:pt>
                <c:pt idx="234">
                  <c:v>0.38239583333333332</c:v>
                </c:pt>
                <c:pt idx="235">
                  <c:v>0.38240740740740736</c:v>
                </c:pt>
                <c:pt idx="236">
                  <c:v>0.38241898148148151</c:v>
                </c:pt>
                <c:pt idx="237">
                  <c:v>0.38243055555555555</c:v>
                </c:pt>
                <c:pt idx="238">
                  <c:v>0.38244212962962965</c:v>
                </c:pt>
                <c:pt idx="239">
                  <c:v>0.38245370370370368</c:v>
                </c:pt>
                <c:pt idx="240">
                  <c:v>0.38246527777777778</c:v>
                </c:pt>
                <c:pt idx="241">
                  <c:v>0.38247685185185182</c:v>
                </c:pt>
                <c:pt idx="242">
                  <c:v>0.38248842592592597</c:v>
                </c:pt>
                <c:pt idx="243">
                  <c:v>0.38250000000000001</c:v>
                </c:pt>
                <c:pt idx="244">
                  <c:v>0.3825115740740741</c:v>
                </c:pt>
                <c:pt idx="245">
                  <c:v>0.38252314814814814</c:v>
                </c:pt>
                <c:pt idx="246">
                  <c:v>0.38253472222222223</c:v>
                </c:pt>
                <c:pt idx="247">
                  <c:v>0.38254629629629627</c:v>
                </c:pt>
                <c:pt idx="248">
                  <c:v>0.38255787037037042</c:v>
                </c:pt>
                <c:pt idx="249">
                  <c:v>0.38256944444444446</c:v>
                </c:pt>
                <c:pt idx="250">
                  <c:v>0.3825810185185185</c:v>
                </c:pt>
                <c:pt idx="251">
                  <c:v>0.3825925925925926</c:v>
                </c:pt>
                <c:pt idx="252">
                  <c:v>0.38260416666666663</c:v>
                </c:pt>
                <c:pt idx="253">
                  <c:v>0.38261574074074073</c:v>
                </c:pt>
                <c:pt idx="254">
                  <c:v>0.38262731481481477</c:v>
                </c:pt>
                <c:pt idx="255">
                  <c:v>0.38263888888888892</c:v>
                </c:pt>
                <c:pt idx="256">
                  <c:v>0.38265046296296296</c:v>
                </c:pt>
                <c:pt idx="257">
                  <c:v>0.38266203703703705</c:v>
                </c:pt>
                <c:pt idx="258">
                  <c:v>0.38267361111111109</c:v>
                </c:pt>
                <c:pt idx="259">
                  <c:v>0.38268518518518518</c:v>
                </c:pt>
                <c:pt idx="260">
                  <c:v>0.38269675925925922</c:v>
                </c:pt>
                <c:pt idx="261">
                  <c:v>0.38270833333333337</c:v>
                </c:pt>
                <c:pt idx="262">
                  <c:v>0.38271990740740741</c:v>
                </c:pt>
                <c:pt idx="263">
                  <c:v>0.38273148148148151</c:v>
                </c:pt>
                <c:pt idx="264">
                  <c:v>0.38274305555555554</c:v>
                </c:pt>
                <c:pt idx="265">
                  <c:v>0.38275462962962964</c:v>
                </c:pt>
                <c:pt idx="266">
                  <c:v>0.38276620370370368</c:v>
                </c:pt>
                <c:pt idx="267">
                  <c:v>0.38277777777777783</c:v>
                </c:pt>
                <c:pt idx="268">
                  <c:v>0.38278935185185187</c:v>
                </c:pt>
                <c:pt idx="269">
                  <c:v>0.38280092592592596</c:v>
                </c:pt>
                <c:pt idx="270">
                  <c:v>0.3828125</c:v>
                </c:pt>
                <c:pt idx="271">
                  <c:v>0.38282407407407404</c:v>
                </c:pt>
                <c:pt idx="272">
                  <c:v>0.38283564814814813</c:v>
                </c:pt>
                <c:pt idx="273">
                  <c:v>0.38284722222222217</c:v>
                </c:pt>
                <c:pt idx="274">
                  <c:v>0.38285879629629632</c:v>
                </c:pt>
                <c:pt idx="275">
                  <c:v>0.38287037037037036</c:v>
                </c:pt>
                <c:pt idx="276">
                  <c:v>0.38288194444444446</c:v>
                </c:pt>
                <c:pt idx="277">
                  <c:v>0.38289351851851849</c:v>
                </c:pt>
                <c:pt idx="278">
                  <c:v>0.38290509259259259</c:v>
                </c:pt>
                <c:pt idx="279">
                  <c:v>0.38291666666666663</c:v>
                </c:pt>
                <c:pt idx="280">
                  <c:v>0.38292824074074078</c:v>
                </c:pt>
                <c:pt idx="281">
                  <c:v>0.38293981481481482</c:v>
                </c:pt>
                <c:pt idx="282">
                  <c:v>0.38295138888888891</c:v>
                </c:pt>
                <c:pt idx="283">
                  <c:v>0.38296296296296295</c:v>
                </c:pt>
                <c:pt idx="284">
                  <c:v>0.38297453703703704</c:v>
                </c:pt>
                <c:pt idx="285">
                  <c:v>0.38298611111111108</c:v>
                </c:pt>
                <c:pt idx="286">
                  <c:v>0.38299768518518523</c:v>
                </c:pt>
                <c:pt idx="287">
                  <c:v>0.38300925925925927</c:v>
                </c:pt>
                <c:pt idx="288">
                  <c:v>0.38302083333333337</c:v>
                </c:pt>
                <c:pt idx="289">
                  <c:v>0.3830324074074074</c:v>
                </c:pt>
                <c:pt idx="290">
                  <c:v>0.3830439814814815</c:v>
                </c:pt>
                <c:pt idx="291">
                  <c:v>0.38305555555555554</c:v>
                </c:pt>
                <c:pt idx="292">
                  <c:v>0.38306712962962958</c:v>
                </c:pt>
                <c:pt idx="293">
                  <c:v>0.38307870370370373</c:v>
                </c:pt>
                <c:pt idx="294">
                  <c:v>0.38309027777777777</c:v>
                </c:pt>
                <c:pt idx="295">
                  <c:v>0.38310185185185186</c:v>
                </c:pt>
                <c:pt idx="296">
                  <c:v>0.3831134259259259</c:v>
                </c:pt>
                <c:pt idx="297">
                  <c:v>0.38312499999999999</c:v>
                </c:pt>
                <c:pt idx="298">
                  <c:v>0.38313657407407403</c:v>
                </c:pt>
                <c:pt idx="299">
                  <c:v>0.38314814814814818</c:v>
                </c:pt>
                <c:pt idx="300">
                  <c:v>0.38315972222222222</c:v>
                </c:pt>
                <c:pt idx="301">
                  <c:v>0.38317129629629632</c:v>
                </c:pt>
                <c:pt idx="302">
                  <c:v>0.38318287037037035</c:v>
                </c:pt>
                <c:pt idx="303">
                  <c:v>0.38319444444444445</c:v>
                </c:pt>
                <c:pt idx="304">
                  <c:v>0.38320601851851849</c:v>
                </c:pt>
                <c:pt idx="305">
                  <c:v>0.38321759259259264</c:v>
                </c:pt>
                <c:pt idx="306">
                  <c:v>0.38322916666666668</c:v>
                </c:pt>
                <c:pt idx="307">
                  <c:v>0.38324074074074077</c:v>
                </c:pt>
                <c:pt idx="308">
                  <c:v>0.38325231481481481</c:v>
                </c:pt>
                <c:pt idx="309">
                  <c:v>0.3832638888888889</c:v>
                </c:pt>
                <c:pt idx="310">
                  <c:v>0.38327546296296294</c:v>
                </c:pt>
                <c:pt idx="311">
                  <c:v>0.38328703703703698</c:v>
                </c:pt>
                <c:pt idx="312">
                  <c:v>0.38329861111111113</c:v>
                </c:pt>
                <c:pt idx="313">
                  <c:v>0.38331018518518517</c:v>
                </c:pt>
                <c:pt idx="314">
                  <c:v>0.38332175925925926</c:v>
                </c:pt>
                <c:pt idx="315">
                  <c:v>0.3833333333333333</c:v>
                </c:pt>
                <c:pt idx="316">
                  <c:v>0.3833449074074074</c:v>
                </c:pt>
                <c:pt idx="317">
                  <c:v>0.38335648148148144</c:v>
                </c:pt>
                <c:pt idx="318">
                  <c:v>0.38336805555555559</c:v>
                </c:pt>
                <c:pt idx="319">
                  <c:v>0.38337962962962963</c:v>
                </c:pt>
                <c:pt idx="320">
                  <c:v>0.38339120370370372</c:v>
                </c:pt>
                <c:pt idx="321">
                  <c:v>0.38340277777777776</c:v>
                </c:pt>
                <c:pt idx="322">
                  <c:v>0.38341435185185185</c:v>
                </c:pt>
                <c:pt idx="323">
                  <c:v>0.38342592592592589</c:v>
                </c:pt>
                <c:pt idx="324">
                  <c:v>0.38343750000000004</c:v>
                </c:pt>
                <c:pt idx="325">
                  <c:v>0.38344907407407408</c:v>
                </c:pt>
                <c:pt idx="326">
                  <c:v>0.38346064814814818</c:v>
                </c:pt>
                <c:pt idx="327">
                  <c:v>0.38347222222222221</c:v>
                </c:pt>
                <c:pt idx="328">
                  <c:v>0.38348379629629631</c:v>
                </c:pt>
                <c:pt idx="329">
                  <c:v>0.38349537037037035</c:v>
                </c:pt>
                <c:pt idx="330">
                  <c:v>0.3835069444444445</c:v>
                </c:pt>
                <c:pt idx="331">
                  <c:v>0.38351851851851854</c:v>
                </c:pt>
                <c:pt idx="332">
                  <c:v>0.38353009259259258</c:v>
                </c:pt>
                <c:pt idx="333">
                  <c:v>0.38354166666666667</c:v>
                </c:pt>
                <c:pt idx="334">
                  <c:v>0.38355324074074071</c:v>
                </c:pt>
                <c:pt idx="335">
                  <c:v>0.3835648148148148</c:v>
                </c:pt>
                <c:pt idx="336">
                  <c:v>0.38357638888888884</c:v>
                </c:pt>
                <c:pt idx="337">
                  <c:v>0.38358796296296299</c:v>
                </c:pt>
                <c:pt idx="338">
                  <c:v>0.38359953703703703</c:v>
                </c:pt>
                <c:pt idx="339">
                  <c:v>0.38361111111111112</c:v>
                </c:pt>
                <c:pt idx="340">
                  <c:v>0.38362268518518516</c:v>
                </c:pt>
                <c:pt idx="341">
                  <c:v>0.38363425925925926</c:v>
                </c:pt>
                <c:pt idx="342">
                  <c:v>0.3836458333333333</c:v>
                </c:pt>
                <c:pt idx="343">
                  <c:v>0.38365740740740745</c:v>
                </c:pt>
                <c:pt idx="344">
                  <c:v>0.38366898148148149</c:v>
                </c:pt>
                <c:pt idx="345">
                  <c:v>0.38368055555555558</c:v>
                </c:pt>
                <c:pt idx="346">
                  <c:v>0.38369212962962962</c:v>
                </c:pt>
                <c:pt idx="347">
                  <c:v>0.38370370370370371</c:v>
                </c:pt>
                <c:pt idx="348">
                  <c:v>0.38371527777777775</c:v>
                </c:pt>
                <c:pt idx="349">
                  <c:v>0.3837268518518519</c:v>
                </c:pt>
                <c:pt idx="350">
                  <c:v>0.38373842592592594</c:v>
                </c:pt>
                <c:pt idx="351">
                  <c:v>0.38375000000000004</c:v>
                </c:pt>
                <c:pt idx="352">
                  <c:v>0.38376157407407407</c:v>
                </c:pt>
                <c:pt idx="353">
                  <c:v>0.38377314814814811</c:v>
                </c:pt>
                <c:pt idx="354">
                  <c:v>0.38378472222222221</c:v>
                </c:pt>
                <c:pt idx="355">
                  <c:v>0.38379629629629625</c:v>
                </c:pt>
                <c:pt idx="356">
                  <c:v>0.3838078703703704</c:v>
                </c:pt>
                <c:pt idx="357">
                  <c:v>0.38381944444444444</c:v>
                </c:pt>
                <c:pt idx="358">
                  <c:v>0.38383101851851853</c:v>
                </c:pt>
                <c:pt idx="359">
                  <c:v>0.38384259259259257</c:v>
                </c:pt>
                <c:pt idx="360">
                  <c:v>0.38385416666666666</c:v>
                </c:pt>
                <c:pt idx="361">
                  <c:v>0.3838657407407407</c:v>
                </c:pt>
                <c:pt idx="362">
                  <c:v>0.38387731481481485</c:v>
                </c:pt>
                <c:pt idx="363">
                  <c:v>0.38388888888888889</c:v>
                </c:pt>
                <c:pt idx="364">
                  <c:v>0.38390046296296299</c:v>
                </c:pt>
                <c:pt idx="365">
                  <c:v>0.38391203703703702</c:v>
                </c:pt>
                <c:pt idx="366">
                  <c:v>0.38392361111111112</c:v>
                </c:pt>
                <c:pt idx="367">
                  <c:v>0.38393518518518516</c:v>
                </c:pt>
                <c:pt idx="368">
                  <c:v>0.38394675925925931</c:v>
                </c:pt>
                <c:pt idx="369">
                  <c:v>0.38395833333333335</c:v>
                </c:pt>
                <c:pt idx="370">
                  <c:v>0.38396990740740744</c:v>
                </c:pt>
                <c:pt idx="371">
                  <c:v>0.38398148148148148</c:v>
                </c:pt>
                <c:pt idx="372">
                  <c:v>0.38399305555555552</c:v>
                </c:pt>
                <c:pt idx="373">
                  <c:v>0.38400462962962961</c:v>
                </c:pt>
                <c:pt idx="374">
                  <c:v>0.38401620370370365</c:v>
                </c:pt>
                <c:pt idx="375">
                  <c:v>0.3840277777777778</c:v>
                </c:pt>
                <c:pt idx="376">
                  <c:v>0.38403935185185184</c:v>
                </c:pt>
                <c:pt idx="377">
                  <c:v>0.38405092592592593</c:v>
                </c:pt>
                <c:pt idx="378">
                  <c:v>0.38406249999999997</c:v>
                </c:pt>
                <c:pt idx="379">
                  <c:v>0.38407407407407407</c:v>
                </c:pt>
                <c:pt idx="380">
                  <c:v>0.38408564814814811</c:v>
                </c:pt>
                <c:pt idx="381">
                  <c:v>0.38409722222222226</c:v>
                </c:pt>
                <c:pt idx="382">
                  <c:v>0.3841087962962963</c:v>
                </c:pt>
                <c:pt idx="383">
                  <c:v>0.38412037037037039</c:v>
                </c:pt>
                <c:pt idx="384">
                  <c:v>0.38413194444444443</c:v>
                </c:pt>
                <c:pt idx="385">
                  <c:v>0.38414351851851852</c:v>
                </c:pt>
                <c:pt idx="386">
                  <c:v>0.38415509259259256</c:v>
                </c:pt>
                <c:pt idx="387">
                  <c:v>0.38416666666666671</c:v>
                </c:pt>
                <c:pt idx="388">
                  <c:v>0.38417824074074075</c:v>
                </c:pt>
                <c:pt idx="389">
                  <c:v>0.38418981481481485</c:v>
                </c:pt>
                <c:pt idx="390">
                  <c:v>0.38420138888888888</c:v>
                </c:pt>
                <c:pt idx="391">
                  <c:v>0.38421296296296298</c:v>
                </c:pt>
                <c:pt idx="392">
                  <c:v>0.38422453703703702</c:v>
                </c:pt>
                <c:pt idx="393">
                  <c:v>0.38423611111111117</c:v>
                </c:pt>
                <c:pt idx="394">
                  <c:v>0.38424768518518521</c:v>
                </c:pt>
                <c:pt idx="395">
                  <c:v>0.38425925925925924</c:v>
                </c:pt>
                <c:pt idx="396">
                  <c:v>0.38427083333333334</c:v>
                </c:pt>
                <c:pt idx="397">
                  <c:v>0.38428240740740738</c:v>
                </c:pt>
                <c:pt idx="398">
                  <c:v>0.38429398148148147</c:v>
                </c:pt>
                <c:pt idx="399">
                  <c:v>0.38430555555555551</c:v>
                </c:pt>
                <c:pt idx="400">
                  <c:v>0.38431712962962966</c:v>
                </c:pt>
                <c:pt idx="401">
                  <c:v>0.3843287037037037</c:v>
                </c:pt>
                <c:pt idx="402">
                  <c:v>0.38434027777777779</c:v>
                </c:pt>
                <c:pt idx="403">
                  <c:v>0.38435185185185183</c:v>
                </c:pt>
                <c:pt idx="404">
                  <c:v>0.38436342592592593</c:v>
                </c:pt>
                <c:pt idx="405">
                  <c:v>0.38437499999999997</c:v>
                </c:pt>
                <c:pt idx="406">
                  <c:v>0.38438657407407412</c:v>
                </c:pt>
                <c:pt idx="407">
                  <c:v>0.38439814814814816</c:v>
                </c:pt>
                <c:pt idx="408">
                  <c:v>0.38440972222222225</c:v>
                </c:pt>
                <c:pt idx="409">
                  <c:v>0.38442129629629629</c:v>
                </c:pt>
                <c:pt idx="410">
                  <c:v>0.38443287037037038</c:v>
                </c:pt>
                <c:pt idx="411">
                  <c:v>0.38444444444444442</c:v>
                </c:pt>
                <c:pt idx="412">
                  <c:v>0.38445601851851857</c:v>
                </c:pt>
                <c:pt idx="413">
                  <c:v>0.38446759259259261</c:v>
                </c:pt>
                <c:pt idx="414">
                  <c:v>0.38447916666666665</c:v>
                </c:pt>
                <c:pt idx="415">
                  <c:v>0.38449074074074074</c:v>
                </c:pt>
                <c:pt idx="416">
                  <c:v>0.38450231481481478</c:v>
                </c:pt>
                <c:pt idx="417">
                  <c:v>0.38451388888888888</c:v>
                </c:pt>
                <c:pt idx="418">
                  <c:v>0.38452546296296292</c:v>
                </c:pt>
                <c:pt idx="419">
                  <c:v>0.38453703703703707</c:v>
                </c:pt>
                <c:pt idx="420">
                  <c:v>0.3845486111111111</c:v>
                </c:pt>
                <c:pt idx="421">
                  <c:v>0.3845601851851852</c:v>
                </c:pt>
                <c:pt idx="422">
                  <c:v>0.38457175925925924</c:v>
                </c:pt>
                <c:pt idx="423">
                  <c:v>0.38458333333333333</c:v>
                </c:pt>
                <c:pt idx="424">
                  <c:v>0.38459490740740737</c:v>
                </c:pt>
                <c:pt idx="425">
                  <c:v>0.38460648148148152</c:v>
                </c:pt>
                <c:pt idx="426">
                  <c:v>0.38461805555555556</c:v>
                </c:pt>
                <c:pt idx="427">
                  <c:v>0.38462962962962965</c:v>
                </c:pt>
                <c:pt idx="428">
                  <c:v>0.38464120370370369</c:v>
                </c:pt>
                <c:pt idx="429">
                  <c:v>0.38465277777777779</c:v>
                </c:pt>
                <c:pt idx="430">
                  <c:v>0.38466435185185183</c:v>
                </c:pt>
                <c:pt idx="431">
                  <c:v>0.38467592592592598</c:v>
                </c:pt>
                <c:pt idx="432">
                  <c:v>0.38468750000000002</c:v>
                </c:pt>
                <c:pt idx="433">
                  <c:v>0.38469907407407411</c:v>
                </c:pt>
                <c:pt idx="434">
                  <c:v>0.38471064814814815</c:v>
                </c:pt>
                <c:pt idx="435">
                  <c:v>0.38472222222222219</c:v>
                </c:pt>
                <c:pt idx="436">
                  <c:v>0.38473379629629628</c:v>
                </c:pt>
                <c:pt idx="437">
                  <c:v>0.38474537037037032</c:v>
                </c:pt>
                <c:pt idx="438">
                  <c:v>0.38475694444444447</c:v>
                </c:pt>
                <c:pt idx="439">
                  <c:v>0.38476851851851851</c:v>
                </c:pt>
                <c:pt idx="440">
                  <c:v>0.3847800925925926</c:v>
                </c:pt>
                <c:pt idx="441">
                  <c:v>0.38479166666666664</c:v>
                </c:pt>
                <c:pt idx="442">
                  <c:v>0.38480324074074074</c:v>
                </c:pt>
                <c:pt idx="443">
                  <c:v>0.38481481481481478</c:v>
                </c:pt>
                <c:pt idx="444">
                  <c:v>0.38482638888888893</c:v>
                </c:pt>
                <c:pt idx="445">
                  <c:v>0.38483796296296297</c:v>
                </c:pt>
                <c:pt idx="446">
                  <c:v>0.38484953703703706</c:v>
                </c:pt>
                <c:pt idx="447">
                  <c:v>0.3848611111111111</c:v>
                </c:pt>
                <c:pt idx="448">
                  <c:v>0.38487268518518519</c:v>
                </c:pt>
                <c:pt idx="449">
                  <c:v>0.38488425925925923</c:v>
                </c:pt>
                <c:pt idx="450">
                  <c:v>0.38489583333333338</c:v>
                </c:pt>
                <c:pt idx="451">
                  <c:v>0.38490740740740742</c:v>
                </c:pt>
                <c:pt idx="452">
                  <c:v>0.38491898148148151</c:v>
                </c:pt>
                <c:pt idx="453">
                  <c:v>0.38493055555555555</c:v>
                </c:pt>
                <c:pt idx="454">
                  <c:v>0.38494212962962965</c:v>
                </c:pt>
                <c:pt idx="455">
                  <c:v>0.38495370370370369</c:v>
                </c:pt>
                <c:pt idx="456">
                  <c:v>0.38496527777777773</c:v>
                </c:pt>
                <c:pt idx="457">
                  <c:v>0.38497685185185188</c:v>
                </c:pt>
                <c:pt idx="458">
                  <c:v>0.38498842592592591</c:v>
                </c:pt>
                <c:pt idx="459">
                  <c:v>0.38500000000000001</c:v>
                </c:pt>
                <c:pt idx="460">
                  <c:v>0.38501157407407405</c:v>
                </c:pt>
                <c:pt idx="461">
                  <c:v>0.38502314814814814</c:v>
                </c:pt>
                <c:pt idx="462">
                  <c:v>0.38503472222222218</c:v>
                </c:pt>
                <c:pt idx="463">
                  <c:v>0.38504629629629633</c:v>
                </c:pt>
                <c:pt idx="464">
                  <c:v>0.38505787037037037</c:v>
                </c:pt>
                <c:pt idx="465">
                  <c:v>0.38506944444444446</c:v>
                </c:pt>
                <c:pt idx="466">
                  <c:v>0.3850810185185185</c:v>
                </c:pt>
                <c:pt idx="467">
                  <c:v>0.3850925925925926</c:v>
                </c:pt>
                <c:pt idx="468">
                  <c:v>0.38510416666666664</c:v>
                </c:pt>
                <c:pt idx="469">
                  <c:v>0.38511574074074079</c:v>
                </c:pt>
                <c:pt idx="470">
                  <c:v>0.38512731481481483</c:v>
                </c:pt>
                <c:pt idx="471">
                  <c:v>0.38513888888888892</c:v>
                </c:pt>
                <c:pt idx="472">
                  <c:v>0.38515046296296296</c:v>
                </c:pt>
                <c:pt idx="473">
                  <c:v>0.38516203703703705</c:v>
                </c:pt>
                <c:pt idx="474">
                  <c:v>0.38517361111111109</c:v>
                </c:pt>
                <c:pt idx="475">
                  <c:v>0.38518518518518513</c:v>
                </c:pt>
                <c:pt idx="476">
                  <c:v>0.38519675925925928</c:v>
                </c:pt>
                <c:pt idx="477">
                  <c:v>0.38520833333333332</c:v>
                </c:pt>
                <c:pt idx="478">
                  <c:v>0.38521990740740741</c:v>
                </c:pt>
                <c:pt idx="479">
                  <c:v>0.38523148148148145</c:v>
                </c:pt>
                <c:pt idx="480">
                  <c:v>0.38524305555555555</c:v>
                </c:pt>
                <c:pt idx="481">
                  <c:v>0.38525462962962959</c:v>
                </c:pt>
                <c:pt idx="482">
                  <c:v>0.38526620370370374</c:v>
                </c:pt>
                <c:pt idx="483">
                  <c:v>0.38527777777777777</c:v>
                </c:pt>
                <c:pt idx="484">
                  <c:v>0.38528935185185187</c:v>
                </c:pt>
                <c:pt idx="485">
                  <c:v>0.38530092592592591</c:v>
                </c:pt>
                <c:pt idx="486">
                  <c:v>0.3853125</c:v>
                </c:pt>
                <c:pt idx="487">
                  <c:v>0.38532407407407404</c:v>
                </c:pt>
                <c:pt idx="488">
                  <c:v>0.38533564814814819</c:v>
                </c:pt>
                <c:pt idx="489">
                  <c:v>0.38534722222222223</c:v>
                </c:pt>
                <c:pt idx="490">
                  <c:v>0.38535879629629632</c:v>
                </c:pt>
                <c:pt idx="491">
                  <c:v>0.38537037037037036</c:v>
                </c:pt>
                <c:pt idx="492">
                  <c:v>0.38538194444444446</c:v>
                </c:pt>
                <c:pt idx="493">
                  <c:v>0.3853935185185185</c:v>
                </c:pt>
                <c:pt idx="494">
                  <c:v>0.38540509259259265</c:v>
                </c:pt>
                <c:pt idx="495">
                  <c:v>0.38541666666666669</c:v>
                </c:pt>
                <c:pt idx="496">
                  <c:v>0.38542824074074072</c:v>
                </c:pt>
                <c:pt idx="497">
                  <c:v>0.38543981481481482</c:v>
                </c:pt>
                <c:pt idx="498">
                  <c:v>0.38545138888888886</c:v>
                </c:pt>
                <c:pt idx="499">
                  <c:v>0.38546296296296295</c:v>
                </c:pt>
                <c:pt idx="500">
                  <c:v>0.38547453703703699</c:v>
                </c:pt>
                <c:pt idx="501">
                  <c:v>0.38548611111111114</c:v>
                </c:pt>
                <c:pt idx="502">
                  <c:v>0.38549768518518518</c:v>
                </c:pt>
                <c:pt idx="503">
                  <c:v>0.38550925925925927</c:v>
                </c:pt>
                <c:pt idx="504">
                  <c:v>0.38552083333333331</c:v>
                </c:pt>
                <c:pt idx="505">
                  <c:v>0.38553240740740741</c:v>
                </c:pt>
                <c:pt idx="506">
                  <c:v>0.38554398148148145</c:v>
                </c:pt>
                <c:pt idx="507">
                  <c:v>0.3855555555555556</c:v>
                </c:pt>
                <c:pt idx="508">
                  <c:v>0.38556712962962963</c:v>
                </c:pt>
                <c:pt idx="509">
                  <c:v>0.38557870370370373</c:v>
                </c:pt>
                <c:pt idx="510">
                  <c:v>0.38559027777777777</c:v>
                </c:pt>
                <c:pt idx="511">
                  <c:v>0.38560185185185186</c:v>
                </c:pt>
                <c:pt idx="512">
                  <c:v>0.3856134259259259</c:v>
                </c:pt>
                <c:pt idx="513">
                  <c:v>0.38562500000000005</c:v>
                </c:pt>
                <c:pt idx="514">
                  <c:v>0.38563657407407409</c:v>
                </c:pt>
                <c:pt idx="515">
                  <c:v>0.38564814814814818</c:v>
                </c:pt>
                <c:pt idx="516">
                  <c:v>0.38565972222222222</c:v>
                </c:pt>
                <c:pt idx="517">
                  <c:v>0.38567129629629626</c:v>
                </c:pt>
                <c:pt idx="518">
                  <c:v>0.38568287037037036</c:v>
                </c:pt>
                <c:pt idx="519">
                  <c:v>0.3856944444444444</c:v>
                </c:pt>
                <c:pt idx="520">
                  <c:v>0.38570601851851855</c:v>
                </c:pt>
                <c:pt idx="521">
                  <c:v>0.38571759259259258</c:v>
                </c:pt>
                <c:pt idx="522">
                  <c:v>0.38572916666666668</c:v>
                </c:pt>
                <c:pt idx="523">
                  <c:v>0.38574074074074072</c:v>
                </c:pt>
                <c:pt idx="524">
                  <c:v>0.38575231481481481</c:v>
                </c:pt>
                <c:pt idx="525">
                  <c:v>0.38576388888888885</c:v>
                </c:pt>
                <c:pt idx="526">
                  <c:v>0.385775462962963</c:v>
                </c:pt>
                <c:pt idx="527">
                  <c:v>0.38578703703703704</c:v>
                </c:pt>
                <c:pt idx="528">
                  <c:v>0.38579861111111113</c:v>
                </c:pt>
                <c:pt idx="529">
                  <c:v>0.38581018518518517</c:v>
                </c:pt>
                <c:pt idx="530">
                  <c:v>0.38582175925925927</c:v>
                </c:pt>
                <c:pt idx="531">
                  <c:v>0.38583333333333331</c:v>
                </c:pt>
                <c:pt idx="532">
                  <c:v>0.38584490740740746</c:v>
                </c:pt>
                <c:pt idx="533">
                  <c:v>0.38585648148148149</c:v>
                </c:pt>
                <c:pt idx="534">
                  <c:v>0.38586805555555559</c:v>
                </c:pt>
                <c:pt idx="535">
                  <c:v>0.38587962962962963</c:v>
                </c:pt>
                <c:pt idx="536">
                  <c:v>0.38589120370370367</c:v>
                </c:pt>
                <c:pt idx="537">
                  <c:v>0.38590277777777776</c:v>
                </c:pt>
                <c:pt idx="538">
                  <c:v>0.3859143518518518</c:v>
                </c:pt>
                <c:pt idx="539">
                  <c:v>0.38592592592592595</c:v>
                </c:pt>
                <c:pt idx="540">
                  <c:v>0.38593749999999999</c:v>
                </c:pt>
                <c:pt idx="541">
                  <c:v>0.38594907407407408</c:v>
                </c:pt>
                <c:pt idx="542">
                  <c:v>0.38596064814814812</c:v>
                </c:pt>
                <c:pt idx="543">
                  <c:v>0.38597222222222222</c:v>
                </c:pt>
                <c:pt idx="544">
                  <c:v>0.38598379629629626</c:v>
                </c:pt>
                <c:pt idx="545">
                  <c:v>0.38599537037037041</c:v>
                </c:pt>
                <c:pt idx="546">
                  <c:v>0.38600694444444444</c:v>
                </c:pt>
                <c:pt idx="547">
                  <c:v>0.38601851851851854</c:v>
                </c:pt>
                <c:pt idx="548">
                  <c:v>0.38603009259259258</c:v>
                </c:pt>
                <c:pt idx="549">
                  <c:v>0.38604166666666667</c:v>
                </c:pt>
                <c:pt idx="550">
                  <c:v>0.38605324074074071</c:v>
                </c:pt>
                <c:pt idx="551">
                  <c:v>0.38606481481481486</c:v>
                </c:pt>
                <c:pt idx="552">
                  <c:v>0.3860763888888889</c:v>
                </c:pt>
                <c:pt idx="553">
                  <c:v>0.38608796296296299</c:v>
                </c:pt>
                <c:pt idx="554">
                  <c:v>0.38609953703703703</c:v>
                </c:pt>
                <c:pt idx="555">
                  <c:v>0.38611111111111113</c:v>
                </c:pt>
                <c:pt idx="556">
                  <c:v>0.38612268518518517</c:v>
                </c:pt>
                <c:pt idx="557">
                  <c:v>0.38613425925925932</c:v>
                </c:pt>
                <c:pt idx="558">
                  <c:v>0.38614583333333335</c:v>
                </c:pt>
                <c:pt idx="559">
                  <c:v>0.38615740740740739</c:v>
                </c:pt>
                <c:pt idx="560">
                  <c:v>0.38616898148148149</c:v>
                </c:pt>
                <c:pt idx="561">
                  <c:v>0.38618055555555553</c:v>
                </c:pt>
                <c:pt idx="562">
                  <c:v>0.38619212962962962</c:v>
                </c:pt>
                <c:pt idx="563">
                  <c:v>0.38620370370370366</c:v>
                </c:pt>
                <c:pt idx="564">
                  <c:v>0.38621527777777781</c:v>
                </c:pt>
                <c:pt idx="565">
                  <c:v>0.38622685185185185</c:v>
                </c:pt>
                <c:pt idx="566">
                  <c:v>0.38623842592592594</c:v>
                </c:pt>
                <c:pt idx="567">
                  <c:v>0.38624999999999998</c:v>
                </c:pt>
                <c:pt idx="568">
                  <c:v>0.38626157407407408</c:v>
                </c:pt>
                <c:pt idx="569">
                  <c:v>0.38627314814814812</c:v>
                </c:pt>
                <c:pt idx="570">
                  <c:v>0.38628472222222227</c:v>
                </c:pt>
                <c:pt idx="571">
                  <c:v>0.3862962962962963</c:v>
                </c:pt>
                <c:pt idx="572">
                  <c:v>0.3863078703703704</c:v>
                </c:pt>
                <c:pt idx="573">
                  <c:v>0.38631944444444444</c:v>
                </c:pt>
                <c:pt idx="574">
                  <c:v>0.38633101851851853</c:v>
                </c:pt>
                <c:pt idx="575">
                  <c:v>0.38634259259259257</c:v>
                </c:pt>
                <c:pt idx="576">
                  <c:v>0.38635416666666672</c:v>
                </c:pt>
                <c:pt idx="577">
                  <c:v>0.38636574074074076</c:v>
                </c:pt>
                <c:pt idx="578">
                  <c:v>0.3863773148148148</c:v>
                </c:pt>
                <c:pt idx="579">
                  <c:v>0.38638888888888889</c:v>
                </c:pt>
                <c:pt idx="580">
                  <c:v>0.38640046296296293</c:v>
                </c:pt>
                <c:pt idx="581">
                  <c:v>0.38641203703703703</c:v>
                </c:pt>
                <c:pt idx="582">
                  <c:v>0.38642361111111106</c:v>
                </c:pt>
                <c:pt idx="583">
                  <c:v>0.38643518518518521</c:v>
                </c:pt>
                <c:pt idx="584">
                  <c:v>0.38644675925925925</c:v>
                </c:pt>
                <c:pt idx="585">
                  <c:v>0.38645833333333335</c:v>
                </c:pt>
                <c:pt idx="586">
                  <c:v>0.38646990740740739</c:v>
                </c:pt>
                <c:pt idx="587">
                  <c:v>0.38648148148148148</c:v>
                </c:pt>
                <c:pt idx="588">
                  <c:v>0.38649305555555552</c:v>
                </c:pt>
                <c:pt idx="589">
                  <c:v>0.38650462962962967</c:v>
                </c:pt>
                <c:pt idx="590">
                  <c:v>0.38651620370370371</c:v>
                </c:pt>
                <c:pt idx="591">
                  <c:v>0.3865277777777778</c:v>
                </c:pt>
                <c:pt idx="592">
                  <c:v>0.38653935185185184</c:v>
                </c:pt>
                <c:pt idx="593">
                  <c:v>0.38655092592592594</c:v>
                </c:pt>
                <c:pt idx="594">
                  <c:v>0.38656249999999998</c:v>
                </c:pt>
                <c:pt idx="595">
                  <c:v>0.38657407407407413</c:v>
                </c:pt>
                <c:pt idx="596">
                  <c:v>0.38658564814814816</c:v>
                </c:pt>
                <c:pt idx="597">
                  <c:v>0.3865972222222222</c:v>
                </c:pt>
                <c:pt idx="598">
                  <c:v>0.3866087962962963</c:v>
                </c:pt>
                <c:pt idx="599">
                  <c:v>0.38662037037037034</c:v>
                </c:pt>
                <c:pt idx="600">
                  <c:v>0.38663194444444443</c:v>
                </c:pt>
                <c:pt idx="601">
                  <c:v>0.38664351851851847</c:v>
                </c:pt>
                <c:pt idx="602">
                  <c:v>0.38665509259259262</c:v>
                </c:pt>
                <c:pt idx="603">
                  <c:v>0.38666666666666666</c:v>
                </c:pt>
                <c:pt idx="604">
                  <c:v>0.38667824074074075</c:v>
                </c:pt>
                <c:pt idx="605">
                  <c:v>0.38668981481481479</c:v>
                </c:pt>
                <c:pt idx="606">
                  <c:v>0.38670138888888889</c:v>
                </c:pt>
                <c:pt idx="607">
                  <c:v>0.38671296296296293</c:v>
                </c:pt>
                <c:pt idx="608">
                  <c:v>0.38672453703703707</c:v>
                </c:pt>
                <c:pt idx="609">
                  <c:v>0.38673611111111111</c:v>
                </c:pt>
                <c:pt idx="610">
                  <c:v>0.38674768518518521</c:v>
                </c:pt>
                <c:pt idx="611">
                  <c:v>0.38675925925925925</c:v>
                </c:pt>
                <c:pt idx="612">
                  <c:v>0.38677083333333334</c:v>
                </c:pt>
                <c:pt idx="613">
                  <c:v>0.38678240740740738</c:v>
                </c:pt>
                <c:pt idx="614">
                  <c:v>0.38679398148148153</c:v>
                </c:pt>
                <c:pt idx="615">
                  <c:v>0.38680555555555557</c:v>
                </c:pt>
                <c:pt idx="616">
                  <c:v>0.38681712962962966</c:v>
                </c:pt>
                <c:pt idx="617">
                  <c:v>0.3868287037037037</c:v>
                </c:pt>
                <c:pt idx="618">
                  <c:v>0.3868402777777778</c:v>
                </c:pt>
                <c:pt idx="619">
                  <c:v>0.38685185185185184</c:v>
                </c:pt>
                <c:pt idx="620">
                  <c:v>0.38686342592592587</c:v>
                </c:pt>
                <c:pt idx="621">
                  <c:v>0.38687500000000002</c:v>
                </c:pt>
                <c:pt idx="622">
                  <c:v>0.38688657407407406</c:v>
                </c:pt>
                <c:pt idx="623">
                  <c:v>0.38689814814814816</c:v>
                </c:pt>
                <c:pt idx="624">
                  <c:v>0.3869097222222222</c:v>
                </c:pt>
                <c:pt idx="625">
                  <c:v>0.38692129629629629</c:v>
                </c:pt>
                <c:pt idx="626">
                  <c:v>0.38693287037037033</c:v>
                </c:pt>
                <c:pt idx="627">
                  <c:v>0.38694444444444448</c:v>
                </c:pt>
                <c:pt idx="628">
                  <c:v>0.38695601851851852</c:v>
                </c:pt>
                <c:pt idx="629">
                  <c:v>0.38696759259259261</c:v>
                </c:pt>
                <c:pt idx="630">
                  <c:v>0.38697916666666665</c:v>
                </c:pt>
                <c:pt idx="631">
                  <c:v>0.38699074074074075</c:v>
                </c:pt>
                <c:pt idx="632">
                  <c:v>0.38700231481481479</c:v>
                </c:pt>
                <c:pt idx="633">
                  <c:v>0.38701388888888894</c:v>
                </c:pt>
                <c:pt idx="634">
                  <c:v>0.38702546296296297</c:v>
                </c:pt>
                <c:pt idx="635">
                  <c:v>0.38703703703703707</c:v>
                </c:pt>
                <c:pt idx="636">
                  <c:v>0.38704861111111111</c:v>
                </c:pt>
                <c:pt idx="637">
                  <c:v>0.3870601851851852</c:v>
                </c:pt>
                <c:pt idx="638">
                  <c:v>0.38707175925925924</c:v>
                </c:pt>
                <c:pt idx="639">
                  <c:v>0.38708333333333328</c:v>
                </c:pt>
                <c:pt idx="640">
                  <c:v>0.38709490740740743</c:v>
                </c:pt>
                <c:pt idx="641">
                  <c:v>0.38710648148148147</c:v>
                </c:pt>
                <c:pt idx="642">
                  <c:v>0.38711805555555556</c:v>
                </c:pt>
                <c:pt idx="643">
                  <c:v>0.3871296296296296</c:v>
                </c:pt>
                <c:pt idx="644">
                  <c:v>0.3871412037037037</c:v>
                </c:pt>
                <c:pt idx="645">
                  <c:v>0.38715277777777773</c:v>
                </c:pt>
                <c:pt idx="646">
                  <c:v>0.38716435185185188</c:v>
                </c:pt>
                <c:pt idx="647">
                  <c:v>0.38717592592592592</c:v>
                </c:pt>
                <c:pt idx="648">
                  <c:v>0.38718750000000002</c:v>
                </c:pt>
                <c:pt idx="649">
                  <c:v>0.38719907407407406</c:v>
                </c:pt>
                <c:pt idx="650">
                  <c:v>0.38721064814814815</c:v>
                </c:pt>
                <c:pt idx="651">
                  <c:v>0.38722222222222219</c:v>
                </c:pt>
                <c:pt idx="652">
                  <c:v>0.38723379629629634</c:v>
                </c:pt>
                <c:pt idx="653">
                  <c:v>0.38724537037037038</c:v>
                </c:pt>
                <c:pt idx="654">
                  <c:v>0.38725694444444447</c:v>
                </c:pt>
                <c:pt idx="655">
                  <c:v>0.38726851851851851</c:v>
                </c:pt>
                <c:pt idx="656">
                  <c:v>0.38728009259259261</c:v>
                </c:pt>
                <c:pt idx="657">
                  <c:v>0.38729166666666665</c:v>
                </c:pt>
                <c:pt idx="658">
                  <c:v>0.38730324074074068</c:v>
                </c:pt>
                <c:pt idx="659">
                  <c:v>0.38731481481481483</c:v>
                </c:pt>
                <c:pt idx="660">
                  <c:v>0.38732638888888887</c:v>
                </c:pt>
                <c:pt idx="661">
                  <c:v>0.38733796296296297</c:v>
                </c:pt>
                <c:pt idx="662">
                  <c:v>0.38734953703703701</c:v>
                </c:pt>
                <c:pt idx="663">
                  <c:v>0.3873611111111111</c:v>
                </c:pt>
                <c:pt idx="664">
                  <c:v>0.38737268518518514</c:v>
                </c:pt>
                <c:pt idx="665">
                  <c:v>0.38738425925925929</c:v>
                </c:pt>
                <c:pt idx="666">
                  <c:v>0.38739583333333333</c:v>
                </c:pt>
                <c:pt idx="667">
                  <c:v>0.38740740740740742</c:v>
                </c:pt>
                <c:pt idx="668">
                  <c:v>0.38741898148148146</c:v>
                </c:pt>
                <c:pt idx="669">
                  <c:v>0.38743055555555556</c:v>
                </c:pt>
                <c:pt idx="670">
                  <c:v>0.38744212962962959</c:v>
                </c:pt>
                <c:pt idx="671">
                  <c:v>0.38745370370370374</c:v>
                </c:pt>
                <c:pt idx="672">
                  <c:v>0.38746527777777778</c:v>
                </c:pt>
                <c:pt idx="673">
                  <c:v>0.38747685185185188</c:v>
                </c:pt>
                <c:pt idx="674">
                  <c:v>0.38748842592592592</c:v>
                </c:pt>
                <c:pt idx="675">
                  <c:v>0.38750000000000001</c:v>
                </c:pt>
                <c:pt idx="676">
                  <c:v>0.38751157407407405</c:v>
                </c:pt>
                <c:pt idx="677">
                  <c:v>0.3875231481481482</c:v>
                </c:pt>
                <c:pt idx="678">
                  <c:v>0.38753472222222224</c:v>
                </c:pt>
                <c:pt idx="679">
                  <c:v>0.38754629629629633</c:v>
                </c:pt>
                <c:pt idx="680">
                  <c:v>0.38755787037037037</c:v>
                </c:pt>
                <c:pt idx="681">
                  <c:v>0.38756944444444441</c:v>
                </c:pt>
                <c:pt idx="682">
                  <c:v>0.38758101851851851</c:v>
                </c:pt>
                <c:pt idx="683">
                  <c:v>0.38759259259259254</c:v>
                </c:pt>
                <c:pt idx="684">
                  <c:v>0.38760416666666669</c:v>
                </c:pt>
                <c:pt idx="685">
                  <c:v>0.38761574074074073</c:v>
                </c:pt>
                <c:pt idx="686">
                  <c:v>0.38762731481481483</c:v>
                </c:pt>
                <c:pt idx="687">
                  <c:v>0.38763888888888887</c:v>
                </c:pt>
                <c:pt idx="688">
                  <c:v>0.38765046296296296</c:v>
                </c:pt>
                <c:pt idx="689">
                  <c:v>0.387662037037037</c:v>
                </c:pt>
                <c:pt idx="690">
                  <c:v>0.38767361111111115</c:v>
                </c:pt>
                <c:pt idx="691">
                  <c:v>0.38768518518518519</c:v>
                </c:pt>
                <c:pt idx="692">
                  <c:v>0.38769675925925928</c:v>
                </c:pt>
                <c:pt idx="693">
                  <c:v>0.38770833333333332</c:v>
                </c:pt>
                <c:pt idx="694">
                  <c:v>0.38771990740740742</c:v>
                </c:pt>
                <c:pt idx="695">
                  <c:v>0.38773148148148145</c:v>
                </c:pt>
                <c:pt idx="696">
                  <c:v>0.3877430555555556</c:v>
                </c:pt>
                <c:pt idx="697">
                  <c:v>0.38775462962962964</c:v>
                </c:pt>
                <c:pt idx="698">
                  <c:v>0.38776620370370374</c:v>
                </c:pt>
                <c:pt idx="699">
                  <c:v>0.38777777777777778</c:v>
                </c:pt>
                <c:pt idx="700">
                  <c:v>0.38778935185185182</c:v>
                </c:pt>
                <c:pt idx="701">
                  <c:v>0.38780092592592591</c:v>
                </c:pt>
                <c:pt idx="702">
                  <c:v>0.38781249999999995</c:v>
                </c:pt>
                <c:pt idx="703">
                  <c:v>0.3878240740740741</c:v>
                </c:pt>
                <c:pt idx="704">
                  <c:v>0.38783564814814814</c:v>
                </c:pt>
                <c:pt idx="705">
                  <c:v>0.38784722222222223</c:v>
                </c:pt>
                <c:pt idx="706">
                  <c:v>0.38785879629629627</c:v>
                </c:pt>
                <c:pt idx="707">
                  <c:v>0.38787037037037037</c:v>
                </c:pt>
                <c:pt idx="708">
                  <c:v>0.3878819444444444</c:v>
                </c:pt>
                <c:pt idx="709">
                  <c:v>0.38789351851851855</c:v>
                </c:pt>
                <c:pt idx="710">
                  <c:v>0.38790509259259259</c:v>
                </c:pt>
                <c:pt idx="711">
                  <c:v>0.38791666666666669</c:v>
                </c:pt>
                <c:pt idx="712">
                  <c:v>0.38792824074074073</c:v>
                </c:pt>
                <c:pt idx="713">
                  <c:v>0.38793981481481482</c:v>
                </c:pt>
                <c:pt idx="714">
                  <c:v>0.38795138888888886</c:v>
                </c:pt>
                <c:pt idx="715">
                  <c:v>0.38796296296296301</c:v>
                </c:pt>
                <c:pt idx="716">
                  <c:v>0.38797453703703705</c:v>
                </c:pt>
                <c:pt idx="717">
                  <c:v>0.38798611111111114</c:v>
                </c:pt>
                <c:pt idx="718">
                  <c:v>0.38799768518518518</c:v>
                </c:pt>
                <c:pt idx="719">
                  <c:v>0.38800925925925928</c:v>
                </c:pt>
                <c:pt idx="720">
                  <c:v>0.38802083333333331</c:v>
                </c:pt>
                <c:pt idx="721">
                  <c:v>0.38803240740740735</c:v>
                </c:pt>
                <c:pt idx="722">
                  <c:v>0.3880439814814815</c:v>
                </c:pt>
                <c:pt idx="723">
                  <c:v>0.38805555555555554</c:v>
                </c:pt>
                <c:pt idx="724">
                  <c:v>0.38806712962962964</c:v>
                </c:pt>
                <c:pt idx="725">
                  <c:v>0.38807870370370368</c:v>
                </c:pt>
                <c:pt idx="726">
                  <c:v>0.38809027777777777</c:v>
                </c:pt>
                <c:pt idx="727">
                  <c:v>0.38810185185185181</c:v>
                </c:pt>
                <c:pt idx="728">
                  <c:v>0.38811342592592596</c:v>
                </c:pt>
                <c:pt idx="729">
                  <c:v>0.388125</c:v>
                </c:pt>
                <c:pt idx="730">
                  <c:v>0.38813657407407409</c:v>
                </c:pt>
                <c:pt idx="731">
                  <c:v>0.38814814814814813</c:v>
                </c:pt>
                <c:pt idx="732">
                  <c:v>0.38815972222222223</c:v>
                </c:pt>
                <c:pt idx="733">
                  <c:v>0.38817129629629626</c:v>
                </c:pt>
                <c:pt idx="734">
                  <c:v>0.38818287037037041</c:v>
                </c:pt>
                <c:pt idx="735">
                  <c:v>0.38819444444444445</c:v>
                </c:pt>
                <c:pt idx="736">
                  <c:v>0.38820601851851855</c:v>
                </c:pt>
                <c:pt idx="737">
                  <c:v>0.38821759259259259</c:v>
                </c:pt>
                <c:pt idx="738">
                  <c:v>0.38822916666666668</c:v>
                </c:pt>
                <c:pt idx="739">
                  <c:v>0.38824074074074072</c:v>
                </c:pt>
                <c:pt idx="740">
                  <c:v>0.38825231481481487</c:v>
                </c:pt>
                <c:pt idx="741">
                  <c:v>0.38826388888888891</c:v>
                </c:pt>
                <c:pt idx="742">
                  <c:v>0.38827546296296295</c:v>
                </c:pt>
                <c:pt idx="743">
                  <c:v>0.38828703703703704</c:v>
                </c:pt>
                <c:pt idx="744">
                  <c:v>0.38829861111111108</c:v>
                </c:pt>
                <c:pt idx="745">
                  <c:v>0.38831018518518517</c:v>
                </c:pt>
                <c:pt idx="746">
                  <c:v>0.38832175925925921</c:v>
                </c:pt>
                <c:pt idx="747">
                  <c:v>0.38833333333333336</c:v>
                </c:pt>
                <c:pt idx="748">
                  <c:v>0.3883449074074074</c:v>
                </c:pt>
                <c:pt idx="749">
                  <c:v>0.3883564814814815</c:v>
                </c:pt>
                <c:pt idx="750">
                  <c:v>0.38836805555555554</c:v>
                </c:pt>
                <c:pt idx="751">
                  <c:v>0.38837962962962963</c:v>
                </c:pt>
                <c:pt idx="752">
                  <c:v>0.38839120370370367</c:v>
                </c:pt>
                <c:pt idx="753">
                  <c:v>0.38840277777777782</c:v>
                </c:pt>
                <c:pt idx="754">
                  <c:v>0.38841435185185186</c:v>
                </c:pt>
                <c:pt idx="755">
                  <c:v>0.38842592592592595</c:v>
                </c:pt>
                <c:pt idx="756">
                  <c:v>0.38843749999999999</c:v>
                </c:pt>
                <c:pt idx="757">
                  <c:v>0.38844907407407409</c:v>
                </c:pt>
                <c:pt idx="758">
                  <c:v>0.38846064814814812</c:v>
                </c:pt>
                <c:pt idx="759">
                  <c:v>0.38847222222222227</c:v>
                </c:pt>
                <c:pt idx="760">
                  <c:v>0.38848379629629631</c:v>
                </c:pt>
                <c:pt idx="761">
                  <c:v>0.38849537037037035</c:v>
                </c:pt>
                <c:pt idx="762">
                  <c:v>0.38850694444444445</c:v>
                </c:pt>
                <c:pt idx="763">
                  <c:v>0.38851851851851849</c:v>
                </c:pt>
                <c:pt idx="764">
                  <c:v>0.38853009259259258</c:v>
                </c:pt>
                <c:pt idx="765">
                  <c:v>0.38854166666666662</c:v>
                </c:pt>
                <c:pt idx="766">
                  <c:v>0.38855324074074077</c:v>
                </c:pt>
                <c:pt idx="767">
                  <c:v>0.38856481481481481</c:v>
                </c:pt>
                <c:pt idx="768">
                  <c:v>0.3885763888888889</c:v>
                </c:pt>
                <c:pt idx="769">
                  <c:v>0.38858796296296294</c:v>
                </c:pt>
                <c:pt idx="770">
                  <c:v>0.38859953703703703</c:v>
                </c:pt>
                <c:pt idx="771">
                  <c:v>0.38861111111111107</c:v>
                </c:pt>
                <c:pt idx="772">
                  <c:v>0.38862268518518522</c:v>
                </c:pt>
                <c:pt idx="773">
                  <c:v>0.38863425925925926</c:v>
                </c:pt>
                <c:pt idx="774">
                  <c:v>0.38864583333333336</c:v>
                </c:pt>
                <c:pt idx="775">
                  <c:v>0.3886574074074074</c:v>
                </c:pt>
                <c:pt idx="776">
                  <c:v>0.38866898148148149</c:v>
                </c:pt>
                <c:pt idx="777">
                  <c:v>0.38868055555555553</c:v>
                </c:pt>
                <c:pt idx="778">
                  <c:v>0.38869212962962968</c:v>
                </c:pt>
                <c:pt idx="779">
                  <c:v>0.38870370370370372</c:v>
                </c:pt>
                <c:pt idx="780">
                  <c:v>0.38871527777777781</c:v>
                </c:pt>
                <c:pt idx="781">
                  <c:v>0.38872685185185185</c:v>
                </c:pt>
                <c:pt idx="782">
                  <c:v>0.38873842592592595</c:v>
                </c:pt>
                <c:pt idx="783">
                  <c:v>0.38874999999999998</c:v>
                </c:pt>
                <c:pt idx="784">
                  <c:v>0.38876157407407402</c:v>
                </c:pt>
                <c:pt idx="785">
                  <c:v>0.38877314814814817</c:v>
                </c:pt>
                <c:pt idx="786">
                  <c:v>0.38878472222222221</c:v>
                </c:pt>
                <c:pt idx="787">
                  <c:v>0.38879629629629631</c:v>
                </c:pt>
                <c:pt idx="788">
                  <c:v>0.38880787037037035</c:v>
                </c:pt>
                <c:pt idx="789">
                  <c:v>0.38881944444444444</c:v>
                </c:pt>
                <c:pt idx="790">
                  <c:v>0.38883101851851848</c:v>
                </c:pt>
                <c:pt idx="791">
                  <c:v>0.38884259259259263</c:v>
                </c:pt>
                <c:pt idx="792">
                  <c:v>0.38885416666666667</c:v>
                </c:pt>
                <c:pt idx="793">
                  <c:v>0.38886574074074076</c:v>
                </c:pt>
                <c:pt idx="794">
                  <c:v>0.3888773148148148</c:v>
                </c:pt>
                <c:pt idx="795">
                  <c:v>0.3888888888888889</c:v>
                </c:pt>
                <c:pt idx="796">
                  <c:v>0.38890046296296293</c:v>
                </c:pt>
                <c:pt idx="797">
                  <c:v>0.38891203703703708</c:v>
                </c:pt>
                <c:pt idx="798">
                  <c:v>0.38892361111111112</c:v>
                </c:pt>
                <c:pt idx="799">
                  <c:v>0.38893518518518522</c:v>
                </c:pt>
                <c:pt idx="800">
                  <c:v>0.38894675925925926</c:v>
                </c:pt>
                <c:pt idx="801">
                  <c:v>0.38895833333333335</c:v>
                </c:pt>
                <c:pt idx="802">
                  <c:v>0.38896990740740739</c:v>
                </c:pt>
                <c:pt idx="803">
                  <c:v>0.38898148148148143</c:v>
                </c:pt>
                <c:pt idx="804">
                  <c:v>0.38899305555555558</c:v>
                </c:pt>
                <c:pt idx="805">
                  <c:v>0.38900462962962962</c:v>
                </c:pt>
                <c:pt idx="806">
                  <c:v>0.38901620370370371</c:v>
                </c:pt>
                <c:pt idx="807">
                  <c:v>0.38902777777777775</c:v>
                </c:pt>
                <c:pt idx="808">
                  <c:v>0.38903935185185184</c:v>
                </c:pt>
                <c:pt idx="809">
                  <c:v>0.38905092592592588</c:v>
                </c:pt>
                <c:pt idx="810">
                  <c:v>0.38906250000000003</c:v>
                </c:pt>
                <c:pt idx="811">
                  <c:v>0.38907407407407407</c:v>
                </c:pt>
                <c:pt idx="812">
                  <c:v>0.38908564814814817</c:v>
                </c:pt>
                <c:pt idx="813">
                  <c:v>0.38909722222222221</c:v>
                </c:pt>
                <c:pt idx="814">
                  <c:v>0.3891087962962963</c:v>
                </c:pt>
                <c:pt idx="815">
                  <c:v>0.38912037037037034</c:v>
                </c:pt>
                <c:pt idx="816">
                  <c:v>0.38913194444444449</c:v>
                </c:pt>
                <c:pt idx="817">
                  <c:v>0.38914351851851853</c:v>
                </c:pt>
                <c:pt idx="818">
                  <c:v>0.38915509259259262</c:v>
                </c:pt>
                <c:pt idx="819">
                  <c:v>0.38916666666666666</c:v>
                </c:pt>
                <c:pt idx="820">
                  <c:v>0.38917824074074076</c:v>
                </c:pt>
                <c:pt idx="821">
                  <c:v>0.38918981481481479</c:v>
                </c:pt>
                <c:pt idx="822">
                  <c:v>0.38920138888888883</c:v>
                </c:pt>
                <c:pt idx="823">
                  <c:v>0.38921296296296298</c:v>
                </c:pt>
                <c:pt idx="824">
                  <c:v>0.38922453703703702</c:v>
                </c:pt>
                <c:pt idx="825">
                  <c:v>0.38923611111111112</c:v>
                </c:pt>
                <c:pt idx="826">
                  <c:v>0.38924768518518515</c:v>
                </c:pt>
                <c:pt idx="827">
                  <c:v>0.38925925925925925</c:v>
                </c:pt>
                <c:pt idx="828">
                  <c:v>0.38927083333333329</c:v>
                </c:pt>
                <c:pt idx="829">
                  <c:v>0.38928240740740744</c:v>
                </c:pt>
                <c:pt idx="830">
                  <c:v>0.38929398148148148</c:v>
                </c:pt>
                <c:pt idx="831">
                  <c:v>0.38930555555555557</c:v>
                </c:pt>
                <c:pt idx="832">
                  <c:v>0.38931712962962961</c:v>
                </c:pt>
                <c:pt idx="833">
                  <c:v>0.3893287037037037</c:v>
                </c:pt>
                <c:pt idx="834">
                  <c:v>0.38934027777777774</c:v>
                </c:pt>
                <c:pt idx="835">
                  <c:v>0.38935185185185189</c:v>
                </c:pt>
                <c:pt idx="836">
                  <c:v>0.38936342592592593</c:v>
                </c:pt>
                <c:pt idx="837">
                  <c:v>0.38937500000000003</c:v>
                </c:pt>
                <c:pt idx="838">
                  <c:v>0.38938657407407407</c:v>
                </c:pt>
                <c:pt idx="839">
                  <c:v>0.38939814814814816</c:v>
                </c:pt>
                <c:pt idx="840">
                  <c:v>0.3894097222222222</c:v>
                </c:pt>
                <c:pt idx="841">
                  <c:v>0.38942129629629635</c:v>
                </c:pt>
                <c:pt idx="842">
                  <c:v>0.38943287037037039</c:v>
                </c:pt>
                <c:pt idx="843">
                  <c:v>0.38944444444444448</c:v>
                </c:pt>
                <c:pt idx="844">
                  <c:v>0.38945601851851852</c:v>
                </c:pt>
                <c:pt idx="845">
                  <c:v>0.38946759259259256</c:v>
                </c:pt>
                <c:pt idx="846">
                  <c:v>0.38947916666666665</c:v>
                </c:pt>
                <c:pt idx="847">
                  <c:v>0.38949074074074069</c:v>
                </c:pt>
                <c:pt idx="848">
                  <c:v>0.38950231481481484</c:v>
                </c:pt>
                <c:pt idx="849">
                  <c:v>0.38951388888888888</c:v>
                </c:pt>
                <c:pt idx="850">
                  <c:v>0.38952546296296298</c:v>
                </c:pt>
                <c:pt idx="851">
                  <c:v>0.38953703703703701</c:v>
                </c:pt>
                <c:pt idx="852">
                  <c:v>0.38954861111111111</c:v>
                </c:pt>
                <c:pt idx="853">
                  <c:v>0.38956018518518515</c:v>
                </c:pt>
                <c:pt idx="854">
                  <c:v>0.3895717592592593</c:v>
                </c:pt>
                <c:pt idx="855">
                  <c:v>0.38958333333333334</c:v>
                </c:pt>
                <c:pt idx="856">
                  <c:v>0.38959490740740743</c:v>
                </c:pt>
                <c:pt idx="857">
                  <c:v>0.38960648148148147</c:v>
                </c:pt>
                <c:pt idx="858">
                  <c:v>0.38961805555555556</c:v>
                </c:pt>
                <c:pt idx="859">
                  <c:v>0.3896296296296296</c:v>
                </c:pt>
                <c:pt idx="860">
                  <c:v>0.38964120370370375</c:v>
                </c:pt>
                <c:pt idx="861">
                  <c:v>0.38965277777777779</c:v>
                </c:pt>
                <c:pt idx="862">
                  <c:v>0.38966435185185189</c:v>
                </c:pt>
                <c:pt idx="863">
                  <c:v>0.38967592592592593</c:v>
                </c:pt>
                <c:pt idx="864">
                  <c:v>0.38968749999999996</c:v>
                </c:pt>
                <c:pt idx="865">
                  <c:v>0.38969907407407406</c:v>
                </c:pt>
                <c:pt idx="866">
                  <c:v>0.3897106481481481</c:v>
                </c:pt>
                <c:pt idx="867">
                  <c:v>0.38972222222222225</c:v>
                </c:pt>
                <c:pt idx="868">
                  <c:v>0.38973379629629629</c:v>
                </c:pt>
                <c:pt idx="869">
                  <c:v>0.38974537037037038</c:v>
                </c:pt>
                <c:pt idx="870">
                  <c:v>0.38975694444444442</c:v>
                </c:pt>
                <c:pt idx="871">
                  <c:v>0.38976851851851851</c:v>
                </c:pt>
                <c:pt idx="872">
                  <c:v>0.38978009259259255</c:v>
                </c:pt>
                <c:pt idx="873">
                  <c:v>0.3897916666666667</c:v>
                </c:pt>
                <c:pt idx="874">
                  <c:v>0.38980324074074074</c:v>
                </c:pt>
                <c:pt idx="875">
                  <c:v>0.38981481481481484</c:v>
                </c:pt>
                <c:pt idx="876">
                  <c:v>0.38982638888888888</c:v>
                </c:pt>
                <c:pt idx="877">
                  <c:v>0.38983796296296297</c:v>
                </c:pt>
                <c:pt idx="878">
                  <c:v>0.38984953703703701</c:v>
                </c:pt>
                <c:pt idx="879">
                  <c:v>0.38986111111111116</c:v>
                </c:pt>
                <c:pt idx="880">
                  <c:v>0.3898726851851852</c:v>
                </c:pt>
                <c:pt idx="881">
                  <c:v>0.38988425925925929</c:v>
                </c:pt>
                <c:pt idx="882">
                  <c:v>0.38989583333333333</c:v>
                </c:pt>
                <c:pt idx="883">
                  <c:v>0.38990740740740737</c:v>
                </c:pt>
                <c:pt idx="884">
                  <c:v>0.38991898148148146</c:v>
                </c:pt>
                <c:pt idx="885">
                  <c:v>0.3899305555555555</c:v>
                </c:pt>
                <c:pt idx="886">
                  <c:v>0.38994212962962965</c:v>
                </c:pt>
                <c:pt idx="887">
                  <c:v>0.38995370370370369</c:v>
                </c:pt>
                <c:pt idx="888">
                  <c:v>0.38996527777777779</c:v>
                </c:pt>
                <c:pt idx="889">
                  <c:v>0.38997685185185182</c:v>
                </c:pt>
                <c:pt idx="890">
                  <c:v>0.38998842592592592</c:v>
                </c:pt>
                <c:pt idx="891">
                  <c:v>0.38999999999999996</c:v>
                </c:pt>
                <c:pt idx="892">
                  <c:v>0.39001157407407411</c:v>
                </c:pt>
                <c:pt idx="893">
                  <c:v>0.39002314814814815</c:v>
                </c:pt>
                <c:pt idx="894">
                  <c:v>0.39003472222222224</c:v>
                </c:pt>
                <c:pt idx="895">
                  <c:v>0.39004629629629628</c:v>
                </c:pt>
                <c:pt idx="896">
                  <c:v>0.39005787037037037</c:v>
                </c:pt>
                <c:pt idx="897">
                  <c:v>0.39006944444444441</c:v>
                </c:pt>
                <c:pt idx="898">
                  <c:v>0.39008101851851856</c:v>
                </c:pt>
                <c:pt idx="899">
                  <c:v>0.3900925925925926</c:v>
                </c:pt>
                <c:pt idx="900">
                  <c:v>0.3901041666666667</c:v>
                </c:pt>
                <c:pt idx="901">
                  <c:v>0.39011574074074074</c:v>
                </c:pt>
                <c:pt idx="902">
                  <c:v>0.39012731481481483</c:v>
                </c:pt>
                <c:pt idx="903">
                  <c:v>0.39013888888888887</c:v>
                </c:pt>
                <c:pt idx="904">
                  <c:v>0.39015046296296302</c:v>
                </c:pt>
                <c:pt idx="905">
                  <c:v>0.39016203703703706</c:v>
                </c:pt>
                <c:pt idx="906">
                  <c:v>0.3901736111111111</c:v>
                </c:pt>
                <c:pt idx="907">
                  <c:v>0.39018518518518519</c:v>
                </c:pt>
                <c:pt idx="908">
                  <c:v>0.39019675925925923</c:v>
                </c:pt>
                <c:pt idx="909">
                  <c:v>0.39020833333333332</c:v>
                </c:pt>
                <c:pt idx="910">
                  <c:v>0.39021990740740736</c:v>
                </c:pt>
                <c:pt idx="911">
                  <c:v>0.39023148148148151</c:v>
                </c:pt>
                <c:pt idx="912">
                  <c:v>0.39024305555555555</c:v>
                </c:pt>
                <c:pt idx="913">
                  <c:v>0.39025462962962965</c:v>
                </c:pt>
                <c:pt idx="914">
                  <c:v>0.39026620370370368</c:v>
                </c:pt>
                <c:pt idx="915">
                  <c:v>0.39027777777777778</c:v>
                </c:pt>
                <c:pt idx="916">
                  <c:v>0.39028935185185182</c:v>
                </c:pt>
                <c:pt idx="917">
                  <c:v>0.39030092592592597</c:v>
                </c:pt>
                <c:pt idx="918">
                  <c:v>0.39031250000000001</c:v>
                </c:pt>
                <c:pt idx="919">
                  <c:v>0.3903240740740741</c:v>
                </c:pt>
                <c:pt idx="920">
                  <c:v>0.39033564814814814</c:v>
                </c:pt>
                <c:pt idx="921">
                  <c:v>0.39034722222222223</c:v>
                </c:pt>
                <c:pt idx="922">
                  <c:v>0.39035879629629627</c:v>
                </c:pt>
                <c:pt idx="923">
                  <c:v>0.39037037037037042</c:v>
                </c:pt>
                <c:pt idx="924">
                  <c:v>0.39038194444444446</c:v>
                </c:pt>
                <c:pt idx="925">
                  <c:v>0.3903935185185185</c:v>
                </c:pt>
                <c:pt idx="926">
                  <c:v>0.3904050925925926</c:v>
                </c:pt>
                <c:pt idx="927">
                  <c:v>0.39041666666666663</c:v>
                </c:pt>
                <c:pt idx="928">
                  <c:v>0.39042824074074073</c:v>
                </c:pt>
                <c:pt idx="929">
                  <c:v>0.39043981481481477</c:v>
                </c:pt>
                <c:pt idx="930">
                  <c:v>0.39045138888888892</c:v>
                </c:pt>
                <c:pt idx="931">
                  <c:v>0.39046296296296296</c:v>
                </c:pt>
                <c:pt idx="932">
                  <c:v>0.39047453703703705</c:v>
                </c:pt>
                <c:pt idx="933">
                  <c:v>0.39048611111111109</c:v>
                </c:pt>
                <c:pt idx="934">
                  <c:v>0.39049768518518518</c:v>
                </c:pt>
                <c:pt idx="935">
                  <c:v>0.39050925925925922</c:v>
                </c:pt>
                <c:pt idx="936">
                  <c:v>0.39052083333333337</c:v>
                </c:pt>
                <c:pt idx="937">
                  <c:v>0.39053240740740741</c:v>
                </c:pt>
                <c:pt idx="938">
                  <c:v>0.39054398148148151</c:v>
                </c:pt>
                <c:pt idx="939">
                  <c:v>0.39055555555555554</c:v>
                </c:pt>
                <c:pt idx="940">
                  <c:v>0.39056712962962964</c:v>
                </c:pt>
                <c:pt idx="941">
                  <c:v>0.39057870370370368</c:v>
                </c:pt>
                <c:pt idx="942">
                  <c:v>0.39059027777777783</c:v>
                </c:pt>
                <c:pt idx="943">
                  <c:v>0.39060185185185187</c:v>
                </c:pt>
                <c:pt idx="944">
                  <c:v>0.39061342592592596</c:v>
                </c:pt>
                <c:pt idx="945">
                  <c:v>0.390625</c:v>
                </c:pt>
                <c:pt idx="946">
                  <c:v>0.39063657407407404</c:v>
                </c:pt>
                <c:pt idx="947">
                  <c:v>0.39064814814814813</c:v>
                </c:pt>
                <c:pt idx="948">
                  <c:v>0.39065972222222217</c:v>
                </c:pt>
                <c:pt idx="949">
                  <c:v>0.39067129629629632</c:v>
                </c:pt>
                <c:pt idx="950">
                  <c:v>0.39068287037037036</c:v>
                </c:pt>
                <c:pt idx="951">
                  <c:v>0.39069444444444446</c:v>
                </c:pt>
                <c:pt idx="952">
                  <c:v>0.39070601851851849</c:v>
                </c:pt>
                <c:pt idx="953">
                  <c:v>0.39071759259259259</c:v>
                </c:pt>
                <c:pt idx="954">
                  <c:v>0.39072916666666663</c:v>
                </c:pt>
                <c:pt idx="955">
                  <c:v>0.39074074074074078</c:v>
                </c:pt>
                <c:pt idx="956">
                  <c:v>0.39075231481481482</c:v>
                </c:pt>
                <c:pt idx="957">
                  <c:v>0.39076388888888891</c:v>
                </c:pt>
                <c:pt idx="958">
                  <c:v>0.39077546296296295</c:v>
                </c:pt>
                <c:pt idx="959">
                  <c:v>0.39078703703703704</c:v>
                </c:pt>
                <c:pt idx="960">
                  <c:v>0.39079861111111108</c:v>
                </c:pt>
                <c:pt idx="961">
                  <c:v>0.39081018518518523</c:v>
                </c:pt>
                <c:pt idx="962">
                  <c:v>0.39082175925925927</c:v>
                </c:pt>
                <c:pt idx="963">
                  <c:v>0.39083333333333337</c:v>
                </c:pt>
                <c:pt idx="964">
                  <c:v>0.3908449074074074</c:v>
                </c:pt>
                <c:pt idx="965">
                  <c:v>0.3908564814814815</c:v>
                </c:pt>
                <c:pt idx="966">
                  <c:v>0.39086805555555554</c:v>
                </c:pt>
                <c:pt idx="967">
                  <c:v>0.39087962962962958</c:v>
                </c:pt>
                <c:pt idx="968">
                  <c:v>0.39089120370370373</c:v>
                </c:pt>
                <c:pt idx="969">
                  <c:v>0.39090277777777777</c:v>
                </c:pt>
                <c:pt idx="970">
                  <c:v>0.39091435185185186</c:v>
                </c:pt>
                <c:pt idx="971">
                  <c:v>0.3909259259259259</c:v>
                </c:pt>
                <c:pt idx="972">
                  <c:v>0.39093749999999999</c:v>
                </c:pt>
                <c:pt idx="973">
                  <c:v>0.39094907407407403</c:v>
                </c:pt>
                <c:pt idx="974">
                  <c:v>0.39096064814814818</c:v>
                </c:pt>
                <c:pt idx="975">
                  <c:v>0.39097222222222222</c:v>
                </c:pt>
                <c:pt idx="976">
                  <c:v>0.39098379629629632</c:v>
                </c:pt>
                <c:pt idx="977">
                  <c:v>0.39099537037037035</c:v>
                </c:pt>
                <c:pt idx="978">
                  <c:v>0.39100694444444445</c:v>
                </c:pt>
                <c:pt idx="979">
                  <c:v>0.39101851851851849</c:v>
                </c:pt>
                <c:pt idx="980">
                  <c:v>0.39103009259259264</c:v>
                </c:pt>
                <c:pt idx="981">
                  <c:v>0.39104166666666668</c:v>
                </c:pt>
                <c:pt idx="982">
                  <c:v>0.39105324074074077</c:v>
                </c:pt>
                <c:pt idx="983">
                  <c:v>0.39106481481481481</c:v>
                </c:pt>
                <c:pt idx="984">
                  <c:v>0.3910763888888889</c:v>
                </c:pt>
                <c:pt idx="985">
                  <c:v>0.39108796296296294</c:v>
                </c:pt>
                <c:pt idx="986">
                  <c:v>0.39109953703703698</c:v>
                </c:pt>
                <c:pt idx="987">
                  <c:v>0.39111111111111113</c:v>
                </c:pt>
                <c:pt idx="988">
                  <c:v>0.39112268518518517</c:v>
                </c:pt>
                <c:pt idx="989">
                  <c:v>0.39113425925925926</c:v>
                </c:pt>
                <c:pt idx="990">
                  <c:v>0.3911458333333333</c:v>
                </c:pt>
                <c:pt idx="991">
                  <c:v>0.3911574074074074</c:v>
                </c:pt>
                <c:pt idx="992">
                  <c:v>0.39116898148148144</c:v>
                </c:pt>
                <c:pt idx="993">
                  <c:v>0.39118055555555559</c:v>
                </c:pt>
                <c:pt idx="994">
                  <c:v>0.39119212962962963</c:v>
                </c:pt>
                <c:pt idx="995">
                  <c:v>0.39120370370370372</c:v>
                </c:pt>
                <c:pt idx="996">
                  <c:v>0.39121527777777776</c:v>
                </c:pt>
                <c:pt idx="997">
                  <c:v>0.39122685185185185</c:v>
                </c:pt>
                <c:pt idx="998">
                  <c:v>0.39123842592592589</c:v>
                </c:pt>
                <c:pt idx="999">
                  <c:v>0.39125000000000004</c:v>
                </c:pt>
                <c:pt idx="1000">
                  <c:v>0.39126157407407408</c:v>
                </c:pt>
                <c:pt idx="1001">
                  <c:v>0.39127314814814818</c:v>
                </c:pt>
                <c:pt idx="1002">
                  <c:v>0.39128472222222221</c:v>
                </c:pt>
                <c:pt idx="1003">
                  <c:v>0.39129629629629631</c:v>
                </c:pt>
                <c:pt idx="1004">
                  <c:v>0.39130787037037035</c:v>
                </c:pt>
                <c:pt idx="1005">
                  <c:v>0.3913194444444445</c:v>
                </c:pt>
                <c:pt idx="1006">
                  <c:v>0.39133101851851854</c:v>
                </c:pt>
                <c:pt idx="1007">
                  <c:v>0.39134259259259263</c:v>
                </c:pt>
                <c:pt idx="1008">
                  <c:v>0.39135416666666667</c:v>
                </c:pt>
                <c:pt idx="1009">
                  <c:v>0.39136574074074071</c:v>
                </c:pt>
                <c:pt idx="1010">
                  <c:v>0.3913773148148148</c:v>
                </c:pt>
                <c:pt idx="1011">
                  <c:v>0.39138888888888884</c:v>
                </c:pt>
                <c:pt idx="1012">
                  <c:v>0.39140046296296299</c:v>
                </c:pt>
                <c:pt idx="1013">
                  <c:v>0.39141203703703703</c:v>
                </c:pt>
                <c:pt idx="1014">
                  <c:v>0.39142361111111112</c:v>
                </c:pt>
                <c:pt idx="1015">
                  <c:v>0.39143518518518516</c:v>
                </c:pt>
                <c:pt idx="1016">
                  <c:v>0.39144675925925926</c:v>
                </c:pt>
                <c:pt idx="1017">
                  <c:v>0.3914583333333333</c:v>
                </c:pt>
                <c:pt idx="1018">
                  <c:v>0.39146990740740745</c:v>
                </c:pt>
                <c:pt idx="1019">
                  <c:v>0.39148148148148149</c:v>
                </c:pt>
                <c:pt idx="1020">
                  <c:v>0.39149305555555558</c:v>
                </c:pt>
                <c:pt idx="1021">
                  <c:v>0.39150462962962962</c:v>
                </c:pt>
                <c:pt idx="1022">
                  <c:v>0.39151620370370371</c:v>
                </c:pt>
                <c:pt idx="1023">
                  <c:v>0.39152777777777775</c:v>
                </c:pt>
                <c:pt idx="1024">
                  <c:v>0.3915393518518519</c:v>
                </c:pt>
                <c:pt idx="1025">
                  <c:v>0.39155092592592594</c:v>
                </c:pt>
                <c:pt idx="1026">
                  <c:v>0.39156250000000004</c:v>
                </c:pt>
                <c:pt idx="1027">
                  <c:v>0.39157407407407407</c:v>
                </c:pt>
                <c:pt idx="1028">
                  <c:v>0.39158564814814811</c:v>
                </c:pt>
                <c:pt idx="1029">
                  <c:v>0.39159722222222221</c:v>
                </c:pt>
                <c:pt idx="1030">
                  <c:v>0.39160879629629625</c:v>
                </c:pt>
                <c:pt idx="1031">
                  <c:v>0.3916203703703704</c:v>
                </c:pt>
                <c:pt idx="1032">
                  <c:v>0.39163194444444444</c:v>
                </c:pt>
                <c:pt idx="1033">
                  <c:v>0.39164351851851853</c:v>
                </c:pt>
                <c:pt idx="1034">
                  <c:v>0.39165509259259257</c:v>
                </c:pt>
                <c:pt idx="1035">
                  <c:v>0.39166666666666666</c:v>
                </c:pt>
                <c:pt idx="1036">
                  <c:v>0.3916782407407407</c:v>
                </c:pt>
                <c:pt idx="1037">
                  <c:v>0.39168981481481485</c:v>
                </c:pt>
                <c:pt idx="1038">
                  <c:v>0.39170138888888889</c:v>
                </c:pt>
                <c:pt idx="1039">
                  <c:v>0.39171296296296299</c:v>
                </c:pt>
                <c:pt idx="1040">
                  <c:v>0.39172453703703702</c:v>
                </c:pt>
                <c:pt idx="1041">
                  <c:v>0.39173611111111112</c:v>
                </c:pt>
                <c:pt idx="1042">
                  <c:v>0.39174768518518516</c:v>
                </c:pt>
                <c:pt idx="1043">
                  <c:v>0.39175925925925931</c:v>
                </c:pt>
                <c:pt idx="1044">
                  <c:v>0.39177083333333335</c:v>
                </c:pt>
                <c:pt idx="1045">
                  <c:v>0.39178240740740744</c:v>
                </c:pt>
                <c:pt idx="1046">
                  <c:v>0.39179398148148148</c:v>
                </c:pt>
                <c:pt idx="1047">
                  <c:v>0.39180555555555552</c:v>
                </c:pt>
                <c:pt idx="1048">
                  <c:v>0.39181712962962961</c:v>
                </c:pt>
                <c:pt idx="1049">
                  <c:v>0.39182870370370365</c:v>
                </c:pt>
                <c:pt idx="1050">
                  <c:v>0.3918402777777778</c:v>
                </c:pt>
                <c:pt idx="1051">
                  <c:v>0.39185185185185184</c:v>
                </c:pt>
                <c:pt idx="1052">
                  <c:v>0.39186342592592593</c:v>
                </c:pt>
                <c:pt idx="1053">
                  <c:v>0.39187499999999997</c:v>
                </c:pt>
                <c:pt idx="1054">
                  <c:v>0.39188657407407407</c:v>
                </c:pt>
                <c:pt idx="1055">
                  <c:v>0.39189814814814811</c:v>
                </c:pt>
                <c:pt idx="1056">
                  <c:v>0.39190972222222226</c:v>
                </c:pt>
                <c:pt idx="1057">
                  <c:v>0.3919212962962963</c:v>
                </c:pt>
                <c:pt idx="1058">
                  <c:v>0.39193287037037039</c:v>
                </c:pt>
                <c:pt idx="1059">
                  <c:v>0.39194444444444443</c:v>
                </c:pt>
                <c:pt idx="1060">
                  <c:v>0.39195601851851852</c:v>
                </c:pt>
                <c:pt idx="1061">
                  <c:v>0.39196759259259256</c:v>
                </c:pt>
                <c:pt idx="1062">
                  <c:v>0.39197916666666671</c:v>
                </c:pt>
                <c:pt idx="1063">
                  <c:v>0.39199074074074075</c:v>
                </c:pt>
                <c:pt idx="1064">
                  <c:v>0.39200231481481485</c:v>
                </c:pt>
                <c:pt idx="1065">
                  <c:v>0.39201388888888888</c:v>
                </c:pt>
                <c:pt idx="1066">
                  <c:v>0.39202546296296298</c:v>
                </c:pt>
                <c:pt idx="1067">
                  <c:v>0.39203703703703702</c:v>
                </c:pt>
                <c:pt idx="1068">
                  <c:v>0.39204861111111117</c:v>
                </c:pt>
                <c:pt idx="1069">
                  <c:v>0.39206018518518521</c:v>
                </c:pt>
                <c:pt idx="1070">
                  <c:v>0.39207175925925924</c:v>
                </c:pt>
                <c:pt idx="1071">
                  <c:v>0.39208333333333334</c:v>
                </c:pt>
                <c:pt idx="1072">
                  <c:v>0.39209490740740738</c:v>
                </c:pt>
                <c:pt idx="1073">
                  <c:v>0.39210648148148147</c:v>
                </c:pt>
                <c:pt idx="1074">
                  <c:v>0.39211805555555551</c:v>
                </c:pt>
                <c:pt idx="1075">
                  <c:v>0.39212962962962966</c:v>
                </c:pt>
                <c:pt idx="1076">
                  <c:v>0.3921412037037037</c:v>
                </c:pt>
                <c:pt idx="1077">
                  <c:v>0.39215277777777779</c:v>
                </c:pt>
                <c:pt idx="1078">
                  <c:v>0.39216435185185183</c:v>
                </c:pt>
                <c:pt idx="1079">
                  <c:v>0.39217592592592593</c:v>
                </c:pt>
                <c:pt idx="1080">
                  <c:v>0.39218749999999997</c:v>
                </c:pt>
                <c:pt idx="1081">
                  <c:v>0.39219907407407412</c:v>
                </c:pt>
                <c:pt idx="1082">
                  <c:v>0.39221064814814816</c:v>
                </c:pt>
                <c:pt idx="1083">
                  <c:v>0.39222222222222225</c:v>
                </c:pt>
                <c:pt idx="1084">
                  <c:v>0.39223379629629629</c:v>
                </c:pt>
                <c:pt idx="1085">
                  <c:v>0.39224537037037038</c:v>
                </c:pt>
                <c:pt idx="1086">
                  <c:v>0.39225694444444442</c:v>
                </c:pt>
                <c:pt idx="1087">
                  <c:v>0.39226851851851857</c:v>
                </c:pt>
                <c:pt idx="1088">
                  <c:v>0.39228009259259261</c:v>
                </c:pt>
                <c:pt idx="1089">
                  <c:v>0.39229166666666665</c:v>
                </c:pt>
                <c:pt idx="1090">
                  <c:v>0.39230324074074074</c:v>
                </c:pt>
                <c:pt idx="1091">
                  <c:v>0.39231481481481478</c:v>
                </c:pt>
                <c:pt idx="1092">
                  <c:v>0.39232638888888888</c:v>
                </c:pt>
                <c:pt idx="1093">
                  <c:v>0.39233796296296292</c:v>
                </c:pt>
                <c:pt idx="1094">
                  <c:v>0.39234953703703707</c:v>
                </c:pt>
                <c:pt idx="1095">
                  <c:v>0.3923611111111111</c:v>
                </c:pt>
                <c:pt idx="1096">
                  <c:v>0.3923726851851852</c:v>
                </c:pt>
                <c:pt idx="1097">
                  <c:v>0.39238425925925924</c:v>
                </c:pt>
                <c:pt idx="1098">
                  <c:v>0.39239583333333333</c:v>
                </c:pt>
                <c:pt idx="1099">
                  <c:v>0.39240740740740737</c:v>
                </c:pt>
                <c:pt idx="1100">
                  <c:v>0.39241898148148152</c:v>
                </c:pt>
                <c:pt idx="1101">
                  <c:v>0.39243055555555556</c:v>
                </c:pt>
                <c:pt idx="1102">
                  <c:v>0.39244212962962965</c:v>
                </c:pt>
                <c:pt idx="1103">
                  <c:v>0.39245370370370369</c:v>
                </c:pt>
                <c:pt idx="1104">
                  <c:v>0.39246527777777779</c:v>
                </c:pt>
                <c:pt idx="1105">
                  <c:v>0.39247685185185183</c:v>
                </c:pt>
                <c:pt idx="1106">
                  <c:v>0.39248842592592598</c:v>
                </c:pt>
                <c:pt idx="1107">
                  <c:v>0.39250000000000002</c:v>
                </c:pt>
                <c:pt idx="1108">
                  <c:v>0.39251157407407405</c:v>
                </c:pt>
                <c:pt idx="1109">
                  <c:v>0.39252314814814815</c:v>
                </c:pt>
                <c:pt idx="1110">
                  <c:v>0.39253472222222219</c:v>
                </c:pt>
                <c:pt idx="1111">
                  <c:v>0.39254629629629628</c:v>
                </c:pt>
                <c:pt idx="1112">
                  <c:v>0.39255787037037032</c:v>
                </c:pt>
                <c:pt idx="1113">
                  <c:v>0.39256944444444447</c:v>
                </c:pt>
                <c:pt idx="1114">
                  <c:v>0.39258101851851851</c:v>
                </c:pt>
                <c:pt idx="1115">
                  <c:v>0.3925925925925926</c:v>
                </c:pt>
                <c:pt idx="1116">
                  <c:v>0.39260416666666664</c:v>
                </c:pt>
                <c:pt idx="1117">
                  <c:v>0.39261574074074074</c:v>
                </c:pt>
                <c:pt idx="1118">
                  <c:v>0.39262731481481478</c:v>
                </c:pt>
                <c:pt idx="1119">
                  <c:v>0.39263888888888893</c:v>
                </c:pt>
                <c:pt idx="1120">
                  <c:v>0.39265046296296297</c:v>
                </c:pt>
                <c:pt idx="1121">
                  <c:v>0.39266203703703706</c:v>
                </c:pt>
                <c:pt idx="1122">
                  <c:v>0.3926736111111111</c:v>
                </c:pt>
                <c:pt idx="1123">
                  <c:v>0.39268518518518519</c:v>
                </c:pt>
                <c:pt idx="1124">
                  <c:v>0.39269675925925923</c:v>
                </c:pt>
                <c:pt idx="1125">
                  <c:v>0.39270833333333338</c:v>
                </c:pt>
                <c:pt idx="1126">
                  <c:v>0.39271990740740742</c:v>
                </c:pt>
                <c:pt idx="1127">
                  <c:v>0.39273148148148151</c:v>
                </c:pt>
                <c:pt idx="1128">
                  <c:v>0.39274305555555555</c:v>
                </c:pt>
                <c:pt idx="1129">
                  <c:v>0.39275462962962965</c:v>
                </c:pt>
                <c:pt idx="1130">
                  <c:v>0.39276620370370369</c:v>
                </c:pt>
                <c:pt idx="1131">
                  <c:v>0.39277777777777773</c:v>
                </c:pt>
                <c:pt idx="1132">
                  <c:v>0.39278935185185188</c:v>
                </c:pt>
                <c:pt idx="1133">
                  <c:v>0.39280092592592591</c:v>
                </c:pt>
                <c:pt idx="1134">
                  <c:v>0.39281250000000001</c:v>
                </c:pt>
                <c:pt idx="1135">
                  <c:v>0.39282407407407405</c:v>
                </c:pt>
                <c:pt idx="1136">
                  <c:v>0.39283564814814814</c:v>
                </c:pt>
                <c:pt idx="1137">
                  <c:v>0.39284722222222218</c:v>
                </c:pt>
                <c:pt idx="1138">
                  <c:v>0.39285879629629633</c:v>
                </c:pt>
                <c:pt idx="1139">
                  <c:v>0.39287037037037037</c:v>
                </c:pt>
                <c:pt idx="1140">
                  <c:v>0.39288194444444446</c:v>
                </c:pt>
                <c:pt idx="1141">
                  <c:v>0.3928935185185185</c:v>
                </c:pt>
                <c:pt idx="1142">
                  <c:v>0.3929050925925926</c:v>
                </c:pt>
                <c:pt idx="1143">
                  <c:v>0.39291666666666664</c:v>
                </c:pt>
                <c:pt idx="1144">
                  <c:v>0.39292824074074079</c:v>
                </c:pt>
                <c:pt idx="1145">
                  <c:v>0.39293981481481483</c:v>
                </c:pt>
                <c:pt idx="1146">
                  <c:v>0.39295138888888892</c:v>
                </c:pt>
                <c:pt idx="1147">
                  <c:v>0.39296296296296296</c:v>
                </c:pt>
                <c:pt idx="1148">
                  <c:v>0.39297453703703705</c:v>
                </c:pt>
                <c:pt idx="1149">
                  <c:v>0.39298611111111109</c:v>
                </c:pt>
                <c:pt idx="1150">
                  <c:v>0.39299768518518513</c:v>
                </c:pt>
                <c:pt idx="1151">
                  <c:v>0.39300925925925928</c:v>
                </c:pt>
                <c:pt idx="1152">
                  <c:v>0.39302083333333332</c:v>
                </c:pt>
                <c:pt idx="1153">
                  <c:v>0.39303240740740741</c:v>
                </c:pt>
                <c:pt idx="1154">
                  <c:v>0.39304398148148145</c:v>
                </c:pt>
                <c:pt idx="1155">
                  <c:v>0.39305555555555555</c:v>
                </c:pt>
                <c:pt idx="1156">
                  <c:v>0.39306712962962959</c:v>
                </c:pt>
                <c:pt idx="1157">
                  <c:v>0.39307870370370374</c:v>
                </c:pt>
                <c:pt idx="1158">
                  <c:v>0.39309027777777777</c:v>
                </c:pt>
                <c:pt idx="1159">
                  <c:v>0.39310185185185187</c:v>
                </c:pt>
                <c:pt idx="1160">
                  <c:v>0.39311342592592591</c:v>
                </c:pt>
                <c:pt idx="1161">
                  <c:v>0.393125</c:v>
                </c:pt>
                <c:pt idx="1162">
                  <c:v>0.39313657407407404</c:v>
                </c:pt>
                <c:pt idx="1163">
                  <c:v>0.39314814814814819</c:v>
                </c:pt>
                <c:pt idx="1164">
                  <c:v>0.39315972222222223</c:v>
                </c:pt>
                <c:pt idx="1165">
                  <c:v>0.39317129629629632</c:v>
                </c:pt>
                <c:pt idx="1166">
                  <c:v>0.39318287037037036</c:v>
                </c:pt>
                <c:pt idx="1167">
                  <c:v>0.39319444444444446</c:v>
                </c:pt>
                <c:pt idx="1168">
                  <c:v>0.3932060185185185</c:v>
                </c:pt>
                <c:pt idx="1169">
                  <c:v>0.39321759259259265</c:v>
                </c:pt>
                <c:pt idx="1170">
                  <c:v>0.39322916666666669</c:v>
                </c:pt>
                <c:pt idx="1171">
                  <c:v>0.39324074074074072</c:v>
                </c:pt>
                <c:pt idx="1172">
                  <c:v>0.39325231481481482</c:v>
                </c:pt>
                <c:pt idx="1173">
                  <c:v>0.39326388888888886</c:v>
                </c:pt>
                <c:pt idx="1174">
                  <c:v>0.39327546296296295</c:v>
                </c:pt>
                <c:pt idx="1175">
                  <c:v>0.39328703703703699</c:v>
                </c:pt>
                <c:pt idx="1176">
                  <c:v>0.39329861111111114</c:v>
                </c:pt>
                <c:pt idx="1177">
                  <c:v>0.39331018518518518</c:v>
                </c:pt>
                <c:pt idx="1178">
                  <c:v>0.39332175925925927</c:v>
                </c:pt>
                <c:pt idx="1179">
                  <c:v>0.39333333333333331</c:v>
                </c:pt>
                <c:pt idx="1180">
                  <c:v>0.39334490740740741</c:v>
                </c:pt>
                <c:pt idx="1181">
                  <c:v>0.39335648148148145</c:v>
                </c:pt>
                <c:pt idx="1182">
                  <c:v>0.3933680555555556</c:v>
                </c:pt>
                <c:pt idx="1183">
                  <c:v>0.39337962962962963</c:v>
                </c:pt>
                <c:pt idx="1184">
                  <c:v>0.39339120370370373</c:v>
                </c:pt>
                <c:pt idx="1185">
                  <c:v>0.39340277777777777</c:v>
                </c:pt>
                <c:pt idx="1186">
                  <c:v>0.39341435185185186</c:v>
                </c:pt>
                <c:pt idx="1187">
                  <c:v>0.3934259259259259</c:v>
                </c:pt>
                <c:pt idx="1188">
                  <c:v>0.39343750000000005</c:v>
                </c:pt>
                <c:pt idx="1189">
                  <c:v>0.39344907407407409</c:v>
                </c:pt>
                <c:pt idx="1190">
                  <c:v>0.39346064814814818</c:v>
                </c:pt>
                <c:pt idx="1191">
                  <c:v>0.39347222222222222</c:v>
                </c:pt>
                <c:pt idx="1192">
                  <c:v>0.39348379629629626</c:v>
                </c:pt>
                <c:pt idx="1193">
                  <c:v>0.39349537037037036</c:v>
                </c:pt>
                <c:pt idx="1194">
                  <c:v>0.3935069444444444</c:v>
                </c:pt>
                <c:pt idx="1195">
                  <c:v>0.39351851851851855</c:v>
                </c:pt>
                <c:pt idx="1196">
                  <c:v>0.39353009259259258</c:v>
                </c:pt>
                <c:pt idx="1197">
                  <c:v>0.39354166666666668</c:v>
                </c:pt>
                <c:pt idx="1198">
                  <c:v>0.39355324074074072</c:v>
                </c:pt>
                <c:pt idx="1199">
                  <c:v>0.39356481481481481</c:v>
                </c:pt>
                <c:pt idx="1200">
                  <c:v>0.39357638888888885</c:v>
                </c:pt>
                <c:pt idx="1201">
                  <c:v>0.393587962962963</c:v>
                </c:pt>
                <c:pt idx="1202">
                  <c:v>0.39359953703703704</c:v>
                </c:pt>
                <c:pt idx="1203">
                  <c:v>0.39361111111111113</c:v>
                </c:pt>
                <c:pt idx="1204">
                  <c:v>0.39362268518518517</c:v>
                </c:pt>
                <c:pt idx="1205">
                  <c:v>0.39363425925925927</c:v>
                </c:pt>
                <c:pt idx="1206">
                  <c:v>0.39364583333333331</c:v>
                </c:pt>
                <c:pt idx="1207">
                  <c:v>0.39365740740740746</c:v>
                </c:pt>
                <c:pt idx="1208">
                  <c:v>0.39366898148148149</c:v>
                </c:pt>
                <c:pt idx="1209">
                  <c:v>0.39368055555555559</c:v>
                </c:pt>
                <c:pt idx="1210">
                  <c:v>0.39369212962962963</c:v>
                </c:pt>
                <c:pt idx="1211">
                  <c:v>0.39370370370370367</c:v>
                </c:pt>
                <c:pt idx="1212">
                  <c:v>0.39371527777777776</c:v>
                </c:pt>
                <c:pt idx="1213">
                  <c:v>0.3937268518518518</c:v>
                </c:pt>
                <c:pt idx="1214">
                  <c:v>0.39373842592592595</c:v>
                </c:pt>
                <c:pt idx="1215">
                  <c:v>0.39374999999999999</c:v>
                </c:pt>
                <c:pt idx="1216">
                  <c:v>0.39376157407407408</c:v>
                </c:pt>
                <c:pt idx="1217">
                  <c:v>0.39377314814814812</c:v>
                </c:pt>
                <c:pt idx="1218">
                  <c:v>0.39378472222222222</c:v>
                </c:pt>
                <c:pt idx="1219">
                  <c:v>0.39379629629629626</c:v>
                </c:pt>
                <c:pt idx="1220">
                  <c:v>0.39380787037037041</c:v>
                </c:pt>
                <c:pt idx="1221">
                  <c:v>0.39381944444444444</c:v>
                </c:pt>
                <c:pt idx="1222">
                  <c:v>0.39383101851851854</c:v>
                </c:pt>
                <c:pt idx="1223">
                  <c:v>0.39384259259259258</c:v>
                </c:pt>
                <c:pt idx="1224">
                  <c:v>0.39385416666666667</c:v>
                </c:pt>
                <c:pt idx="1225">
                  <c:v>0.39386574074074071</c:v>
                </c:pt>
                <c:pt idx="1226">
                  <c:v>0.39387731481481486</c:v>
                </c:pt>
                <c:pt idx="1227">
                  <c:v>0.3938888888888889</c:v>
                </c:pt>
                <c:pt idx="1228">
                  <c:v>0.39390046296296299</c:v>
                </c:pt>
                <c:pt idx="1229">
                  <c:v>0.39391203703703703</c:v>
                </c:pt>
                <c:pt idx="1230">
                  <c:v>0.39392361111111113</c:v>
                </c:pt>
                <c:pt idx="1231">
                  <c:v>0.39393518518518517</c:v>
                </c:pt>
                <c:pt idx="1232">
                  <c:v>0.39394675925925932</c:v>
                </c:pt>
                <c:pt idx="1233">
                  <c:v>0.39395833333333335</c:v>
                </c:pt>
                <c:pt idx="1234">
                  <c:v>0.39396990740740739</c:v>
                </c:pt>
                <c:pt idx="1235">
                  <c:v>0.39398148148148149</c:v>
                </c:pt>
                <c:pt idx="1236">
                  <c:v>0.39399305555555553</c:v>
                </c:pt>
                <c:pt idx="1237">
                  <c:v>0.39400462962962962</c:v>
                </c:pt>
                <c:pt idx="1238">
                  <c:v>0.39401620370370366</c:v>
                </c:pt>
                <c:pt idx="1239">
                  <c:v>0.39402777777777781</c:v>
                </c:pt>
                <c:pt idx="1240">
                  <c:v>0.39403935185185185</c:v>
                </c:pt>
                <c:pt idx="1241">
                  <c:v>0.39405092592592594</c:v>
                </c:pt>
                <c:pt idx="1242">
                  <c:v>0.39406249999999998</c:v>
                </c:pt>
                <c:pt idx="1243">
                  <c:v>0.39407407407407408</c:v>
                </c:pt>
                <c:pt idx="1244">
                  <c:v>0.39408564814814812</c:v>
                </c:pt>
                <c:pt idx="1245">
                  <c:v>0.39409722222222227</c:v>
                </c:pt>
                <c:pt idx="1246">
                  <c:v>0.3941087962962963</c:v>
                </c:pt>
                <c:pt idx="1247">
                  <c:v>0.3941203703703704</c:v>
                </c:pt>
                <c:pt idx="1248">
                  <c:v>0.39413194444444444</c:v>
                </c:pt>
                <c:pt idx="1249">
                  <c:v>0.39414351851851853</c:v>
                </c:pt>
                <c:pt idx="1250">
                  <c:v>0.39415509259259257</c:v>
                </c:pt>
                <c:pt idx="1251">
                  <c:v>0.39416666666666672</c:v>
                </c:pt>
                <c:pt idx="1252">
                  <c:v>0.39417824074074076</c:v>
                </c:pt>
                <c:pt idx="1253">
                  <c:v>0.3941898148148148</c:v>
                </c:pt>
                <c:pt idx="1254">
                  <c:v>0.39420138888888889</c:v>
                </c:pt>
                <c:pt idx="1255">
                  <c:v>0.39421296296296293</c:v>
                </c:pt>
                <c:pt idx="1256">
                  <c:v>0.39422453703703703</c:v>
                </c:pt>
                <c:pt idx="1257">
                  <c:v>0.39423611111111106</c:v>
                </c:pt>
                <c:pt idx="1258">
                  <c:v>0.39424768518518521</c:v>
                </c:pt>
                <c:pt idx="1259">
                  <c:v>0.39425925925925925</c:v>
                </c:pt>
                <c:pt idx="1260">
                  <c:v>0.39427083333333335</c:v>
                </c:pt>
                <c:pt idx="1261">
                  <c:v>0.39428240740740739</c:v>
                </c:pt>
                <c:pt idx="1262">
                  <c:v>0.39429398148148148</c:v>
                </c:pt>
                <c:pt idx="1263">
                  <c:v>0.39430555555555552</c:v>
                </c:pt>
                <c:pt idx="1264">
                  <c:v>0.39431712962962967</c:v>
                </c:pt>
                <c:pt idx="1265">
                  <c:v>0.39432870370370371</c:v>
                </c:pt>
                <c:pt idx="1266">
                  <c:v>0.3943402777777778</c:v>
                </c:pt>
                <c:pt idx="1267">
                  <c:v>0.39435185185185184</c:v>
                </c:pt>
                <c:pt idx="1268">
                  <c:v>0.39436342592592594</c:v>
                </c:pt>
                <c:pt idx="1269">
                  <c:v>0.39437499999999998</c:v>
                </c:pt>
                <c:pt idx="1270">
                  <c:v>0.39438657407407413</c:v>
                </c:pt>
                <c:pt idx="1271">
                  <c:v>0.39439814814814816</c:v>
                </c:pt>
                <c:pt idx="1272">
                  <c:v>0.3944097222222222</c:v>
                </c:pt>
                <c:pt idx="1273">
                  <c:v>0.3944212962962963</c:v>
                </c:pt>
                <c:pt idx="1274">
                  <c:v>0.39443287037037034</c:v>
                </c:pt>
                <c:pt idx="1275">
                  <c:v>0.39444444444444443</c:v>
                </c:pt>
                <c:pt idx="1276">
                  <c:v>0.39445601851851847</c:v>
                </c:pt>
                <c:pt idx="1277">
                  <c:v>0.39446759259259262</c:v>
                </c:pt>
                <c:pt idx="1278">
                  <c:v>0.39447916666666666</c:v>
                </c:pt>
                <c:pt idx="1279">
                  <c:v>0.39449074074074075</c:v>
                </c:pt>
                <c:pt idx="1280">
                  <c:v>0.39450231481481479</c:v>
                </c:pt>
                <c:pt idx="1281">
                  <c:v>0.39451388888888889</c:v>
                </c:pt>
                <c:pt idx="1282">
                  <c:v>0.39452546296296293</c:v>
                </c:pt>
                <c:pt idx="1283">
                  <c:v>0.39453703703703707</c:v>
                </c:pt>
                <c:pt idx="1284">
                  <c:v>0.39454861111111111</c:v>
                </c:pt>
                <c:pt idx="1285">
                  <c:v>0.39456018518518521</c:v>
                </c:pt>
                <c:pt idx="1286">
                  <c:v>0.39457175925925925</c:v>
                </c:pt>
                <c:pt idx="1287">
                  <c:v>0.39458333333333334</c:v>
                </c:pt>
                <c:pt idx="1288">
                  <c:v>0.39459490740740738</c:v>
                </c:pt>
                <c:pt idx="1289">
                  <c:v>0.39460648148148153</c:v>
                </c:pt>
                <c:pt idx="1290">
                  <c:v>0.39461805555555557</c:v>
                </c:pt>
                <c:pt idx="1291">
                  <c:v>0.39462962962962966</c:v>
                </c:pt>
                <c:pt idx="1292">
                  <c:v>0.3946412037037037</c:v>
                </c:pt>
                <c:pt idx="1293">
                  <c:v>0.3946527777777778</c:v>
                </c:pt>
                <c:pt idx="1294">
                  <c:v>0.39466435185185184</c:v>
                </c:pt>
                <c:pt idx="1295">
                  <c:v>0.39467592592592587</c:v>
                </c:pt>
                <c:pt idx="1296">
                  <c:v>0.39468750000000002</c:v>
                </c:pt>
                <c:pt idx="1297">
                  <c:v>0.39469907407407406</c:v>
                </c:pt>
                <c:pt idx="1298">
                  <c:v>0.39471064814814816</c:v>
                </c:pt>
                <c:pt idx="1299">
                  <c:v>0.3947222222222222</c:v>
                </c:pt>
                <c:pt idx="1300">
                  <c:v>0.39473379629629629</c:v>
                </c:pt>
                <c:pt idx="1301">
                  <c:v>0.39474537037037033</c:v>
                </c:pt>
                <c:pt idx="1302">
                  <c:v>0.39475694444444448</c:v>
                </c:pt>
                <c:pt idx="1303">
                  <c:v>0.39476851851851852</c:v>
                </c:pt>
                <c:pt idx="1304">
                  <c:v>0.39478009259259261</c:v>
                </c:pt>
                <c:pt idx="1305">
                  <c:v>0.39479166666666665</c:v>
                </c:pt>
                <c:pt idx="1306">
                  <c:v>0.39480324074074075</c:v>
                </c:pt>
                <c:pt idx="1307">
                  <c:v>0.39481481481481479</c:v>
                </c:pt>
                <c:pt idx="1308">
                  <c:v>0.39482638888888894</c:v>
                </c:pt>
                <c:pt idx="1309">
                  <c:v>0.39483796296296297</c:v>
                </c:pt>
                <c:pt idx="1310">
                  <c:v>0.39484953703703707</c:v>
                </c:pt>
                <c:pt idx="1311">
                  <c:v>0.39486111111111111</c:v>
                </c:pt>
                <c:pt idx="1312">
                  <c:v>0.3948726851851852</c:v>
                </c:pt>
                <c:pt idx="1313">
                  <c:v>0.39488425925925924</c:v>
                </c:pt>
                <c:pt idx="1314">
                  <c:v>0.39489583333333328</c:v>
                </c:pt>
                <c:pt idx="1315">
                  <c:v>0.39490740740740743</c:v>
                </c:pt>
                <c:pt idx="1316">
                  <c:v>0.39491898148148147</c:v>
                </c:pt>
                <c:pt idx="1317">
                  <c:v>0.39493055555555556</c:v>
                </c:pt>
                <c:pt idx="1318">
                  <c:v>0.3949421296296296</c:v>
                </c:pt>
                <c:pt idx="1319">
                  <c:v>0.3949537037037037</c:v>
                </c:pt>
                <c:pt idx="1320">
                  <c:v>0.39496527777777773</c:v>
                </c:pt>
                <c:pt idx="1321">
                  <c:v>0.39497685185185188</c:v>
                </c:pt>
                <c:pt idx="1322">
                  <c:v>0.39498842592592592</c:v>
                </c:pt>
                <c:pt idx="1323">
                  <c:v>0.39500000000000002</c:v>
                </c:pt>
                <c:pt idx="1324">
                  <c:v>0.39501157407407406</c:v>
                </c:pt>
                <c:pt idx="1325">
                  <c:v>0.39502314814814815</c:v>
                </c:pt>
                <c:pt idx="1326">
                  <c:v>0.39503472222222219</c:v>
                </c:pt>
                <c:pt idx="1327">
                  <c:v>0.39504629629629634</c:v>
                </c:pt>
                <c:pt idx="1328">
                  <c:v>0.39505787037037038</c:v>
                </c:pt>
                <c:pt idx="1329">
                  <c:v>0.39506944444444447</c:v>
                </c:pt>
                <c:pt idx="1330">
                  <c:v>0.39508101851851851</c:v>
                </c:pt>
                <c:pt idx="1331">
                  <c:v>0.39509259259259261</c:v>
                </c:pt>
                <c:pt idx="1332">
                  <c:v>0.39510416666666665</c:v>
                </c:pt>
                <c:pt idx="1333">
                  <c:v>0.39511574074074068</c:v>
                </c:pt>
                <c:pt idx="1334">
                  <c:v>0.39512731481481483</c:v>
                </c:pt>
                <c:pt idx="1335">
                  <c:v>0.39513888888888887</c:v>
                </c:pt>
                <c:pt idx="1336">
                  <c:v>0.39515046296296297</c:v>
                </c:pt>
                <c:pt idx="1337">
                  <c:v>0.39516203703703701</c:v>
                </c:pt>
                <c:pt idx="1338">
                  <c:v>0.3951736111111111</c:v>
                </c:pt>
                <c:pt idx="1339">
                  <c:v>0.39518518518518514</c:v>
                </c:pt>
                <c:pt idx="1340">
                  <c:v>0.39519675925925929</c:v>
                </c:pt>
                <c:pt idx="1341">
                  <c:v>0.39520833333333333</c:v>
                </c:pt>
                <c:pt idx="1342">
                  <c:v>0.39521990740740742</c:v>
                </c:pt>
                <c:pt idx="1343">
                  <c:v>0.39523148148148146</c:v>
                </c:pt>
                <c:pt idx="1344">
                  <c:v>0.39524305555555556</c:v>
                </c:pt>
                <c:pt idx="1345">
                  <c:v>0.39525462962962959</c:v>
                </c:pt>
                <c:pt idx="1346">
                  <c:v>0.39526620370370374</c:v>
                </c:pt>
                <c:pt idx="1347">
                  <c:v>0.39527777777777778</c:v>
                </c:pt>
                <c:pt idx="1348">
                  <c:v>0.39528935185185188</c:v>
                </c:pt>
                <c:pt idx="1349">
                  <c:v>0.39530092592592592</c:v>
                </c:pt>
                <c:pt idx="1350">
                  <c:v>0.39531250000000001</c:v>
                </c:pt>
                <c:pt idx="1351">
                  <c:v>0.39532407407407405</c:v>
                </c:pt>
                <c:pt idx="1352">
                  <c:v>0.3953356481481482</c:v>
                </c:pt>
                <c:pt idx="1353">
                  <c:v>0.39534722222222224</c:v>
                </c:pt>
                <c:pt idx="1354">
                  <c:v>0.39535879629629633</c:v>
                </c:pt>
                <c:pt idx="1355">
                  <c:v>0.39537037037037037</c:v>
                </c:pt>
                <c:pt idx="1356">
                  <c:v>0.39538194444444441</c:v>
                </c:pt>
                <c:pt idx="1357">
                  <c:v>0.39539351851851851</c:v>
                </c:pt>
                <c:pt idx="1358">
                  <c:v>0.39540509259259254</c:v>
                </c:pt>
                <c:pt idx="1359">
                  <c:v>0.39541666666666669</c:v>
                </c:pt>
                <c:pt idx="1360">
                  <c:v>0.39542824074074073</c:v>
                </c:pt>
                <c:pt idx="1361">
                  <c:v>0.39543981481481483</c:v>
                </c:pt>
                <c:pt idx="1362">
                  <c:v>0.39545138888888887</c:v>
                </c:pt>
                <c:pt idx="1363">
                  <c:v>0.39546296296296296</c:v>
                </c:pt>
                <c:pt idx="1364">
                  <c:v>0.395474537037037</c:v>
                </c:pt>
                <c:pt idx="1365">
                  <c:v>0.39548611111111115</c:v>
                </c:pt>
                <c:pt idx="1366">
                  <c:v>0.39549768518518519</c:v>
                </c:pt>
                <c:pt idx="1367">
                  <c:v>0.39550925925925928</c:v>
                </c:pt>
                <c:pt idx="1368">
                  <c:v>0.39552083333333332</c:v>
                </c:pt>
                <c:pt idx="1369">
                  <c:v>0.39553240740740742</c:v>
                </c:pt>
                <c:pt idx="1370">
                  <c:v>0.39554398148148145</c:v>
                </c:pt>
                <c:pt idx="1371">
                  <c:v>0.3955555555555556</c:v>
                </c:pt>
                <c:pt idx="1372">
                  <c:v>0.39556712962962964</c:v>
                </c:pt>
                <c:pt idx="1373">
                  <c:v>0.39557870370370374</c:v>
                </c:pt>
                <c:pt idx="1374">
                  <c:v>0.39559027777777778</c:v>
                </c:pt>
                <c:pt idx="1375">
                  <c:v>0.39560185185185182</c:v>
                </c:pt>
                <c:pt idx="1376">
                  <c:v>0.39561342592592591</c:v>
                </c:pt>
                <c:pt idx="1377">
                  <c:v>0.39562499999999995</c:v>
                </c:pt>
                <c:pt idx="1378">
                  <c:v>0.3956365740740741</c:v>
                </c:pt>
                <c:pt idx="1379">
                  <c:v>0.39564814814814814</c:v>
                </c:pt>
                <c:pt idx="1380">
                  <c:v>0.39565972222222223</c:v>
                </c:pt>
                <c:pt idx="1381">
                  <c:v>0.39567129629629627</c:v>
                </c:pt>
                <c:pt idx="1382">
                  <c:v>0.39568287037037037</c:v>
                </c:pt>
                <c:pt idx="1383">
                  <c:v>0.3956944444444444</c:v>
                </c:pt>
                <c:pt idx="1384">
                  <c:v>0.39570601851851855</c:v>
                </c:pt>
                <c:pt idx="1385">
                  <c:v>0.39571759259259259</c:v>
                </c:pt>
                <c:pt idx="1386">
                  <c:v>0.39572916666666669</c:v>
                </c:pt>
                <c:pt idx="1387">
                  <c:v>0.39574074074074073</c:v>
                </c:pt>
                <c:pt idx="1388">
                  <c:v>0.39575231481481482</c:v>
                </c:pt>
                <c:pt idx="1389">
                  <c:v>0.39576388888888886</c:v>
                </c:pt>
                <c:pt idx="1390">
                  <c:v>0.39577546296296301</c:v>
                </c:pt>
                <c:pt idx="1391">
                  <c:v>0.39578703703703705</c:v>
                </c:pt>
                <c:pt idx="1392">
                  <c:v>0.39579861111111114</c:v>
                </c:pt>
                <c:pt idx="1393">
                  <c:v>0.39581018518518518</c:v>
                </c:pt>
                <c:pt idx="1394">
                  <c:v>0.39582175925925928</c:v>
                </c:pt>
                <c:pt idx="1395">
                  <c:v>0.39583333333333331</c:v>
                </c:pt>
                <c:pt idx="1396">
                  <c:v>0.39584490740740735</c:v>
                </c:pt>
                <c:pt idx="1397">
                  <c:v>0.3958564814814815</c:v>
                </c:pt>
                <c:pt idx="1398">
                  <c:v>0.39586805555555554</c:v>
                </c:pt>
                <c:pt idx="1399">
                  <c:v>0.39587962962962964</c:v>
                </c:pt>
                <c:pt idx="1400">
                  <c:v>0.39589120370370368</c:v>
                </c:pt>
                <c:pt idx="1401">
                  <c:v>0.39590277777777777</c:v>
                </c:pt>
                <c:pt idx="1402">
                  <c:v>0.39591435185185181</c:v>
                </c:pt>
                <c:pt idx="1403">
                  <c:v>0.39592592592592596</c:v>
                </c:pt>
                <c:pt idx="1404">
                  <c:v>0.3959375</c:v>
                </c:pt>
                <c:pt idx="1405">
                  <c:v>0.39594907407407409</c:v>
                </c:pt>
                <c:pt idx="1406">
                  <c:v>0.39596064814814813</c:v>
                </c:pt>
                <c:pt idx="1407">
                  <c:v>0.39597222222222223</c:v>
                </c:pt>
                <c:pt idx="1408">
                  <c:v>0.39598379629629626</c:v>
                </c:pt>
                <c:pt idx="1409">
                  <c:v>0.39599537037037041</c:v>
                </c:pt>
                <c:pt idx="1410">
                  <c:v>0.39600694444444445</c:v>
                </c:pt>
                <c:pt idx="1411">
                  <c:v>0.39601851851851855</c:v>
                </c:pt>
                <c:pt idx="1412">
                  <c:v>0.39603009259259259</c:v>
                </c:pt>
                <c:pt idx="1413">
                  <c:v>0.39604166666666668</c:v>
                </c:pt>
                <c:pt idx="1414">
                  <c:v>0.39605324074074072</c:v>
                </c:pt>
                <c:pt idx="1415">
                  <c:v>0.39606481481481487</c:v>
                </c:pt>
                <c:pt idx="1416">
                  <c:v>0.39607638888888891</c:v>
                </c:pt>
                <c:pt idx="1417">
                  <c:v>0.39608796296296295</c:v>
                </c:pt>
                <c:pt idx="1418">
                  <c:v>0.39609953703703704</c:v>
                </c:pt>
                <c:pt idx="1419">
                  <c:v>0.39611111111111108</c:v>
                </c:pt>
                <c:pt idx="1420">
                  <c:v>0.39612268518518517</c:v>
                </c:pt>
                <c:pt idx="1421">
                  <c:v>0.39613425925925921</c:v>
                </c:pt>
                <c:pt idx="1422">
                  <c:v>0.39614583333333336</c:v>
                </c:pt>
                <c:pt idx="1423">
                  <c:v>0.3961574074074074</c:v>
                </c:pt>
                <c:pt idx="1424">
                  <c:v>0.3961689814814815</c:v>
                </c:pt>
                <c:pt idx="1425">
                  <c:v>0.39618055555555554</c:v>
                </c:pt>
                <c:pt idx="1426">
                  <c:v>0.39619212962962963</c:v>
                </c:pt>
                <c:pt idx="1427">
                  <c:v>0.39620370370370367</c:v>
                </c:pt>
                <c:pt idx="1428">
                  <c:v>0.39621527777777782</c:v>
                </c:pt>
                <c:pt idx="1429">
                  <c:v>0.39622685185185186</c:v>
                </c:pt>
                <c:pt idx="1430">
                  <c:v>0.39623842592592595</c:v>
                </c:pt>
                <c:pt idx="1431">
                  <c:v>0.39624999999999999</c:v>
                </c:pt>
                <c:pt idx="1432">
                  <c:v>0.39626157407407409</c:v>
                </c:pt>
                <c:pt idx="1433">
                  <c:v>0.39627314814814812</c:v>
                </c:pt>
                <c:pt idx="1434">
                  <c:v>0.39628472222222227</c:v>
                </c:pt>
                <c:pt idx="1435">
                  <c:v>0.39629629629629631</c:v>
                </c:pt>
                <c:pt idx="1436">
                  <c:v>0.39630787037037035</c:v>
                </c:pt>
                <c:pt idx="1437">
                  <c:v>0.39631944444444445</c:v>
                </c:pt>
                <c:pt idx="1438">
                  <c:v>0.39633101851851849</c:v>
                </c:pt>
                <c:pt idx="1439">
                  <c:v>0.39634259259259258</c:v>
                </c:pt>
                <c:pt idx="1440">
                  <c:v>0.39635416666666662</c:v>
                </c:pt>
                <c:pt idx="1441">
                  <c:v>0.39636574074074077</c:v>
                </c:pt>
                <c:pt idx="1442">
                  <c:v>0.39637731481481481</c:v>
                </c:pt>
                <c:pt idx="1443">
                  <c:v>0.3963888888888889</c:v>
                </c:pt>
                <c:pt idx="1444">
                  <c:v>0.39640046296296294</c:v>
                </c:pt>
                <c:pt idx="1445">
                  <c:v>0.39641203703703703</c:v>
                </c:pt>
                <c:pt idx="1446">
                  <c:v>0.39642361111111107</c:v>
                </c:pt>
                <c:pt idx="1447">
                  <c:v>0.39643518518518522</c:v>
                </c:pt>
                <c:pt idx="1448">
                  <c:v>0.39644675925925926</c:v>
                </c:pt>
                <c:pt idx="1449">
                  <c:v>0.39645833333333336</c:v>
                </c:pt>
                <c:pt idx="1450">
                  <c:v>0.3964699074074074</c:v>
                </c:pt>
                <c:pt idx="1451">
                  <c:v>0.39648148148148149</c:v>
                </c:pt>
                <c:pt idx="1452">
                  <c:v>0.39649305555555553</c:v>
                </c:pt>
                <c:pt idx="1453">
                  <c:v>0.39650462962962968</c:v>
                </c:pt>
                <c:pt idx="1454">
                  <c:v>0.39651620370370372</c:v>
                </c:pt>
                <c:pt idx="1455">
                  <c:v>0.39652777777777781</c:v>
                </c:pt>
                <c:pt idx="1456">
                  <c:v>0.39653935185185185</c:v>
                </c:pt>
                <c:pt idx="1457">
                  <c:v>0.39655092592592595</c:v>
                </c:pt>
                <c:pt idx="1458">
                  <c:v>0.39656249999999998</c:v>
                </c:pt>
                <c:pt idx="1459">
                  <c:v>0.39657407407407402</c:v>
                </c:pt>
                <c:pt idx="1460">
                  <c:v>0.39658564814814817</c:v>
                </c:pt>
                <c:pt idx="1461">
                  <c:v>0.39659722222222221</c:v>
                </c:pt>
                <c:pt idx="1462">
                  <c:v>0.39660879629629631</c:v>
                </c:pt>
                <c:pt idx="1463">
                  <c:v>0.39662037037037035</c:v>
                </c:pt>
                <c:pt idx="1464">
                  <c:v>0.39663194444444444</c:v>
                </c:pt>
                <c:pt idx="1465">
                  <c:v>0.39664351851851848</c:v>
                </c:pt>
                <c:pt idx="1466">
                  <c:v>0.39665509259259263</c:v>
                </c:pt>
                <c:pt idx="1467">
                  <c:v>0.39666666666666667</c:v>
                </c:pt>
                <c:pt idx="1468">
                  <c:v>0.39667824074074076</c:v>
                </c:pt>
                <c:pt idx="1469">
                  <c:v>0.3966898148148148</c:v>
                </c:pt>
                <c:pt idx="1470">
                  <c:v>0.3967013888888889</c:v>
                </c:pt>
                <c:pt idx="1471">
                  <c:v>0.39671296296296293</c:v>
                </c:pt>
                <c:pt idx="1472">
                  <c:v>0.39672453703703708</c:v>
                </c:pt>
                <c:pt idx="1473">
                  <c:v>0.39673611111111112</c:v>
                </c:pt>
                <c:pt idx="1474">
                  <c:v>0.39674768518518522</c:v>
                </c:pt>
                <c:pt idx="1475">
                  <c:v>0.39675925925925926</c:v>
                </c:pt>
                <c:pt idx="1476">
                  <c:v>0.39677083333333335</c:v>
                </c:pt>
                <c:pt idx="1477">
                  <c:v>0.39678240740740739</c:v>
                </c:pt>
                <c:pt idx="1478">
                  <c:v>0.39679398148148143</c:v>
                </c:pt>
                <c:pt idx="1479">
                  <c:v>0.39680555555555558</c:v>
                </c:pt>
                <c:pt idx="1480">
                  <c:v>0.39681712962962962</c:v>
                </c:pt>
                <c:pt idx="1481">
                  <c:v>0.39682870370370371</c:v>
                </c:pt>
                <c:pt idx="1482">
                  <c:v>0.39684027777777775</c:v>
                </c:pt>
                <c:pt idx="1483">
                  <c:v>0.39685185185185184</c:v>
                </c:pt>
                <c:pt idx="1484">
                  <c:v>0.39686342592592588</c:v>
                </c:pt>
                <c:pt idx="1485">
                  <c:v>0.39687500000000003</c:v>
                </c:pt>
                <c:pt idx="1486">
                  <c:v>0.39688657407407407</c:v>
                </c:pt>
                <c:pt idx="1487">
                  <c:v>0.39689814814814817</c:v>
                </c:pt>
                <c:pt idx="1488">
                  <c:v>0.39690972222222221</c:v>
                </c:pt>
                <c:pt idx="1489">
                  <c:v>0.3969212962962963</c:v>
                </c:pt>
                <c:pt idx="1490">
                  <c:v>0.39693287037037034</c:v>
                </c:pt>
                <c:pt idx="1491">
                  <c:v>0.39694444444444449</c:v>
                </c:pt>
                <c:pt idx="1492">
                  <c:v>0.39695601851851853</c:v>
                </c:pt>
                <c:pt idx="1493">
                  <c:v>0.39696759259259262</c:v>
                </c:pt>
                <c:pt idx="1494">
                  <c:v>0.39697916666666666</c:v>
                </c:pt>
                <c:pt idx="1495">
                  <c:v>0.39699074074074076</c:v>
                </c:pt>
                <c:pt idx="1496">
                  <c:v>0.39700231481481479</c:v>
                </c:pt>
                <c:pt idx="1497">
                  <c:v>0.39701388888888883</c:v>
                </c:pt>
                <c:pt idx="1498">
                  <c:v>0.39702546296296298</c:v>
                </c:pt>
                <c:pt idx="1499">
                  <c:v>0.39703703703703702</c:v>
                </c:pt>
                <c:pt idx="1500">
                  <c:v>0.39704861111111112</c:v>
                </c:pt>
                <c:pt idx="1501">
                  <c:v>0.39706018518518515</c:v>
                </c:pt>
                <c:pt idx="1502">
                  <c:v>0.39707175925925925</c:v>
                </c:pt>
                <c:pt idx="1503">
                  <c:v>0.39708333333333329</c:v>
                </c:pt>
                <c:pt idx="1504">
                  <c:v>0.39709490740740744</c:v>
                </c:pt>
                <c:pt idx="1505">
                  <c:v>0.39710648148148148</c:v>
                </c:pt>
                <c:pt idx="1506">
                  <c:v>0.39711805555555557</c:v>
                </c:pt>
                <c:pt idx="1507">
                  <c:v>0.39712962962962961</c:v>
                </c:pt>
                <c:pt idx="1508">
                  <c:v>0.3971412037037037</c:v>
                </c:pt>
                <c:pt idx="1509">
                  <c:v>0.39715277777777774</c:v>
                </c:pt>
                <c:pt idx="1510">
                  <c:v>0.39716435185185189</c:v>
                </c:pt>
                <c:pt idx="1511">
                  <c:v>0.39717592592592593</c:v>
                </c:pt>
                <c:pt idx="1512">
                  <c:v>0.39718750000000003</c:v>
                </c:pt>
                <c:pt idx="1513">
                  <c:v>0.39719907407407407</c:v>
                </c:pt>
                <c:pt idx="1514">
                  <c:v>0.39721064814814816</c:v>
                </c:pt>
                <c:pt idx="1515">
                  <c:v>0.3972222222222222</c:v>
                </c:pt>
                <c:pt idx="1516">
                  <c:v>0.39723379629629635</c:v>
                </c:pt>
                <c:pt idx="1517">
                  <c:v>0.39724537037037039</c:v>
                </c:pt>
                <c:pt idx="1518">
                  <c:v>0.39725694444444443</c:v>
                </c:pt>
                <c:pt idx="1519">
                  <c:v>0.39726851851851852</c:v>
                </c:pt>
                <c:pt idx="1520">
                  <c:v>0.39728009259259256</c:v>
                </c:pt>
                <c:pt idx="1521">
                  <c:v>0.39729166666666665</c:v>
                </c:pt>
                <c:pt idx="1522">
                  <c:v>0.39730324074074069</c:v>
                </c:pt>
                <c:pt idx="1523">
                  <c:v>0.39731481481481484</c:v>
                </c:pt>
                <c:pt idx="1524">
                  <c:v>0.39732638888888888</c:v>
                </c:pt>
                <c:pt idx="1525">
                  <c:v>0.39733796296296298</c:v>
                </c:pt>
                <c:pt idx="1526">
                  <c:v>0.39734953703703701</c:v>
                </c:pt>
                <c:pt idx="1527">
                  <c:v>0.39736111111111111</c:v>
                </c:pt>
                <c:pt idx="1528">
                  <c:v>0.39737268518518515</c:v>
                </c:pt>
                <c:pt idx="1529">
                  <c:v>0.3973842592592593</c:v>
                </c:pt>
                <c:pt idx="1530">
                  <c:v>0.39739583333333334</c:v>
                </c:pt>
                <c:pt idx="1531">
                  <c:v>0.39740740740740743</c:v>
                </c:pt>
                <c:pt idx="1532">
                  <c:v>0.39741898148148147</c:v>
                </c:pt>
                <c:pt idx="1533">
                  <c:v>0.39743055555555556</c:v>
                </c:pt>
                <c:pt idx="1534">
                  <c:v>0.3974421296296296</c:v>
                </c:pt>
                <c:pt idx="1535">
                  <c:v>0.39745370370370375</c:v>
                </c:pt>
                <c:pt idx="1536">
                  <c:v>0.39746527777777779</c:v>
                </c:pt>
                <c:pt idx="1537">
                  <c:v>0.39747685185185189</c:v>
                </c:pt>
                <c:pt idx="1538">
                  <c:v>0.39748842592592593</c:v>
                </c:pt>
                <c:pt idx="1539">
                  <c:v>0.39749999999999996</c:v>
                </c:pt>
                <c:pt idx="1540">
                  <c:v>0.39751157407407406</c:v>
                </c:pt>
                <c:pt idx="1541">
                  <c:v>0.3975231481481481</c:v>
                </c:pt>
                <c:pt idx="1542">
                  <c:v>0.39753472222222225</c:v>
                </c:pt>
                <c:pt idx="1543">
                  <c:v>0.39754629629629629</c:v>
                </c:pt>
                <c:pt idx="1544">
                  <c:v>0.39755787037037038</c:v>
                </c:pt>
                <c:pt idx="1545">
                  <c:v>0.39756944444444442</c:v>
                </c:pt>
                <c:pt idx="1546">
                  <c:v>0.39758101851851851</c:v>
                </c:pt>
                <c:pt idx="1547">
                  <c:v>0.39759259259259255</c:v>
                </c:pt>
                <c:pt idx="1548">
                  <c:v>0.3976041666666667</c:v>
                </c:pt>
                <c:pt idx="1549">
                  <c:v>0.39761574074074074</c:v>
                </c:pt>
                <c:pt idx="1550">
                  <c:v>0.39762731481481484</c:v>
                </c:pt>
                <c:pt idx="1551">
                  <c:v>0.39763888888888888</c:v>
                </c:pt>
                <c:pt idx="1552">
                  <c:v>0.39765046296296297</c:v>
                </c:pt>
                <c:pt idx="1553">
                  <c:v>0.39766203703703701</c:v>
                </c:pt>
                <c:pt idx="1554">
                  <c:v>0.39767361111111116</c:v>
                </c:pt>
                <c:pt idx="1555">
                  <c:v>0.3976851851851852</c:v>
                </c:pt>
                <c:pt idx="1556">
                  <c:v>0.39769675925925929</c:v>
                </c:pt>
                <c:pt idx="1557">
                  <c:v>0.39770833333333333</c:v>
                </c:pt>
                <c:pt idx="1558">
                  <c:v>0.39771990740740742</c:v>
                </c:pt>
                <c:pt idx="1559">
                  <c:v>0.39773148148148146</c:v>
                </c:pt>
                <c:pt idx="1560">
                  <c:v>0.3977430555555555</c:v>
                </c:pt>
                <c:pt idx="1561">
                  <c:v>0.39775462962962965</c:v>
                </c:pt>
                <c:pt idx="1562">
                  <c:v>0.39776620370370369</c:v>
                </c:pt>
                <c:pt idx="1563">
                  <c:v>0.39777777777777779</c:v>
                </c:pt>
                <c:pt idx="1564">
                  <c:v>0.39778935185185182</c:v>
                </c:pt>
                <c:pt idx="1565">
                  <c:v>0.39780092592592592</c:v>
                </c:pt>
                <c:pt idx="1566">
                  <c:v>0.39781249999999996</c:v>
                </c:pt>
                <c:pt idx="1567">
                  <c:v>0.39782407407407411</c:v>
                </c:pt>
                <c:pt idx="1568">
                  <c:v>0.39783564814814815</c:v>
                </c:pt>
                <c:pt idx="1569">
                  <c:v>0.39784722222222224</c:v>
                </c:pt>
                <c:pt idx="1570">
                  <c:v>0.39785879629629628</c:v>
                </c:pt>
                <c:pt idx="1571">
                  <c:v>0.39787037037037037</c:v>
                </c:pt>
                <c:pt idx="1572">
                  <c:v>0.39788194444444441</c:v>
                </c:pt>
                <c:pt idx="1573">
                  <c:v>0.39789351851851856</c:v>
                </c:pt>
                <c:pt idx="1574">
                  <c:v>0.3979050925925926</c:v>
                </c:pt>
                <c:pt idx="1575">
                  <c:v>0.3979166666666667</c:v>
                </c:pt>
                <c:pt idx="1576">
                  <c:v>0.39792824074074074</c:v>
                </c:pt>
                <c:pt idx="1577">
                  <c:v>0.39793981481481483</c:v>
                </c:pt>
                <c:pt idx="1578">
                  <c:v>0.39795138888888887</c:v>
                </c:pt>
                <c:pt idx="1579">
                  <c:v>0.39796296296296302</c:v>
                </c:pt>
                <c:pt idx="1580">
                  <c:v>0.39797453703703706</c:v>
                </c:pt>
                <c:pt idx="1581">
                  <c:v>0.3979861111111111</c:v>
                </c:pt>
                <c:pt idx="1582">
                  <c:v>0.39799768518518519</c:v>
                </c:pt>
                <c:pt idx="1583">
                  <c:v>0.39800925925925923</c:v>
                </c:pt>
                <c:pt idx="1584">
                  <c:v>0.39802083333333332</c:v>
                </c:pt>
                <c:pt idx="1585">
                  <c:v>0.39803240740740736</c:v>
                </c:pt>
                <c:pt idx="1586">
                  <c:v>0.39804398148148151</c:v>
                </c:pt>
                <c:pt idx="1587">
                  <c:v>0.39805555555555555</c:v>
                </c:pt>
                <c:pt idx="1588">
                  <c:v>0.39806712962962965</c:v>
                </c:pt>
                <c:pt idx="1589">
                  <c:v>0.39807870370370368</c:v>
                </c:pt>
                <c:pt idx="1590">
                  <c:v>0.39809027777777778</c:v>
                </c:pt>
                <c:pt idx="1591">
                  <c:v>0.39810185185185182</c:v>
                </c:pt>
                <c:pt idx="1592">
                  <c:v>0.39811342592592597</c:v>
                </c:pt>
                <c:pt idx="1593">
                  <c:v>0.39812500000000001</c:v>
                </c:pt>
                <c:pt idx="1594">
                  <c:v>0.3981365740740741</c:v>
                </c:pt>
                <c:pt idx="1595">
                  <c:v>0.39814814814814814</c:v>
                </c:pt>
                <c:pt idx="1596">
                  <c:v>0.39815972222222223</c:v>
                </c:pt>
                <c:pt idx="1597">
                  <c:v>0.39817129629629627</c:v>
                </c:pt>
                <c:pt idx="1598">
                  <c:v>0.39818287037037042</c:v>
                </c:pt>
                <c:pt idx="1599">
                  <c:v>0.39819444444444446</c:v>
                </c:pt>
                <c:pt idx="1600">
                  <c:v>0.3982060185185185</c:v>
                </c:pt>
                <c:pt idx="1601">
                  <c:v>0.3982175925925926</c:v>
                </c:pt>
                <c:pt idx="1602">
                  <c:v>0.39822916666666663</c:v>
                </c:pt>
                <c:pt idx="1603">
                  <c:v>0.39824074074074073</c:v>
                </c:pt>
                <c:pt idx="1604">
                  <c:v>0.39825231481481477</c:v>
                </c:pt>
                <c:pt idx="1605">
                  <c:v>0.39826388888888892</c:v>
                </c:pt>
                <c:pt idx="1606">
                  <c:v>0.39827546296296296</c:v>
                </c:pt>
                <c:pt idx="1607">
                  <c:v>0.39828703703703705</c:v>
                </c:pt>
                <c:pt idx="1608">
                  <c:v>0.39829861111111109</c:v>
                </c:pt>
                <c:pt idx="1609">
                  <c:v>0.39831018518518518</c:v>
                </c:pt>
                <c:pt idx="1610">
                  <c:v>0.39832175925925922</c:v>
                </c:pt>
                <c:pt idx="1611">
                  <c:v>0.39833333333333337</c:v>
                </c:pt>
                <c:pt idx="1612">
                  <c:v>0.39834490740740741</c:v>
                </c:pt>
                <c:pt idx="1613">
                  <c:v>0.39835648148148151</c:v>
                </c:pt>
                <c:pt idx="1614">
                  <c:v>0.39836805555555554</c:v>
                </c:pt>
                <c:pt idx="1615">
                  <c:v>0.39837962962962964</c:v>
                </c:pt>
                <c:pt idx="1616">
                  <c:v>0.39839120370370368</c:v>
                </c:pt>
                <c:pt idx="1617">
                  <c:v>0.39840277777777783</c:v>
                </c:pt>
                <c:pt idx="1618">
                  <c:v>0.39841435185185187</c:v>
                </c:pt>
                <c:pt idx="1619">
                  <c:v>0.39842592592592596</c:v>
                </c:pt>
                <c:pt idx="1620">
                  <c:v>0.3984375</c:v>
                </c:pt>
                <c:pt idx="1621">
                  <c:v>0.39844907407407404</c:v>
                </c:pt>
                <c:pt idx="1622">
                  <c:v>0.39846064814814813</c:v>
                </c:pt>
                <c:pt idx="1623">
                  <c:v>0.39847222222222217</c:v>
                </c:pt>
                <c:pt idx="1624">
                  <c:v>0.39848379629629632</c:v>
                </c:pt>
                <c:pt idx="1625">
                  <c:v>0.39849537037037036</c:v>
                </c:pt>
                <c:pt idx="1626">
                  <c:v>0.39850694444444446</c:v>
                </c:pt>
                <c:pt idx="1627">
                  <c:v>0.39851851851851849</c:v>
                </c:pt>
                <c:pt idx="1628">
                  <c:v>0.39853009259259259</c:v>
                </c:pt>
                <c:pt idx="1629">
                  <c:v>0.39854166666666663</c:v>
                </c:pt>
                <c:pt idx="1630">
                  <c:v>0.39855324074074078</c:v>
                </c:pt>
                <c:pt idx="1631">
                  <c:v>0.39856481481481482</c:v>
                </c:pt>
                <c:pt idx="1632">
                  <c:v>0.39857638888888891</c:v>
                </c:pt>
                <c:pt idx="1633">
                  <c:v>0.39858796296296295</c:v>
                </c:pt>
                <c:pt idx="1634">
                  <c:v>0.39859953703703704</c:v>
                </c:pt>
                <c:pt idx="1635">
                  <c:v>0.39861111111111108</c:v>
                </c:pt>
                <c:pt idx="1636">
                  <c:v>0.39862268518518523</c:v>
                </c:pt>
                <c:pt idx="1637">
                  <c:v>0.39863425925925927</c:v>
                </c:pt>
                <c:pt idx="1638">
                  <c:v>0.39864583333333337</c:v>
                </c:pt>
                <c:pt idx="1639">
                  <c:v>0.3986574074074074</c:v>
                </c:pt>
                <c:pt idx="1640">
                  <c:v>0.3986689814814815</c:v>
                </c:pt>
                <c:pt idx="1641">
                  <c:v>0.39868055555555554</c:v>
                </c:pt>
                <c:pt idx="1642">
                  <c:v>0.39869212962962958</c:v>
                </c:pt>
                <c:pt idx="1643">
                  <c:v>0.39870370370370373</c:v>
                </c:pt>
                <c:pt idx="1644">
                  <c:v>0.39871527777777777</c:v>
                </c:pt>
                <c:pt idx="1645">
                  <c:v>0.39872685185185186</c:v>
                </c:pt>
                <c:pt idx="1646">
                  <c:v>0.3987384259259259</c:v>
                </c:pt>
                <c:pt idx="1647">
                  <c:v>0.39874999999999999</c:v>
                </c:pt>
                <c:pt idx="1648">
                  <c:v>0.39876157407407403</c:v>
                </c:pt>
                <c:pt idx="1649">
                  <c:v>0.39877314814814818</c:v>
                </c:pt>
                <c:pt idx="1650">
                  <c:v>0.39878472222222222</c:v>
                </c:pt>
                <c:pt idx="1651">
                  <c:v>0.39879629629629632</c:v>
                </c:pt>
                <c:pt idx="1652">
                  <c:v>0.39880787037037035</c:v>
                </c:pt>
                <c:pt idx="1653">
                  <c:v>0.39881944444444445</c:v>
                </c:pt>
                <c:pt idx="1654">
                  <c:v>0.39883101851851849</c:v>
                </c:pt>
                <c:pt idx="1655">
                  <c:v>0.39884259259259264</c:v>
                </c:pt>
                <c:pt idx="1656">
                  <c:v>0.39885416666666668</c:v>
                </c:pt>
                <c:pt idx="1657">
                  <c:v>0.39886574074074077</c:v>
                </c:pt>
                <c:pt idx="1658">
                  <c:v>0.39887731481481481</c:v>
                </c:pt>
                <c:pt idx="1659">
                  <c:v>0.3988888888888889</c:v>
                </c:pt>
                <c:pt idx="1660">
                  <c:v>0.39890046296296294</c:v>
                </c:pt>
                <c:pt idx="1661">
                  <c:v>0.39891203703703698</c:v>
                </c:pt>
                <c:pt idx="1662">
                  <c:v>0.39892361111111113</c:v>
                </c:pt>
                <c:pt idx="1663">
                  <c:v>0.39893518518518517</c:v>
                </c:pt>
                <c:pt idx="1664">
                  <c:v>0.39894675925925926</c:v>
                </c:pt>
                <c:pt idx="1665">
                  <c:v>0.3989583333333333</c:v>
                </c:pt>
                <c:pt idx="1666">
                  <c:v>0.3989699074074074</c:v>
                </c:pt>
                <c:pt idx="1667">
                  <c:v>0.39898148148148144</c:v>
                </c:pt>
                <c:pt idx="1668">
                  <c:v>0.39899305555555559</c:v>
                </c:pt>
                <c:pt idx="1669">
                  <c:v>0.39900462962962963</c:v>
                </c:pt>
                <c:pt idx="1670">
                  <c:v>0.39901620370370372</c:v>
                </c:pt>
                <c:pt idx="1671">
                  <c:v>0.39902777777777776</c:v>
                </c:pt>
                <c:pt idx="1672">
                  <c:v>0.39903935185185185</c:v>
                </c:pt>
                <c:pt idx="1673">
                  <c:v>0.39905092592592589</c:v>
                </c:pt>
                <c:pt idx="1674">
                  <c:v>0.39906250000000004</c:v>
                </c:pt>
                <c:pt idx="1675">
                  <c:v>0.39907407407407408</c:v>
                </c:pt>
                <c:pt idx="1676">
                  <c:v>0.39908564814814818</c:v>
                </c:pt>
                <c:pt idx="1677">
                  <c:v>0.39909722222222221</c:v>
                </c:pt>
                <c:pt idx="1678">
                  <c:v>0.39910879629629631</c:v>
                </c:pt>
                <c:pt idx="1679">
                  <c:v>0.39912037037037035</c:v>
                </c:pt>
                <c:pt idx="1680">
                  <c:v>0.3991319444444445</c:v>
                </c:pt>
                <c:pt idx="1681">
                  <c:v>0.39914351851851854</c:v>
                </c:pt>
                <c:pt idx="1682">
                  <c:v>0.39915509259259258</c:v>
                </c:pt>
                <c:pt idx="1683">
                  <c:v>0.39916666666666667</c:v>
                </c:pt>
                <c:pt idx="1684">
                  <c:v>0.39917824074074071</c:v>
                </c:pt>
                <c:pt idx="1685">
                  <c:v>0.3991898148148148</c:v>
                </c:pt>
                <c:pt idx="1686">
                  <c:v>0.39920138888888884</c:v>
                </c:pt>
                <c:pt idx="1687">
                  <c:v>0.39921296296296299</c:v>
                </c:pt>
                <c:pt idx="1688">
                  <c:v>0.39922453703703703</c:v>
                </c:pt>
                <c:pt idx="1689">
                  <c:v>0.39923611111111112</c:v>
                </c:pt>
                <c:pt idx="1690">
                  <c:v>0.39924768518518516</c:v>
                </c:pt>
                <c:pt idx="1691">
                  <c:v>0.39925925925925926</c:v>
                </c:pt>
                <c:pt idx="1692">
                  <c:v>0.3992708333333333</c:v>
                </c:pt>
                <c:pt idx="1693">
                  <c:v>0.39928240740740745</c:v>
                </c:pt>
                <c:pt idx="1694">
                  <c:v>0.39929398148148149</c:v>
                </c:pt>
                <c:pt idx="1695">
                  <c:v>0.39930555555555558</c:v>
                </c:pt>
                <c:pt idx="1696">
                  <c:v>0.39931712962962962</c:v>
                </c:pt>
                <c:pt idx="1697">
                  <c:v>0.39932870370370371</c:v>
                </c:pt>
                <c:pt idx="1698">
                  <c:v>0.39934027777777775</c:v>
                </c:pt>
                <c:pt idx="1699">
                  <c:v>0.3993518518518519</c:v>
                </c:pt>
                <c:pt idx="1700">
                  <c:v>0.39936342592592594</c:v>
                </c:pt>
                <c:pt idx="1701">
                  <c:v>0.39937500000000004</c:v>
                </c:pt>
                <c:pt idx="1702">
                  <c:v>0.39938657407407407</c:v>
                </c:pt>
                <c:pt idx="1703">
                  <c:v>0.39939814814814811</c:v>
                </c:pt>
                <c:pt idx="1704">
                  <c:v>0.39940972222222221</c:v>
                </c:pt>
                <c:pt idx="1705">
                  <c:v>0.39942129629629625</c:v>
                </c:pt>
                <c:pt idx="1706">
                  <c:v>0.3994328703703704</c:v>
                </c:pt>
                <c:pt idx="1707">
                  <c:v>0.39944444444444444</c:v>
                </c:pt>
                <c:pt idx="1708">
                  <c:v>0.39945601851851853</c:v>
                </c:pt>
                <c:pt idx="1709">
                  <c:v>0.39946759259259257</c:v>
                </c:pt>
                <c:pt idx="1710">
                  <c:v>0.39947916666666666</c:v>
                </c:pt>
                <c:pt idx="1711">
                  <c:v>0.3994907407407407</c:v>
                </c:pt>
                <c:pt idx="1712">
                  <c:v>0.39950231481481485</c:v>
                </c:pt>
                <c:pt idx="1713">
                  <c:v>0.39951388888888889</c:v>
                </c:pt>
                <c:pt idx="1714">
                  <c:v>0.39952546296296299</c:v>
                </c:pt>
                <c:pt idx="1715">
                  <c:v>0.39953703703703702</c:v>
                </c:pt>
                <c:pt idx="1716">
                  <c:v>0.39954861111111112</c:v>
                </c:pt>
                <c:pt idx="1717">
                  <c:v>0.39956018518518516</c:v>
                </c:pt>
                <c:pt idx="1718">
                  <c:v>0.39957175925925931</c:v>
                </c:pt>
                <c:pt idx="1719">
                  <c:v>0.39958333333333335</c:v>
                </c:pt>
                <c:pt idx="1720">
                  <c:v>0.39959490740740744</c:v>
                </c:pt>
                <c:pt idx="1721">
                  <c:v>0.39960648148148148</c:v>
                </c:pt>
                <c:pt idx="1722">
                  <c:v>0.39961805555555557</c:v>
                </c:pt>
                <c:pt idx="1723">
                  <c:v>0.39962962962962961</c:v>
                </c:pt>
                <c:pt idx="1724">
                  <c:v>0.39964120370370365</c:v>
                </c:pt>
                <c:pt idx="1725">
                  <c:v>0.3996527777777778</c:v>
                </c:pt>
                <c:pt idx="1726">
                  <c:v>0.39966435185185184</c:v>
                </c:pt>
                <c:pt idx="1727">
                  <c:v>0.39967592592592593</c:v>
                </c:pt>
                <c:pt idx="1728">
                  <c:v>0.39968749999999997</c:v>
                </c:pt>
                <c:pt idx="1729">
                  <c:v>0.39969907407407407</c:v>
                </c:pt>
                <c:pt idx="1730">
                  <c:v>0.39971064814814811</c:v>
                </c:pt>
                <c:pt idx="1731">
                  <c:v>0.39972222222222226</c:v>
                </c:pt>
                <c:pt idx="1732">
                  <c:v>0.3997337962962963</c:v>
                </c:pt>
                <c:pt idx="1733">
                  <c:v>0.39974537037037039</c:v>
                </c:pt>
                <c:pt idx="1734">
                  <c:v>0.39975694444444443</c:v>
                </c:pt>
                <c:pt idx="1735">
                  <c:v>0.39976851851851852</c:v>
                </c:pt>
                <c:pt idx="1736">
                  <c:v>0.39978009259259256</c:v>
                </c:pt>
                <c:pt idx="1737">
                  <c:v>0.39979166666666671</c:v>
                </c:pt>
                <c:pt idx="1738">
                  <c:v>0.39980324074074075</c:v>
                </c:pt>
                <c:pt idx="1739">
                  <c:v>0.39981481481481485</c:v>
                </c:pt>
                <c:pt idx="1740">
                  <c:v>0.39982638888888888</c:v>
                </c:pt>
                <c:pt idx="1741">
                  <c:v>0.39983796296296298</c:v>
                </c:pt>
                <c:pt idx="1742">
                  <c:v>0.39984953703703702</c:v>
                </c:pt>
                <c:pt idx="1743">
                  <c:v>0.39986111111111106</c:v>
                </c:pt>
                <c:pt idx="1744">
                  <c:v>0.39987268518518521</c:v>
                </c:pt>
                <c:pt idx="1745">
                  <c:v>0.39988425925925924</c:v>
                </c:pt>
                <c:pt idx="1746">
                  <c:v>0.39989583333333334</c:v>
                </c:pt>
                <c:pt idx="1747">
                  <c:v>0.39990740740740738</c:v>
                </c:pt>
                <c:pt idx="1748">
                  <c:v>0.39991898148148147</c:v>
                </c:pt>
                <c:pt idx="1749">
                  <c:v>0.39993055555555551</c:v>
                </c:pt>
                <c:pt idx="1750">
                  <c:v>0.39994212962962966</c:v>
                </c:pt>
                <c:pt idx="1751">
                  <c:v>0.3999537037037037</c:v>
                </c:pt>
                <c:pt idx="1752">
                  <c:v>0.39996527777777779</c:v>
                </c:pt>
                <c:pt idx="1753">
                  <c:v>0.39997685185185183</c:v>
                </c:pt>
                <c:pt idx="1754">
                  <c:v>0.39998842592592593</c:v>
                </c:pt>
                <c:pt idx="1755">
                  <c:v>0.39999999999999997</c:v>
                </c:pt>
                <c:pt idx="1756">
                  <c:v>0.40001157407407412</c:v>
                </c:pt>
                <c:pt idx="1757">
                  <c:v>0.40002314814814816</c:v>
                </c:pt>
                <c:pt idx="1758">
                  <c:v>0.40003472222222225</c:v>
                </c:pt>
                <c:pt idx="1759">
                  <c:v>0.40004629629629629</c:v>
                </c:pt>
                <c:pt idx="1760">
                  <c:v>0.40005787037037038</c:v>
                </c:pt>
                <c:pt idx="1761">
                  <c:v>0.40006944444444442</c:v>
                </c:pt>
                <c:pt idx="1762">
                  <c:v>0.40008101851851857</c:v>
                </c:pt>
                <c:pt idx="1763">
                  <c:v>0.40009259259259261</c:v>
                </c:pt>
                <c:pt idx="1764">
                  <c:v>0.40010416666666665</c:v>
                </c:pt>
                <c:pt idx="1765">
                  <c:v>0.40011574074074074</c:v>
                </c:pt>
                <c:pt idx="1766">
                  <c:v>0.40012731481481478</c:v>
                </c:pt>
                <c:pt idx="1767">
                  <c:v>0.40013888888888888</c:v>
                </c:pt>
                <c:pt idx="1768">
                  <c:v>0.40015046296296292</c:v>
                </c:pt>
                <c:pt idx="1769">
                  <c:v>0.40016203703703707</c:v>
                </c:pt>
                <c:pt idx="1770">
                  <c:v>0.4001736111111111</c:v>
                </c:pt>
                <c:pt idx="1771">
                  <c:v>0.4001851851851852</c:v>
                </c:pt>
                <c:pt idx="1772">
                  <c:v>0.40019675925925924</c:v>
                </c:pt>
                <c:pt idx="1773">
                  <c:v>0.40020833333333333</c:v>
                </c:pt>
                <c:pt idx="1774">
                  <c:v>0.40021990740740737</c:v>
                </c:pt>
                <c:pt idx="1775">
                  <c:v>0.40023148148148152</c:v>
                </c:pt>
                <c:pt idx="1776">
                  <c:v>0.40024305555555556</c:v>
                </c:pt>
                <c:pt idx="1777">
                  <c:v>0.40025462962962965</c:v>
                </c:pt>
                <c:pt idx="1778">
                  <c:v>0.40026620370370369</c:v>
                </c:pt>
                <c:pt idx="1779">
                  <c:v>0.40027777777777779</c:v>
                </c:pt>
                <c:pt idx="1780">
                  <c:v>0.40028935185185183</c:v>
                </c:pt>
                <c:pt idx="1781">
                  <c:v>0.40030092592592598</c:v>
                </c:pt>
                <c:pt idx="1782">
                  <c:v>0.40031250000000002</c:v>
                </c:pt>
                <c:pt idx="1783">
                  <c:v>0.40032407407407411</c:v>
                </c:pt>
                <c:pt idx="1784">
                  <c:v>0.40033564814814815</c:v>
                </c:pt>
                <c:pt idx="1785">
                  <c:v>0.40034722222222219</c:v>
                </c:pt>
                <c:pt idx="1786">
                  <c:v>0.40035879629629628</c:v>
                </c:pt>
                <c:pt idx="1787">
                  <c:v>0.40037037037037032</c:v>
                </c:pt>
                <c:pt idx="1788">
                  <c:v>0.40038194444444447</c:v>
                </c:pt>
                <c:pt idx="1789">
                  <c:v>0.40039351851851851</c:v>
                </c:pt>
                <c:pt idx="1790">
                  <c:v>0.4004050925925926</c:v>
                </c:pt>
                <c:pt idx="1791">
                  <c:v>0.40041666666666664</c:v>
                </c:pt>
                <c:pt idx="1792">
                  <c:v>0.40042824074074074</c:v>
                </c:pt>
                <c:pt idx="1793">
                  <c:v>0.40043981481481478</c:v>
                </c:pt>
                <c:pt idx="1794">
                  <c:v>0.40045138888888893</c:v>
                </c:pt>
                <c:pt idx="1795">
                  <c:v>0.40046296296296297</c:v>
                </c:pt>
                <c:pt idx="1796">
                  <c:v>0.40047453703703706</c:v>
                </c:pt>
                <c:pt idx="1797">
                  <c:v>0.4004861111111111</c:v>
                </c:pt>
                <c:pt idx="1798">
                  <c:v>0.40049768518518519</c:v>
                </c:pt>
                <c:pt idx="1799">
                  <c:v>0.40050925925925923</c:v>
                </c:pt>
                <c:pt idx="1800">
                  <c:v>0.40052083333333338</c:v>
                </c:pt>
                <c:pt idx="1801">
                  <c:v>0.40053240740740742</c:v>
                </c:pt>
                <c:pt idx="1802">
                  <c:v>0.40054398148148151</c:v>
                </c:pt>
                <c:pt idx="1803">
                  <c:v>0.40055555555555555</c:v>
                </c:pt>
                <c:pt idx="1804">
                  <c:v>0.40056712962962965</c:v>
                </c:pt>
                <c:pt idx="1805">
                  <c:v>0.40057870370370369</c:v>
                </c:pt>
                <c:pt idx="1806">
                  <c:v>0.40059027777777773</c:v>
                </c:pt>
                <c:pt idx="1807">
                  <c:v>0.40060185185185188</c:v>
                </c:pt>
                <c:pt idx="1808">
                  <c:v>0.40061342592592591</c:v>
                </c:pt>
                <c:pt idx="1809">
                  <c:v>0.40062500000000001</c:v>
                </c:pt>
                <c:pt idx="1810">
                  <c:v>0.40063657407407405</c:v>
                </c:pt>
                <c:pt idx="1811">
                  <c:v>0.40064814814814814</c:v>
                </c:pt>
                <c:pt idx="1812">
                  <c:v>0.40065972222222218</c:v>
                </c:pt>
                <c:pt idx="1813">
                  <c:v>0.40067129629629633</c:v>
                </c:pt>
              </c:numCache>
            </c:numRef>
          </c:xVal>
          <c:yVal>
            <c:numRef>
              <c:f>Sheet1!$L$4:$L$1817</c:f>
              <c:numCache>
                <c:formatCode>General</c:formatCode>
                <c:ptCount val="1814"/>
                <c:pt idx="0">
                  <c:v>22.011154999999999</c:v>
                </c:pt>
                <c:pt idx="1">
                  <c:v>22.011462000000002</c:v>
                </c:pt>
                <c:pt idx="2">
                  <c:v>22.011462000000002</c:v>
                </c:pt>
                <c:pt idx="3">
                  <c:v>22.009772999999999</c:v>
                </c:pt>
                <c:pt idx="4">
                  <c:v>22.009620000000002</c:v>
                </c:pt>
                <c:pt idx="5">
                  <c:v>22.009927000000001</c:v>
                </c:pt>
                <c:pt idx="6">
                  <c:v>22.010847999999999</c:v>
                </c:pt>
                <c:pt idx="7">
                  <c:v>22.011462000000002</c:v>
                </c:pt>
                <c:pt idx="8">
                  <c:v>22.012383</c:v>
                </c:pt>
                <c:pt idx="9">
                  <c:v>22.011616</c:v>
                </c:pt>
                <c:pt idx="10">
                  <c:v>22.011922999999999</c:v>
                </c:pt>
                <c:pt idx="11">
                  <c:v>22.011154999999999</c:v>
                </c:pt>
                <c:pt idx="12">
                  <c:v>22.010234000000001</c:v>
                </c:pt>
                <c:pt idx="13">
                  <c:v>22.010387000000001</c:v>
                </c:pt>
                <c:pt idx="14">
                  <c:v>22.010847999999999</c:v>
                </c:pt>
                <c:pt idx="15">
                  <c:v>22.009927000000001</c:v>
                </c:pt>
                <c:pt idx="16">
                  <c:v>22.010541</c:v>
                </c:pt>
                <c:pt idx="17">
                  <c:v>22.010387000000001</c:v>
                </c:pt>
                <c:pt idx="18">
                  <c:v>22.010847999999999</c:v>
                </c:pt>
                <c:pt idx="19">
                  <c:v>22.011308</c:v>
                </c:pt>
                <c:pt idx="20">
                  <c:v>22.010541</c:v>
                </c:pt>
                <c:pt idx="21">
                  <c:v>22.010079999999999</c:v>
                </c:pt>
                <c:pt idx="22">
                  <c:v>22.010847999999999</c:v>
                </c:pt>
                <c:pt idx="23">
                  <c:v>22.011154999999999</c:v>
                </c:pt>
                <c:pt idx="24">
                  <c:v>22.010541</c:v>
                </c:pt>
                <c:pt idx="25">
                  <c:v>22.011769000000001</c:v>
                </c:pt>
                <c:pt idx="26">
                  <c:v>22.011154999999999</c:v>
                </c:pt>
                <c:pt idx="27">
                  <c:v>22.010694000000001</c:v>
                </c:pt>
                <c:pt idx="28">
                  <c:v>22.011462000000002</c:v>
                </c:pt>
                <c:pt idx="29">
                  <c:v>22.012229999999999</c:v>
                </c:pt>
                <c:pt idx="30">
                  <c:v>22.011308</c:v>
                </c:pt>
                <c:pt idx="31">
                  <c:v>22.010079999999999</c:v>
                </c:pt>
                <c:pt idx="32">
                  <c:v>22.009620000000002</c:v>
                </c:pt>
                <c:pt idx="33">
                  <c:v>22.011001</c:v>
                </c:pt>
                <c:pt idx="34">
                  <c:v>22.010847999999999</c:v>
                </c:pt>
                <c:pt idx="35">
                  <c:v>22.009159</c:v>
                </c:pt>
                <c:pt idx="36">
                  <c:v>22.010234000000001</c:v>
                </c:pt>
                <c:pt idx="37">
                  <c:v>22.011616</c:v>
                </c:pt>
                <c:pt idx="38">
                  <c:v>22.011001</c:v>
                </c:pt>
                <c:pt idx="39">
                  <c:v>22.010387000000001</c:v>
                </c:pt>
                <c:pt idx="40">
                  <c:v>22.009466</c:v>
                </c:pt>
                <c:pt idx="41">
                  <c:v>22.010847999999999</c:v>
                </c:pt>
                <c:pt idx="42">
                  <c:v>22.009772999999999</c:v>
                </c:pt>
                <c:pt idx="43">
                  <c:v>22.010541</c:v>
                </c:pt>
                <c:pt idx="44">
                  <c:v>22.010847999999999</c:v>
                </c:pt>
                <c:pt idx="45">
                  <c:v>22.009466</c:v>
                </c:pt>
                <c:pt idx="46">
                  <c:v>22.009927000000001</c:v>
                </c:pt>
                <c:pt idx="47">
                  <c:v>22.009620000000002</c:v>
                </c:pt>
                <c:pt idx="48">
                  <c:v>22.011308</c:v>
                </c:pt>
                <c:pt idx="49">
                  <c:v>22.011616</c:v>
                </c:pt>
                <c:pt idx="50">
                  <c:v>22.010847999999999</c:v>
                </c:pt>
                <c:pt idx="51">
                  <c:v>22.010847999999999</c:v>
                </c:pt>
                <c:pt idx="52">
                  <c:v>22.010541</c:v>
                </c:pt>
                <c:pt idx="53">
                  <c:v>22.010694000000001</c:v>
                </c:pt>
                <c:pt idx="54">
                  <c:v>22.011462000000002</c:v>
                </c:pt>
                <c:pt idx="55">
                  <c:v>22.010847999999999</c:v>
                </c:pt>
                <c:pt idx="56">
                  <c:v>22.010234000000001</c:v>
                </c:pt>
                <c:pt idx="57">
                  <c:v>22.011616</c:v>
                </c:pt>
                <c:pt idx="58">
                  <c:v>22.009927000000001</c:v>
                </c:pt>
                <c:pt idx="59">
                  <c:v>22.011308</c:v>
                </c:pt>
                <c:pt idx="60">
                  <c:v>22.010234000000001</c:v>
                </c:pt>
                <c:pt idx="61">
                  <c:v>22.010847999999999</c:v>
                </c:pt>
                <c:pt idx="62">
                  <c:v>22.009927000000001</c:v>
                </c:pt>
                <c:pt idx="63">
                  <c:v>22.011922999999999</c:v>
                </c:pt>
                <c:pt idx="64">
                  <c:v>22.010541</c:v>
                </c:pt>
                <c:pt idx="65">
                  <c:v>22.011154999999999</c:v>
                </c:pt>
                <c:pt idx="66">
                  <c:v>22.011616</c:v>
                </c:pt>
                <c:pt idx="67">
                  <c:v>22.010847999999999</c:v>
                </c:pt>
                <c:pt idx="68">
                  <c:v>22.011001</c:v>
                </c:pt>
                <c:pt idx="69">
                  <c:v>22.009772999999999</c:v>
                </c:pt>
                <c:pt idx="70">
                  <c:v>22.010387000000001</c:v>
                </c:pt>
                <c:pt idx="71">
                  <c:v>22.010234000000001</c:v>
                </c:pt>
                <c:pt idx="72">
                  <c:v>22.009927000000001</c:v>
                </c:pt>
                <c:pt idx="73">
                  <c:v>22.011616</c:v>
                </c:pt>
                <c:pt idx="74">
                  <c:v>22.010847999999999</c:v>
                </c:pt>
                <c:pt idx="75">
                  <c:v>22.011769000000001</c:v>
                </c:pt>
                <c:pt idx="76">
                  <c:v>22.011154999999999</c:v>
                </c:pt>
                <c:pt idx="77">
                  <c:v>22.010234000000001</c:v>
                </c:pt>
                <c:pt idx="78">
                  <c:v>22.009159</c:v>
                </c:pt>
                <c:pt idx="79">
                  <c:v>22.010234000000001</c:v>
                </c:pt>
                <c:pt idx="80">
                  <c:v>22.011462000000002</c:v>
                </c:pt>
                <c:pt idx="81">
                  <c:v>22.011308</c:v>
                </c:pt>
                <c:pt idx="82">
                  <c:v>22.008852000000001</c:v>
                </c:pt>
                <c:pt idx="83">
                  <c:v>22.009312999999999</c:v>
                </c:pt>
                <c:pt idx="84">
                  <c:v>22.010847999999999</c:v>
                </c:pt>
                <c:pt idx="85">
                  <c:v>22.010694000000001</c:v>
                </c:pt>
                <c:pt idx="86">
                  <c:v>22.010541</c:v>
                </c:pt>
                <c:pt idx="87">
                  <c:v>22.009927000000001</c:v>
                </c:pt>
                <c:pt idx="88">
                  <c:v>22.010694000000001</c:v>
                </c:pt>
                <c:pt idx="89">
                  <c:v>22.010234000000001</c:v>
                </c:pt>
                <c:pt idx="90">
                  <c:v>22.011308</c:v>
                </c:pt>
                <c:pt idx="91">
                  <c:v>22.011154999999999</c:v>
                </c:pt>
                <c:pt idx="92">
                  <c:v>22.009466</c:v>
                </c:pt>
                <c:pt idx="93">
                  <c:v>22.009927000000001</c:v>
                </c:pt>
                <c:pt idx="94">
                  <c:v>22.011001</c:v>
                </c:pt>
                <c:pt idx="95">
                  <c:v>22.009159</c:v>
                </c:pt>
                <c:pt idx="96">
                  <c:v>22.010387000000001</c:v>
                </c:pt>
                <c:pt idx="97">
                  <c:v>22.010387000000001</c:v>
                </c:pt>
                <c:pt idx="98">
                  <c:v>22.010847999999999</c:v>
                </c:pt>
                <c:pt idx="99">
                  <c:v>22.010079999999999</c:v>
                </c:pt>
                <c:pt idx="100">
                  <c:v>22.010079999999999</c:v>
                </c:pt>
                <c:pt idx="101">
                  <c:v>22.011308</c:v>
                </c:pt>
                <c:pt idx="102">
                  <c:v>22.010694000000001</c:v>
                </c:pt>
                <c:pt idx="103">
                  <c:v>22.011001</c:v>
                </c:pt>
                <c:pt idx="104">
                  <c:v>22.009466</c:v>
                </c:pt>
                <c:pt idx="105">
                  <c:v>22.011154999999999</c:v>
                </c:pt>
                <c:pt idx="106">
                  <c:v>22.009927000000001</c:v>
                </c:pt>
                <c:pt idx="107">
                  <c:v>22.010541</c:v>
                </c:pt>
                <c:pt idx="108">
                  <c:v>22.011462000000002</c:v>
                </c:pt>
                <c:pt idx="109">
                  <c:v>22.011616</c:v>
                </c:pt>
                <c:pt idx="110">
                  <c:v>22.011001</c:v>
                </c:pt>
                <c:pt idx="111">
                  <c:v>22.011001</c:v>
                </c:pt>
                <c:pt idx="112">
                  <c:v>22.011001</c:v>
                </c:pt>
                <c:pt idx="113">
                  <c:v>22.010694000000001</c:v>
                </c:pt>
                <c:pt idx="114">
                  <c:v>22.009772999999999</c:v>
                </c:pt>
                <c:pt idx="115">
                  <c:v>22.011001</c:v>
                </c:pt>
                <c:pt idx="116">
                  <c:v>22.010387000000001</c:v>
                </c:pt>
                <c:pt idx="117">
                  <c:v>22.009927000000001</c:v>
                </c:pt>
                <c:pt idx="118">
                  <c:v>22.010694000000001</c:v>
                </c:pt>
                <c:pt idx="119">
                  <c:v>22.010079999999999</c:v>
                </c:pt>
                <c:pt idx="120">
                  <c:v>22.010079999999999</c:v>
                </c:pt>
                <c:pt idx="121">
                  <c:v>22.009620000000002</c:v>
                </c:pt>
                <c:pt idx="122">
                  <c:v>22.011616</c:v>
                </c:pt>
                <c:pt idx="123">
                  <c:v>22.011154999999999</c:v>
                </c:pt>
                <c:pt idx="124">
                  <c:v>22.011154999999999</c:v>
                </c:pt>
                <c:pt idx="125">
                  <c:v>22.011001</c:v>
                </c:pt>
                <c:pt idx="126">
                  <c:v>22.010541</c:v>
                </c:pt>
                <c:pt idx="127">
                  <c:v>22.011308</c:v>
                </c:pt>
                <c:pt idx="128">
                  <c:v>22.011154999999999</c:v>
                </c:pt>
                <c:pt idx="129">
                  <c:v>22.010847999999999</c:v>
                </c:pt>
                <c:pt idx="130">
                  <c:v>22.010541</c:v>
                </c:pt>
                <c:pt idx="131">
                  <c:v>22.010541</c:v>
                </c:pt>
                <c:pt idx="132">
                  <c:v>22.010387000000001</c:v>
                </c:pt>
                <c:pt idx="133">
                  <c:v>22.008852000000001</c:v>
                </c:pt>
                <c:pt idx="134">
                  <c:v>22.011616</c:v>
                </c:pt>
                <c:pt idx="135">
                  <c:v>22.009159</c:v>
                </c:pt>
                <c:pt idx="136">
                  <c:v>22.010694000000001</c:v>
                </c:pt>
                <c:pt idx="137">
                  <c:v>22.009772999999999</c:v>
                </c:pt>
                <c:pt idx="138">
                  <c:v>22.011308</c:v>
                </c:pt>
                <c:pt idx="139">
                  <c:v>22.010079999999999</c:v>
                </c:pt>
                <c:pt idx="140">
                  <c:v>22.010541</c:v>
                </c:pt>
                <c:pt idx="141">
                  <c:v>22.011154999999999</c:v>
                </c:pt>
                <c:pt idx="142">
                  <c:v>22.009004999999998</c:v>
                </c:pt>
                <c:pt idx="143">
                  <c:v>22.011001</c:v>
                </c:pt>
                <c:pt idx="144">
                  <c:v>22.011616</c:v>
                </c:pt>
                <c:pt idx="145">
                  <c:v>22.009312999999999</c:v>
                </c:pt>
                <c:pt idx="146">
                  <c:v>22.011769000000001</c:v>
                </c:pt>
                <c:pt idx="147">
                  <c:v>22.009772999999999</c:v>
                </c:pt>
                <c:pt idx="148">
                  <c:v>22.010694000000001</c:v>
                </c:pt>
                <c:pt idx="149">
                  <c:v>22.011308</c:v>
                </c:pt>
                <c:pt idx="150">
                  <c:v>22.010847999999999</c:v>
                </c:pt>
                <c:pt idx="151">
                  <c:v>22.010847999999999</c:v>
                </c:pt>
                <c:pt idx="152">
                  <c:v>22.009312999999999</c:v>
                </c:pt>
                <c:pt idx="153">
                  <c:v>22.010847999999999</c:v>
                </c:pt>
                <c:pt idx="154">
                  <c:v>22.011308</c:v>
                </c:pt>
                <c:pt idx="155">
                  <c:v>22.009312999999999</c:v>
                </c:pt>
                <c:pt idx="156">
                  <c:v>22.009772999999999</c:v>
                </c:pt>
                <c:pt idx="157">
                  <c:v>22.009772999999999</c:v>
                </c:pt>
                <c:pt idx="158">
                  <c:v>22.010694000000001</c:v>
                </c:pt>
                <c:pt idx="159">
                  <c:v>22.009927000000001</c:v>
                </c:pt>
                <c:pt idx="160">
                  <c:v>22.011154999999999</c:v>
                </c:pt>
                <c:pt idx="161">
                  <c:v>22.010541</c:v>
                </c:pt>
                <c:pt idx="162">
                  <c:v>22.011001</c:v>
                </c:pt>
                <c:pt idx="163">
                  <c:v>22.010694000000001</c:v>
                </c:pt>
                <c:pt idx="164">
                  <c:v>22.011616</c:v>
                </c:pt>
                <c:pt idx="165">
                  <c:v>22.010541</c:v>
                </c:pt>
                <c:pt idx="166">
                  <c:v>22.009772999999999</c:v>
                </c:pt>
                <c:pt idx="167">
                  <c:v>22.010541</c:v>
                </c:pt>
                <c:pt idx="168">
                  <c:v>22.010694000000001</c:v>
                </c:pt>
                <c:pt idx="169">
                  <c:v>22.010387000000001</c:v>
                </c:pt>
                <c:pt idx="170">
                  <c:v>22.010694000000001</c:v>
                </c:pt>
                <c:pt idx="171">
                  <c:v>22.009772999999999</c:v>
                </c:pt>
                <c:pt idx="172">
                  <c:v>22.010387000000001</c:v>
                </c:pt>
                <c:pt idx="173">
                  <c:v>22.009620000000002</c:v>
                </c:pt>
                <c:pt idx="174">
                  <c:v>22.010694000000001</c:v>
                </c:pt>
                <c:pt idx="175">
                  <c:v>22.010079999999999</c:v>
                </c:pt>
                <c:pt idx="176">
                  <c:v>22.010387000000001</c:v>
                </c:pt>
                <c:pt idx="177">
                  <c:v>22.009927000000001</c:v>
                </c:pt>
                <c:pt idx="178">
                  <c:v>22.009466</c:v>
                </c:pt>
                <c:pt idx="179">
                  <c:v>22.010541</c:v>
                </c:pt>
                <c:pt idx="180">
                  <c:v>22.010694000000001</c:v>
                </c:pt>
                <c:pt idx="181">
                  <c:v>22.010694000000001</c:v>
                </c:pt>
                <c:pt idx="182">
                  <c:v>22.011308</c:v>
                </c:pt>
                <c:pt idx="183">
                  <c:v>22.012689999999999</c:v>
                </c:pt>
                <c:pt idx="184">
                  <c:v>22.010234000000001</c:v>
                </c:pt>
                <c:pt idx="185">
                  <c:v>22.011154999999999</c:v>
                </c:pt>
                <c:pt idx="186">
                  <c:v>22.010541</c:v>
                </c:pt>
                <c:pt idx="187">
                  <c:v>22.010694000000001</c:v>
                </c:pt>
                <c:pt idx="188">
                  <c:v>22.010234000000001</c:v>
                </c:pt>
                <c:pt idx="189">
                  <c:v>22.010079999999999</c:v>
                </c:pt>
                <c:pt idx="190">
                  <c:v>22.011462000000002</c:v>
                </c:pt>
                <c:pt idx="191">
                  <c:v>22.009312999999999</c:v>
                </c:pt>
                <c:pt idx="192">
                  <c:v>22.011001</c:v>
                </c:pt>
                <c:pt idx="193">
                  <c:v>22.010847999999999</c:v>
                </c:pt>
                <c:pt idx="194">
                  <c:v>22.010079999999999</c:v>
                </c:pt>
                <c:pt idx="195">
                  <c:v>22.010541</c:v>
                </c:pt>
                <c:pt idx="196">
                  <c:v>22.010234000000001</c:v>
                </c:pt>
                <c:pt idx="197">
                  <c:v>22.010387000000001</c:v>
                </c:pt>
                <c:pt idx="198">
                  <c:v>22.009927000000001</c:v>
                </c:pt>
                <c:pt idx="199">
                  <c:v>22.011462000000002</c:v>
                </c:pt>
                <c:pt idx="200">
                  <c:v>22.010387000000001</c:v>
                </c:pt>
                <c:pt idx="201">
                  <c:v>22.010079999999999</c:v>
                </c:pt>
                <c:pt idx="202">
                  <c:v>22.008697999999999</c:v>
                </c:pt>
                <c:pt idx="203">
                  <c:v>22.010847999999999</c:v>
                </c:pt>
                <c:pt idx="204">
                  <c:v>22.011308</c:v>
                </c:pt>
                <c:pt idx="205">
                  <c:v>22.010387000000001</c:v>
                </c:pt>
                <c:pt idx="206">
                  <c:v>22.010234000000001</c:v>
                </c:pt>
                <c:pt idx="207">
                  <c:v>22.010541</c:v>
                </c:pt>
                <c:pt idx="208">
                  <c:v>22.010387000000001</c:v>
                </c:pt>
                <c:pt idx="209">
                  <c:v>22.011616</c:v>
                </c:pt>
                <c:pt idx="210">
                  <c:v>22.010234000000001</c:v>
                </c:pt>
                <c:pt idx="211">
                  <c:v>22.010079999999999</c:v>
                </c:pt>
                <c:pt idx="212">
                  <c:v>22.011308</c:v>
                </c:pt>
                <c:pt idx="213">
                  <c:v>22.011462000000002</c:v>
                </c:pt>
                <c:pt idx="214">
                  <c:v>22.010079999999999</c:v>
                </c:pt>
                <c:pt idx="215">
                  <c:v>22.009772999999999</c:v>
                </c:pt>
                <c:pt idx="216">
                  <c:v>22.010847999999999</c:v>
                </c:pt>
                <c:pt idx="217">
                  <c:v>22.010541</c:v>
                </c:pt>
                <c:pt idx="218">
                  <c:v>22.010234000000001</c:v>
                </c:pt>
                <c:pt idx="219">
                  <c:v>22.009927000000001</c:v>
                </c:pt>
                <c:pt idx="220">
                  <c:v>22.011001</c:v>
                </c:pt>
                <c:pt idx="221">
                  <c:v>22.009772999999999</c:v>
                </c:pt>
                <c:pt idx="222">
                  <c:v>22.011001</c:v>
                </c:pt>
                <c:pt idx="223">
                  <c:v>22.010234000000001</c:v>
                </c:pt>
                <c:pt idx="224">
                  <c:v>22.010541</c:v>
                </c:pt>
                <c:pt idx="225">
                  <c:v>22.010079999999999</c:v>
                </c:pt>
                <c:pt idx="226">
                  <c:v>22.010694000000001</c:v>
                </c:pt>
                <c:pt idx="227">
                  <c:v>22.010847999999999</c:v>
                </c:pt>
                <c:pt idx="228">
                  <c:v>22.009927000000001</c:v>
                </c:pt>
                <c:pt idx="229">
                  <c:v>22.010387000000001</c:v>
                </c:pt>
                <c:pt idx="230">
                  <c:v>22.010541</c:v>
                </c:pt>
                <c:pt idx="231">
                  <c:v>22.010079999999999</c:v>
                </c:pt>
                <c:pt idx="232">
                  <c:v>22.011001</c:v>
                </c:pt>
                <c:pt idx="233">
                  <c:v>22.010387000000001</c:v>
                </c:pt>
                <c:pt idx="234">
                  <c:v>22.010079999999999</c:v>
                </c:pt>
                <c:pt idx="235">
                  <c:v>22.009466</c:v>
                </c:pt>
                <c:pt idx="236">
                  <c:v>22.011154999999999</c:v>
                </c:pt>
                <c:pt idx="237">
                  <c:v>22.009927000000001</c:v>
                </c:pt>
                <c:pt idx="238">
                  <c:v>22.009620000000002</c:v>
                </c:pt>
                <c:pt idx="239">
                  <c:v>22.010387000000001</c:v>
                </c:pt>
                <c:pt idx="240">
                  <c:v>22.010079999999999</c:v>
                </c:pt>
                <c:pt idx="241">
                  <c:v>22.011154999999999</c:v>
                </c:pt>
                <c:pt idx="242">
                  <c:v>22.009927000000001</c:v>
                </c:pt>
                <c:pt idx="243">
                  <c:v>22.011154999999999</c:v>
                </c:pt>
                <c:pt idx="244">
                  <c:v>22.009466</c:v>
                </c:pt>
                <c:pt idx="245">
                  <c:v>22.010847999999999</c:v>
                </c:pt>
                <c:pt idx="246">
                  <c:v>22.009620000000002</c:v>
                </c:pt>
                <c:pt idx="247">
                  <c:v>22.010234000000001</c:v>
                </c:pt>
                <c:pt idx="248">
                  <c:v>22.010387000000001</c:v>
                </c:pt>
                <c:pt idx="249">
                  <c:v>22.010387000000001</c:v>
                </c:pt>
                <c:pt idx="250">
                  <c:v>22.008852000000001</c:v>
                </c:pt>
                <c:pt idx="251">
                  <c:v>22.009772999999999</c:v>
                </c:pt>
                <c:pt idx="252">
                  <c:v>22.010234000000001</c:v>
                </c:pt>
                <c:pt idx="253">
                  <c:v>22.009620000000002</c:v>
                </c:pt>
                <c:pt idx="254">
                  <c:v>22.009466</c:v>
                </c:pt>
                <c:pt idx="255">
                  <c:v>22.010387000000001</c:v>
                </c:pt>
                <c:pt idx="256">
                  <c:v>22.010387000000001</c:v>
                </c:pt>
                <c:pt idx="257">
                  <c:v>22.010694000000001</c:v>
                </c:pt>
                <c:pt idx="258">
                  <c:v>22.009004999999998</c:v>
                </c:pt>
                <c:pt idx="259">
                  <c:v>22.009927000000001</c:v>
                </c:pt>
                <c:pt idx="260">
                  <c:v>22.010079999999999</c:v>
                </c:pt>
                <c:pt idx="261">
                  <c:v>22.010541</c:v>
                </c:pt>
                <c:pt idx="262">
                  <c:v>22.011154999999999</c:v>
                </c:pt>
                <c:pt idx="263">
                  <c:v>22.010079999999999</c:v>
                </c:pt>
                <c:pt idx="264">
                  <c:v>22.010387000000001</c:v>
                </c:pt>
                <c:pt idx="265">
                  <c:v>22.010387000000001</c:v>
                </c:pt>
                <c:pt idx="266">
                  <c:v>22.010234000000001</c:v>
                </c:pt>
                <c:pt idx="267">
                  <c:v>22.009620000000002</c:v>
                </c:pt>
                <c:pt idx="268">
                  <c:v>22.009772999999999</c:v>
                </c:pt>
                <c:pt idx="269">
                  <c:v>22.009620000000002</c:v>
                </c:pt>
                <c:pt idx="270">
                  <c:v>22.009466</c:v>
                </c:pt>
                <c:pt idx="271">
                  <c:v>22.011308</c:v>
                </c:pt>
                <c:pt idx="272">
                  <c:v>22.009312999999999</c:v>
                </c:pt>
                <c:pt idx="273">
                  <c:v>22.010694000000001</c:v>
                </c:pt>
                <c:pt idx="274">
                  <c:v>22.009927000000001</c:v>
                </c:pt>
                <c:pt idx="275">
                  <c:v>22.010387000000001</c:v>
                </c:pt>
                <c:pt idx="276">
                  <c:v>22.010847999999999</c:v>
                </c:pt>
                <c:pt idx="277">
                  <c:v>22.009772999999999</c:v>
                </c:pt>
                <c:pt idx="278">
                  <c:v>22.009466</c:v>
                </c:pt>
                <c:pt idx="279">
                  <c:v>22.010234000000001</c:v>
                </c:pt>
                <c:pt idx="280">
                  <c:v>22.009312999999999</c:v>
                </c:pt>
                <c:pt idx="281">
                  <c:v>22.010694000000001</c:v>
                </c:pt>
                <c:pt idx="282">
                  <c:v>22.009312999999999</c:v>
                </c:pt>
                <c:pt idx="283">
                  <c:v>22.011154999999999</c:v>
                </c:pt>
                <c:pt idx="284">
                  <c:v>22.009620000000002</c:v>
                </c:pt>
                <c:pt idx="285">
                  <c:v>22.009312999999999</c:v>
                </c:pt>
                <c:pt idx="286">
                  <c:v>22.011922999999999</c:v>
                </c:pt>
                <c:pt idx="287">
                  <c:v>22.010234000000001</c:v>
                </c:pt>
                <c:pt idx="288">
                  <c:v>22.009772999999999</c:v>
                </c:pt>
                <c:pt idx="289">
                  <c:v>22.010847999999999</c:v>
                </c:pt>
                <c:pt idx="290">
                  <c:v>22.010387000000001</c:v>
                </c:pt>
                <c:pt idx="291">
                  <c:v>22.009466</c:v>
                </c:pt>
                <c:pt idx="292">
                  <c:v>22.009772999999999</c:v>
                </c:pt>
                <c:pt idx="293">
                  <c:v>22.009772999999999</c:v>
                </c:pt>
                <c:pt idx="294">
                  <c:v>22.009927000000001</c:v>
                </c:pt>
                <c:pt idx="295">
                  <c:v>22.010541</c:v>
                </c:pt>
                <c:pt idx="296">
                  <c:v>22.010387000000001</c:v>
                </c:pt>
                <c:pt idx="297">
                  <c:v>22.010387000000001</c:v>
                </c:pt>
                <c:pt idx="298">
                  <c:v>22.010079999999999</c:v>
                </c:pt>
                <c:pt idx="299">
                  <c:v>22.010387000000001</c:v>
                </c:pt>
                <c:pt idx="300">
                  <c:v>22.010541</c:v>
                </c:pt>
                <c:pt idx="301">
                  <c:v>22.010234000000001</c:v>
                </c:pt>
                <c:pt idx="302">
                  <c:v>22.009004999999998</c:v>
                </c:pt>
                <c:pt idx="303">
                  <c:v>22.010387000000001</c:v>
                </c:pt>
                <c:pt idx="304">
                  <c:v>22.009466</c:v>
                </c:pt>
                <c:pt idx="305">
                  <c:v>22.010079999999999</c:v>
                </c:pt>
                <c:pt idx="306">
                  <c:v>22.011001</c:v>
                </c:pt>
                <c:pt idx="307">
                  <c:v>22.010234000000001</c:v>
                </c:pt>
                <c:pt idx="308">
                  <c:v>22.011001</c:v>
                </c:pt>
                <c:pt idx="309">
                  <c:v>22.010541</c:v>
                </c:pt>
                <c:pt idx="310">
                  <c:v>22.010694000000001</c:v>
                </c:pt>
                <c:pt idx="311">
                  <c:v>22.010079999999999</c:v>
                </c:pt>
                <c:pt idx="312">
                  <c:v>22.009466</c:v>
                </c:pt>
                <c:pt idx="313">
                  <c:v>22.009466</c:v>
                </c:pt>
                <c:pt idx="314">
                  <c:v>22.011001</c:v>
                </c:pt>
                <c:pt idx="315">
                  <c:v>22.008697999999999</c:v>
                </c:pt>
                <c:pt idx="316">
                  <c:v>22.011308</c:v>
                </c:pt>
                <c:pt idx="317">
                  <c:v>22.011462000000002</c:v>
                </c:pt>
                <c:pt idx="318">
                  <c:v>22.010541</c:v>
                </c:pt>
                <c:pt idx="319">
                  <c:v>22.010847999999999</c:v>
                </c:pt>
                <c:pt idx="320">
                  <c:v>22.010541</c:v>
                </c:pt>
                <c:pt idx="321">
                  <c:v>22.008852000000001</c:v>
                </c:pt>
                <c:pt idx="322">
                  <c:v>22.009620000000002</c:v>
                </c:pt>
                <c:pt idx="323">
                  <c:v>22.010387000000001</c:v>
                </c:pt>
                <c:pt idx="324">
                  <c:v>22.009927000000001</c:v>
                </c:pt>
                <c:pt idx="325">
                  <c:v>22.011001</c:v>
                </c:pt>
                <c:pt idx="326">
                  <c:v>22.010234000000001</c:v>
                </c:pt>
                <c:pt idx="327">
                  <c:v>22.009620000000002</c:v>
                </c:pt>
                <c:pt idx="328">
                  <c:v>22.009927000000001</c:v>
                </c:pt>
                <c:pt idx="329">
                  <c:v>22.010079999999999</c:v>
                </c:pt>
                <c:pt idx="330">
                  <c:v>22.009772999999999</c:v>
                </c:pt>
                <c:pt idx="331">
                  <c:v>22.010541</c:v>
                </c:pt>
                <c:pt idx="332">
                  <c:v>22.011154999999999</c:v>
                </c:pt>
                <c:pt idx="333">
                  <c:v>22.010541</c:v>
                </c:pt>
                <c:pt idx="334">
                  <c:v>22.010541</c:v>
                </c:pt>
                <c:pt idx="335">
                  <c:v>22.010387000000001</c:v>
                </c:pt>
                <c:pt idx="336">
                  <c:v>22.009927000000001</c:v>
                </c:pt>
                <c:pt idx="337">
                  <c:v>22.009159</c:v>
                </c:pt>
                <c:pt idx="338">
                  <c:v>22.009927000000001</c:v>
                </c:pt>
                <c:pt idx="339">
                  <c:v>22.009159</c:v>
                </c:pt>
                <c:pt idx="340">
                  <c:v>22.011308</c:v>
                </c:pt>
                <c:pt idx="341">
                  <c:v>22.010234000000001</c:v>
                </c:pt>
                <c:pt idx="342">
                  <c:v>22.010387000000001</c:v>
                </c:pt>
                <c:pt idx="343">
                  <c:v>22.010079999999999</c:v>
                </c:pt>
                <c:pt idx="344">
                  <c:v>22.009772999999999</c:v>
                </c:pt>
                <c:pt idx="345">
                  <c:v>22.010079999999999</c:v>
                </c:pt>
                <c:pt idx="346">
                  <c:v>22.010694000000001</c:v>
                </c:pt>
                <c:pt idx="347">
                  <c:v>22.010847999999999</c:v>
                </c:pt>
                <c:pt idx="348">
                  <c:v>22.010387000000001</c:v>
                </c:pt>
                <c:pt idx="349">
                  <c:v>22.010234000000001</c:v>
                </c:pt>
                <c:pt idx="350">
                  <c:v>22.010541</c:v>
                </c:pt>
                <c:pt idx="351">
                  <c:v>22.011462000000002</c:v>
                </c:pt>
                <c:pt idx="352">
                  <c:v>22.011001</c:v>
                </c:pt>
                <c:pt idx="353">
                  <c:v>22.011001</c:v>
                </c:pt>
                <c:pt idx="354">
                  <c:v>22.011154999999999</c:v>
                </c:pt>
                <c:pt idx="355">
                  <c:v>22.010079999999999</c:v>
                </c:pt>
                <c:pt idx="356">
                  <c:v>22.010079999999999</c:v>
                </c:pt>
                <c:pt idx="357">
                  <c:v>22.010079999999999</c:v>
                </c:pt>
                <c:pt idx="358">
                  <c:v>22.010694000000001</c:v>
                </c:pt>
                <c:pt idx="359">
                  <c:v>22.009620000000002</c:v>
                </c:pt>
                <c:pt idx="360">
                  <c:v>22.011001</c:v>
                </c:pt>
                <c:pt idx="361">
                  <c:v>22.011462000000002</c:v>
                </c:pt>
                <c:pt idx="362">
                  <c:v>22.010234000000001</c:v>
                </c:pt>
                <c:pt idx="363">
                  <c:v>22.010541</c:v>
                </c:pt>
                <c:pt idx="364">
                  <c:v>22.010387000000001</c:v>
                </c:pt>
                <c:pt idx="365">
                  <c:v>22.009772999999999</c:v>
                </c:pt>
                <c:pt idx="366">
                  <c:v>22.010387000000001</c:v>
                </c:pt>
                <c:pt idx="367">
                  <c:v>22.011308</c:v>
                </c:pt>
                <c:pt idx="368">
                  <c:v>22.009772999999999</c:v>
                </c:pt>
                <c:pt idx="369">
                  <c:v>22.010847999999999</c:v>
                </c:pt>
                <c:pt idx="370">
                  <c:v>22.009312999999999</c:v>
                </c:pt>
                <c:pt idx="371">
                  <c:v>22.010541</c:v>
                </c:pt>
                <c:pt idx="372">
                  <c:v>22.010234000000001</c:v>
                </c:pt>
                <c:pt idx="373">
                  <c:v>22.010694000000001</c:v>
                </c:pt>
                <c:pt idx="374">
                  <c:v>22.009620000000002</c:v>
                </c:pt>
                <c:pt idx="375">
                  <c:v>22.009620000000002</c:v>
                </c:pt>
                <c:pt idx="376">
                  <c:v>22.010079999999999</c:v>
                </c:pt>
                <c:pt idx="377">
                  <c:v>22.010694000000001</c:v>
                </c:pt>
                <c:pt idx="378">
                  <c:v>22.009620000000002</c:v>
                </c:pt>
                <c:pt idx="379">
                  <c:v>22.010847999999999</c:v>
                </c:pt>
                <c:pt idx="380">
                  <c:v>22.010234000000001</c:v>
                </c:pt>
                <c:pt idx="381">
                  <c:v>22.010079999999999</c:v>
                </c:pt>
                <c:pt idx="382">
                  <c:v>22.010234000000001</c:v>
                </c:pt>
                <c:pt idx="383">
                  <c:v>22.009620000000002</c:v>
                </c:pt>
                <c:pt idx="384">
                  <c:v>22.009466</c:v>
                </c:pt>
                <c:pt idx="385">
                  <c:v>22.011001</c:v>
                </c:pt>
                <c:pt idx="386">
                  <c:v>22.009466</c:v>
                </c:pt>
                <c:pt idx="387">
                  <c:v>22.010079999999999</c:v>
                </c:pt>
                <c:pt idx="388">
                  <c:v>22.010387000000001</c:v>
                </c:pt>
                <c:pt idx="389">
                  <c:v>22.010387000000001</c:v>
                </c:pt>
                <c:pt idx="390">
                  <c:v>22.010234000000001</c:v>
                </c:pt>
                <c:pt idx="391">
                  <c:v>22.008852000000001</c:v>
                </c:pt>
                <c:pt idx="392">
                  <c:v>22.010234000000001</c:v>
                </c:pt>
                <c:pt idx="393">
                  <c:v>22.011001</c:v>
                </c:pt>
                <c:pt idx="394">
                  <c:v>22.010079999999999</c:v>
                </c:pt>
                <c:pt idx="395">
                  <c:v>22.008697999999999</c:v>
                </c:pt>
                <c:pt idx="396">
                  <c:v>22.009159</c:v>
                </c:pt>
                <c:pt idx="397">
                  <c:v>22.009772999999999</c:v>
                </c:pt>
                <c:pt idx="398">
                  <c:v>22.011308</c:v>
                </c:pt>
                <c:pt idx="399">
                  <c:v>22.009312999999999</c:v>
                </c:pt>
                <c:pt idx="400">
                  <c:v>22.011001</c:v>
                </c:pt>
                <c:pt idx="401">
                  <c:v>22.010541</c:v>
                </c:pt>
                <c:pt idx="402">
                  <c:v>22.009466</c:v>
                </c:pt>
                <c:pt idx="403">
                  <c:v>22.008852000000001</c:v>
                </c:pt>
                <c:pt idx="404">
                  <c:v>22.011154999999999</c:v>
                </c:pt>
                <c:pt idx="405">
                  <c:v>22.010234000000001</c:v>
                </c:pt>
                <c:pt idx="406">
                  <c:v>22.010694000000001</c:v>
                </c:pt>
                <c:pt idx="407">
                  <c:v>22.010234000000001</c:v>
                </c:pt>
                <c:pt idx="408">
                  <c:v>22.009620000000002</c:v>
                </c:pt>
                <c:pt idx="409">
                  <c:v>22.011001</c:v>
                </c:pt>
                <c:pt idx="410">
                  <c:v>22.010234000000001</c:v>
                </c:pt>
                <c:pt idx="411">
                  <c:v>22.010079999999999</c:v>
                </c:pt>
                <c:pt idx="412">
                  <c:v>22.009159</c:v>
                </c:pt>
                <c:pt idx="413">
                  <c:v>22.010694000000001</c:v>
                </c:pt>
                <c:pt idx="414">
                  <c:v>22.009004999999998</c:v>
                </c:pt>
                <c:pt idx="415">
                  <c:v>22.011308</c:v>
                </c:pt>
                <c:pt idx="416">
                  <c:v>22.009927000000001</c:v>
                </c:pt>
                <c:pt idx="417">
                  <c:v>22.010847999999999</c:v>
                </c:pt>
                <c:pt idx="418">
                  <c:v>22.009620000000002</c:v>
                </c:pt>
                <c:pt idx="419">
                  <c:v>22.009466</c:v>
                </c:pt>
                <c:pt idx="420">
                  <c:v>22.010694000000001</c:v>
                </c:pt>
                <c:pt idx="421">
                  <c:v>22.010387000000001</c:v>
                </c:pt>
                <c:pt idx="422">
                  <c:v>22.009004999999998</c:v>
                </c:pt>
                <c:pt idx="423">
                  <c:v>22.010079999999999</c:v>
                </c:pt>
                <c:pt idx="424">
                  <c:v>22.010387000000001</c:v>
                </c:pt>
                <c:pt idx="425">
                  <c:v>22.010387000000001</c:v>
                </c:pt>
                <c:pt idx="426">
                  <c:v>22.010079999999999</c:v>
                </c:pt>
                <c:pt idx="427">
                  <c:v>22.010694000000001</c:v>
                </c:pt>
                <c:pt idx="428">
                  <c:v>22.009466</c:v>
                </c:pt>
                <c:pt idx="429">
                  <c:v>22.009927000000001</c:v>
                </c:pt>
                <c:pt idx="430">
                  <c:v>22.009620000000002</c:v>
                </c:pt>
                <c:pt idx="431">
                  <c:v>22.009466</c:v>
                </c:pt>
                <c:pt idx="432">
                  <c:v>22.010847999999999</c:v>
                </c:pt>
                <c:pt idx="433">
                  <c:v>22.009927000000001</c:v>
                </c:pt>
                <c:pt idx="434">
                  <c:v>22.009772999999999</c:v>
                </c:pt>
                <c:pt idx="435">
                  <c:v>22.009620000000002</c:v>
                </c:pt>
                <c:pt idx="436">
                  <c:v>22.009927000000001</c:v>
                </c:pt>
                <c:pt idx="437">
                  <c:v>22.010541</c:v>
                </c:pt>
                <c:pt idx="438">
                  <c:v>22.009772999999999</c:v>
                </c:pt>
                <c:pt idx="439">
                  <c:v>22.009312999999999</c:v>
                </c:pt>
                <c:pt idx="440">
                  <c:v>22.011001</c:v>
                </c:pt>
                <c:pt idx="441">
                  <c:v>22.008697999999999</c:v>
                </c:pt>
                <c:pt idx="442">
                  <c:v>22.010234000000001</c:v>
                </c:pt>
                <c:pt idx="443">
                  <c:v>22.011001</c:v>
                </c:pt>
                <c:pt idx="444">
                  <c:v>22.011001</c:v>
                </c:pt>
                <c:pt idx="445">
                  <c:v>22.010694000000001</c:v>
                </c:pt>
                <c:pt idx="446">
                  <c:v>22.009772999999999</c:v>
                </c:pt>
                <c:pt idx="447">
                  <c:v>22.010694000000001</c:v>
                </c:pt>
                <c:pt idx="448">
                  <c:v>22.009466</c:v>
                </c:pt>
                <c:pt idx="449">
                  <c:v>22.009312999999999</c:v>
                </c:pt>
                <c:pt idx="450">
                  <c:v>22.010541</c:v>
                </c:pt>
                <c:pt idx="451">
                  <c:v>22.011769000000001</c:v>
                </c:pt>
                <c:pt idx="452">
                  <c:v>22.010541</c:v>
                </c:pt>
                <c:pt idx="453">
                  <c:v>22.009620000000002</c:v>
                </c:pt>
                <c:pt idx="454">
                  <c:v>22.010694000000001</c:v>
                </c:pt>
                <c:pt idx="455">
                  <c:v>22.009772999999999</c:v>
                </c:pt>
                <c:pt idx="456">
                  <c:v>22.009927000000001</c:v>
                </c:pt>
                <c:pt idx="457">
                  <c:v>22.010847999999999</c:v>
                </c:pt>
                <c:pt idx="458">
                  <c:v>22.008852000000001</c:v>
                </c:pt>
                <c:pt idx="459">
                  <c:v>22.009466</c:v>
                </c:pt>
                <c:pt idx="460">
                  <c:v>22.011616</c:v>
                </c:pt>
                <c:pt idx="461">
                  <c:v>22.010079999999999</c:v>
                </c:pt>
                <c:pt idx="462">
                  <c:v>22.009620000000002</c:v>
                </c:pt>
                <c:pt idx="463">
                  <c:v>22.009772999999999</c:v>
                </c:pt>
                <c:pt idx="464">
                  <c:v>22.010079999999999</c:v>
                </c:pt>
                <c:pt idx="465">
                  <c:v>22.009620000000002</c:v>
                </c:pt>
                <c:pt idx="466">
                  <c:v>22.008852000000001</c:v>
                </c:pt>
                <c:pt idx="467">
                  <c:v>22.011308</c:v>
                </c:pt>
                <c:pt idx="468">
                  <c:v>22.010541</c:v>
                </c:pt>
                <c:pt idx="469">
                  <c:v>22.010387000000001</c:v>
                </c:pt>
                <c:pt idx="470">
                  <c:v>22.009927000000001</c:v>
                </c:pt>
                <c:pt idx="471">
                  <c:v>22.010541</c:v>
                </c:pt>
                <c:pt idx="472">
                  <c:v>22.009159</c:v>
                </c:pt>
                <c:pt idx="473">
                  <c:v>22.009159</c:v>
                </c:pt>
                <c:pt idx="474">
                  <c:v>22.010234000000001</c:v>
                </c:pt>
                <c:pt idx="475">
                  <c:v>22.009927000000001</c:v>
                </c:pt>
                <c:pt idx="476">
                  <c:v>22.010079999999999</c:v>
                </c:pt>
                <c:pt idx="477">
                  <c:v>22.009927000000001</c:v>
                </c:pt>
                <c:pt idx="478">
                  <c:v>22.010847999999999</c:v>
                </c:pt>
                <c:pt idx="479">
                  <c:v>22.011154999999999</c:v>
                </c:pt>
                <c:pt idx="480">
                  <c:v>22.010541</c:v>
                </c:pt>
                <c:pt idx="481">
                  <c:v>22.010387000000001</c:v>
                </c:pt>
                <c:pt idx="482">
                  <c:v>22.009466</c:v>
                </c:pt>
                <c:pt idx="483">
                  <c:v>22.010079999999999</c:v>
                </c:pt>
                <c:pt idx="484">
                  <c:v>22.010541</c:v>
                </c:pt>
                <c:pt idx="485">
                  <c:v>22.010079999999999</c:v>
                </c:pt>
                <c:pt idx="486">
                  <c:v>22.009004999999998</c:v>
                </c:pt>
                <c:pt idx="487">
                  <c:v>22.010387000000001</c:v>
                </c:pt>
                <c:pt idx="488">
                  <c:v>22.009159</c:v>
                </c:pt>
                <c:pt idx="489">
                  <c:v>22.009312999999999</c:v>
                </c:pt>
                <c:pt idx="490">
                  <c:v>22.010541</c:v>
                </c:pt>
                <c:pt idx="491">
                  <c:v>22.010079999999999</c:v>
                </c:pt>
                <c:pt idx="492">
                  <c:v>22.010387000000001</c:v>
                </c:pt>
                <c:pt idx="493">
                  <c:v>22.010234000000001</c:v>
                </c:pt>
                <c:pt idx="494">
                  <c:v>22.010694000000001</c:v>
                </c:pt>
                <c:pt idx="495">
                  <c:v>22.009927000000001</c:v>
                </c:pt>
                <c:pt idx="496">
                  <c:v>22.009312999999999</c:v>
                </c:pt>
                <c:pt idx="497">
                  <c:v>22.010234000000001</c:v>
                </c:pt>
                <c:pt idx="498">
                  <c:v>22.009620000000002</c:v>
                </c:pt>
                <c:pt idx="499">
                  <c:v>22.008697999999999</c:v>
                </c:pt>
                <c:pt idx="500">
                  <c:v>22.009004999999998</c:v>
                </c:pt>
                <c:pt idx="501">
                  <c:v>22.009772999999999</c:v>
                </c:pt>
                <c:pt idx="502">
                  <c:v>22.011154999999999</c:v>
                </c:pt>
                <c:pt idx="503">
                  <c:v>22.010847999999999</c:v>
                </c:pt>
                <c:pt idx="504">
                  <c:v>22.011154999999999</c:v>
                </c:pt>
                <c:pt idx="505">
                  <c:v>22.009466</c:v>
                </c:pt>
                <c:pt idx="506">
                  <c:v>22.009312999999999</c:v>
                </c:pt>
                <c:pt idx="507">
                  <c:v>22.009620000000002</c:v>
                </c:pt>
                <c:pt idx="508">
                  <c:v>22.010079999999999</c:v>
                </c:pt>
                <c:pt idx="509">
                  <c:v>22.009466</c:v>
                </c:pt>
                <c:pt idx="510">
                  <c:v>22.009772999999999</c:v>
                </c:pt>
                <c:pt idx="511">
                  <c:v>22.010541</c:v>
                </c:pt>
                <c:pt idx="512">
                  <c:v>22.009772999999999</c:v>
                </c:pt>
                <c:pt idx="513">
                  <c:v>22.011308</c:v>
                </c:pt>
                <c:pt idx="514">
                  <c:v>22.009927000000001</c:v>
                </c:pt>
                <c:pt idx="515">
                  <c:v>22.010847999999999</c:v>
                </c:pt>
                <c:pt idx="516">
                  <c:v>22.009772999999999</c:v>
                </c:pt>
                <c:pt idx="517">
                  <c:v>22.010079999999999</c:v>
                </c:pt>
                <c:pt idx="518">
                  <c:v>22.010387000000001</c:v>
                </c:pt>
                <c:pt idx="519">
                  <c:v>22.009772999999999</c:v>
                </c:pt>
                <c:pt idx="520">
                  <c:v>22.009620000000002</c:v>
                </c:pt>
                <c:pt idx="521">
                  <c:v>22.011616</c:v>
                </c:pt>
                <c:pt idx="522">
                  <c:v>22.011001</c:v>
                </c:pt>
                <c:pt idx="523">
                  <c:v>22.009927000000001</c:v>
                </c:pt>
                <c:pt idx="524">
                  <c:v>22.008697999999999</c:v>
                </c:pt>
                <c:pt idx="525">
                  <c:v>22.010387000000001</c:v>
                </c:pt>
                <c:pt idx="526">
                  <c:v>22.009772999999999</c:v>
                </c:pt>
                <c:pt idx="527">
                  <c:v>22.009620000000002</c:v>
                </c:pt>
                <c:pt idx="528">
                  <c:v>22.010694000000001</c:v>
                </c:pt>
                <c:pt idx="529">
                  <c:v>22.009927000000001</c:v>
                </c:pt>
                <c:pt idx="530">
                  <c:v>22.009772999999999</c:v>
                </c:pt>
                <c:pt idx="531">
                  <c:v>22.009927000000001</c:v>
                </c:pt>
                <c:pt idx="532">
                  <c:v>22.009466</c:v>
                </c:pt>
                <c:pt idx="533">
                  <c:v>22.009159</c:v>
                </c:pt>
                <c:pt idx="534">
                  <c:v>22.010694000000001</c:v>
                </c:pt>
                <c:pt idx="535">
                  <c:v>22.010079999999999</c:v>
                </c:pt>
                <c:pt idx="536">
                  <c:v>22.010234000000001</c:v>
                </c:pt>
                <c:pt idx="537">
                  <c:v>22.009927000000001</c:v>
                </c:pt>
                <c:pt idx="538">
                  <c:v>22.011154999999999</c:v>
                </c:pt>
                <c:pt idx="539">
                  <c:v>22.011001</c:v>
                </c:pt>
                <c:pt idx="540">
                  <c:v>22.009466</c:v>
                </c:pt>
                <c:pt idx="541">
                  <c:v>22.009620000000002</c:v>
                </c:pt>
                <c:pt idx="542">
                  <c:v>22.010079999999999</c:v>
                </c:pt>
                <c:pt idx="543">
                  <c:v>22.010847999999999</c:v>
                </c:pt>
                <c:pt idx="544">
                  <c:v>22.009466</c:v>
                </c:pt>
                <c:pt idx="545">
                  <c:v>22.010541</c:v>
                </c:pt>
                <c:pt idx="546">
                  <c:v>22.010387000000001</c:v>
                </c:pt>
                <c:pt idx="547">
                  <c:v>22.012689999999999</c:v>
                </c:pt>
                <c:pt idx="548">
                  <c:v>22.010694000000001</c:v>
                </c:pt>
                <c:pt idx="549">
                  <c:v>22.010847999999999</c:v>
                </c:pt>
                <c:pt idx="550">
                  <c:v>22.008545000000002</c:v>
                </c:pt>
                <c:pt idx="551">
                  <c:v>22.009466</c:v>
                </c:pt>
                <c:pt idx="552">
                  <c:v>22.009620000000002</c:v>
                </c:pt>
                <c:pt idx="553">
                  <c:v>22.009466</c:v>
                </c:pt>
                <c:pt idx="554">
                  <c:v>22.009312999999999</c:v>
                </c:pt>
                <c:pt idx="555">
                  <c:v>22.009159</c:v>
                </c:pt>
                <c:pt idx="556">
                  <c:v>22.010079999999999</c:v>
                </c:pt>
                <c:pt idx="557">
                  <c:v>22.009620000000002</c:v>
                </c:pt>
                <c:pt idx="558">
                  <c:v>22.008545000000002</c:v>
                </c:pt>
                <c:pt idx="559">
                  <c:v>22.010079999999999</c:v>
                </c:pt>
                <c:pt idx="560">
                  <c:v>22.009772999999999</c:v>
                </c:pt>
                <c:pt idx="561">
                  <c:v>22.010234000000001</c:v>
                </c:pt>
                <c:pt idx="562">
                  <c:v>22.009159</c:v>
                </c:pt>
                <c:pt idx="563">
                  <c:v>22.011616</c:v>
                </c:pt>
                <c:pt idx="564">
                  <c:v>22.010694000000001</c:v>
                </c:pt>
                <c:pt idx="565">
                  <c:v>22.010847999999999</c:v>
                </c:pt>
                <c:pt idx="566">
                  <c:v>22.010079999999999</c:v>
                </c:pt>
                <c:pt idx="567">
                  <c:v>22.011154999999999</c:v>
                </c:pt>
                <c:pt idx="568">
                  <c:v>22.011769000000001</c:v>
                </c:pt>
                <c:pt idx="569">
                  <c:v>22.011154999999999</c:v>
                </c:pt>
                <c:pt idx="570">
                  <c:v>22.008391</c:v>
                </c:pt>
                <c:pt idx="571">
                  <c:v>22.009772999999999</c:v>
                </c:pt>
                <c:pt idx="572">
                  <c:v>22.010387000000001</c:v>
                </c:pt>
                <c:pt idx="573">
                  <c:v>22.010079999999999</c:v>
                </c:pt>
                <c:pt idx="574">
                  <c:v>22.009772999999999</c:v>
                </c:pt>
                <c:pt idx="575">
                  <c:v>22.010234000000001</c:v>
                </c:pt>
                <c:pt idx="576">
                  <c:v>22.009927000000001</c:v>
                </c:pt>
                <c:pt idx="577">
                  <c:v>22.011154999999999</c:v>
                </c:pt>
                <c:pt idx="578">
                  <c:v>22.010234000000001</c:v>
                </c:pt>
                <c:pt idx="579">
                  <c:v>22.011308</c:v>
                </c:pt>
                <c:pt idx="580">
                  <c:v>22.010234000000001</c:v>
                </c:pt>
                <c:pt idx="581">
                  <c:v>22.011308</c:v>
                </c:pt>
                <c:pt idx="582">
                  <c:v>22.009004999999998</c:v>
                </c:pt>
                <c:pt idx="583">
                  <c:v>22.009620000000002</c:v>
                </c:pt>
                <c:pt idx="584">
                  <c:v>22.008852000000001</c:v>
                </c:pt>
                <c:pt idx="585">
                  <c:v>22.011616</c:v>
                </c:pt>
                <c:pt idx="586">
                  <c:v>22.009772999999999</c:v>
                </c:pt>
                <c:pt idx="587">
                  <c:v>22.010387000000001</c:v>
                </c:pt>
                <c:pt idx="588">
                  <c:v>22.008545000000002</c:v>
                </c:pt>
                <c:pt idx="589">
                  <c:v>22.010694000000001</c:v>
                </c:pt>
                <c:pt idx="590">
                  <c:v>22.011154999999999</c:v>
                </c:pt>
                <c:pt idx="591">
                  <c:v>22.009312999999999</c:v>
                </c:pt>
                <c:pt idx="592">
                  <c:v>22.009004999999998</c:v>
                </c:pt>
                <c:pt idx="593">
                  <c:v>22.010387000000001</c:v>
                </c:pt>
                <c:pt idx="594">
                  <c:v>22.010541</c:v>
                </c:pt>
                <c:pt idx="595">
                  <c:v>22.009312999999999</c:v>
                </c:pt>
                <c:pt idx="596">
                  <c:v>22.008852000000001</c:v>
                </c:pt>
                <c:pt idx="597">
                  <c:v>22.009159</c:v>
                </c:pt>
                <c:pt idx="598">
                  <c:v>22.009620000000002</c:v>
                </c:pt>
                <c:pt idx="599">
                  <c:v>22.010079999999999</c:v>
                </c:pt>
                <c:pt idx="600">
                  <c:v>22.009927000000001</c:v>
                </c:pt>
                <c:pt idx="601">
                  <c:v>22.010387000000001</c:v>
                </c:pt>
                <c:pt idx="602">
                  <c:v>22.008852000000001</c:v>
                </c:pt>
                <c:pt idx="603">
                  <c:v>22.010847999999999</c:v>
                </c:pt>
                <c:pt idx="604">
                  <c:v>22.009927000000001</c:v>
                </c:pt>
                <c:pt idx="605">
                  <c:v>22.009772999999999</c:v>
                </c:pt>
                <c:pt idx="606">
                  <c:v>22.010541</c:v>
                </c:pt>
                <c:pt idx="607">
                  <c:v>22.009927000000001</c:v>
                </c:pt>
                <c:pt idx="608">
                  <c:v>22.010234000000001</c:v>
                </c:pt>
                <c:pt idx="609">
                  <c:v>22.010694000000001</c:v>
                </c:pt>
                <c:pt idx="610">
                  <c:v>22.010387000000001</c:v>
                </c:pt>
                <c:pt idx="611">
                  <c:v>22.010541</c:v>
                </c:pt>
                <c:pt idx="612">
                  <c:v>22.010234000000001</c:v>
                </c:pt>
                <c:pt idx="613">
                  <c:v>22.010234000000001</c:v>
                </c:pt>
                <c:pt idx="614">
                  <c:v>22.008852000000001</c:v>
                </c:pt>
                <c:pt idx="615">
                  <c:v>22.009927000000001</c:v>
                </c:pt>
                <c:pt idx="616">
                  <c:v>22.009927000000001</c:v>
                </c:pt>
                <c:pt idx="617">
                  <c:v>22.009772999999999</c:v>
                </c:pt>
                <c:pt idx="618">
                  <c:v>22.009159</c:v>
                </c:pt>
                <c:pt idx="619">
                  <c:v>22.009772999999999</c:v>
                </c:pt>
                <c:pt idx="620">
                  <c:v>22.010694000000001</c:v>
                </c:pt>
                <c:pt idx="621">
                  <c:v>22.009004999999998</c:v>
                </c:pt>
                <c:pt idx="622">
                  <c:v>22.009927000000001</c:v>
                </c:pt>
                <c:pt idx="623">
                  <c:v>22.011001</c:v>
                </c:pt>
                <c:pt idx="624">
                  <c:v>22.009620000000002</c:v>
                </c:pt>
                <c:pt idx="625">
                  <c:v>22.009466</c:v>
                </c:pt>
                <c:pt idx="626">
                  <c:v>22.009927000000001</c:v>
                </c:pt>
                <c:pt idx="627">
                  <c:v>22.009620000000002</c:v>
                </c:pt>
                <c:pt idx="628">
                  <c:v>22.009772999999999</c:v>
                </c:pt>
                <c:pt idx="629">
                  <c:v>22.012076</c:v>
                </c:pt>
                <c:pt idx="630">
                  <c:v>22.009772999999999</c:v>
                </c:pt>
                <c:pt idx="631">
                  <c:v>22.009620000000002</c:v>
                </c:pt>
                <c:pt idx="632">
                  <c:v>22.010694000000001</c:v>
                </c:pt>
                <c:pt idx="633">
                  <c:v>22.009927000000001</c:v>
                </c:pt>
                <c:pt idx="634">
                  <c:v>22.010079999999999</c:v>
                </c:pt>
                <c:pt idx="635">
                  <c:v>22.010847999999999</c:v>
                </c:pt>
                <c:pt idx="636">
                  <c:v>22.009772999999999</c:v>
                </c:pt>
                <c:pt idx="637">
                  <c:v>22.010694000000001</c:v>
                </c:pt>
                <c:pt idx="638">
                  <c:v>22.010847999999999</c:v>
                </c:pt>
                <c:pt idx="639">
                  <c:v>22.010079999999999</c:v>
                </c:pt>
                <c:pt idx="640">
                  <c:v>22.009620000000002</c:v>
                </c:pt>
                <c:pt idx="641">
                  <c:v>22.010694000000001</c:v>
                </c:pt>
                <c:pt idx="642">
                  <c:v>22.009620000000002</c:v>
                </c:pt>
                <c:pt idx="643">
                  <c:v>22.009312999999999</c:v>
                </c:pt>
                <c:pt idx="644">
                  <c:v>22.011308</c:v>
                </c:pt>
                <c:pt idx="645">
                  <c:v>22.010387000000001</c:v>
                </c:pt>
                <c:pt idx="646">
                  <c:v>22.010541</c:v>
                </c:pt>
                <c:pt idx="647">
                  <c:v>22.009159</c:v>
                </c:pt>
                <c:pt idx="648">
                  <c:v>22.010387000000001</c:v>
                </c:pt>
                <c:pt idx="649">
                  <c:v>22.008852000000001</c:v>
                </c:pt>
                <c:pt idx="650">
                  <c:v>22.009312999999999</c:v>
                </c:pt>
                <c:pt idx="651">
                  <c:v>22.010541</c:v>
                </c:pt>
                <c:pt idx="652">
                  <c:v>22.010387000000001</c:v>
                </c:pt>
                <c:pt idx="653">
                  <c:v>22.010387000000001</c:v>
                </c:pt>
                <c:pt idx="654">
                  <c:v>22.010387000000001</c:v>
                </c:pt>
                <c:pt idx="655">
                  <c:v>22.010847999999999</c:v>
                </c:pt>
                <c:pt idx="656">
                  <c:v>22.009159</c:v>
                </c:pt>
                <c:pt idx="657">
                  <c:v>22.011154999999999</c:v>
                </c:pt>
                <c:pt idx="658">
                  <c:v>22.010387000000001</c:v>
                </c:pt>
                <c:pt idx="659">
                  <c:v>22.009772999999999</c:v>
                </c:pt>
                <c:pt idx="660">
                  <c:v>22.010847999999999</c:v>
                </c:pt>
                <c:pt idx="661">
                  <c:v>22.010847999999999</c:v>
                </c:pt>
                <c:pt idx="662">
                  <c:v>22.011308</c:v>
                </c:pt>
                <c:pt idx="663">
                  <c:v>22.009927000000001</c:v>
                </c:pt>
                <c:pt idx="664">
                  <c:v>22.010079999999999</c:v>
                </c:pt>
                <c:pt idx="665">
                  <c:v>22.011154999999999</c:v>
                </c:pt>
                <c:pt idx="666">
                  <c:v>22.009772999999999</c:v>
                </c:pt>
                <c:pt idx="667">
                  <c:v>22.009466</c:v>
                </c:pt>
                <c:pt idx="668">
                  <c:v>22.009620000000002</c:v>
                </c:pt>
                <c:pt idx="669">
                  <c:v>22.009159</c:v>
                </c:pt>
                <c:pt idx="670">
                  <c:v>22.009927000000001</c:v>
                </c:pt>
                <c:pt idx="671">
                  <c:v>22.010234000000001</c:v>
                </c:pt>
                <c:pt idx="672">
                  <c:v>22.010079999999999</c:v>
                </c:pt>
                <c:pt idx="673">
                  <c:v>22.011462000000002</c:v>
                </c:pt>
                <c:pt idx="674">
                  <c:v>22.009312999999999</c:v>
                </c:pt>
                <c:pt idx="675">
                  <c:v>22.009159</c:v>
                </c:pt>
                <c:pt idx="676">
                  <c:v>22.010079999999999</c:v>
                </c:pt>
                <c:pt idx="677">
                  <c:v>22.010541</c:v>
                </c:pt>
                <c:pt idx="678">
                  <c:v>22.010387000000001</c:v>
                </c:pt>
                <c:pt idx="679">
                  <c:v>22.010694000000001</c:v>
                </c:pt>
                <c:pt idx="680">
                  <c:v>22.008852000000001</c:v>
                </c:pt>
                <c:pt idx="681">
                  <c:v>22.009620000000002</c:v>
                </c:pt>
                <c:pt idx="682">
                  <c:v>22.010541</c:v>
                </c:pt>
                <c:pt idx="683">
                  <c:v>22.009159</c:v>
                </c:pt>
                <c:pt idx="684">
                  <c:v>22.010234000000001</c:v>
                </c:pt>
                <c:pt idx="685">
                  <c:v>22.009159</c:v>
                </c:pt>
                <c:pt idx="686">
                  <c:v>22.010234000000001</c:v>
                </c:pt>
                <c:pt idx="687">
                  <c:v>22.010847999999999</c:v>
                </c:pt>
                <c:pt idx="688">
                  <c:v>22.009312999999999</c:v>
                </c:pt>
                <c:pt idx="689">
                  <c:v>22.009927000000001</c:v>
                </c:pt>
                <c:pt idx="690">
                  <c:v>22.009927000000001</c:v>
                </c:pt>
                <c:pt idx="691">
                  <c:v>22.009927000000001</c:v>
                </c:pt>
                <c:pt idx="692">
                  <c:v>22.010694000000001</c:v>
                </c:pt>
                <c:pt idx="693">
                  <c:v>22.010847999999999</c:v>
                </c:pt>
                <c:pt idx="694">
                  <c:v>22.009927000000001</c:v>
                </c:pt>
                <c:pt idx="695">
                  <c:v>22.010541</c:v>
                </c:pt>
                <c:pt idx="696">
                  <c:v>22.011308</c:v>
                </c:pt>
                <c:pt idx="697">
                  <c:v>22.009927000000001</c:v>
                </c:pt>
                <c:pt idx="698">
                  <c:v>22.009772999999999</c:v>
                </c:pt>
                <c:pt idx="699">
                  <c:v>22.010541</c:v>
                </c:pt>
                <c:pt idx="700">
                  <c:v>22.008545000000002</c:v>
                </c:pt>
                <c:pt idx="701">
                  <c:v>22.010847999999999</c:v>
                </c:pt>
                <c:pt idx="702">
                  <c:v>22.011001</c:v>
                </c:pt>
                <c:pt idx="703">
                  <c:v>22.010847999999999</c:v>
                </c:pt>
                <c:pt idx="704">
                  <c:v>22.010079999999999</c:v>
                </c:pt>
                <c:pt idx="705">
                  <c:v>22.010847999999999</c:v>
                </c:pt>
                <c:pt idx="706">
                  <c:v>22.010847999999999</c:v>
                </c:pt>
                <c:pt idx="707">
                  <c:v>22.010387000000001</c:v>
                </c:pt>
                <c:pt idx="708">
                  <c:v>22.010541</c:v>
                </c:pt>
                <c:pt idx="709">
                  <c:v>22.010541</c:v>
                </c:pt>
                <c:pt idx="710">
                  <c:v>22.009004999999998</c:v>
                </c:pt>
                <c:pt idx="711">
                  <c:v>22.010541</c:v>
                </c:pt>
                <c:pt idx="712">
                  <c:v>22.009620000000002</c:v>
                </c:pt>
                <c:pt idx="713">
                  <c:v>22.009772999999999</c:v>
                </c:pt>
                <c:pt idx="714">
                  <c:v>22.010387000000001</c:v>
                </c:pt>
                <c:pt idx="715">
                  <c:v>22.009466</c:v>
                </c:pt>
                <c:pt idx="716">
                  <c:v>22.010847999999999</c:v>
                </c:pt>
                <c:pt idx="717">
                  <c:v>22.010079999999999</c:v>
                </c:pt>
                <c:pt idx="718">
                  <c:v>22.009620000000002</c:v>
                </c:pt>
                <c:pt idx="719">
                  <c:v>22.010541</c:v>
                </c:pt>
                <c:pt idx="720">
                  <c:v>22.009312999999999</c:v>
                </c:pt>
                <c:pt idx="721">
                  <c:v>22.009772999999999</c:v>
                </c:pt>
                <c:pt idx="722">
                  <c:v>22.008545000000002</c:v>
                </c:pt>
                <c:pt idx="723">
                  <c:v>22.010234000000001</c:v>
                </c:pt>
                <c:pt idx="724">
                  <c:v>22.011154999999999</c:v>
                </c:pt>
                <c:pt idx="725">
                  <c:v>22.009927000000001</c:v>
                </c:pt>
                <c:pt idx="726">
                  <c:v>22.010541</c:v>
                </c:pt>
                <c:pt idx="727">
                  <c:v>22.010234000000001</c:v>
                </c:pt>
                <c:pt idx="728">
                  <c:v>22.011308</c:v>
                </c:pt>
                <c:pt idx="729">
                  <c:v>22.009159</c:v>
                </c:pt>
                <c:pt idx="730">
                  <c:v>22.009312999999999</c:v>
                </c:pt>
                <c:pt idx="731">
                  <c:v>22.010079999999999</c:v>
                </c:pt>
                <c:pt idx="732">
                  <c:v>22.011154999999999</c:v>
                </c:pt>
                <c:pt idx="733">
                  <c:v>22.010234000000001</c:v>
                </c:pt>
                <c:pt idx="734">
                  <c:v>22.010541</c:v>
                </c:pt>
                <c:pt idx="735">
                  <c:v>22.008852000000001</c:v>
                </c:pt>
                <c:pt idx="736">
                  <c:v>22.011154999999999</c:v>
                </c:pt>
                <c:pt idx="737">
                  <c:v>22.009620000000002</c:v>
                </c:pt>
                <c:pt idx="738">
                  <c:v>22.010079999999999</c:v>
                </c:pt>
                <c:pt idx="739">
                  <c:v>22.010387000000001</c:v>
                </c:pt>
                <c:pt idx="740">
                  <c:v>22.010079999999999</c:v>
                </c:pt>
                <c:pt idx="741">
                  <c:v>22.010079999999999</c:v>
                </c:pt>
                <c:pt idx="742">
                  <c:v>22.010234000000001</c:v>
                </c:pt>
                <c:pt idx="743">
                  <c:v>22.009620000000002</c:v>
                </c:pt>
                <c:pt idx="744">
                  <c:v>22.009620000000002</c:v>
                </c:pt>
                <c:pt idx="745">
                  <c:v>22.010234000000001</c:v>
                </c:pt>
                <c:pt idx="746">
                  <c:v>22.010079999999999</c:v>
                </c:pt>
                <c:pt idx="747">
                  <c:v>22.011308</c:v>
                </c:pt>
                <c:pt idx="748">
                  <c:v>22.010079999999999</c:v>
                </c:pt>
                <c:pt idx="749">
                  <c:v>22.010541</c:v>
                </c:pt>
                <c:pt idx="750">
                  <c:v>22.010541</c:v>
                </c:pt>
                <c:pt idx="751">
                  <c:v>22.009772999999999</c:v>
                </c:pt>
                <c:pt idx="752">
                  <c:v>22.009312999999999</c:v>
                </c:pt>
                <c:pt idx="753">
                  <c:v>22.009772999999999</c:v>
                </c:pt>
                <c:pt idx="754">
                  <c:v>22.010234000000001</c:v>
                </c:pt>
                <c:pt idx="755">
                  <c:v>22.010694000000001</c:v>
                </c:pt>
                <c:pt idx="756">
                  <c:v>22.010387000000001</c:v>
                </c:pt>
                <c:pt idx="757">
                  <c:v>22.010847999999999</c:v>
                </c:pt>
                <c:pt idx="758">
                  <c:v>22.010079999999999</c:v>
                </c:pt>
                <c:pt idx="759">
                  <c:v>22.010387000000001</c:v>
                </c:pt>
                <c:pt idx="760">
                  <c:v>22.010079999999999</c:v>
                </c:pt>
                <c:pt idx="761">
                  <c:v>22.010694000000001</c:v>
                </c:pt>
                <c:pt idx="762">
                  <c:v>22.009927000000001</c:v>
                </c:pt>
                <c:pt idx="763">
                  <c:v>22.010541</c:v>
                </c:pt>
                <c:pt idx="764">
                  <c:v>22.009620000000002</c:v>
                </c:pt>
                <c:pt idx="765">
                  <c:v>22.010541</c:v>
                </c:pt>
                <c:pt idx="766">
                  <c:v>22.010234000000001</c:v>
                </c:pt>
                <c:pt idx="767">
                  <c:v>22.009772999999999</c:v>
                </c:pt>
                <c:pt idx="768">
                  <c:v>22.010079999999999</c:v>
                </c:pt>
                <c:pt idx="769">
                  <c:v>22.010079999999999</c:v>
                </c:pt>
                <c:pt idx="770">
                  <c:v>22.009772999999999</c:v>
                </c:pt>
                <c:pt idx="771">
                  <c:v>22.010234000000001</c:v>
                </c:pt>
                <c:pt idx="772">
                  <c:v>22.010694000000001</c:v>
                </c:pt>
                <c:pt idx="773">
                  <c:v>22.011001</c:v>
                </c:pt>
                <c:pt idx="774">
                  <c:v>22.009620000000002</c:v>
                </c:pt>
                <c:pt idx="775">
                  <c:v>22.010694000000001</c:v>
                </c:pt>
                <c:pt idx="776">
                  <c:v>22.011001</c:v>
                </c:pt>
                <c:pt idx="777">
                  <c:v>22.010694000000001</c:v>
                </c:pt>
                <c:pt idx="778">
                  <c:v>22.009466</c:v>
                </c:pt>
                <c:pt idx="779">
                  <c:v>22.011616</c:v>
                </c:pt>
                <c:pt idx="780">
                  <c:v>22.011462000000002</c:v>
                </c:pt>
                <c:pt idx="781">
                  <c:v>22.010079999999999</c:v>
                </c:pt>
                <c:pt idx="782">
                  <c:v>22.009772999999999</c:v>
                </c:pt>
                <c:pt idx="783">
                  <c:v>22.010079999999999</c:v>
                </c:pt>
                <c:pt idx="784">
                  <c:v>22.010079999999999</c:v>
                </c:pt>
                <c:pt idx="785">
                  <c:v>22.010079999999999</c:v>
                </c:pt>
                <c:pt idx="786">
                  <c:v>22.010234000000001</c:v>
                </c:pt>
                <c:pt idx="787">
                  <c:v>22.010847999999999</c:v>
                </c:pt>
                <c:pt idx="788">
                  <c:v>22.011616</c:v>
                </c:pt>
                <c:pt idx="789">
                  <c:v>22.010234000000001</c:v>
                </c:pt>
                <c:pt idx="790">
                  <c:v>22.010234000000001</c:v>
                </c:pt>
                <c:pt idx="791">
                  <c:v>22.010694000000001</c:v>
                </c:pt>
                <c:pt idx="792">
                  <c:v>22.010079999999999</c:v>
                </c:pt>
                <c:pt idx="793">
                  <c:v>22.009927000000001</c:v>
                </c:pt>
                <c:pt idx="794">
                  <c:v>22.010387000000001</c:v>
                </c:pt>
                <c:pt idx="795">
                  <c:v>22.011154999999999</c:v>
                </c:pt>
                <c:pt idx="796">
                  <c:v>22.009159</c:v>
                </c:pt>
                <c:pt idx="797">
                  <c:v>22.010079999999999</c:v>
                </c:pt>
                <c:pt idx="798">
                  <c:v>22.009927000000001</c:v>
                </c:pt>
                <c:pt idx="799">
                  <c:v>22.009466</c:v>
                </c:pt>
                <c:pt idx="800">
                  <c:v>22.009159</c:v>
                </c:pt>
                <c:pt idx="801">
                  <c:v>22.011462000000002</c:v>
                </c:pt>
                <c:pt idx="802">
                  <c:v>22.010234000000001</c:v>
                </c:pt>
                <c:pt idx="803">
                  <c:v>22.011001</c:v>
                </c:pt>
                <c:pt idx="804">
                  <c:v>22.010541</c:v>
                </c:pt>
                <c:pt idx="805">
                  <c:v>22.011308</c:v>
                </c:pt>
                <c:pt idx="806">
                  <c:v>22.010079999999999</c:v>
                </c:pt>
                <c:pt idx="807">
                  <c:v>22.011769000000001</c:v>
                </c:pt>
                <c:pt idx="808">
                  <c:v>22.010387000000001</c:v>
                </c:pt>
                <c:pt idx="809">
                  <c:v>22.010387000000001</c:v>
                </c:pt>
                <c:pt idx="810">
                  <c:v>22.009159</c:v>
                </c:pt>
                <c:pt idx="811">
                  <c:v>22.010234000000001</c:v>
                </c:pt>
                <c:pt idx="812">
                  <c:v>22.010541</c:v>
                </c:pt>
                <c:pt idx="813">
                  <c:v>22.010847999999999</c:v>
                </c:pt>
                <c:pt idx="814">
                  <c:v>22.009159</c:v>
                </c:pt>
                <c:pt idx="815">
                  <c:v>22.010541</c:v>
                </c:pt>
                <c:pt idx="816">
                  <c:v>22.010387000000001</c:v>
                </c:pt>
                <c:pt idx="817">
                  <c:v>22.010541</c:v>
                </c:pt>
                <c:pt idx="818">
                  <c:v>22.010541</c:v>
                </c:pt>
                <c:pt idx="819">
                  <c:v>22.011154999999999</c:v>
                </c:pt>
                <c:pt idx="820">
                  <c:v>22.010387000000001</c:v>
                </c:pt>
                <c:pt idx="821">
                  <c:v>22.011001</c:v>
                </c:pt>
                <c:pt idx="822">
                  <c:v>22.010847999999999</c:v>
                </c:pt>
                <c:pt idx="823">
                  <c:v>22.010234000000001</c:v>
                </c:pt>
                <c:pt idx="824">
                  <c:v>22.011154999999999</c:v>
                </c:pt>
                <c:pt idx="825">
                  <c:v>22.011922999999999</c:v>
                </c:pt>
                <c:pt idx="826">
                  <c:v>22.009927000000001</c:v>
                </c:pt>
                <c:pt idx="827">
                  <c:v>22.011001</c:v>
                </c:pt>
                <c:pt idx="828">
                  <c:v>22.010694000000001</c:v>
                </c:pt>
                <c:pt idx="829">
                  <c:v>22.010234000000001</c:v>
                </c:pt>
                <c:pt idx="830">
                  <c:v>22.011154999999999</c:v>
                </c:pt>
                <c:pt idx="831">
                  <c:v>22.010387000000001</c:v>
                </c:pt>
                <c:pt idx="832">
                  <c:v>22.011308</c:v>
                </c:pt>
                <c:pt idx="833">
                  <c:v>22.010541</c:v>
                </c:pt>
                <c:pt idx="834">
                  <c:v>22.010234000000001</c:v>
                </c:pt>
                <c:pt idx="835">
                  <c:v>22.010541</c:v>
                </c:pt>
                <c:pt idx="836">
                  <c:v>22.010387000000001</c:v>
                </c:pt>
                <c:pt idx="837">
                  <c:v>22.010847999999999</c:v>
                </c:pt>
                <c:pt idx="838">
                  <c:v>22.010234000000001</c:v>
                </c:pt>
                <c:pt idx="839">
                  <c:v>22.010541</c:v>
                </c:pt>
                <c:pt idx="840">
                  <c:v>22.010847999999999</c:v>
                </c:pt>
                <c:pt idx="841">
                  <c:v>22.010541</c:v>
                </c:pt>
                <c:pt idx="842">
                  <c:v>22.010387000000001</c:v>
                </c:pt>
                <c:pt idx="843">
                  <c:v>22.009927000000001</c:v>
                </c:pt>
                <c:pt idx="844">
                  <c:v>22.010847999999999</c:v>
                </c:pt>
                <c:pt idx="845">
                  <c:v>22.009772999999999</c:v>
                </c:pt>
                <c:pt idx="846">
                  <c:v>22.010847999999999</c:v>
                </c:pt>
                <c:pt idx="847">
                  <c:v>22.011154999999999</c:v>
                </c:pt>
                <c:pt idx="848">
                  <c:v>22.010234000000001</c:v>
                </c:pt>
                <c:pt idx="849">
                  <c:v>22.009927000000001</c:v>
                </c:pt>
                <c:pt idx="850">
                  <c:v>22.010387000000001</c:v>
                </c:pt>
                <c:pt idx="851">
                  <c:v>22.011462000000002</c:v>
                </c:pt>
                <c:pt idx="852">
                  <c:v>22.009927000000001</c:v>
                </c:pt>
                <c:pt idx="853">
                  <c:v>22.010079999999999</c:v>
                </c:pt>
                <c:pt idx="854">
                  <c:v>22.010847999999999</c:v>
                </c:pt>
                <c:pt idx="855">
                  <c:v>22.011001</c:v>
                </c:pt>
                <c:pt idx="856">
                  <c:v>22.009466</c:v>
                </c:pt>
                <c:pt idx="857">
                  <c:v>22.010387000000001</c:v>
                </c:pt>
                <c:pt idx="858">
                  <c:v>22.009620000000002</c:v>
                </c:pt>
                <c:pt idx="859">
                  <c:v>22.010694000000001</c:v>
                </c:pt>
                <c:pt idx="860">
                  <c:v>22.011308</c:v>
                </c:pt>
                <c:pt idx="861">
                  <c:v>22.010079999999999</c:v>
                </c:pt>
                <c:pt idx="862">
                  <c:v>22.011001</c:v>
                </c:pt>
                <c:pt idx="863">
                  <c:v>22.011001</c:v>
                </c:pt>
                <c:pt idx="864">
                  <c:v>22.009620000000002</c:v>
                </c:pt>
                <c:pt idx="865">
                  <c:v>22.010234000000001</c:v>
                </c:pt>
                <c:pt idx="866">
                  <c:v>22.010847999999999</c:v>
                </c:pt>
                <c:pt idx="867">
                  <c:v>22.010541</c:v>
                </c:pt>
                <c:pt idx="868">
                  <c:v>22.009466</c:v>
                </c:pt>
                <c:pt idx="869">
                  <c:v>22.009159</c:v>
                </c:pt>
                <c:pt idx="870">
                  <c:v>22.010079999999999</c:v>
                </c:pt>
                <c:pt idx="871">
                  <c:v>22.009620000000002</c:v>
                </c:pt>
                <c:pt idx="872">
                  <c:v>22.011308</c:v>
                </c:pt>
                <c:pt idx="873">
                  <c:v>22.011154999999999</c:v>
                </c:pt>
                <c:pt idx="874">
                  <c:v>22.011308</c:v>
                </c:pt>
                <c:pt idx="875">
                  <c:v>22.011616</c:v>
                </c:pt>
                <c:pt idx="876">
                  <c:v>22.010847999999999</c:v>
                </c:pt>
                <c:pt idx="877">
                  <c:v>22.010694000000001</c:v>
                </c:pt>
                <c:pt idx="878">
                  <c:v>22.010079999999999</c:v>
                </c:pt>
                <c:pt idx="879">
                  <c:v>22.011154999999999</c:v>
                </c:pt>
                <c:pt idx="880">
                  <c:v>22.010234000000001</c:v>
                </c:pt>
                <c:pt idx="881">
                  <c:v>22.009159</c:v>
                </c:pt>
                <c:pt idx="882">
                  <c:v>22.010694000000001</c:v>
                </c:pt>
                <c:pt idx="883">
                  <c:v>22.010847999999999</c:v>
                </c:pt>
                <c:pt idx="884">
                  <c:v>22.009927000000001</c:v>
                </c:pt>
                <c:pt idx="885">
                  <c:v>22.010694000000001</c:v>
                </c:pt>
                <c:pt idx="886">
                  <c:v>22.009620000000002</c:v>
                </c:pt>
                <c:pt idx="887">
                  <c:v>22.010847999999999</c:v>
                </c:pt>
                <c:pt idx="888">
                  <c:v>22.009927000000001</c:v>
                </c:pt>
                <c:pt idx="889">
                  <c:v>22.009312999999999</c:v>
                </c:pt>
                <c:pt idx="890">
                  <c:v>22.010234000000001</c:v>
                </c:pt>
                <c:pt idx="891">
                  <c:v>22.010387000000001</c:v>
                </c:pt>
                <c:pt idx="892">
                  <c:v>22.010694000000001</c:v>
                </c:pt>
                <c:pt idx="893">
                  <c:v>22.010387000000001</c:v>
                </c:pt>
                <c:pt idx="894">
                  <c:v>22.011462000000002</c:v>
                </c:pt>
                <c:pt idx="895">
                  <c:v>22.010541</c:v>
                </c:pt>
                <c:pt idx="896">
                  <c:v>22.010847999999999</c:v>
                </c:pt>
                <c:pt idx="897">
                  <c:v>22.010234000000001</c:v>
                </c:pt>
                <c:pt idx="898">
                  <c:v>22.011001</c:v>
                </c:pt>
                <c:pt idx="899">
                  <c:v>22.010234000000001</c:v>
                </c:pt>
                <c:pt idx="900">
                  <c:v>22.010541</c:v>
                </c:pt>
                <c:pt idx="901">
                  <c:v>22.010541</c:v>
                </c:pt>
                <c:pt idx="902">
                  <c:v>22.011001</c:v>
                </c:pt>
                <c:pt idx="903">
                  <c:v>22.010541</c:v>
                </c:pt>
                <c:pt idx="904">
                  <c:v>22.009927000000001</c:v>
                </c:pt>
                <c:pt idx="905">
                  <c:v>22.011308</c:v>
                </c:pt>
                <c:pt idx="906">
                  <c:v>22.010387000000001</c:v>
                </c:pt>
                <c:pt idx="907">
                  <c:v>22.010387000000001</c:v>
                </c:pt>
                <c:pt idx="908">
                  <c:v>22.010387000000001</c:v>
                </c:pt>
                <c:pt idx="909">
                  <c:v>22.010541</c:v>
                </c:pt>
                <c:pt idx="910">
                  <c:v>22.009927000000001</c:v>
                </c:pt>
                <c:pt idx="911">
                  <c:v>22.009620000000002</c:v>
                </c:pt>
                <c:pt idx="912">
                  <c:v>22.010387000000001</c:v>
                </c:pt>
                <c:pt idx="913">
                  <c:v>22.010234000000001</c:v>
                </c:pt>
                <c:pt idx="914">
                  <c:v>22.010387000000001</c:v>
                </c:pt>
                <c:pt idx="915">
                  <c:v>22.010079999999999</c:v>
                </c:pt>
                <c:pt idx="916">
                  <c:v>22.010387000000001</c:v>
                </c:pt>
                <c:pt idx="917">
                  <c:v>22.010079999999999</c:v>
                </c:pt>
                <c:pt idx="918">
                  <c:v>22.009620000000002</c:v>
                </c:pt>
                <c:pt idx="919">
                  <c:v>22.010387000000001</c:v>
                </c:pt>
                <c:pt idx="920">
                  <c:v>22.011308</c:v>
                </c:pt>
                <c:pt idx="921">
                  <c:v>22.011308</c:v>
                </c:pt>
                <c:pt idx="922">
                  <c:v>22.011154999999999</c:v>
                </c:pt>
                <c:pt idx="923">
                  <c:v>22.009620000000002</c:v>
                </c:pt>
                <c:pt idx="924">
                  <c:v>22.009620000000002</c:v>
                </c:pt>
                <c:pt idx="925">
                  <c:v>22.010541</c:v>
                </c:pt>
                <c:pt idx="926">
                  <c:v>22.011616</c:v>
                </c:pt>
                <c:pt idx="927">
                  <c:v>22.010694000000001</c:v>
                </c:pt>
                <c:pt idx="928">
                  <c:v>22.010694000000001</c:v>
                </c:pt>
                <c:pt idx="929">
                  <c:v>22.009004999999998</c:v>
                </c:pt>
                <c:pt idx="930">
                  <c:v>22.008545000000002</c:v>
                </c:pt>
                <c:pt idx="931">
                  <c:v>22.010847999999999</c:v>
                </c:pt>
                <c:pt idx="932">
                  <c:v>22.009312999999999</c:v>
                </c:pt>
                <c:pt idx="933">
                  <c:v>22.010847999999999</c:v>
                </c:pt>
                <c:pt idx="934">
                  <c:v>22.009772999999999</c:v>
                </c:pt>
                <c:pt idx="935">
                  <c:v>22.010079999999999</c:v>
                </c:pt>
                <c:pt idx="936">
                  <c:v>22.011001</c:v>
                </c:pt>
                <c:pt idx="937">
                  <c:v>22.009620000000002</c:v>
                </c:pt>
                <c:pt idx="938">
                  <c:v>22.010079999999999</c:v>
                </c:pt>
                <c:pt idx="939">
                  <c:v>22.010541</c:v>
                </c:pt>
                <c:pt idx="940">
                  <c:v>22.011462000000002</c:v>
                </c:pt>
                <c:pt idx="941">
                  <c:v>22.011462000000002</c:v>
                </c:pt>
                <c:pt idx="942">
                  <c:v>22.011308</c:v>
                </c:pt>
                <c:pt idx="943">
                  <c:v>22.011001</c:v>
                </c:pt>
                <c:pt idx="944">
                  <c:v>22.010234000000001</c:v>
                </c:pt>
                <c:pt idx="945">
                  <c:v>22.009004999999998</c:v>
                </c:pt>
                <c:pt idx="946">
                  <c:v>22.009620000000002</c:v>
                </c:pt>
                <c:pt idx="947">
                  <c:v>22.009004999999998</c:v>
                </c:pt>
                <c:pt idx="948">
                  <c:v>22.009772999999999</c:v>
                </c:pt>
                <c:pt idx="949">
                  <c:v>22.010387000000001</c:v>
                </c:pt>
                <c:pt idx="950">
                  <c:v>22.011001</c:v>
                </c:pt>
                <c:pt idx="951">
                  <c:v>22.011001</c:v>
                </c:pt>
                <c:pt idx="952">
                  <c:v>22.010541</c:v>
                </c:pt>
                <c:pt idx="953">
                  <c:v>22.009927000000001</c:v>
                </c:pt>
                <c:pt idx="954">
                  <c:v>22.010541</c:v>
                </c:pt>
                <c:pt idx="955">
                  <c:v>22.011001</c:v>
                </c:pt>
                <c:pt idx="956">
                  <c:v>22.010694000000001</c:v>
                </c:pt>
                <c:pt idx="957">
                  <c:v>22.010847999999999</c:v>
                </c:pt>
                <c:pt idx="958">
                  <c:v>22.009620000000002</c:v>
                </c:pt>
                <c:pt idx="959">
                  <c:v>22.010387000000001</c:v>
                </c:pt>
                <c:pt idx="960">
                  <c:v>22.009620000000002</c:v>
                </c:pt>
                <c:pt idx="961">
                  <c:v>22.009927000000001</c:v>
                </c:pt>
                <c:pt idx="962">
                  <c:v>22.010234000000001</c:v>
                </c:pt>
                <c:pt idx="963">
                  <c:v>22.009927000000001</c:v>
                </c:pt>
                <c:pt idx="964">
                  <c:v>22.010234000000001</c:v>
                </c:pt>
                <c:pt idx="965">
                  <c:v>22.010079999999999</c:v>
                </c:pt>
                <c:pt idx="966">
                  <c:v>22.010541</c:v>
                </c:pt>
                <c:pt idx="967">
                  <c:v>22.010541</c:v>
                </c:pt>
                <c:pt idx="968">
                  <c:v>22.009620000000002</c:v>
                </c:pt>
                <c:pt idx="969">
                  <c:v>22.010387000000001</c:v>
                </c:pt>
                <c:pt idx="970">
                  <c:v>22.009772999999999</c:v>
                </c:pt>
                <c:pt idx="971">
                  <c:v>22.010079999999999</c:v>
                </c:pt>
                <c:pt idx="972">
                  <c:v>22.009927000000001</c:v>
                </c:pt>
                <c:pt idx="973">
                  <c:v>22.009927000000001</c:v>
                </c:pt>
                <c:pt idx="974">
                  <c:v>22.010541</c:v>
                </c:pt>
                <c:pt idx="975">
                  <c:v>22.009772999999999</c:v>
                </c:pt>
                <c:pt idx="976">
                  <c:v>22.011154999999999</c:v>
                </c:pt>
                <c:pt idx="977">
                  <c:v>22.012229999999999</c:v>
                </c:pt>
                <c:pt idx="978">
                  <c:v>22.010694000000001</c:v>
                </c:pt>
                <c:pt idx="979">
                  <c:v>22.011308</c:v>
                </c:pt>
                <c:pt idx="980">
                  <c:v>22.011154999999999</c:v>
                </c:pt>
                <c:pt idx="981">
                  <c:v>22.009004999999998</c:v>
                </c:pt>
                <c:pt idx="982">
                  <c:v>22.010847999999999</c:v>
                </c:pt>
                <c:pt idx="983">
                  <c:v>22.011001</c:v>
                </c:pt>
                <c:pt idx="984">
                  <c:v>22.010079999999999</c:v>
                </c:pt>
                <c:pt idx="985">
                  <c:v>22.010387000000001</c:v>
                </c:pt>
                <c:pt idx="986">
                  <c:v>22.010079999999999</c:v>
                </c:pt>
                <c:pt idx="987">
                  <c:v>22.009312999999999</c:v>
                </c:pt>
                <c:pt idx="988">
                  <c:v>22.010847999999999</c:v>
                </c:pt>
                <c:pt idx="989">
                  <c:v>22.009466</c:v>
                </c:pt>
                <c:pt idx="990">
                  <c:v>22.011001</c:v>
                </c:pt>
                <c:pt idx="991">
                  <c:v>22.009159</c:v>
                </c:pt>
                <c:pt idx="992">
                  <c:v>22.011001</c:v>
                </c:pt>
                <c:pt idx="993">
                  <c:v>22.010694000000001</c:v>
                </c:pt>
                <c:pt idx="994">
                  <c:v>22.009772999999999</c:v>
                </c:pt>
                <c:pt idx="995">
                  <c:v>22.011001</c:v>
                </c:pt>
                <c:pt idx="996">
                  <c:v>22.009466</c:v>
                </c:pt>
                <c:pt idx="997">
                  <c:v>22.010234000000001</c:v>
                </c:pt>
                <c:pt idx="998">
                  <c:v>22.010234000000001</c:v>
                </c:pt>
                <c:pt idx="999">
                  <c:v>22.010541</c:v>
                </c:pt>
                <c:pt idx="1000">
                  <c:v>22.010387000000001</c:v>
                </c:pt>
                <c:pt idx="1001">
                  <c:v>22.009927000000001</c:v>
                </c:pt>
                <c:pt idx="1002">
                  <c:v>22.010694000000001</c:v>
                </c:pt>
                <c:pt idx="1003">
                  <c:v>22.010541</c:v>
                </c:pt>
                <c:pt idx="1004">
                  <c:v>22.011769000000001</c:v>
                </c:pt>
                <c:pt idx="1005">
                  <c:v>22.010694000000001</c:v>
                </c:pt>
                <c:pt idx="1006">
                  <c:v>22.010079999999999</c:v>
                </c:pt>
                <c:pt idx="1007">
                  <c:v>22.010541</c:v>
                </c:pt>
                <c:pt idx="1008">
                  <c:v>22.010541</c:v>
                </c:pt>
                <c:pt idx="1009">
                  <c:v>22.010694000000001</c:v>
                </c:pt>
                <c:pt idx="1010">
                  <c:v>22.010079999999999</c:v>
                </c:pt>
                <c:pt idx="1011">
                  <c:v>22.012383</c:v>
                </c:pt>
                <c:pt idx="1012">
                  <c:v>22.010694000000001</c:v>
                </c:pt>
                <c:pt idx="1013">
                  <c:v>22.010079999999999</c:v>
                </c:pt>
                <c:pt idx="1014">
                  <c:v>22.009312999999999</c:v>
                </c:pt>
                <c:pt idx="1015">
                  <c:v>22.009927000000001</c:v>
                </c:pt>
                <c:pt idx="1016">
                  <c:v>22.009927000000001</c:v>
                </c:pt>
                <c:pt idx="1017">
                  <c:v>22.010387000000001</c:v>
                </c:pt>
                <c:pt idx="1018">
                  <c:v>22.010694000000001</c:v>
                </c:pt>
                <c:pt idx="1019">
                  <c:v>22.010847999999999</c:v>
                </c:pt>
                <c:pt idx="1020">
                  <c:v>22.010694000000001</c:v>
                </c:pt>
                <c:pt idx="1021">
                  <c:v>22.011001</c:v>
                </c:pt>
                <c:pt idx="1022">
                  <c:v>22.011308</c:v>
                </c:pt>
                <c:pt idx="1023">
                  <c:v>22.009772999999999</c:v>
                </c:pt>
                <c:pt idx="1024">
                  <c:v>22.009466</c:v>
                </c:pt>
                <c:pt idx="1025">
                  <c:v>22.009466</c:v>
                </c:pt>
                <c:pt idx="1026">
                  <c:v>22.011308</c:v>
                </c:pt>
                <c:pt idx="1027">
                  <c:v>22.010387000000001</c:v>
                </c:pt>
                <c:pt idx="1028">
                  <c:v>22.010387000000001</c:v>
                </c:pt>
                <c:pt idx="1029">
                  <c:v>22.009312999999999</c:v>
                </c:pt>
                <c:pt idx="1030">
                  <c:v>22.009312999999999</c:v>
                </c:pt>
                <c:pt idx="1031">
                  <c:v>22.009620000000002</c:v>
                </c:pt>
                <c:pt idx="1032">
                  <c:v>22.009620000000002</c:v>
                </c:pt>
                <c:pt idx="1033">
                  <c:v>22.011001</c:v>
                </c:pt>
                <c:pt idx="1034">
                  <c:v>22.009620000000002</c:v>
                </c:pt>
                <c:pt idx="1035">
                  <c:v>22.010694000000001</c:v>
                </c:pt>
                <c:pt idx="1036">
                  <c:v>22.010847999999999</c:v>
                </c:pt>
                <c:pt idx="1037">
                  <c:v>22.009620000000002</c:v>
                </c:pt>
                <c:pt idx="1038">
                  <c:v>22.010234000000001</c:v>
                </c:pt>
                <c:pt idx="1039">
                  <c:v>22.010694000000001</c:v>
                </c:pt>
                <c:pt idx="1040">
                  <c:v>22.011922999999999</c:v>
                </c:pt>
                <c:pt idx="1041">
                  <c:v>22.011922999999999</c:v>
                </c:pt>
                <c:pt idx="1042">
                  <c:v>22.009772999999999</c:v>
                </c:pt>
                <c:pt idx="1043">
                  <c:v>22.010541</c:v>
                </c:pt>
                <c:pt idx="1044">
                  <c:v>22.010234000000001</c:v>
                </c:pt>
                <c:pt idx="1045">
                  <c:v>22.009927000000001</c:v>
                </c:pt>
                <c:pt idx="1046">
                  <c:v>22.009620000000002</c:v>
                </c:pt>
                <c:pt idx="1047">
                  <c:v>22.009772999999999</c:v>
                </c:pt>
                <c:pt idx="1048">
                  <c:v>22.010079999999999</c:v>
                </c:pt>
                <c:pt idx="1049">
                  <c:v>22.011769000000001</c:v>
                </c:pt>
                <c:pt idx="1050">
                  <c:v>22.010694000000001</c:v>
                </c:pt>
                <c:pt idx="1051">
                  <c:v>22.012076</c:v>
                </c:pt>
                <c:pt idx="1052">
                  <c:v>22.010541</c:v>
                </c:pt>
                <c:pt idx="1053">
                  <c:v>22.009927000000001</c:v>
                </c:pt>
                <c:pt idx="1054">
                  <c:v>22.011308</c:v>
                </c:pt>
                <c:pt idx="1055">
                  <c:v>22.010694000000001</c:v>
                </c:pt>
                <c:pt idx="1056">
                  <c:v>22.009466</c:v>
                </c:pt>
                <c:pt idx="1057">
                  <c:v>22.011154999999999</c:v>
                </c:pt>
                <c:pt idx="1058">
                  <c:v>22.010541</c:v>
                </c:pt>
                <c:pt idx="1059">
                  <c:v>22.011308</c:v>
                </c:pt>
                <c:pt idx="1060">
                  <c:v>22.010387000000001</c:v>
                </c:pt>
                <c:pt idx="1061">
                  <c:v>22.010234000000001</c:v>
                </c:pt>
                <c:pt idx="1062">
                  <c:v>22.009772999999999</c:v>
                </c:pt>
                <c:pt idx="1063">
                  <c:v>22.010694000000001</c:v>
                </c:pt>
                <c:pt idx="1064">
                  <c:v>22.010234000000001</c:v>
                </c:pt>
                <c:pt idx="1065">
                  <c:v>22.009466</c:v>
                </c:pt>
                <c:pt idx="1066">
                  <c:v>22.011001</c:v>
                </c:pt>
                <c:pt idx="1067">
                  <c:v>22.010387000000001</c:v>
                </c:pt>
                <c:pt idx="1068">
                  <c:v>22.010541</c:v>
                </c:pt>
                <c:pt idx="1069">
                  <c:v>22.009620000000002</c:v>
                </c:pt>
                <c:pt idx="1070">
                  <c:v>22.011001</c:v>
                </c:pt>
                <c:pt idx="1071">
                  <c:v>22.011154999999999</c:v>
                </c:pt>
                <c:pt idx="1072">
                  <c:v>22.010079999999999</c:v>
                </c:pt>
                <c:pt idx="1073">
                  <c:v>22.010694000000001</c:v>
                </c:pt>
                <c:pt idx="1074">
                  <c:v>22.009927000000001</c:v>
                </c:pt>
                <c:pt idx="1075">
                  <c:v>22.010541</c:v>
                </c:pt>
                <c:pt idx="1076">
                  <c:v>22.008697999999999</c:v>
                </c:pt>
                <c:pt idx="1077">
                  <c:v>22.011462000000002</c:v>
                </c:pt>
                <c:pt idx="1078">
                  <c:v>22.010847999999999</c:v>
                </c:pt>
                <c:pt idx="1079">
                  <c:v>22.009620000000002</c:v>
                </c:pt>
                <c:pt idx="1080">
                  <c:v>22.011308</c:v>
                </c:pt>
                <c:pt idx="1081">
                  <c:v>22.010387000000001</c:v>
                </c:pt>
                <c:pt idx="1082">
                  <c:v>22.011462000000002</c:v>
                </c:pt>
                <c:pt idx="1083">
                  <c:v>22.010847999999999</c:v>
                </c:pt>
                <c:pt idx="1084">
                  <c:v>22.010079999999999</c:v>
                </c:pt>
                <c:pt idx="1085">
                  <c:v>22.010079999999999</c:v>
                </c:pt>
                <c:pt idx="1086">
                  <c:v>22.009772999999999</c:v>
                </c:pt>
                <c:pt idx="1087">
                  <c:v>22.009620000000002</c:v>
                </c:pt>
                <c:pt idx="1088">
                  <c:v>22.010694000000001</c:v>
                </c:pt>
                <c:pt idx="1089">
                  <c:v>22.009772999999999</c:v>
                </c:pt>
                <c:pt idx="1090">
                  <c:v>22.010694000000001</c:v>
                </c:pt>
                <c:pt idx="1091">
                  <c:v>22.009927000000001</c:v>
                </c:pt>
                <c:pt idx="1092">
                  <c:v>22.009772999999999</c:v>
                </c:pt>
                <c:pt idx="1093">
                  <c:v>22.011922999999999</c:v>
                </c:pt>
                <c:pt idx="1094">
                  <c:v>22.009927000000001</c:v>
                </c:pt>
                <c:pt idx="1095">
                  <c:v>22.010694000000001</c:v>
                </c:pt>
                <c:pt idx="1096">
                  <c:v>22.008697999999999</c:v>
                </c:pt>
                <c:pt idx="1097">
                  <c:v>22.009312999999999</c:v>
                </c:pt>
                <c:pt idx="1098">
                  <c:v>22.009004999999998</c:v>
                </c:pt>
                <c:pt idx="1099">
                  <c:v>22.011308</c:v>
                </c:pt>
                <c:pt idx="1100">
                  <c:v>22.010079999999999</c:v>
                </c:pt>
                <c:pt idx="1101">
                  <c:v>22.012229999999999</c:v>
                </c:pt>
                <c:pt idx="1102">
                  <c:v>22.010234000000001</c:v>
                </c:pt>
                <c:pt idx="1103">
                  <c:v>22.010694000000001</c:v>
                </c:pt>
                <c:pt idx="1104">
                  <c:v>22.010694000000001</c:v>
                </c:pt>
                <c:pt idx="1105">
                  <c:v>22.009466</c:v>
                </c:pt>
                <c:pt idx="1106">
                  <c:v>22.010541</c:v>
                </c:pt>
                <c:pt idx="1107">
                  <c:v>22.010694000000001</c:v>
                </c:pt>
                <c:pt idx="1108">
                  <c:v>22.009927000000001</c:v>
                </c:pt>
                <c:pt idx="1109">
                  <c:v>22.010387000000001</c:v>
                </c:pt>
                <c:pt idx="1110">
                  <c:v>22.011308</c:v>
                </c:pt>
                <c:pt idx="1111">
                  <c:v>22.011462000000002</c:v>
                </c:pt>
                <c:pt idx="1112">
                  <c:v>22.009312999999999</c:v>
                </c:pt>
                <c:pt idx="1113">
                  <c:v>22.010847999999999</c:v>
                </c:pt>
                <c:pt idx="1114">
                  <c:v>22.010694000000001</c:v>
                </c:pt>
                <c:pt idx="1115">
                  <c:v>22.009927000000001</c:v>
                </c:pt>
                <c:pt idx="1116">
                  <c:v>22.009772999999999</c:v>
                </c:pt>
                <c:pt idx="1117">
                  <c:v>22.010387000000001</c:v>
                </c:pt>
                <c:pt idx="1118">
                  <c:v>22.011001</c:v>
                </c:pt>
                <c:pt idx="1119">
                  <c:v>22.011154999999999</c:v>
                </c:pt>
                <c:pt idx="1120">
                  <c:v>22.011001</c:v>
                </c:pt>
                <c:pt idx="1121">
                  <c:v>22.009466</c:v>
                </c:pt>
                <c:pt idx="1122">
                  <c:v>22.010541</c:v>
                </c:pt>
                <c:pt idx="1123">
                  <c:v>22.010234000000001</c:v>
                </c:pt>
                <c:pt idx="1124">
                  <c:v>22.010079999999999</c:v>
                </c:pt>
                <c:pt idx="1125">
                  <c:v>22.010694000000001</c:v>
                </c:pt>
                <c:pt idx="1126">
                  <c:v>22.010541</c:v>
                </c:pt>
                <c:pt idx="1127">
                  <c:v>22.010234000000001</c:v>
                </c:pt>
                <c:pt idx="1128">
                  <c:v>22.011154999999999</c:v>
                </c:pt>
                <c:pt idx="1129">
                  <c:v>22.009927000000001</c:v>
                </c:pt>
                <c:pt idx="1130">
                  <c:v>22.010234000000001</c:v>
                </c:pt>
                <c:pt idx="1131">
                  <c:v>22.010234000000001</c:v>
                </c:pt>
                <c:pt idx="1132">
                  <c:v>22.010234000000001</c:v>
                </c:pt>
                <c:pt idx="1133">
                  <c:v>22.010694000000001</c:v>
                </c:pt>
                <c:pt idx="1134">
                  <c:v>22.009927000000001</c:v>
                </c:pt>
                <c:pt idx="1135">
                  <c:v>22.010234000000001</c:v>
                </c:pt>
                <c:pt idx="1136">
                  <c:v>22.009620000000002</c:v>
                </c:pt>
                <c:pt idx="1137">
                  <c:v>22.009927000000001</c:v>
                </c:pt>
                <c:pt idx="1138">
                  <c:v>22.009772999999999</c:v>
                </c:pt>
                <c:pt idx="1139">
                  <c:v>22.009004999999998</c:v>
                </c:pt>
                <c:pt idx="1140">
                  <c:v>22.010847999999999</c:v>
                </c:pt>
                <c:pt idx="1141">
                  <c:v>22.010541</c:v>
                </c:pt>
                <c:pt idx="1142">
                  <c:v>22.010079999999999</c:v>
                </c:pt>
                <c:pt idx="1143">
                  <c:v>22.011308</c:v>
                </c:pt>
                <c:pt idx="1144">
                  <c:v>22.011616</c:v>
                </c:pt>
                <c:pt idx="1145">
                  <c:v>22.011616</c:v>
                </c:pt>
                <c:pt idx="1146">
                  <c:v>22.009772999999999</c:v>
                </c:pt>
                <c:pt idx="1147">
                  <c:v>22.009927000000001</c:v>
                </c:pt>
                <c:pt idx="1148">
                  <c:v>22.010387000000001</c:v>
                </c:pt>
                <c:pt idx="1149">
                  <c:v>22.009927000000001</c:v>
                </c:pt>
                <c:pt idx="1150">
                  <c:v>22.009772999999999</c:v>
                </c:pt>
                <c:pt idx="1151">
                  <c:v>22.009159</c:v>
                </c:pt>
                <c:pt idx="1152">
                  <c:v>22.010541</c:v>
                </c:pt>
                <c:pt idx="1153">
                  <c:v>22.011154999999999</c:v>
                </c:pt>
                <c:pt idx="1154">
                  <c:v>22.010387000000001</c:v>
                </c:pt>
                <c:pt idx="1155">
                  <c:v>22.011001</c:v>
                </c:pt>
                <c:pt idx="1156">
                  <c:v>22.010694000000001</c:v>
                </c:pt>
                <c:pt idx="1157">
                  <c:v>22.010234000000001</c:v>
                </c:pt>
                <c:pt idx="1158">
                  <c:v>22.011154999999999</c:v>
                </c:pt>
                <c:pt idx="1159">
                  <c:v>22.010541</c:v>
                </c:pt>
                <c:pt idx="1160">
                  <c:v>22.011308</c:v>
                </c:pt>
                <c:pt idx="1161">
                  <c:v>22.010234000000001</c:v>
                </c:pt>
                <c:pt idx="1162">
                  <c:v>22.010234000000001</c:v>
                </c:pt>
                <c:pt idx="1163">
                  <c:v>22.009772999999999</c:v>
                </c:pt>
                <c:pt idx="1164">
                  <c:v>22.010079999999999</c:v>
                </c:pt>
                <c:pt idx="1165">
                  <c:v>22.010079999999999</c:v>
                </c:pt>
                <c:pt idx="1166">
                  <c:v>22.011154999999999</c:v>
                </c:pt>
                <c:pt idx="1167">
                  <c:v>22.011769000000001</c:v>
                </c:pt>
                <c:pt idx="1168">
                  <c:v>22.010387000000001</c:v>
                </c:pt>
                <c:pt idx="1169">
                  <c:v>22.010387000000001</c:v>
                </c:pt>
                <c:pt idx="1170">
                  <c:v>22.010387000000001</c:v>
                </c:pt>
                <c:pt idx="1171">
                  <c:v>22.009772999999999</c:v>
                </c:pt>
                <c:pt idx="1172">
                  <c:v>22.010694000000001</c:v>
                </c:pt>
                <c:pt idx="1173">
                  <c:v>22.011001</c:v>
                </c:pt>
                <c:pt idx="1174">
                  <c:v>22.010847999999999</c:v>
                </c:pt>
                <c:pt idx="1175">
                  <c:v>22.009927000000001</c:v>
                </c:pt>
                <c:pt idx="1176">
                  <c:v>22.011462000000002</c:v>
                </c:pt>
                <c:pt idx="1177">
                  <c:v>22.010234000000001</c:v>
                </c:pt>
                <c:pt idx="1178">
                  <c:v>22.010387000000001</c:v>
                </c:pt>
                <c:pt idx="1179">
                  <c:v>22.009927000000001</c:v>
                </c:pt>
                <c:pt idx="1180">
                  <c:v>22.010234000000001</c:v>
                </c:pt>
                <c:pt idx="1181">
                  <c:v>22.010234000000001</c:v>
                </c:pt>
                <c:pt idx="1182">
                  <c:v>22.010387000000001</c:v>
                </c:pt>
                <c:pt idx="1183">
                  <c:v>22.010541</c:v>
                </c:pt>
                <c:pt idx="1184">
                  <c:v>22.009620000000002</c:v>
                </c:pt>
                <c:pt idx="1185">
                  <c:v>22.010694000000001</c:v>
                </c:pt>
                <c:pt idx="1186">
                  <c:v>22.009927000000001</c:v>
                </c:pt>
                <c:pt idx="1187">
                  <c:v>22.010694000000001</c:v>
                </c:pt>
                <c:pt idx="1188">
                  <c:v>22.009927000000001</c:v>
                </c:pt>
                <c:pt idx="1189">
                  <c:v>22.011769000000001</c:v>
                </c:pt>
                <c:pt idx="1190">
                  <c:v>22.010694000000001</c:v>
                </c:pt>
                <c:pt idx="1191">
                  <c:v>22.011001</c:v>
                </c:pt>
                <c:pt idx="1192">
                  <c:v>22.010541</c:v>
                </c:pt>
                <c:pt idx="1193">
                  <c:v>22.011462000000002</c:v>
                </c:pt>
                <c:pt idx="1194">
                  <c:v>22.010694000000001</c:v>
                </c:pt>
                <c:pt idx="1195">
                  <c:v>22.010234000000001</c:v>
                </c:pt>
                <c:pt idx="1196">
                  <c:v>22.010234000000001</c:v>
                </c:pt>
                <c:pt idx="1197">
                  <c:v>22.011001</c:v>
                </c:pt>
                <c:pt idx="1198">
                  <c:v>22.010234000000001</c:v>
                </c:pt>
                <c:pt idx="1199">
                  <c:v>22.010847999999999</c:v>
                </c:pt>
                <c:pt idx="1200">
                  <c:v>22.010387000000001</c:v>
                </c:pt>
                <c:pt idx="1201">
                  <c:v>22.010387000000001</c:v>
                </c:pt>
                <c:pt idx="1202">
                  <c:v>22.010847999999999</c:v>
                </c:pt>
                <c:pt idx="1203">
                  <c:v>22.010234000000001</c:v>
                </c:pt>
                <c:pt idx="1204">
                  <c:v>22.010387000000001</c:v>
                </c:pt>
                <c:pt idx="1205">
                  <c:v>22.010847999999999</c:v>
                </c:pt>
                <c:pt idx="1206">
                  <c:v>22.011769000000001</c:v>
                </c:pt>
                <c:pt idx="1207">
                  <c:v>22.010541</c:v>
                </c:pt>
                <c:pt idx="1208">
                  <c:v>22.009772999999999</c:v>
                </c:pt>
                <c:pt idx="1209">
                  <c:v>22.010847999999999</c:v>
                </c:pt>
                <c:pt idx="1210">
                  <c:v>22.011154999999999</c:v>
                </c:pt>
                <c:pt idx="1211">
                  <c:v>22.010694000000001</c:v>
                </c:pt>
                <c:pt idx="1212">
                  <c:v>22.011462000000002</c:v>
                </c:pt>
                <c:pt idx="1213">
                  <c:v>22.010387000000001</c:v>
                </c:pt>
                <c:pt idx="1214">
                  <c:v>22.010694000000001</c:v>
                </c:pt>
                <c:pt idx="1215">
                  <c:v>22.010541</c:v>
                </c:pt>
                <c:pt idx="1216">
                  <c:v>22.010694000000001</c:v>
                </c:pt>
                <c:pt idx="1217">
                  <c:v>22.010079999999999</c:v>
                </c:pt>
                <c:pt idx="1218">
                  <c:v>22.010079999999999</c:v>
                </c:pt>
                <c:pt idx="1219">
                  <c:v>22.011154999999999</c:v>
                </c:pt>
                <c:pt idx="1220">
                  <c:v>22.009927000000001</c:v>
                </c:pt>
                <c:pt idx="1221">
                  <c:v>22.009927000000001</c:v>
                </c:pt>
                <c:pt idx="1222">
                  <c:v>22.009620000000002</c:v>
                </c:pt>
                <c:pt idx="1223">
                  <c:v>22.010234000000001</c:v>
                </c:pt>
                <c:pt idx="1224">
                  <c:v>22.010079999999999</c:v>
                </c:pt>
                <c:pt idx="1225">
                  <c:v>22.010847999999999</c:v>
                </c:pt>
                <c:pt idx="1226">
                  <c:v>22.010694000000001</c:v>
                </c:pt>
                <c:pt idx="1227">
                  <c:v>22.011308</c:v>
                </c:pt>
                <c:pt idx="1228">
                  <c:v>22.011308</c:v>
                </c:pt>
                <c:pt idx="1229">
                  <c:v>22.010694000000001</c:v>
                </c:pt>
                <c:pt idx="1230">
                  <c:v>22.010541</c:v>
                </c:pt>
                <c:pt idx="1231">
                  <c:v>22.012076</c:v>
                </c:pt>
                <c:pt idx="1232">
                  <c:v>22.011769000000001</c:v>
                </c:pt>
                <c:pt idx="1233">
                  <c:v>22.010694000000001</c:v>
                </c:pt>
                <c:pt idx="1234">
                  <c:v>22.010387000000001</c:v>
                </c:pt>
                <c:pt idx="1235">
                  <c:v>22.010694000000001</c:v>
                </c:pt>
                <c:pt idx="1236">
                  <c:v>22.011462000000002</c:v>
                </c:pt>
                <c:pt idx="1237">
                  <c:v>22.010387000000001</c:v>
                </c:pt>
                <c:pt idx="1238">
                  <c:v>22.011462000000002</c:v>
                </c:pt>
                <c:pt idx="1239">
                  <c:v>22.011001</c:v>
                </c:pt>
                <c:pt idx="1240">
                  <c:v>22.011308</c:v>
                </c:pt>
                <c:pt idx="1241">
                  <c:v>22.011154999999999</c:v>
                </c:pt>
                <c:pt idx="1242">
                  <c:v>22.009159</c:v>
                </c:pt>
                <c:pt idx="1243">
                  <c:v>22.011616</c:v>
                </c:pt>
                <c:pt idx="1244">
                  <c:v>22.010541</c:v>
                </c:pt>
                <c:pt idx="1245">
                  <c:v>22.010847999999999</c:v>
                </c:pt>
                <c:pt idx="1246">
                  <c:v>22.009927000000001</c:v>
                </c:pt>
                <c:pt idx="1247">
                  <c:v>22.010234000000001</c:v>
                </c:pt>
                <c:pt idx="1248">
                  <c:v>22.009620000000002</c:v>
                </c:pt>
                <c:pt idx="1249">
                  <c:v>22.009927000000001</c:v>
                </c:pt>
                <c:pt idx="1250">
                  <c:v>22.010079999999999</c:v>
                </c:pt>
                <c:pt idx="1251">
                  <c:v>22.011308</c:v>
                </c:pt>
                <c:pt idx="1252">
                  <c:v>22.010234000000001</c:v>
                </c:pt>
                <c:pt idx="1253">
                  <c:v>22.011154999999999</c:v>
                </c:pt>
                <c:pt idx="1254">
                  <c:v>22.010387000000001</c:v>
                </c:pt>
                <c:pt idx="1255">
                  <c:v>22.012229999999999</c:v>
                </c:pt>
                <c:pt idx="1256">
                  <c:v>22.010541</c:v>
                </c:pt>
                <c:pt idx="1257">
                  <c:v>22.010541</c:v>
                </c:pt>
                <c:pt idx="1258">
                  <c:v>22.009159</c:v>
                </c:pt>
                <c:pt idx="1259">
                  <c:v>22.010387000000001</c:v>
                </c:pt>
                <c:pt idx="1260">
                  <c:v>22.010694000000001</c:v>
                </c:pt>
                <c:pt idx="1261">
                  <c:v>22.010079999999999</c:v>
                </c:pt>
                <c:pt idx="1262">
                  <c:v>22.011154999999999</c:v>
                </c:pt>
                <c:pt idx="1263">
                  <c:v>22.010541</c:v>
                </c:pt>
                <c:pt idx="1264">
                  <c:v>22.010694000000001</c:v>
                </c:pt>
                <c:pt idx="1265">
                  <c:v>22.010847999999999</c:v>
                </c:pt>
                <c:pt idx="1266">
                  <c:v>22.010847999999999</c:v>
                </c:pt>
                <c:pt idx="1267">
                  <c:v>22.009927000000001</c:v>
                </c:pt>
                <c:pt idx="1268">
                  <c:v>22.011154999999999</c:v>
                </c:pt>
                <c:pt idx="1269">
                  <c:v>22.010541</c:v>
                </c:pt>
                <c:pt idx="1270">
                  <c:v>22.012844000000001</c:v>
                </c:pt>
                <c:pt idx="1271">
                  <c:v>22.011616</c:v>
                </c:pt>
                <c:pt idx="1272">
                  <c:v>22.010079999999999</c:v>
                </c:pt>
                <c:pt idx="1273">
                  <c:v>22.011616</c:v>
                </c:pt>
                <c:pt idx="1274">
                  <c:v>22.009620000000002</c:v>
                </c:pt>
                <c:pt idx="1275">
                  <c:v>22.009620000000002</c:v>
                </c:pt>
                <c:pt idx="1276">
                  <c:v>22.010079999999999</c:v>
                </c:pt>
                <c:pt idx="1277">
                  <c:v>22.010387000000001</c:v>
                </c:pt>
                <c:pt idx="1278">
                  <c:v>22.010541</c:v>
                </c:pt>
                <c:pt idx="1279">
                  <c:v>22.011922999999999</c:v>
                </c:pt>
                <c:pt idx="1280">
                  <c:v>22.011462000000002</c:v>
                </c:pt>
                <c:pt idx="1281">
                  <c:v>22.011154999999999</c:v>
                </c:pt>
                <c:pt idx="1282">
                  <c:v>22.010079999999999</c:v>
                </c:pt>
                <c:pt idx="1283">
                  <c:v>22.011308</c:v>
                </c:pt>
                <c:pt idx="1284">
                  <c:v>22.010847999999999</c:v>
                </c:pt>
                <c:pt idx="1285">
                  <c:v>22.010694000000001</c:v>
                </c:pt>
                <c:pt idx="1286">
                  <c:v>22.011001</c:v>
                </c:pt>
                <c:pt idx="1287">
                  <c:v>22.010387000000001</c:v>
                </c:pt>
                <c:pt idx="1288">
                  <c:v>22.010234000000001</c:v>
                </c:pt>
                <c:pt idx="1289">
                  <c:v>22.010847999999999</c:v>
                </c:pt>
                <c:pt idx="1290">
                  <c:v>22.010234000000001</c:v>
                </c:pt>
                <c:pt idx="1291">
                  <c:v>22.010234000000001</c:v>
                </c:pt>
                <c:pt idx="1292">
                  <c:v>22.009927000000001</c:v>
                </c:pt>
                <c:pt idx="1293">
                  <c:v>22.010234000000001</c:v>
                </c:pt>
                <c:pt idx="1294">
                  <c:v>22.010234000000001</c:v>
                </c:pt>
                <c:pt idx="1295">
                  <c:v>22.010234000000001</c:v>
                </c:pt>
                <c:pt idx="1296">
                  <c:v>22.010847999999999</c:v>
                </c:pt>
                <c:pt idx="1297">
                  <c:v>22.011308</c:v>
                </c:pt>
                <c:pt idx="1298">
                  <c:v>22.010541</c:v>
                </c:pt>
                <c:pt idx="1299">
                  <c:v>22.010847999999999</c:v>
                </c:pt>
                <c:pt idx="1300">
                  <c:v>22.010079999999999</c:v>
                </c:pt>
                <c:pt idx="1301">
                  <c:v>22.010079999999999</c:v>
                </c:pt>
                <c:pt idx="1302">
                  <c:v>22.011154999999999</c:v>
                </c:pt>
                <c:pt idx="1303">
                  <c:v>22.011462000000002</c:v>
                </c:pt>
                <c:pt idx="1304">
                  <c:v>22.011154999999999</c:v>
                </c:pt>
                <c:pt idx="1305">
                  <c:v>22.010694000000001</c:v>
                </c:pt>
                <c:pt idx="1306">
                  <c:v>22.011462000000002</c:v>
                </c:pt>
                <c:pt idx="1307">
                  <c:v>22.010694000000001</c:v>
                </c:pt>
                <c:pt idx="1308">
                  <c:v>22.011308</c:v>
                </c:pt>
                <c:pt idx="1309">
                  <c:v>22.009927000000001</c:v>
                </c:pt>
                <c:pt idx="1310">
                  <c:v>22.009620000000002</c:v>
                </c:pt>
                <c:pt idx="1311">
                  <c:v>22.011769000000001</c:v>
                </c:pt>
                <c:pt idx="1312">
                  <c:v>22.011154999999999</c:v>
                </c:pt>
                <c:pt idx="1313">
                  <c:v>22.011769000000001</c:v>
                </c:pt>
                <c:pt idx="1314">
                  <c:v>22.010234000000001</c:v>
                </c:pt>
                <c:pt idx="1315">
                  <c:v>22.010847999999999</c:v>
                </c:pt>
                <c:pt idx="1316">
                  <c:v>22.010847999999999</c:v>
                </c:pt>
                <c:pt idx="1317">
                  <c:v>22.011769000000001</c:v>
                </c:pt>
                <c:pt idx="1318">
                  <c:v>22.011001</c:v>
                </c:pt>
                <c:pt idx="1319">
                  <c:v>22.011001</c:v>
                </c:pt>
                <c:pt idx="1320">
                  <c:v>22.011462000000002</c:v>
                </c:pt>
                <c:pt idx="1321">
                  <c:v>22.010234000000001</c:v>
                </c:pt>
                <c:pt idx="1322">
                  <c:v>22.010234000000001</c:v>
                </c:pt>
                <c:pt idx="1323">
                  <c:v>22.011462000000002</c:v>
                </c:pt>
                <c:pt idx="1324">
                  <c:v>22.010847999999999</c:v>
                </c:pt>
                <c:pt idx="1325">
                  <c:v>22.011308</c:v>
                </c:pt>
                <c:pt idx="1326">
                  <c:v>22.009312999999999</c:v>
                </c:pt>
                <c:pt idx="1327">
                  <c:v>22.011154999999999</c:v>
                </c:pt>
                <c:pt idx="1328">
                  <c:v>22.009927000000001</c:v>
                </c:pt>
                <c:pt idx="1329">
                  <c:v>22.011462000000002</c:v>
                </c:pt>
                <c:pt idx="1330">
                  <c:v>22.010541</c:v>
                </c:pt>
                <c:pt idx="1331">
                  <c:v>22.010541</c:v>
                </c:pt>
                <c:pt idx="1332">
                  <c:v>22.009927000000001</c:v>
                </c:pt>
                <c:pt idx="1333">
                  <c:v>22.010079999999999</c:v>
                </c:pt>
                <c:pt idx="1334">
                  <c:v>22.010847999999999</c:v>
                </c:pt>
                <c:pt idx="1335">
                  <c:v>22.010694000000001</c:v>
                </c:pt>
                <c:pt idx="1336">
                  <c:v>22.010541</c:v>
                </c:pt>
                <c:pt idx="1337">
                  <c:v>22.011462000000002</c:v>
                </c:pt>
                <c:pt idx="1338">
                  <c:v>22.009159</c:v>
                </c:pt>
                <c:pt idx="1339">
                  <c:v>22.010541</c:v>
                </c:pt>
                <c:pt idx="1340">
                  <c:v>22.011154999999999</c:v>
                </c:pt>
                <c:pt idx="1341">
                  <c:v>22.010694000000001</c:v>
                </c:pt>
                <c:pt idx="1342">
                  <c:v>22.011154999999999</c:v>
                </c:pt>
                <c:pt idx="1343">
                  <c:v>22.011154999999999</c:v>
                </c:pt>
                <c:pt idx="1344">
                  <c:v>22.010079999999999</c:v>
                </c:pt>
                <c:pt idx="1345">
                  <c:v>22.011308</c:v>
                </c:pt>
                <c:pt idx="1346">
                  <c:v>22.011308</c:v>
                </c:pt>
                <c:pt idx="1347">
                  <c:v>22.011001</c:v>
                </c:pt>
                <c:pt idx="1348">
                  <c:v>22.011462000000002</c:v>
                </c:pt>
                <c:pt idx="1349">
                  <c:v>22.011616</c:v>
                </c:pt>
                <c:pt idx="1350">
                  <c:v>22.011308</c:v>
                </c:pt>
                <c:pt idx="1351">
                  <c:v>22.010387000000001</c:v>
                </c:pt>
                <c:pt idx="1352">
                  <c:v>22.012689999999999</c:v>
                </c:pt>
                <c:pt idx="1353">
                  <c:v>22.010387000000001</c:v>
                </c:pt>
                <c:pt idx="1354">
                  <c:v>22.010541</c:v>
                </c:pt>
                <c:pt idx="1355">
                  <c:v>22.011616</c:v>
                </c:pt>
                <c:pt idx="1356">
                  <c:v>22.009927000000001</c:v>
                </c:pt>
                <c:pt idx="1357">
                  <c:v>22.011154999999999</c:v>
                </c:pt>
                <c:pt idx="1358">
                  <c:v>22.011154999999999</c:v>
                </c:pt>
                <c:pt idx="1359">
                  <c:v>22.010079999999999</c:v>
                </c:pt>
                <c:pt idx="1360">
                  <c:v>22.010234000000001</c:v>
                </c:pt>
                <c:pt idx="1361">
                  <c:v>22.010387000000001</c:v>
                </c:pt>
                <c:pt idx="1362">
                  <c:v>22.011616</c:v>
                </c:pt>
                <c:pt idx="1363">
                  <c:v>22.011462000000002</c:v>
                </c:pt>
                <c:pt idx="1364">
                  <c:v>22.011462000000002</c:v>
                </c:pt>
                <c:pt idx="1365">
                  <c:v>22.010847999999999</c:v>
                </c:pt>
                <c:pt idx="1366">
                  <c:v>22.011001</c:v>
                </c:pt>
                <c:pt idx="1367">
                  <c:v>22.012229999999999</c:v>
                </c:pt>
                <c:pt idx="1368">
                  <c:v>22.011308</c:v>
                </c:pt>
                <c:pt idx="1369">
                  <c:v>22.010847999999999</c:v>
                </c:pt>
                <c:pt idx="1370">
                  <c:v>22.011308</c:v>
                </c:pt>
                <c:pt idx="1371">
                  <c:v>22.010541</c:v>
                </c:pt>
                <c:pt idx="1372">
                  <c:v>22.011308</c:v>
                </c:pt>
                <c:pt idx="1373">
                  <c:v>22.011001</c:v>
                </c:pt>
                <c:pt idx="1374">
                  <c:v>22.011001</c:v>
                </c:pt>
                <c:pt idx="1375">
                  <c:v>22.011616</c:v>
                </c:pt>
                <c:pt idx="1376">
                  <c:v>22.011462000000002</c:v>
                </c:pt>
                <c:pt idx="1377">
                  <c:v>22.012076</c:v>
                </c:pt>
                <c:pt idx="1378">
                  <c:v>22.012229999999999</c:v>
                </c:pt>
                <c:pt idx="1379">
                  <c:v>22.011616</c:v>
                </c:pt>
                <c:pt idx="1380">
                  <c:v>22.011001</c:v>
                </c:pt>
                <c:pt idx="1381">
                  <c:v>22.011001</c:v>
                </c:pt>
                <c:pt idx="1382">
                  <c:v>22.010847999999999</c:v>
                </c:pt>
                <c:pt idx="1383">
                  <c:v>22.011154999999999</c:v>
                </c:pt>
                <c:pt idx="1384">
                  <c:v>22.011308</c:v>
                </c:pt>
                <c:pt idx="1385">
                  <c:v>22.010541</c:v>
                </c:pt>
                <c:pt idx="1386">
                  <c:v>22.009772999999999</c:v>
                </c:pt>
                <c:pt idx="1387">
                  <c:v>22.010387000000001</c:v>
                </c:pt>
                <c:pt idx="1388">
                  <c:v>22.010079999999999</c:v>
                </c:pt>
                <c:pt idx="1389">
                  <c:v>22.012844000000001</c:v>
                </c:pt>
                <c:pt idx="1390">
                  <c:v>22.011616</c:v>
                </c:pt>
                <c:pt idx="1391">
                  <c:v>22.011462000000002</c:v>
                </c:pt>
                <c:pt idx="1392">
                  <c:v>22.011308</c:v>
                </c:pt>
                <c:pt idx="1393">
                  <c:v>22.011462000000002</c:v>
                </c:pt>
                <c:pt idx="1394">
                  <c:v>22.010694000000001</c:v>
                </c:pt>
                <c:pt idx="1395">
                  <c:v>22.011308</c:v>
                </c:pt>
                <c:pt idx="1396">
                  <c:v>22.010387000000001</c:v>
                </c:pt>
                <c:pt idx="1397">
                  <c:v>22.011616</c:v>
                </c:pt>
                <c:pt idx="1398">
                  <c:v>22.011154999999999</c:v>
                </c:pt>
                <c:pt idx="1399">
                  <c:v>22.011616</c:v>
                </c:pt>
                <c:pt idx="1400">
                  <c:v>22.011308</c:v>
                </c:pt>
                <c:pt idx="1401">
                  <c:v>22.011308</c:v>
                </c:pt>
                <c:pt idx="1402">
                  <c:v>22.011462000000002</c:v>
                </c:pt>
                <c:pt idx="1403">
                  <c:v>22.010847999999999</c:v>
                </c:pt>
                <c:pt idx="1404">
                  <c:v>22.011308</c:v>
                </c:pt>
                <c:pt idx="1405">
                  <c:v>22.011154999999999</c:v>
                </c:pt>
                <c:pt idx="1406">
                  <c:v>22.011462000000002</c:v>
                </c:pt>
                <c:pt idx="1407">
                  <c:v>22.011769000000001</c:v>
                </c:pt>
                <c:pt idx="1408">
                  <c:v>22.012689999999999</c:v>
                </c:pt>
                <c:pt idx="1409">
                  <c:v>22.011308</c:v>
                </c:pt>
                <c:pt idx="1410">
                  <c:v>22.010694000000001</c:v>
                </c:pt>
                <c:pt idx="1411">
                  <c:v>22.010234000000001</c:v>
                </c:pt>
                <c:pt idx="1412">
                  <c:v>22.010847999999999</c:v>
                </c:pt>
                <c:pt idx="1413">
                  <c:v>22.011308</c:v>
                </c:pt>
                <c:pt idx="1414">
                  <c:v>22.011308</c:v>
                </c:pt>
                <c:pt idx="1415">
                  <c:v>22.011922999999999</c:v>
                </c:pt>
                <c:pt idx="1416">
                  <c:v>22.011462000000002</c:v>
                </c:pt>
                <c:pt idx="1417">
                  <c:v>22.010079999999999</c:v>
                </c:pt>
                <c:pt idx="1418">
                  <c:v>22.011769000000001</c:v>
                </c:pt>
                <c:pt idx="1419">
                  <c:v>22.011616</c:v>
                </c:pt>
                <c:pt idx="1420">
                  <c:v>22.011001</c:v>
                </c:pt>
                <c:pt idx="1421">
                  <c:v>22.012076</c:v>
                </c:pt>
                <c:pt idx="1422">
                  <c:v>22.011001</c:v>
                </c:pt>
                <c:pt idx="1423">
                  <c:v>22.011616</c:v>
                </c:pt>
                <c:pt idx="1424">
                  <c:v>22.010541</c:v>
                </c:pt>
                <c:pt idx="1425">
                  <c:v>22.011462000000002</c:v>
                </c:pt>
                <c:pt idx="1426">
                  <c:v>22.010079999999999</c:v>
                </c:pt>
                <c:pt idx="1427">
                  <c:v>22.011154999999999</c:v>
                </c:pt>
                <c:pt idx="1428">
                  <c:v>22.010847999999999</c:v>
                </c:pt>
                <c:pt idx="1429">
                  <c:v>22.011616</c:v>
                </c:pt>
                <c:pt idx="1430">
                  <c:v>22.011308</c:v>
                </c:pt>
                <c:pt idx="1431">
                  <c:v>22.011769000000001</c:v>
                </c:pt>
                <c:pt idx="1432">
                  <c:v>22.011616</c:v>
                </c:pt>
                <c:pt idx="1433">
                  <c:v>22.011001</c:v>
                </c:pt>
                <c:pt idx="1434">
                  <c:v>22.010847999999999</c:v>
                </c:pt>
                <c:pt idx="1435">
                  <c:v>22.009772999999999</c:v>
                </c:pt>
                <c:pt idx="1436">
                  <c:v>22.010847999999999</c:v>
                </c:pt>
                <c:pt idx="1437">
                  <c:v>22.010694000000001</c:v>
                </c:pt>
                <c:pt idx="1438">
                  <c:v>22.011308</c:v>
                </c:pt>
                <c:pt idx="1439">
                  <c:v>22.010234000000001</c:v>
                </c:pt>
                <c:pt idx="1440">
                  <c:v>22.012076</c:v>
                </c:pt>
                <c:pt idx="1441">
                  <c:v>22.011154999999999</c:v>
                </c:pt>
                <c:pt idx="1442">
                  <c:v>22.012229999999999</c:v>
                </c:pt>
                <c:pt idx="1443">
                  <c:v>22.011616</c:v>
                </c:pt>
                <c:pt idx="1444">
                  <c:v>22.011308</c:v>
                </c:pt>
                <c:pt idx="1445">
                  <c:v>22.011001</c:v>
                </c:pt>
                <c:pt idx="1446">
                  <c:v>22.012076</c:v>
                </c:pt>
                <c:pt idx="1447">
                  <c:v>22.011462000000002</c:v>
                </c:pt>
                <c:pt idx="1448">
                  <c:v>22.010847999999999</c:v>
                </c:pt>
                <c:pt idx="1449">
                  <c:v>22.010847999999999</c:v>
                </c:pt>
                <c:pt idx="1450">
                  <c:v>22.011462000000002</c:v>
                </c:pt>
                <c:pt idx="1451">
                  <c:v>22.010847999999999</c:v>
                </c:pt>
                <c:pt idx="1452">
                  <c:v>22.010694000000001</c:v>
                </c:pt>
                <c:pt idx="1453">
                  <c:v>22.012076</c:v>
                </c:pt>
                <c:pt idx="1454">
                  <c:v>22.011308</c:v>
                </c:pt>
                <c:pt idx="1455">
                  <c:v>22.010541</c:v>
                </c:pt>
                <c:pt idx="1456">
                  <c:v>22.012844000000001</c:v>
                </c:pt>
                <c:pt idx="1457">
                  <c:v>22.011001</c:v>
                </c:pt>
                <c:pt idx="1458">
                  <c:v>22.012076</c:v>
                </c:pt>
                <c:pt idx="1459">
                  <c:v>22.010541</c:v>
                </c:pt>
                <c:pt idx="1460">
                  <c:v>22.011001</c:v>
                </c:pt>
                <c:pt idx="1461">
                  <c:v>22.011616</c:v>
                </c:pt>
                <c:pt idx="1462">
                  <c:v>22.011462000000002</c:v>
                </c:pt>
                <c:pt idx="1463">
                  <c:v>22.011769000000001</c:v>
                </c:pt>
                <c:pt idx="1464">
                  <c:v>22.011769000000001</c:v>
                </c:pt>
                <c:pt idx="1465">
                  <c:v>22.011308</c:v>
                </c:pt>
                <c:pt idx="1466">
                  <c:v>22.011616</c:v>
                </c:pt>
                <c:pt idx="1467">
                  <c:v>22.012229999999999</c:v>
                </c:pt>
                <c:pt idx="1468">
                  <c:v>22.012229999999999</c:v>
                </c:pt>
                <c:pt idx="1469">
                  <c:v>22.010694000000001</c:v>
                </c:pt>
                <c:pt idx="1470">
                  <c:v>22.011154999999999</c:v>
                </c:pt>
                <c:pt idx="1471">
                  <c:v>22.009927000000001</c:v>
                </c:pt>
                <c:pt idx="1472">
                  <c:v>22.011922999999999</c:v>
                </c:pt>
                <c:pt idx="1473">
                  <c:v>22.011308</c:v>
                </c:pt>
                <c:pt idx="1474">
                  <c:v>22.011154999999999</c:v>
                </c:pt>
                <c:pt idx="1475">
                  <c:v>22.011922999999999</c:v>
                </c:pt>
                <c:pt idx="1476">
                  <c:v>22.010847999999999</c:v>
                </c:pt>
                <c:pt idx="1477">
                  <c:v>22.011308</c:v>
                </c:pt>
                <c:pt idx="1478">
                  <c:v>22.011154999999999</c:v>
                </c:pt>
                <c:pt idx="1479">
                  <c:v>22.011308</c:v>
                </c:pt>
                <c:pt idx="1480">
                  <c:v>22.010847999999999</c:v>
                </c:pt>
                <c:pt idx="1481">
                  <c:v>22.010541</c:v>
                </c:pt>
                <c:pt idx="1482">
                  <c:v>22.011462000000002</c:v>
                </c:pt>
                <c:pt idx="1483">
                  <c:v>22.011922999999999</c:v>
                </c:pt>
                <c:pt idx="1484">
                  <c:v>22.012076</c:v>
                </c:pt>
                <c:pt idx="1485">
                  <c:v>22.010234000000001</c:v>
                </c:pt>
                <c:pt idx="1486">
                  <c:v>22.011616</c:v>
                </c:pt>
                <c:pt idx="1487">
                  <c:v>22.011308</c:v>
                </c:pt>
                <c:pt idx="1488">
                  <c:v>22.012383</c:v>
                </c:pt>
                <c:pt idx="1489">
                  <c:v>22.010694000000001</c:v>
                </c:pt>
                <c:pt idx="1490">
                  <c:v>22.010694000000001</c:v>
                </c:pt>
                <c:pt idx="1491">
                  <c:v>22.011001</c:v>
                </c:pt>
                <c:pt idx="1492">
                  <c:v>22.009927000000001</c:v>
                </c:pt>
                <c:pt idx="1493">
                  <c:v>22.009620000000002</c:v>
                </c:pt>
                <c:pt idx="1494">
                  <c:v>22.011769000000001</c:v>
                </c:pt>
                <c:pt idx="1495">
                  <c:v>22.010694000000001</c:v>
                </c:pt>
                <c:pt idx="1496">
                  <c:v>22.012229999999999</c:v>
                </c:pt>
                <c:pt idx="1497">
                  <c:v>22.011462000000002</c:v>
                </c:pt>
                <c:pt idx="1498">
                  <c:v>22.010847999999999</c:v>
                </c:pt>
                <c:pt idx="1499">
                  <c:v>22.011769000000001</c:v>
                </c:pt>
                <c:pt idx="1500">
                  <c:v>22.009312999999999</c:v>
                </c:pt>
                <c:pt idx="1501">
                  <c:v>22.011308</c:v>
                </c:pt>
                <c:pt idx="1502">
                  <c:v>22.011769000000001</c:v>
                </c:pt>
                <c:pt idx="1503">
                  <c:v>22.012229999999999</c:v>
                </c:pt>
                <c:pt idx="1504">
                  <c:v>22.011308</c:v>
                </c:pt>
                <c:pt idx="1505">
                  <c:v>22.011001</c:v>
                </c:pt>
                <c:pt idx="1506">
                  <c:v>22.012536999999998</c:v>
                </c:pt>
                <c:pt idx="1507">
                  <c:v>22.010847999999999</c:v>
                </c:pt>
                <c:pt idx="1508">
                  <c:v>22.011154999999999</c:v>
                </c:pt>
                <c:pt idx="1509">
                  <c:v>22.011769000000001</c:v>
                </c:pt>
                <c:pt idx="1510">
                  <c:v>22.010387000000001</c:v>
                </c:pt>
                <c:pt idx="1511">
                  <c:v>22.011462000000002</c:v>
                </c:pt>
                <c:pt idx="1512">
                  <c:v>22.011001</c:v>
                </c:pt>
                <c:pt idx="1513">
                  <c:v>22.011001</c:v>
                </c:pt>
                <c:pt idx="1514">
                  <c:v>22.010234000000001</c:v>
                </c:pt>
                <c:pt idx="1515">
                  <c:v>22.010694000000001</c:v>
                </c:pt>
                <c:pt idx="1516">
                  <c:v>22.011462000000002</c:v>
                </c:pt>
                <c:pt idx="1517">
                  <c:v>22.011154999999999</c:v>
                </c:pt>
                <c:pt idx="1518">
                  <c:v>22.010541</c:v>
                </c:pt>
                <c:pt idx="1519">
                  <c:v>22.011616</c:v>
                </c:pt>
                <c:pt idx="1520">
                  <c:v>22.011462000000002</c:v>
                </c:pt>
                <c:pt idx="1521">
                  <c:v>22.011154999999999</c:v>
                </c:pt>
                <c:pt idx="1522">
                  <c:v>22.011154999999999</c:v>
                </c:pt>
                <c:pt idx="1523">
                  <c:v>22.011616</c:v>
                </c:pt>
                <c:pt idx="1524">
                  <c:v>22.010387000000001</c:v>
                </c:pt>
                <c:pt idx="1525">
                  <c:v>22.011001</c:v>
                </c:pt>
                <c:pt idx="1526">
                  <c:v>22.011001</c:v>
                </c:pt>
                <c:pt idx="1527">
                  <c:v>22.011462000000002</c:v>
                </c:pt>
                <c:pt idx="1528">
                  <c:v>22.012076</c:v>
                </c:pt>
                <c:pt idx="1529">
                  <c:v>22.012229999999999</c:v>
                </c:pt>
                <c:pt idx="1530">
                  <c:v>22.011462000000002</c:v>
                </c:pt>
                <c:pt idx="1531">
                  <c:v>22.010387000000001</c:v>
                </c:pt>
                <c:pt idx="1532">
                  <c:v>22.012229999999999</c:v>
                </c:pt>
                <c:pt idx="1533">
                  <c:v>22.012383</c:v>
                </c:pt>
                <c:pt idx="1534">
                  <c:v>22.012229999999999</c:v>
                </c:pt>
                <c:pt idx="1535">
                  <c:v>22.011001</c:v>
                </c:pt>
                <c:pt idx="1536">
                  <c:v>22.011769000000001</c:v>
                </c:pt>
                <c:pt idx="1537">
                  <c:v>22.010079999999999</c:v>
                </c:pt>
                <c:pt idx="1538">
                  <c:v>22.011154999999999</c:v>
                </c:pt>
                <c:pt idx="1539">
                  <c:v>22.010847999999999</c:v>
                </c:pt>
                <c:pt idx="1540">
                  <c:v>22.010847999999999</c:v>
                </c:pt>
                <c:pt idx="1541">
                  <c:v>22.011616</c:v>
                </c:pt>
                <c:pt idx="1542">
                  <c:v>22.011462000000002</c:v>
                </c:pt>
                <c:pt idx="1543">
                  <c:v>22.010541</c:v>
                </c:pt>
                <c:pt idx="1544">
                  <c:v>22.011616</c:v>
                </c:pt>
                <c:pt idx="1545">
                  <c:v>22.010234000000001</c:v>
                </c:pt>
                <c:pt idx="1546">
                  <c:v>22.011616</c:v>
                </c:pt>
                <c:pt idx="1547">
                  <c:v>22.011154999999999</c:v>
                </c:pt>
                <c:pt idx="1548">
                  <c:v>22.010541</c:v>
                </c:pt>
                <c:pt idx="1549">
                  <c:v>22.011154999999999</c:v>
                </c:pt>
                <c:pt idx="1550">
                  <c:v>22.010847999999999</c:v>
                </c:pt>
                <c:pt idx="1551">
                  <c:v>22.011154999999999</c:v>
                </c:pt>
                <c:pt idx="1552">
                  <c:v>22.011769000000001</c:v>
                </c:pt>
                <c:pt idx="1553">
                  <c:v>22.011462000000002</c:v>
                </c:pt>
                <c:pt idx="1554">
                  <c:v>22.011922999999999</c:v>
                </c:pt>
                <c:pt idx="1555">
                  <c:v>22.011154999999999</c:v>
                </c:pt>
                <c:pt idx="1556">
                  <c:v>22.011154999999999</c:v>
                </c:pt>
                <c:pt idx="1557">
                  <c:v>22.012076</c:v>
                </c:pt>
                <c:pt idx="1558">
                  <c:v>22.010847999999999</c:v>
                </c:pt>
                <c:pt idx="1559">
                  <c:v>22.011769000000001</c:v>
                </c:pt>
                <c:pt idx="1560">
                  <c:v>22.011616</c:v>
                </c:pt>
                <c:pt idx="1561">
                  <c:v>22.011154999999999</c:v>
                </c:pt>
                <c:pt idx="1562">
                  <c:v>22.011769000000001</c:v>
                </c:pt>
                <c:pt idx="1563">
                  <c:v>22.011154999999999</c:v>
                </c:pt>
                <c:pt idx="1564">
                  <c:v>22.011154999999999</c:v>
                </c:pt>
                <c:pt idx="1565">
                  <c:v>22.010541</c:v>
                </c:pt>
                <c:pt idx="1566">
                  <c:v>22.011462000000002</c:v>
                </c:pt>
                <c:pt idx="1567">
                  <c:v>22.011001</c:v>
                </c:pt>
                <c:pt idx="1568">
                  <c:v>22.011462000000002</c:v>
                </c:pt>
                <c:pt idx="1569">
                  <c:v>22.011001</c:v>
                </c:pt>
                <c:pt idx="1570">
                  <c:v>22.011462000000002</c:v>
                </c:pt>
                <c:pt idx="1571">
                  <c:v>22.011922999999999</c:v>
                </c:pt>
                <c:pt idx="1572">
                  <c:v>22.011922999999999</c:v>
                </c:pt>
                <c:pt idx="1573">
                  <c:v>22.011154999999999</c:v>
                </c:pt>
                <c:pt idx="1574">
                  <c:v>22.010541</c:v>
                </c:pt>
                <c:pt idx="1575">
                  <c:v>22.011154999999999</c:v>
                </c:pt>
                <c:pt idx="1576">
                  <c:v>22.010387000000001</c:v>
                </c:pt>
                <c:pt idx="1577">
                  <c:v>22.011616</c:v>
                </c:pt>
                <c:pt idx="1578">
                  <c:v>22.011308</c:v>
                </c:pt>
                <c:pt idx="1579">
                  <c:v>22.011001</c:v>
                </c:pt>
                <c:pt idx="1580">
                  <c:v>22.011001</c:v>
                </c:pt>
                <c:pt idx="1581">
                  <c:v>22.011308</c:v>
                </c:pt>
                <c:pt idx="1582">
                  <c:v>22.011769000000001</c:v>
                </c:pt>
                <c:pt idx="1583">
                  <c:v>22.010847999999999</c:v>
                </c:pt>
                <c:pt idx="1584">
                  <c:v>22.010541</c:v>
                </c:pt>
                <c:pt idx="1585">
                  <c:v>22.011922999999999</c:v>
                </c:pt>
                <c:pt idx="1586">
                  <c:v>22.011616</c:v>
                </c:pt>
                <c:pt idx="1587">
                  <c:v>22.011922999999999</c:v>
                </c:pt>
                <c:pt idx="1588">
                  <c:v>22.011616</c:v>
                </c:pt>
                <c:pt idx="1589">
                  <c:v>22.011462000000002</c:v>
                </c:pt>
                <c:pt idx="1590">
                  <c:v>22.012536999999998</c:v>
                </c:pt>
                <c:pt idx="1591">
                  <c:v>22.011154999999999</c:v>
                </c:pt>
                <c:pt idx="1592">
                  <c:v>22.011769000000001</c:v>
                </c:pt>
                <c:pt idx="1593">
                  <c:v>22.011616</c:v>
                </c:pt>
                <c:pt idx="1594">
                  <c:v>22.011001</c:v>
                </c:pt>
                <c:pt idx="1595">
                  <c:v>22.011001</c:v>
                </c:pt>
                <c:pt idx="1596">
                  <c:v>22.010694000000001</c:v>
                </c:pt>
                <c:pt idx="1597">
                  <c:v>22.011154999999999</c:v>
                </c:pt>
                <c:pt idx="1598">
                  <c:v>22.011308</c:v>
                </c:pt>
                <c:pt idx="1599">
                  <c:v>22.010847999999999</c:v>
                </c:pt>
                <c:pt idx="1600">
                  <c:v>22.011001</c:v>
                </c:pt>
                <c:pt idx="1601">
                  <c:v>22.011308</c:v>
                </c:pt>
                <c:pt idx="1602">
                  <c:v>22.012076</c:v>
                </c:pt>
                <c:pt idx="1603">
                  <c:v>22.010541</c:v>
                </c:pt>
                <c:pt idx="1604">
                  <c:v>22.012844000000001</c:v>
                </c:pt>
                <c:pt idx="1605">
                  <c:v>22.011308</c:v>
                </c:pt>
                <c:pt idx="1606">
                  <c:v>22.011922999999999</c:v>
                </c:pt>
                <c:pt idx="1607">
                  <c:v>22.011154999999999</c:v>
                </c:pt>
                <c:pt idx="1608">
                  <c:v>22.009772999999999</c:v>
                </c:pt>
                <c:pt idx="1609">
                  <c:v>22.011308</c:v>
                </c:pt>
                <c:pt idx="1610">
                  <c:v>22.011922999999999</c:v>
                </c:pt>
                <c:pt idx="1611">
                  <c:v>22.010387000000001</c:v>
                </c:pt>
                <c:pt idx="1612">
                  <c:v>22.011462000000002</c:v>
                </c:pt>
                <c:pt idx="1613">
                  <c:v>22.012383</c:v>
                </c:pt>
                <c:pt idx="1614">
                  <c:v>22.010694000000001</c:v>
                </c:pt>
                <c:pt idx="1615">
                  <c:v>22.011154999999999</c:v>
                </c:pt>
                <c:pt idx="1616">
                  <c:v>22.012689999999999</c:v>
                </c:pt>
                <c:pt idx="1617">
                  <c:v>22.010541</c:v>
                </c:pt>
                <c:pt idx="1618">
                  <c:v>22.011308</c:v>
                </c:pt>
                <c:pt idx="1619">
                  <c:v>22.011308</c:v>
                </c:pt>
                <c:pt idx="1620">
                  <c:v>22.011922999999999</c:v>
                </c:pt>
                <c:pt idx="1621">
                  <c:v>22.011462000000002</c:v>
                </c:pt>
                <c:pt idx="1622">
                  <c:v>22.011154999999999</c:v>
                </c:pt>
                <c:pt idx="1623">
                  <c:v>22.012229999999999</c:v>
                </c:pt>
                <c:pt idx="1624">
                  <c:v>22.012383</c:v>
                </c:pt>
                <c:pt idx="1625">
                  <c:v>22.011462000000002</c:v>
                </c:pt>
                <c:pt idx="1626">
                  <c:v>22.011462000000002</c:v>
                </c:pt>
                <c:pt idx="1627">
                  <c:v>22.011922999999999</c:v>
                </c:pt>
                <c:pt idx="1628">
                  <c:v>22.009312999999999</c:v>
                </c:pt>
                <c:pt idx="1629">
                  <c:v>22.010847999999999</c:v>
                </c:pt>
                <c:pt idx="1630">
                  <c:v>22.012076</c:v>
                </c:pt>
                <c:pt idx="1631">
                  <c:v>22.011616</c:v>
                </c:pt>
                <c:pt idx="1632">
                  <c:v>22.011922999999999</c:v>
                </c:pt>
                <c:pt idx="1633">
                  <c:v>22.011154999999999</c:v>
                </c:pt>
                <c:pt idx="1634">
                  <c:v>22.012383</c:v>
                </c:pt>
                <c:pt idx="1635">
                  <c:v>22.010387000000001</c:v>
                </c:pt>
                <c:pt idx="1636">
                  <c:v>22.011154999999999</c:v>
                </c:pt>
                <c:pt idx="1637">
                  <c:v>22.011154999999999</c:v>
                </c:pt>
                <c:pt idx="1638">
                  <c:v>22.011462000000002</c:v>
                </c:pt>
                <c:pt idx="1639">
                  <c:v>22.011462000000002</c:v>
                </c:pt>
                <c:pt idx="1640">
                  <c:v>22.011616</c:v>
                </c:pt>
                <c:pt idx="1641">
                  <c:v>22.010387000000001</c:v>
                </c:pt>
                <c:pt idx="1642">
                  <c:v>22.011616</c:v>
                </c:pt>
                <c:pt idx="1643">
                  <c:v>22.011769000000001</c:v>
                </c:pt>
                <c:pt idx="1644">
                  <c:v>22.010847999999999</c:v>
                </c:pt>
                <c:pt idx="1645">
                  <c:v>22.010847999999999</c:v>
                </c:pt>
                <c:pt idx="1646">
                  <c:v>22.009620000000002</c:v>
                </c:pt>
                <c:pt idx="1647">
                  <c:v>22.009772999999999</c:v>
                </c:pt>
                <c:pt idx="1648">
                  <c:v>22.011462000000002</c:v>
                </c:pt>
                <c:pt idx="1649">
                  <c:v>22.011616</c:v>
                </c:pt>
                <c:pt idx="1650">
                  <c:v>22.012076</c:v>
                </c:pt>
                <c:pt idx="1651">
                  <c:v>22.012229999999999</c:v>
                </c:pt>
                <c:pt idx="1652">
                  <c:v>22.012076</c:v>
                </c:pt>
                <c:pt idx="1653">
                  <c:v>22.011922999999999</c:v>
                </c:pt>
                <c:pt idx="1654">
                  <c:v>22.011462000000002</c:v>
                </c:pt>
                <c:pt idx="1655">
                  <c:v>22.011616</c:v>
                </c:pt>
                <c:pt idx="1656">
                  <c:v>22.011308</c:v>
                </c:pt>
                <c:pt idx="1657">
                  <c:v>22.010694000000001</c:v>
                </c:pt>
                <c:pt idx="1658">
                  <c:v>22.010694000000001</c:v>
                </c:pt>
                <c:pt idx="1659">
                  <c:v>22.011001</c:v>
                </c:pt>
                <c:pt idx="1660">
                  <c:v>22.011462000000002</c:v>
                </c:pt>
                <c:pt idx="1661">
                  <c:v>22.011154999999999</c:v>
                </c:pt>
                <c:pt idx="1662">
                  <c:v>22.011922999999999</c:v>
                </c:pt>
                <c:pt idx="1663">
                  <c:v>22.010079999999999</c:v>
                </c:pt>
                <c:pt idx="1664">
                  <c:v>22.011769000000001</c:v>
                </c:pt>
                <c:pt idx="1665">
                  <c:v>22.011154999999999</c:v>
                </c:pt>
                <c:pt idx="1666">
                  <c:v>22.011154999999999</c:v>
                </c:pt>
                <c:pt idx="1667">
                  <c:v>22.011616</c:v>
                </c:pt>
                <c:pt idx="1668">
                  <c:v>22.010387000000001</c:v>
                </c:pt>
                <c:pt idx="1669">
                  <c:v>22.011616</c:v>
                </c:pt>
                <c:pt idx="1670">
                  <c:v>22.012844000000001</c:v>
                </c:pt>
                <c:pt idx="1671">
                  <c:v>22.012229999999999</c:v>
                </c:pt>
                <c:pt idx="1672">
                  <c:v>22.011616</c:v>
                </c:pt>
                <c:pt idx="1673">
                  <c:v>22.011616</c:v>
                </c:pt>
                <c:pt idx="1674">
                  <c:v>22.011922999999999</c:v>
                </c:pt>
                <c:pt idx="1675">
                  <c:v>22.011922999999999</c:v>
                </c:pt>
                <c:pt idx="1676">
                  <c:v>22.011308</c:v>
                </c:pt>
                <c:pt idx="1677">
                  <c:v>22.011154999999999</c:v>
                </c:pt>
                <c:pt idx="1678">
                  <c:v>22.011922999999999</c:v>
                </c:pt>
                <c:pt idx="1679">
                  <c:v>22.011308</c:v>
                </c:pt>
                <c:pt idx="1680">
                  <c:v>22.010387000000001</c:v>
                </c:pt>
                <c:pt idx="1681">
                  <c:v>22.011616</c:v>
                </c:pt>
                <c:pt idx="1682">
                  <c:v>22.012844000000001</c:v>
                </c:pt>
                <c:pt idx="1683">
                  <c:v>22.010387000000001</c:v>
                </c:pt>
                <c:pt idx="1684">
                  <c:v>22.012383</c:v>
                </c:pt>
                <c:pt idx="1685">
                  <c:v>22.011462000000002</c:v>
                </c:pt>
                <c:pt idx="1686">
                  <c:v>22.011001</c:v>
                </c:pt>
                <c:pt idx="1687">
                  <c:v>22.011616</c:v>
                </c:pt>
                <c:pt idx="1688">
                  <c:v>22.011616</c:v>
                </c:pt>
                <c:pt idx="1689">
                  <c:v>22.011922999999999</c:v>
                </c:pt>
                <c:pt idx="1690">
                  <c:v>22.011616</c:v>
                </c:pt>
                <c:pt idx="1691">
                  <c:v>22.012076</c:v>
                </c:pt>
                <c:pt idx="1692">
                  <c:v>22.011462000000002</c:v>
                </c:pt>
                <c:pt idx="1693">
                  <c:v>22.012076</c:v>
                </c:pt>
                <c:pt idx="1694">
                  <c:v>22.011769000000001</c:v>
                </c:pt>
                <c:pt idx="1695">
                  <c:v>22.011922999999999</c:v>
                </c:pt>
                <c:pt idx="1696">
                  <c:v>22.011769000000001</c:v>
                </c:pt>
                <c:pt idx="1697">
                  <c:v>22.013151000000001</c:v>
                </c:pt>
                <c:pt idx="1698">
                  <c:v>22.012383</c:v>
                </c:pt>
                <c:pt idx="1699">
                  <c:v>22.011001</c:v>
                </c:pt>
                <c:pt idx="1700">
                  <c:v>22.011616</c:v>
                </c:pt>
                <c:pt idx="1701">
                  <c:v>22.012383</c:v>
                </c:pt>
                <c:pt idx="1702">
                  <c:v>22.012076</c:v>
                </c:pt>
                <c:pt idx="1703">
                  <c:v>22.011769000000001</c:v>
                </c:pt>
                <c:pt idx="1704">
                  <c:v>22.012076</c:v>
                </c:pt>
                <c:pt idx="1705">
                  <c:v>22.011308</c:v>
                </c:pt>
                <c:pt idx="1706">
                  <c:v>22.011616</c:v>
                </c:pt>
                <c:pt idx="1707">
                  <c:v>22.011462000000002</c:v>
                </c:pt>
                <c:pt idx="1708">
                  <c:v>22.011462000000002</c:v>
                </c:pt>
                <c:pt idx="1709">
                  <c:v>22.011769000000001</c:v>
                </c:pt>
                <c:pt idx="1710">
                  <c:v>22.011308</c:v>
                </c:pt>
                <c:pt idx="1711">
                  <c:v>22.012076</c:v>
                </c:pt>
                <c:pt idx="1712">
                  <c:v>22.012536999999998</c:v>
                </c:pt>
                <c:pt idx="1713">
                  <c:v>22.010847999999999</c:v>
                </c:pt>
                <c:pt idx="1714">
                  <c:v>22.011154999999999</c:v>
                </c:pt>
                <c:pt idx="1715">
                  <c:v>22.010847999999999</c:v>
                </c:pt>
                <c:pt idx="1716">
                  <c:v>22.012689999999999</c:v>
                </c:pt>
                <c:pt idx="1717">
                  <c:v>22.011308</c:v>
                </c:pt>
                <c:pt idx="1718">
                  <c:v>22.011308</c:v>
                </c:pt>
                <c:pt idx="1719">
                  <c:v>22.012383</c:v>
                </c:pt>
                <c:pt idx="1720">
                  <c:v>22.012229999999999</c:v>
                </c:pt>
                <c:pt idx="1721">
                  <c:v>22.011769000000001</c:v>
                </c:pt>
                <c:pt idx="1722">
                  <c:v>22.012229999999999</c:v>
                </c:pt>
                <c:pt idx="1723">
                  <c:v>22.013151000000001</c:v>
                </c:pt>
                <c:pt idx="1724">
                  <c:v>22.012383</c:v>
                </c:pt>
                <c:pt idx="1725">
                  <c:v>22.011001</c:v>
                </c:pt>
                <c:pt idx="1726">
                  <c:v>22.013151000000001</c:v>
                </c:pt>
                <c:pt idx="1727">
                  <c:v>22.012996999999999</c:v>
                </c:pt>
                <c:pt idx="1728">
                  <c:v>22.011462000000002</c:v>
                </c:pt>
                <c:pt idx="1729">
                  <c:v>22.012383</c:v>
                </c:pt>
                <c:pt idx="1730">
                  <c:v>22.011462000000002</c:v>
                </c:pt>
                <c:pt idx="1731">
                  <c:v>22.011462000000002</c:v>
                </c:pt>
                <c:pt idx="1732">
                  <c:v>22.011769000000001</c:v>
                </c:pt>
                <c:pt idx="1733">
                  <c:v>22.012076</c:v>
                </c:pt>
                <c:pt idx="1734">
                  <c:v>22.011001</c:v>
                </c:pt>
                <c:pt idx="1735">
                  <c:v>22.012229999999999</c:v>
                </c:pt>
                <c:pt idx="1736">
                  <c:v>22.011308</c:v>
                </c:pt>
                <c:pt idx="1737">
                  <c:v>22.011154999999999</c:v>
                </c:pt>
                <c:pt idx="1738">
                  <c:v>22.011308</c:v>
                </c:pt>
                <c:pt idx="1739">
                  <c:v>22.012383</c:v>
                </c:pt>
                <c:pt idx="1740">
                  <c:v>22.011001</c:v>
                </c:pt>
                <c:pt idx="1741">
                  <c:v>22.011462000000002</c:v>
                </c:pt>
                <c:pt idx="1742">
                  <c:v>22.013151000000001</c:v>
                </c:pt>
                <c:pt idx="1743">
                  <c:v>22.011308</c:v>
                </c:pt>
                <c:pt idx="1744">
                  <c:v>22.011616</c:v>
                </c:pt>
                <c:pt idx="1745">
                  <c:v>22.011922999999999</c:v>
                </c:pt>
                <c:pt idx="1746">
                  <c:v>22.010847999999999</c:v>
                </c:pt>
                <c:pt idx="1747">
                  <c:v>22.012689999999999</c:v>
                </c:pt>
                <c:pt idx="1748">
                  <c:v>22.010387000000001</c:v>
                </c:pt>
                <c:pt idx="1749">
                  <c:v>22.012536999999998</c:v>
                </c:pt>
                <c:pt idx="1750">
                  <c:v>22.011308</c:v>
                </c:pt>
                <c:pt idx="1751">
                  <c:v>22.012996999999999</c:v>
                </c:pt>
                <c:pt idx="1752">
                  <c:v>22.011308</c:v>
                </c:pt>
                <c:pt idx="1753">
                  <c:v>22.011922999999999</c:v>
                </c:pt>
                <c:pt idx="1754">
                  <c:v>22.011462000000002</c:v>
                </c:pt>
                <c:pt idx="1755">
                  <c:v>22.011769000000001</c:v>
                </c:pt>
                <c:pt idx="1756">
                  <c:v>22.012076</c:v>
                </c:pt>
                <c:pt idx="1757">
                  <c:v>22.011922999999999</c:v>
                </c:pt>
                <c:pt idx="1758">
                  <c:v>22.011308</c:v>
                </c:pt>
                <c:pt idx="1759">
                  <c:v>22.012844000000001</c:v>
                </c:pt>
                <c:pt idx="1760">
                  <c:v>22.012996999999999</c:v>
                </c:pt>
                <c:pt idx="1761">
                  <c:v>22.011308</c:v>
                </c:pt>
                <c:pt idx="1762">
                  <c:v>22.011462000000002</c:v>
                </c:pt>
                <c:pt idx="1763">
                  <c:v>22.011769000000001</c:v>
                </c:pt>
                <c:pt idx="1764">
                  <c:v>22.012076</c:v>
                </c:pt>
                <c:pt idx="1765">
                  <c:v>22.011154999999999</c:v>
                </c:pt>
                <c:pt idx="1766">
                  <c:v>22.011922999999999</c:v>
                </c:pt>
                <c:pt idx="1767">
                  <c:v>22.012383</c:v>
                </c:pt>
                <c:pt idx="1768">
                  <c:v>22.012689999999999</c:v>
                </c:pt>
                <c:pt idx="1769">
                  <c:v>22.011922999999999</c:v>
                </c:pt>
                <c:pt idx="1770">
                  <c:v>22.012076</c:v>
                </c:pt>
                <c:pt idx="1771">
                  <c:v>22.011616</c:v>
                </c:pt>
                <c:pt idx="1772">
                  <c:v>22.012844000000001</c:v>
                </c:pt>
                <c:pt idx="1773">
                  <c:v>22.011462000000002</c:v>
                </c:pt>
                <c:pt idx="1774">
                  <c:v>22.012536999999998</c:v>
                </c:pt>
                <c:pt idx="1775">
                  <c:v>22.010847999999999</c:v>
                </c:pt>
                <c:pt idx="1776">
                  <c:v>22.013764999999999</c:v>
                </c:pt>
                <c:pt idx="1777">
                  <c:v>22.013151000000001</c:v>
                </c:pt>
                <c:pt idx="1778">
                  <c:v>22.011462000000002</c:v>
                </c:pt>
                <c:pt idx="1779">
                  <c:v>22.010694000000001</c:v>
                </c:pt>
                <c:pt idx="1780">
                  <c:v>22.012844000000001</c:v>
                </c:pt>
                <c:pt idx="1781">
                  <c:v>22.011308</c:v>
                </c:pt>
                <c:pt idx="1782">
                  <c:v>22.012229999999999</c:v>
                </c:pt>
                <c:pt idx="1783">
                  <c:v>22.011769000000001</c:v>
                </c:pt>
                <c:pt idx="1784">
                  <c:v>22.012383</c:v>
                </c:pt>
                <c:pt idx="1785">
                  <c:v>22.013151000000001</c:v>
                </c:pt>
                <c:pt idx="1786">
                  <c:v>22.012229999999999</c:v>
                </c:pt>
                <c:pt idx="1787">
                  <c:v>22.012229999999999</c:v>
                </c:pt>
                <c:pt idx="1788">
                  <c:v>22.012076</c:v>
                </c:pt>
                <c:pt idx="1789">
                  <c:v>22.011769000000001</c:v>
                </c:pt>
                <c:pt idx="1790">
                  <c:v>22.011154999999999</c:v>
                </c:pt>
                <c:pt idx="1791">
                  <c:v>22.012844000000001</c:v>
                </c:pt>
                <c:pt idx="1792">
                  <c:v>22.012844000000001</c:v>
                </c:pt>
                <c:pt idx="1793">
                  <c:v>22.011154999999999</c:v>
                </c:pt>
                <c:pt idx="1794">
                  <c:v>22.012844000000001</c:v>
                </c:pt>
                <c:pt idx="1795">
                  <c:v>22.011616</c:v>
                </c:pt>
                <c:pt idx="1796">
                  <c:v>22.012996999999999</c:v>
                </c:pt>
                <c:pt idx="1797">
                  <c:v>22.011616</c:v>
                </c:pt>
                <c:pt idx="1798">
                  <c:v>22.012229999999999</c:v>
                </c:pt>
                <c:pt idx="1799">
                  <c:v>22.012996999999999</c:v>
                </c:pt>
                <c:pt idx="1800">
                  <c:v>22.012383</c:v>
                </c:pt>
                <c:pt idx="1801">
                  <c:v>22.010541</c:v>
                </c:pt>
                <c:pt idx="1802">
                  <c:v>22.011769000000001</c:v>
                </c:pt>
                <c:pt idx="1803">
                  <c:v>22.012076</c:v>
                </c:pt>
                <c:pt idx="1804">
                  <c:v>22.012076</c:v>
                </c:pt>
                <c:pt idx="1805">
                  <c:v>22.011154999999999</c:v>
                </c:pt>
                <c:pt idx="1806">
                  <c:v>22.011308</c:v>
                </c:pt>
                <c:pt idx="1807">
                  <c:v>22.013304000000002</c:v>
                </c:pt>
                <c:pt idx="1808">
                  <c:v>22.011769000000001</c:v>
                </c:pt>
                <c:pt idx="1809">
                  <c:v>22.011769000000001</c:v>
                </c:pt>
                <c:pt idx="1810">
                  <c:v>22.012076</c:v>
                </c:pt>
                <c:pt idx="1811">
                  <c:v>22.011616</c:v>
                </c:pt>
                <c:pt idx="1812">
                  <c:v>22.010387000000001</c:v>
                </c:pt>
                <c:pt idx="1813">
                  <c:v>22.012536999999998</c:v>
                </c:pt>
              </c:numCache>
            </c:numRef>
          </c:yVal>
          <c:smooth val="0"/>
        </c:ser>
        <c:ser>
          <c:idx val="10"/>
          <c:order val="9"/>
          <c:tx>
            <c:v>RTD4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chemeClr val="accent5">
                  <a:lumMod val="40000"/>
                  <a:lumOff val="60000"/>
                </a:schemeClr>
              </a:solidFill>
              <a:ln w="9525">
                <a:solidFill>
                  <a:schemeClr val="accent5">
                    <a:lumMod val="40000"/>
                    <a:lumOff val="60000"/>
                  </a:schemeClr>
                </a:solidFill>
              </a:ln>
              <a:effectLst/>
            </c:spPr>
          </c:marker>
          <c:xVal>
            <c:numRef>
              <c:f>Sheet1!$N$4:$N$1817</c:f>
              <c:numCache>
                <c:formatCode>h:mm:ss</c:formatCode>
                <c:ptCount val="1814"/>
                <c:pt idx="0">
                  <c:v>0.37952546296296297</c:v>
                </c:pt>
                <c:pt idx="1">
                  <c:v>0.3797106481481482</c:v>
                </c:pt>
                <c:pt idx="2">
                  <c:v>0.37972222222222224</c:v>
                </c:pt>
                <c:pt idx="3">
                  <c:v>0.37973379629629633</c:v>
                </c:pt>
                <c:pt idx="4">
                  <c:v>0.37974537037037037</c:v>
                </c:pt>
                <c:pt idx="5">
                  <c:v>0.37975694444444441</c:v>
                </c:pt>
                <c:pt idx="6">
                  <c:v>0.37976851851851851</c:v>
                </c:pt>
                <c:pt idx="7">
                  <c:v>0.37978009259259254</c:v>
                </c:pt>
                <c:pt idx="8">
                  <c:v>0.37979166666666669</c:v>
                </c:pt>
                <c:pt idx="9">
                  <c:v>0.37980324074074073</c:v>
                </c:pt>
                <c:pt idx="10">
                  <c:v>0.37981481481481483</c:v>
                </c:pt>
                <c:pt idx="11">
                  <c:v>0.37982638888888887</c:v>
                </c:pt>
                <c:pt idx="12">
                  <c:v>0.37983796296296296</c:v>
                </c:pt>
                <c:pt idx="13">
                  <c:v>0.379849537037037</c:v>
                </c:pt>
                <c:pt idx="14">
                  <c:v>0.37986111111111115</c:v>
                </c:pt>
                <c:pt idx="15">
                  <c:v>0.37987268518518519</c:v>
                </c:pt>
                <c:pt idx="16">
                  <c:v>0.37988425925925928</c:v>
                </c:pt>
                <c:pt idx="17">
                  <c:v>0.37989583333333332</c:v>
                </c:pt>
                <c:pt idx="18">
                  <c:v>0.37990740740740742</c:v>
                </c:pt>
                <c:pt idx="19">
                  <c:v>0.37991898148148145</c:v>
                </c:pt>
                <c:pt idx="20">
                  <c:v>0.3799305555555556</c:v>
                </c:pt>
                <c:pt idx="21">
                  <c:v>0.37994212962962964</c:v>
                </c:pt>
                <c:pt idx="22">
                  <c:v>0.37995370370370374</c:v>
                </c:pt>
                <c:pt idx="23">
                  <c:v>0.37996527777777778</c:v>
                </c:pt>
                <c:pt idx="24">
                  <c:v>0.37997685185185182</c:v>
                </c:pt>
                <c:pt idx="25">
                  <c:v>0.37998842592592591</c:v>
                </c:pt>
                <c:pt idx="26">
                  <c:v>0.37999999999999995</c:v>
                </c:pt>
                <c:pt idx="27">
                  <c:v>0.3800115740740741</c:v>
                </c:pt>
                <c:pt idx="28">
                  <c:v>0.38002314814814814</c:v>
                </c:pt>
                <c:pt idx="29">
                  <c:v>0.38003472222222223</c:v>
                </c:pt>
                <c:pt idx="30">
                  <c:v>0.38004629629629627</c:v>
                </c:pt>
                <c:pt idx="31">
                  <c:v>0.38005787037037037</c:v>
                </c:pt>
                <c:pt idx="32">
                  <c:v>0.3800694444444444</c:v>
                </c:pt>
                <c:pt idx="33">
                  <c:v>0.38008101851851855</c:v>
                </c:pt>
                <c:pt idx="34">
                  <c:v>0.38009259259259259</c:v>
                </c:pt>
                <c:pt idx="35">
                  <c:v>0.38010416666666669</c:v>
                </c:pt>
                <c:pt idx="36">
                  <c:v>0.38011574074074073</c:v>
                </c:pt>
                <c:pt idx="37">
                  <c:v>0.38012731481481482</c:v>
                </c:pt>
                <c:pt idx="38">
                  <c:v>0.38013888888888886</c:v>
                </c:pt>
                <c:pt idx="39">
                  <c:v>0.38015046296296301</c:v>
                </c:pt>
                <c:pt idx="40">
                  <c:v>0.38016203703703705</c:v>
                </c:pt>
                <c:pt idx="41">
                  <c:v>0.38017361111111114</c:v>
                </c:pt>
                <c:pt idx="42">
                  <c:v>0.38018518518518518</c:v>
                </c:pt>
                <c:pt idx="43">
                  <c:v>0.38019675925925928</c:v>
                </c:pt>
                <c:pt idx="44">
                  <c:v>0.38020833333333331</c:v>
                </c:pt>
                <c:pt idx="45">
                  <c:v>0.38021990740740735</c:v>
                </c:pt>
                <c:pt idx="46">
                  <c:v>0.3802314814814815</c:v>
                </c:pt>
                <c:pt idx="47">
                  <c:v>0.38024305555555554</c:v>
                </c:pt>
                <c:pt idx="48">
                  <c:v>0.38025462962962964</c:v>
                </c:pt>
                <c:pt idx="49">
                  <c:v>0.38026620370370368</c:v>
                </c:pt>
                <c:pt idx="50">
                  <c:v>0.38027777777777777</c:v>
                </c:pt>
                <c:pt idx="51">
                  <c:v>0.38028935185185181</c:v>
                </c:pt>
                <c:pt idx="52">
                  <c:v>0.38030092592592596</c:v>
                </c:pt>
                <c:pt idx="53">
                  <c:v>0.3803125</c:v>
                </c:pt>
                <c:pt idx="54">
                  <c:v>0.38032407407407409</c:v>
                </c:pt>
                <c:pt idx="55">
                  <c:v>0.38033564814814813</c:v>
                </c:pt>
                <c:pt idx="56">
                  <c:v>0.38034722222222223</c:v>
                </c:pt>
                <c:pt idx="57">
                  <c:v>0.38035879629629626</c:v>
                </c:pt>
                <c:pt idx="58">
                  <c:v>0.38037037037037041</c:v>
                </c:pt>
                <c:pt idx="59">
                  <c:v>0.38038194444444445</c:v>
                </c:pt>
                <c:pt idx="60">
                  <c:v>0.38039351851851855</c:v>
                </c:pt>
                <c:pt idx="61">
                  <c:v>0.38040509259259259</c:v>
                </c:pt>
                <c:pt idx="62">
                  <c:v>0.38041666666666668</c:v>
                </c:pt>
                <c:pt idx="63">
                  <c:v>0.38042824074074072</c:v>
                </c:pt>
                <c:pt idx="64">
                  <c:v>0.38043981481481487</c:v>
                </c:pt>
                <c:pt idx="65">
                  <c:v>0.38045138888888891</c:v>
                </c:pt>
                <c:pt idx="66">
                  <c:v>0.38046296296296295</c:v>
                </c:pt>
                <c:pt idx="67">
                  <c:v>0.38047453703703704</c:v>
                </c:pt>
                <c:pt idx="68">
                  <c:v>0.38048611111111108</c:v>
                </c:pt>
                <c:pt idx="69">
                  <c:v>0.38049768518518517</c:v>
                </c:pt>
                <c:pt idx="70">
                  <c:v>0.38050925925925921</c:v>
                </c:pt>
                <c:pt idx="71">
                  <c:v>0.38052083333333336</c:v>
                </c:pt>
                <c:pt idx="72">
                  <c:v>0.3805324074074074</c:v>
                </c:pt>
                <c:pt idx="73">
                  <c:v>0.3805439814814815</c:v>
                </c:pt>
                <c:pt idx="74">
                  <c:v>0.38055555555555554</c:v>
                </c:pt>
                <c:pt idx="75">
                  <c:v>0.38056712962962963</c:v>
                </c:pt>
                <c:pt idx="76">
                  <c:v>0.38057870370370367</c:v>
                </c:pt>
                <c:pt idx="77">
                  <c:v>0.38059027777777782</c:v>
                </c:pt>
                <c:pt idx="78">
                  <c:v>0.38060185185185186</c:v>
                </c:pt>
                <c:pt idx="79">
                  <c:v>0.38061342592592595</c:v>
                </c:pt>
                <c:pt idx="80">
                  <c:v>0.38062499999999999</c:v>
                </c:pt>
                <c:pt idx="81">
                  <c:v>0.38063657407407409</c:v>
                </c:pt>
                <c:pt idx="82">
                  <c:v>0.38064814814814812</c:v>
                </c:pt>
                <c:pt idx="83">
                  <c:v>0.38065972222222227</c:v>
                </c:pt>
                <c:pt idx="84">
                  <c:v>0.38067129629629631</c:v>
                </c:pt>
                <c:pt idx="85">
                  <c:v>0.38068287037037035</c:v>
                </c:pt>
                <c:pt idx="86">
                  <c:v>0.38069444444444445</c:v>
                </c:pt>
                <c:pt idx="87">
                  <c:v>0.38070601851851849</c:v>
                </c:pt>
                <c:pt idx="88">
                  <c:v>0.38071759259259258</c:v>
                </c:pt>
                <c:pt idx="89">
                  <c:v>0.38072916666666662</c:v>
                </c:pt>
                <c:pt idx="90">
                  <c:v>0.38074074074074077</c:v>
                </c:pt>
                <c:pt idx="91">
                  <c:v>0.38075231481481481</c:v>
                </c:pt>
                <c:pt idx="92">
                  <c:v>0.3807638888888889</c:v>
                </c:pt>
                <c:pt idx="93">
                  <c:v>0.38077546296296294</c:v>
                </c:pt>
                <c:pt idx="94">
                  <c:v>0.38078703703703703</c:v>
                </c:pt>
                <c:pt idx="95">
                  <c:v>0.38079861111111107</c:v>
                </c:pt>
                <c:pt idx="96">
                  <c:v>0.38081018518518522</c:v>
                </c:pt>
                <c:pt idx="97">
                  <c:v>0.38082175925925926</c:v>
                </c:pt>
                <c:pt idx="98">
                  <c:v>0.38083333333333336</c:v>
                </c:pt>
                <c:pt idx="99">
                  <c:v>0.3808449074074074</c:v>
                </c:pt>
                <c:pt idx="100">
                  <c:v>0.38085648148148149</c:v>
                </c:pt>
                <c:pt idx="101">
                  <c:v>0.38086805555555553</c:v>
                </c:pt>
                <c:pt idx="102">
                  <c:v>0.38087962962962968</c:v>
                </c:pt>
                <c:pt idx="103">
                  <c:v>0.38089120370370372</c:v>
                </c:pt>
                <c:pt idx="104">
                  <c:v>0.38090277777777781</c:v>
                </c:pt>
                <c:pt idx="105">
                  <c:v>0.38091435185185185</c:v>
                </c:pt>
                <c:pt idx="106">
                  <c:v>0.38092592592592589</c:v>
                </c:pt>
                <c:pt idx="107">
                  <c:v>0.38093749999999998</c:v>
                </c:pt>
                <c:pt idx="108">
                  <c:v>0.38094907407407402</c:v>
                </c:pt>
                <c:pt idx="109">
                  <c:v>0.38096064814814817</c:v>
                </c:pt>
                <c:pt idx="110">
                  <c:v>0.38097222222222221</c:v>
                </c:pt>
                <c:pt idx="111">
                  <c:v>0.38098379629629631</c:v>
                </c:pt>
                <c:pt idx="112">
                  <c:v>0.38099537037037035</c:v>
                </c:pt>
                <c:pt idx="113">
                  <c:v>0.38100694444444444</c:v>
                </c:pt>
                <c:pt idx="114">
                  <c:v>0.38101851851851848</c:v>
                </c:pt>
                <c:pt idx="115">
                  <c:v>0.38103009259259263</c:v>
                </c:pt>
                <c:pt idx="116">
                  <c:v>0.38104166666666667</c:v>
                </c:pt>
                <c:pt idx="117">
                  <c:v>0.38105324074074076</c:v>
                </c:pt>
                <c:pt idx="118">
                  <c:v>0.3810648148148148</c:v>
                </c:pt>
                <c:pt idx="119">
                  <c:v>0.3810763888888889</c:v>
                </c:pt>
                <c:pt idx="120">
                  <c:v>0.38108796296296293</c:v>
                </c:pt>
                <c:pt idx="121">
                  <c:v>0.38109953703703708</c:v>
                </c:pt>
                <c:pt idx="122">
                  <c:v>0.38111111111111112</c:v>
                </c:pt>
                <c:pt idx="123">
                  <c:v>0.38112268518518522</c:v>
                </c:pt>
                <c:pt idx="124">
                  <c:v>0.38113425925925926</c:v>
                </c:pt>
                <c:pt idx="125">
                  <c:v>0.38114583333333335</c:v>
                </c:pt>
                <c:pt idx="126">
                  <c:v>0.38115740740740739</c:v>
                </c:pt>
                <c:pt idx="127">
                  <c:v>0.38116898148148143</c:v>
                </c:pt>
                <c:pt idx="128">
                  <c:v>0.38118055555555558</c:v>
                </c:pt>
                <c:pt idx="129">
                  <c:v>0.38119212962962962</c:v>
                </c:pt>
                <c:pt idx="130">
                  <c:v>0.38120370370370371</c:v>
                </c:pt>
                <c:pt idx="131">
                  <c:v>0.38121527777777775</c:v>
                </c:pt>
                <c:pt idx="132">
                  <c:v>0.38122685185185184</c:v>
                </c:pt>
                <c:pt idx="133">
                  <c:v>0.38123842592592588</c:v>
                </c:pt>
                <c:pt idx="134">
                  <c:v>0.38125000000000003</c:v>
                </c:pt>
                <c:pt idx="135">
                  <c:v>0.38126157407407407</c:v>
                </c:pt>
                <c:pt idx="136">
                  <c:v>0.38127314814814817</c:v>
                </c:pt>
                <c:pt idx="137">
                  <c:v>0.38128472222222221</c:v>
                </c:pt>
                <c:pt idx="138">
                  <c:v>0.3812962962962963</c:v>
                </c:pt>
                <c:pt idx="139">
                  <c:v>0.38130787037037034</c:v>
                </c:pt>
                <c:pt idx="140">
                  <c:v>0.38130787037037034</c:v>
                </c:pt>
                <c:pt idx="141">
                  <c:v>0.38131944444444449</c:v>
                </c:pt>
                <c:pt idx="142">
                  <c:v>0.38133101851851853</c:v>
                </c:pt>
                <c:pt idx="143">
                  <c:v>0.38134259259259262</c:v>
                </c:pt>
                <c:pt idx="144">
                  <c:v>0.38135416666666666</c:v>
                </c:pt>
                <c:pt idx="145">
                  <c:v>0.38136574074074076</c:v>
                </c:pt>
                <c:pt idx="146">
                  <c:v>0.38137731481481479</c:v>
                </c:pt>
                <c:pt idx="147">
                  <c:v>0.38138888888888883</c:v>
                </c:pt>
                <c:pt idx="148">
                  <c:v>0.38140046296296298</c:v>
                </c:pt>
                <c:pt idx="149">
                  <c:v>0.38141203703703702</c:v>
                </c:pt>
                <c:pt idx="150">
                  <c:v>0.38142361111111112</c:v>
                </c:pt>
                <c:pt idx="151">
                  <c:v>0.38143518518518515</c:v>
                </c:pt>
                <c:pt idx="152">
                  <c:v>0.38144675925925925</c:v>
                </c:pt>
                <c:pt idx="153">
                  <c:v>0.38145833333333329</c:v>
                </c:pt>
                <c:pt idx="154">
                  <c:v>0.38146990740740744</c:v>
                </c:pt>
                <c:pt idx="155">
                  <c:v>0.38148148148148148</c:v>
                </c:pt>
                <c:pt idx="156">
                  <c:v>0.38149305555555557</c:v>
                </c:pt>
                <c:pt idx="157">
                  <c:v>0.38150462962962961</c:v>
                </c:pt>
                <c:pt idx="158">
                  <c:v>0.3815162037037037</c:v>
                </c:pt>
                <c:pt idx="159">
                  <c:v>0.38152777777777774</c:v>
                </c:pt>
                <c:pt idx="160">
                  <c:v>0.38153935185185189</c:v>
                </c:pt>
                <c:pt idx="161">
                  <c:v>0.38155092592592593</c:v>
                </c:pt>
                <c:pt idx="162">
                  <c:v>0.38156250000000003</c:v>
                </c:pt>
                <c:pt idx="163">
                  <c:v>0.38157407407407407</c:v>
                </c:pt>
                <c:pt idx="164">
                  <c:v>0.38158564814814816</c:v>
                </c:pt>
                <c:pt idx="165">
                  <c:v>0.3815972222222222</c:v>
                </c:pt>
                <c:pt idx="166">
                  <c:v>0.38160879629629635</c:v>
                </c:pt>
                <c:pt idx="167">
                  <c:v>0.38162037037037039</c:v>
                </c:pt>
                <c:pt idx="168">
                  <c:v>0.38163194444444448</c:v>
                </c:pt>
                <c:pt idx="169">
                  <c:v>0.38164351851851852</c:v>
                </c:pt>
                <c:pt idx="170">
                  <c:v>0.38165509259259256</c:v>
                </c:pt>
                <c:pt idx="171">
                  <c:v>0.38166666666666665</c:v>
                </c:pt>
                <c:pt idx="172">
                  <c:v>0.38167824074074069</c:v>
                </c:pt>
                <c:pt idx="173">
                  <c:v>0.38168981481481484</c:v>
                </c:pt>
                <c:pt idx="174">
                  <c:v>0.38170138888888888</c:v>
                </c:pt>
                <c:pt idx="175">
                  <c:v>0.38171296296296298</c:v>
                </c:pt>
                <c:pt idx="176">
                  <c:v>0.38172453703703701</c:v>
                </c:pt>
                <c:pt idx="177">
                  <c:v>0.38173611111111111</c:v>
                </c:pt>
                <c:pt idx="178">
                  <c:v>0.38174768518518515</c:v>
                </c:pt>
                <c:pt idx="179">
                  <c:v>0.3817592592592593</c:v>
                </c:pt>
                <c:pt idx="180">
                  <c:v>0.38177083333333334</c:v>
                </c:pt>
                <c:pt idx="181">
                  <c:v>0.38178240740740743</c:v>
                </c:pt>
                <c:pt idx="182">
                  <c:v>0.38179398148148147</c:v>
                </c:pt>
                <c:pt idx="183">
                  <c:v>0.38180555555555556</c:v>
                </c:pt>
                <c:pt idx="184">
                  <c:v>0.3818171296296296</c:v>
                </c:pt>
                <c:pt idx="185">
                  <c:v>0.38182870370370375</c:v>
                </c:pt>
                <c:pt idx="186">
                  <c:v>0.38184027777777779</c:v>
                </c:pt>
                <c:pt idx="187">
                  <c:v>0.38185185185185189</c:v>
                </c:pt>
                <c:pt idx="188">
                  <c:v>0.38186342592592593</c:v>
                </c:pt>
                <c:pt idx="189">
                  <c:v>0.38187499999999996</c:v>
                </c:pt>
                <c:pt idx="190">
                  <c:v>0.38188657407407406</c:v>
                </c:pt>
                <c:pt idx="191">
                  <c:v>0.3818981481481481</c:v>
                </c:pt>
                <c:pt idx="192">
                  <c:v>0.38190972222222225</c:v>
                </c:pt>
                <c:pt idx="193">
                  <c:v>0.38192129629629629</c:v>
                </c:pt>
                <c:pt idx="194">
                  <c:v>0.38193287037037038</c:v>
                </c:pt>
                <c:pt idx="195">
                  <c:v>0.38194444444444442</c:v>
                </c:pt>
                <c:pt idx="196">
                  <c:v>0.38195601851851851</c:v>
                </c:pt>
                <c:pt idx="197">
                  <c:v>0.38196759259259255</c:v>
                </c:pt>
                <c:pt idx="198">
                  <c:v>0.3819791666666667</c:v>
                </c:pt>
                <c:pt idx="199">
                  <c:v>0.38199074074074074</c:v>
                </c:pt>
                <c:pt idx="200">
                  <c:v>0.38200231481481484</c:v>
                </c:pt>
                <c:pt idx="201">
                  <c:v>0.38201388888888888</c:v>
                </c:pt>
                <c:pt idx="202">
                  <c:v>0.38202546296296297</c:v>
                </c:pt>
                <c:pt idx="203">
                  <c:v>0.38203703703703701</c:v>
                </c:pt>
                <c:pt idx="204">
                  <c:v>0.38204861111111116</c:v>
                </c:pt>
                <c:pt idx="205">
                  <c:v>0.3820601851851852</c:v>
                </c:pt>
                <c:pt idx="206">
                  <c:v>0.38207175925925929</c:v>
                </c:pt>
                <c:pt idx="207">
                  <c:v>0.38208333333333333</c:v>
                </c:pt>
                <c:pt idx="208">
                  <c:v>0.38209490740740742</c:v>
                </c:pt>
                <c:pt idx="209">
                  <c:v>0.38210648148148146</c:v>
                </c:pt>
                <c:pt idx="210">
                  <c:v>0.3821180555555555</c:v>
                </c:pt>
                <c:pt idx="211">
                  <c:v>0.38212962962962965</c:v>
                </c:pt>
                <c:pt idx="212">
                  <c:v>0.38214120370370369</c:v>
                </c:pt>
                <c:pt idx="213">
                  <c:v>0.38215277777777779</c:v>
                </c:pt>
                <c:pt idx="214">
                  <c:v>0.38216435185185182</c:v>
                </c:pt>
                <c:pt idx="215">
                  <c:v>0.38217592592592592</c:v>
                </c:pt>
                <c:pt idx="216">
                  <c:v>0.38218749999999996</c:v>
                </c:pt>
                <c:pt idx="217">
                  <c:v>0.38219907407407411</c:v>
                </c:pt>
                <c:pt idx="218">
                  <c:v>0.38221064814814815</c:v>
                </c:pt>
                <c:pt idx="219">
                  <c:v>0.38222222222222224</c:v>
                </c:pt>
                <c:pt idx="220">
                  <c:v>0.38223379629629628</c:v>
                </c:pt>
                <c:pt idx="221">
                  <c:v>0.38224537037037037</c:v>
                </c:pt>
                <c:pt idx="222">
                  <c:v>0.38225694444444441</c:v>
                </c:pt>
                <c:pt idx="223">
                  <c:v>0.38226851851851856</c:v>
                </c:pt>
                <c:pt idx="224">
                  <c:v>0.3822800925925926</c:v>
                </c:pt>
                <c:pt idx="225">
                  <c:v>0.3822916666666667</c:v>
                </c:pt>
                <c:pt idx="226">
                  <c:v>0.38230324074074074</c:v>
                </c:pt>
                <c:pt idx="227">
                  <c:v>0.38231481481481483</c:v>
                </c:pt>
                <c:pt idx="228">
                  <c:v>0.38232638888888887</c:v>
                </c:pt>
                <c:pt idx="229">
                  <c:v>0.38233796296296302</c:v>
                </c:pt>
                <c:pt idx="230">
                  <c:v>0.38234953703703706</c:v>
                </c:pt>
                <c:pt idx="231">
                  <c:v>0.3823611111111111</c:v>
                </c:pt>
                <c:pt idx="232">
                  <c:v>0.38237268518518519</c:v>
                </c:pt>
                <c:pt idx="233">
                  <c:v>0.38238425925925923</c:v>
                </c:pt>
                <c:pt idx="234">
                  <c:v>0.38239583333333332</c:v>
                </c:pt>
                <c:pt idx="235">
                  <c:v>0.38240740740740736</c:v>
                </c:pt>
                <c:pt idx="236">
                  <c:v>0.38241898148148151</c:v>
                </c:pt>
                <c:pt idx="237">
                  <c:v>0.38243055555555555</c:v>
                </c:pt>
                <c:pt idx="238">
                  <c:v>0.38244212962962965</c:v>
                </c:pt>
                <c:pt idx="239">
                  <c:v>0.38245370370370368</c:v>
                </c:pt>
                <c:pt idx="240">
                  <c:v>0.38246527777777778</c:v>
                </c:pt>
                <c:pt idx="241">
                  <c:v>0.38247685185185182</c:v>
                </c:pt>
                <c:pt idx="242">
                  <c:v>0.38248842592592597</c:v>
                </c:pt>
                <c:pt idx="243">
                  <c:v>0.38250000000000001</c:v>
                </c:pt>
                <c:pt idx="244">
                  <c:v>0.3825115740740741</c:v>
                </c:pt>
                <c:pt idx="245">
                  <c:v>0.38252314814814814</c:v>
                </c:pt>
                <c:pt idx="246">
                  <c:v>0.38253472222222223</c:v>
                </c:pt>
                <c:pt idx="247">
                  <c:v>0.38254629629629627</c:v>
                </c:pt>
                <c:pt idx="248">
                  <c:v>0.38255787037037042</c:v>
                </c:pt>
                <c:pt idx="249">
                  <c:v>0.38256944444444446</c:v>
                </c:pt>
                <c:pt idx="250">
                  <c:v>0.3825810185185185</c:v>
                </c:pt>
                <c:pt idx="251">
                  <c:v>0.3825925925925926</c:v>
                </c:pt>
                <c:pt idx="252">
                  <c:v>0.38260416666666663</c:v>
                </c:pt>
                <c:pt idx="253">
                  <c:v>0.38261574074074073</c:v>
                </c:pt>
                <c:pt idx="254">
                  <c:v>0.38262731481481477</c:v>
                </c:pt>
                <c:pt idx="255">
                  <c:v>0.38263888888888892</c:v>
                </c:pt>
                <c:pt idx="256">
                  <c:v>0.38265046296296296</c:v>
                </c:pt>
                <c:pt idx="257">
                  <c:v>0.38266203703703705</c:v>
                </c:pt>
                <c:pt idx="258">
                  <c:v>0.38267361111111109</c:v>
                </c:pt>
                <c:pt idx="259">
                  <c:v>0.38268518518518518</c:v>
                </c:pt>
                <c:pt idx="260">
                  <c:v>0.38269675925925922</c:v>
                </c:pt>
                <c:pt idx="261">
                  <c:v>0.38270833333333337</c:v>
                </c:pt>
                <c:pt idx="262">
                  <c:v>0.38271990740740741</c:v>
                </c:pt>
                <c:pt idx="263">
                  <c:v>0.38273148148148151</c:v>
                </c:pt>
                <c:pt idx="264">
                  <c:v>0.38274305555555554</c:v>
                </c:pt>
                <c:pt idx="265">
                  <c:v>0.38275462962962964</c:v>
                </c:pt>
                <c:pt idx="266">
                  <c:v>0.38276620370370368</c:v>
                </c:pt>
                <c:pt idx="267">
                  <c:v>0.38277777777777783</c:v>
                </c:pt>
                <c:pt idx="268">
                  <c:v>0.38278935185185187</c:v>
                </c:pt>
                <c:pt idx="269">
                  <c:v>0.38280092592592596</c:v>
                </c:pt>
                <c:pt idx="270">
                  <c:v>0.3828125</c:v>
                </c:pt>
                <c:pt idx="271">
                  <c:v>0.38282407407407404</c:v>
                </c:pt>
                <c:pt idx="272">
                  <c:v>0.38283564814814813</c:v>
                </c:pt>
                <c:pt idx="273">
                  <c:v>0.38284722222222217</c:v>
                </c:pt>
                <c:pt idx="274">
                  <c:v>0.38285879629629632</c:v>
                </c:pt>
                <c:pt idx="275">
                  <c:v>0.38287037037037036</c:v>
                </c:pt>
                <c:pt idx="276">
                  <c:v>0.38288194444444446</c:v>
                </c:pt>
                <c:pt idx="277">
                  <c:v>0.38289351851851849</c:v>
                </c:pt>
                <c:pt idx="278">
                  <c:v>0.38290509259259259</c:v>
                </c:pt>
                <c:pt idx="279">
                  <c:v>0.38291666666666663</c:v>
                </c:pt>
                <c:pt idx="280">
                  <c:v>0.38292824074074078</c:v>
                </c:pt>
                <c:pt idx="281">
                  <c:v>0.38293981481481482</c:v>
                </c:pt>
                <c:pt idx="282">
                  <c:v>0.38295138888888891</c:v>
                </c:pt>
                <c:pt idx="283">
                  <c:v>0.38296296296296295</c:v>
                </c:pt>
                <c:pt idx="284">
                  <c:v>0.38297453703703704</c:v>
                </c:pt>
                <c:pt idx="285">
                  <c:v>0.38298611111111108</c:v>
                </c:pt>
                <c:pt idx="286">
                  <c:v>0.38299768518518523</c:v>
                </c:pt>
                <c:pt idx="287">
                  <c:v>0.38300925925925927</c:v>
                </c:pt>
                <c:pt idx="288">
                  <c:v>0.38302083333333337</c:v>
                </c:pt>
                <c:pt idx="289">
                  <c:v>0.3830324074074074</c:v>
                </c:pt>
                <c:pt idx="290">
                  <c:v>0.3830439814814815</c:v>
                </c:pt>
                <c:pt idx="291">
                  <c:v>0.38305555555555554</c:v>
                </c:pt>
                <c:pt idx="292">
                  <c:v>0.38306712962962958</c:v>
                </c:pt>
                <c:pt idx="293">
                  <c:v>0.38307870370370373</c:v>
                </c:pt>
                <c:pt idx="294">
                  <c:v>0.38309027777777777</c:v>
                </c:pt>
                <c:pt idx="295">
                  <c:v>0.38310185185185186</c:v>
                </c:pt>
                <c:pt idx="296">
                  <c:v>0.3831134259259259</c:v>
                </c:pt>
                <c:pt idx="297">
                  <c:v>0.38312499999999999</c:v>
                </c:pt>
                <c:pt idx="298">
                  <c:v>0.38313657407407403</c:v>
                </c:pt>
                <c:pt idx="299">
                  <c:v>0.38314814814814818</c:v>
                </c:pt>
                <c:pt idx="300">
                  <c:v>0.38315972222222222</c:v>
                </c:pt>
                <c:pt idx="301">
                  <c:v>0.38317129629629632</c:v>
                </c:pt>
                <c:pt idx="302">
                  <c:v>0.38318287037037035</c:v>
                </c:pt>
                <c:pt idx="303">
                  <c:v>0.38319444444444445</c:v>
                </c:pt>
                <c:pt idx="304">
                  <c:v>0.38320601851851849</c:v>
                </c:pt>
                <c:pt idx="305">
                  <c:v>0.38321759259259264</c:v>
                </c:pt>
                <c:pt idx="306">
                  <c:v>0.38322916666666668</c:v>
                </c:pt>
                <c:pt idx="307">
                  <c:v>0.38324074074074077</c:v>
                </c:pt>
                <c:pt idx="308">
                  <c:v>0.38325231481481481</c:v>
                </c:pt>
                <c:pt idx="309">
                  <c:v>0.3832638888888889</c:v>
                </c:pt>
                <c:pt idx="310">
                  <c:v>0.38327546296296294</c:v>
                </c:pt>
                <c:pt idx="311">
                  <c:v>0.38328703703703698</c:v>
                </c:pt>
                <c:pt idx="312">
                  <c:v>0.38329861111111113</c:v>
                </c:pt>
                <c:pt idx="313">
                  <c:v>0.38331018518518517</c:v>
                </c:pt>
                <c:pt idx="314">
                  <c:v>0.38332175925925926</c:v>
                </c:pt>
                <c:pt idx="315">
                  <c:v>0.3833333333333333</c:v>
                </c:pt>
                <c:pt idx="316">
                  <c:v>0.3833449074074074</c:v>
                </c:pt>
                <c:pt idx="317">
                  <c:v>0.38335648148148144</c:v>
                </c:pt>
                <c:pt idx="318">
                  <c:v>0.38336805555555559</c:v>
                </c:pt>
                <c:pt idx="319">
                  <c:v>0.38337962962962963</c:v>
                </c:pt>
                <c:pt idx="320">
                  <c:v>0.38339120370370372</c:v>
                </c:pt>
                <c:pt idx="321">
                  <c:v>0.38340277777777776</c:v>
                </c:pt>
                <c:pt idx="322">
                  <c:v>0.38341435185185185</c:v>
                </c:pt>
                <c:pt idx="323">
                  <c:v>0.38342592592592589</c:v>
                </c:pt>
                <c:pt idx="324">
                  <c:v>0.38343750000000004</c:v>
                </c:pt>
                <c:pt idx="325">
                  <c:v>0.38344907407407408</c:v>
                </c:pt>
                <c:pt idx="326">
                  <c:v>0.38346064814814818</c:v>
                </c:pt>
                <c:pt idx="327">
                  <c:v>0.38347222222222221</c:v>
                </c:pt>
                <c:pt idx="328">
                  <c:v>0.38348379629629631</c:v>
                </c:pt>
                <c:pt idx="329">
                  <c:v>0.38349537037037035</c:v>
                </c:pt>
                <c:pt idx="330">
                  <c:v>0.3835069444444445</c:v>
                </c:pt>
                <c:pt idx="331">
                  <c:v>0.38351851851851854</c:v>
                </c:pt>
                <c:pt idx="332">
                  <c:v>0.38353009259259258</c:v>
                </c:pt>
                <c:pt idx="333">
                  <c:v>0.38354166666666667</c:v>
                </c:pt>
                <c:pt idx="334">
                  <c:v>0.38355324074074071</c:v>
                </c:pt>
                <c:pt idx="335">
                  <c:v>0.3835648148148148</c:v>
                </c:pt>
                <c:pt idx="336">
                  <c:v>0.38357638888888884</c:v>
                </c:pt>
                <c:pt idx="337">
                  <c:v>0.38358796296296299</c:v>
                </c:pt>
                <c:pt idx="338">
                  <c:v>0.38359953703703703</c:v>
                </c:pt>
                <c:pt idx="339">
                  <c:v>0.38361111111111112</c:v>
                </c:pt>
                <c:pt idx="340">
                  <c:v>0.38362268518518516</c:v>
                </c:pt>
                <c:pt idx="341">
                  <c:v>0.38363425925925926</c:v>
                </c:pt>
                <c:pt idx="342">
                  <c:v>0.3836458333333333</c:v>
                </c:pt>
                <c:pt idx="343">
                  <c:v>0.38365740740740745</c:v>
                </c:pt>
                <c:pt idx="344">
                  <c:v>0.38366898148148149</c:v>
                </c:pt>
                <c:pt idx="345">
                  <c:v>0.38368055555555558</c:v>
                </c:pt>
                <c:pt idx="346">
                  <c:v>0.38369212962962962</c:v>
                </c:pt>
                <c:pt idx="347">
                  <c:v>0.38370370370370371</c:v>
                </c:pt>
                <c:pt idx="348">
                  <c:v>0.38371527777777775</c:v>
                </c:pt>
                <c:pt idx="349">
                  <c:v>0.3837268518518519</c:v>
                </c:pt>
                <c:pt idx="350">
                  <c:v>0.38373842592592594</c:v>
                </c:pt>
                <c:pt idx="351">
                  <c:v>0.38375000000000004</c:v>
                </c:pt>
                <c:pt idx="352">
                  <c:v>0.38376157407407407</c:v>
                </c:pt>
                <c:pt idx="353">
                  <c:v>0.38377314814814811</c:v>
                </c:pt>
                <c:pt idx="354">
                  <c:v>0.38378472222222221</c:v>
                </c:pt>
                <c:pt idx="355">
                  <c:v>0.38379629629629625</c:v>
                </c:pt>
                <c:pt idx="356">
                  <c:v>0.3838078703703704</c:v>
                </c:pt>
                <c:pt idx="357">
                  <c:v>0.38381944444444444</c:v>
                </c:pt>
                <c:pt idx="358">
                  <c:v>0.38383101851851853</c:v>
                </c:pt>
                <c:pt idx="359">
                  <c:v>0.38384259259259257</c:v>
                </c:pt>
                <c:pt idx="360">
                  <c:v>0.38385416666666666</c:v>
                </c:pt>
                <c:pt idx="361">
                  <c:v>0.3838657407407407</c:v>
                </c:pt>
                <c:pt idx="362">
                  <c:v>0.38387731481481485</c:v>
                </c:pt>
                <c:pt idx="363">
                  <c:v>0.38388888888888889</c:v>
                </c:pt>
                <c:pt idx="364">
                  <c:v>0.38390046296296299</c:v>
                </c:pt>
                <c:pt idx="365">
                  <c:v>0.38391203703703702</c:v>
                </c:pt>
                <c:pt idx="366">
                  <c:v>0.38392361111111112</c:v>
                </c:pt>
                <c:pt idx="367">
                  <c:v>0.38393518518518516</c:v>
                </c:pt>
                <c:pt idx="368">
                  <c:v>0.38394675925925931</c:v>
                </c:pt>
                <c:pt idx="369">
                  <c:v>0.38395833333333335</c:v>
                </c:pt>
                <c:pt idx="370">
                  <c:v>0.38396990740740744</c:v>
                </c:pt>
                <c:pt idx="371">
                  <c:v>0.38398148148148148</c:v>
                </c:pt>
                <c:pt idx="372">
                  <c:v>0.38399305555555552</c:v>
                </c:pt>
                <c:pt idx="373">
                  <c:v>0.38400462962962961</c:v>
                </c:pt>
                <c:pt idx="374">
                  <c:v>0.38401620370370365</c:v>
                </c:pt>
                <c:pt idx="375">
                  <c:v>0.3840277777777778</c:v>
                </c:pt>
                <c:pt idx="376">
                  <c:v>0.38403935185185184</c:v>
                </c:pt>
                <c:pt idx="377">
                  <c:v>0.38405092592592593</c:v>
                </c:pt>
                <c:pt idx="378">
                  <c:v>0.38406249999999997</c:v>
                </c:pt>
                <c:pt idx="379">
                  <c:v>0.38407407407407407</c:v>
                </c:pt>
                <c:pt idx="380">
                  <c:v>0.38408564814814811</c:v>
                </c:pt>
                <c:pt idx="381">
                  <c:v>0.38409722222222226</c:v>
                </c:pt>
                <c:pt idx="382">
                  <c:v>0.3841087962962963</c:v>
                </c:pt>
                <c:pt idx="383">
                  <c:v>0.38412037037037039</c:v>
                </c:pt>
                <c:pt idx="384">
                  <c:v>0.38413194444444443</c:v>
                </c:pt>
                <c:pt idx="385">
                  <c:v>0.38414351851851852</c:v>
                </c:pt>
                <c:pt idx="386">
                  <c:v>0.38415509259259256</c:v>
                </c:pt>
                <c:pt idx="387">
                  <c:v>0.38416666666666671</c:v>
                </c:pt>
                <c:pt idx="388">
                  <c:v>0.38417824074074075</c:v>
                </c:pt>
                <c:pt idx="389">
                  <c:v>0.38418981481481485</c:v>
                </c:pt>
                <c:pt idx="390">
                  <c:v>0.38420138888888888</c:v>
                </c:pt>
                <c:pt idx="391">
                  <c:v>0.38421296296296298</c:v>
                </c:pt>
                <c:pt idx="392">
                  <c:v>0.38422453703703702</c:v>
                </c:pt>
                <c:pt idx="393">
                  <c:v>0.38423611111111117</c:v>
                </c:pt>
                <c:pt idx="394">
                  <c:v>0.38424768518518521</c:v>
                </c:pt>
                <c:pt idx="395">
                  <c:v>0.38425925925925924</c:v>
                </c:pt>
                <c:pt idx="396">
                  <c:v>0.38427083333333334</c:v>
                </c:pt>
                <c:pt idx="397">
                  <c:v>0.38428240740740738</c:v>
                </c:pt>
                <c:pt idx="398">
                  <c:v>0.38429398148148147</c:v>
                </c:pt>
                <c:pt idx="399">
                  <c:v>0.38430555555555551</c:v>
                </c:pt>
                <c:pt idx="400">
                  <c:v>0.38431712962962966</c:v>
                </c:pt>
                <c:pt idx="401">
                  <c:v>0.3843287037037037</c:v>
                </c:pt>
                <c:pt idx="402">
                  <c:v>0.38434027777777779</c:v>
                </c:pt>
                <c:pt idx="403">
                  <c:v>0.38435185185185183</c:v>
                </c:pt>
                <c:pt idx="404">
                  <c:v>0.38436342592592593</c:v>
                </c:pt>
                <c:pt idx="405">
                  <c:v>0.38437499999999997</c:v>
                </c:pt>
                <c:pt idx="406">
                  <c:v>0.38438657407407412</c:v>
                </c:pt>
                <c:pt idx="407">
                  <c:v>0.38439814814814816</c:v>
                </c:pt>
                <c:pt idx="408">
                  <c:v>0.38440972222222225</c:v>
                </c:pt>
                <c:pt idx="409">
                  <c:v>0.38442129629629629</c:v>
                </c:pt>
                <c:pt idx="410">
                  <c:v>0.38443287037037038</c:v>
                </c:pt>
                <c:pt idx="411">
                  <c:v>0.38444444444444442</c:v>
                </c:pt>
                <c:pt idx="412">
                  <c:v>0.38445601851851857</c:v>
                </c:pt>
                <c:pt idx="413">
                  <c:v>0.38446759259259261</c:v>
                </c:pt>
                <c:pt idx="414">
                  <c:v>0.38447916666666665</c:v>
                </c:pt>
                <c:pt idx="415">
                  <c:v>0.38449074074074074</c:v>
                </c:pt>
                <c:pt idx="416">
                  <c:v>0.38450231481481478</c:v>
                </c:pt>
                <c:pt idx="417">
                  <c:v>0.38451388888888888</c:v>
                </c:pt>
                <c:pt idx="418">
                  <c:v>0.38452546296296292</c:v>
                </c:pt>
                <c:pt idx="419">
                  <c:v>0.38453703703703707</c:v>
                </c:pt>
                <c:pt idx="420">
                  <c:v>0.3845486111111111</c:v>
                </c:pt>
                <c:pt idx="421">
                  <c:v>0.3845601851851852</c:v>
                </c:pt>
                <c:pt idx="422">
                  <c:v>0.38457175925925924</c:v>
                </c:pt>
                <c:pt idx="423">
                  <c:v>0.38458333333333333</c:v>
                </c:pt>
                <c:pt idx="424">
                  <c:v>0.38459490740740737</c:v>
                </c:pt>
                <c:pt idx="425">
                  <c:v>0.38460648148148152</c:v>
                </c:pt>
                <c:pt idx="426">
                  <c:v>0.38461805555555556</c:v>
                </c:pt>
                <c:pt idx="427">
                  <c:v>0.38462962962962965</c:v>
                </c:pt>
                <c:pt idx="428">
                  <c:v>0.38464120370370369</c:v>
                </c:pt>
                <c:pt idx="429">
                  <c:v>0.38465277777777779</c:v>
                </c:pt>
                <c:pt idx="430">
                  <c:v>0.38466435185185183</c:v>
                </c:pt>
                <c:pt idx="431">
                  <c:v>0.38467592592592598</c:v>
                </c:pt>
                <c:pt idx="432">
                  <c:v>0.38468750000000002</c:v>
                </c:pt>
                <c:pt idx="433">
                  <c:v>0.38469907407407411</c:v>
                </c:pt>
                <c:pt idx="434">
                  <c:v>0.38471064814814815</c:v>
                </c:pt>
                <c:pt idx="435">
                  <c:v>0.38472222222222219</c:v>
                </c:pt>
                <c:pt idx="436">
                  <c:v>0.38473379629629628</c:v>
                </c:pt>
                <c:pt idx="437">
                  <c:v>0.38474537037037032</c:v>
                </c:pt>
                <c:pt idx="438">
                  <c:v>0.38475694444444447</c:v>
                </c:pt>
                <c:pt idx="439">
                  <c:v>0.38476851851851851</c:v>
                </c:pt>
                <c:pt idx="440">
                  <c:v>0.3847800925925926</c:v>
                </c:pt>
                <c:pt idx="441">
                  <c:v>0.38479166666666664</c:v>
                </c:pt>
                <c:pt idx="442">
                  <c:v>0.38480324074074074</c:v>
                </c:pt>
                <c:pt idx="443">
                  <c:v>0.38481481481481478</c:v>
                </c:pt>
                <c:pt idx="444">
                  <c:v>0.38482638888888893</c:v>
                </c:pt>
                <c:pt idx="445">
                  <c:v>0.38483796296296297</c:v>
                </c:pt>
                <c:pt idx="446">
                  <c:v>0.38484953703703706</c:v>
                </c:pt>
                <c:pt idx="447">
                  <c:v>0.3848611111111111</c:v>
                </c:pt>
                <c:pt idx="448">
                  <c:v>0.38487268518518519</c:v>
                </c:pt>
                <c:pt idx="449">
                  <c:v>0.38488425925925923</c:v>
                </c:pt>
                <c:pt idx="450">
                  <c:v>0.38489583333333338</c:v>
                </c:pt>
                <c:pt idx="451">
                  <c:v>0.38490740740740742</c:v>
                </c:pt>
                <c:pt idx="452">
                  <c:v>0.38491898148148151</c:v>
                </c:pt>
                <c:pt idx="453">
                  <c:v>0.38493055555555555</c:v>
                </c:pt>
                <c:pt idx="454">
                  <c:v>0.38494212962962965</c:v>
                </c:pt>
                <c:pt idx="455">
                  <c:v>0.38495370370370369</c:v>
                </c:pt>
                <c:pt idx="456">
                  <c:v>0.38496527777777773</c:v>
                </c:pt>
                <c:pt idx="457">
                  <c:v>0.38497685185185188</c:v>
                </c:pt>
                <c:pt idx="458">
                  <c:v>0.38498842592592591</c:v>
                </c:pt>
                <c:pt idx="459">
                  <c:v>0.38500000000000001</c:v>
                </c:pt>
                <c:pt idx="460">
                  <c:v>0.38501157407407405</c:v>
                </c:pt>
                <c:pt idx="461">
                  <c:v>0.38502314814814814</c:v>
                </c:pt>
                <c:pt idx="462">
                  <c:v>0.38503472222222218</c:v>
                </c:pt>
                <c:pt idx="463">
                  <c:v>0.38504629629629633</c:v>
                </c:pt>
                <c:pt idx="464">
                  <c:v>0.38505787037037037</c:v>
                </c:pt>
                <c:pt idx="465">
                  <c:v>0.38506944444444446</c:v>
                </c:pt>
                <c:pt idx="466">
                  <c:v>0.3850810185185185</c:v>
                </c:pt>
                <c:pt idx="467">
                  <c:v>0.3850925925925926</c:v>
                </c:pt>
                <c:pt idx="468">
                  <c:v>0.38510416666666664</c:v>
                </c:pt>
                <c:pt idx="469">
                  <c:v>0.38511574074074079</c:v>
                </c:pt>
                <c:pt idx="470">
                  <c:v>0.38512731481481483</c:v>
                </c:pt>
                <c:pt idx="471">
                  <c:v>0.38513888888888892</c:v>
                </c:pt>
                <c:pt idx="472">
                  <c:v>0.38515046296296296</c:v>
                </c:pt>
                <c:pt idx="473">
                  <c:v>0.38516203703703705</c:v>
                </c:pt>
                <c:pt idx="474">
                  <c:v>0.38517361111111109</c:v>
                </c:pt>
                <c:pt idx="475">
                  <c:v>0.38518518518518513</c:v>
                </c:pt>
                <c:pt idx="476">
                  <c:v>0.38519675925925928</c:v>
                </c:pt>
                <c:pt idx="477">
                  <c:v>0.38520833333333332</c:v>
                </c:pt>
                <c:pt idx="478">
                  <c:v>0.38521990740740741</c:v>
                </c:pt>
                <c:pt idx="479">
                  <c:v>0.38523148148148145</c:v>
                </c:pt>
                <c:pt idx="480">
                  <c:v>0.38524305555555555</c:v>
                </c:pt>
                <c:pt idx="481">
                  <c:v>0.38525462962962959</c:v>
                </c:pt>
                <c:pt idx="482">
                  <c:v>0.38526620370370374</c:v>
                </c:pt>
                <c:pt idx="483">
                  <c:v>0.38527777777777777</c:v>
                </c:pt>
                <c:pt idx="484">
                  <c:v>0.38528935185185187</c:v>
                </c:pt>
                <c:pt idx="485">
                  <c:v>0.38530092592592591</c:v>
                </c:pt>
                <c:pt idx="486">
                  <c:v>0.3853125</c:v>
                </c:pt>
                <c:pt idx="487">
                  <c:v>0.38532407407407404</c:v>
                </c:pt>
                <c:pt idx="488">
                  <c:v>0.38533564814814819</c:v>
                </c:pt>
                <c:pt idx="489">
                  <c:v>0.38534722222222223</c:v>
                </c:pt>
                <c:pt idx="490">
                  <c:v>0.38535879629629632</c:v>
                </c:pt>
                <c:pt idx="491">
                  <c:v>0.38537037037037036</c:v>
                </c:pt>
                <c:pt idx="492">
                  <c:v>0.38538194444444446</c:v>
                </c:pt>
                <c:pt idx="493">
                  <c:v>0.3853935185185185</c:v>
                </c:pt>
                <c:pt idx="494">
                  <c:v>0.38540509259259265</c:v>
                </c:pt>
                <c:pt idx="495">
                  <c:v>0.38541666666666669</c:v>
                </c:pt>
                <c:pt idx="496">
                  <c:v>0.38542824074074072</c:v>
                </c:pt>
                <c:pt idx="497">
                  <c:v>0.38543981481481482</c:v>
                </c:pt>
                <c:pt idx="498">
                  <c:v>0.38545138888888886</c:v>
                </c:pt>
                <c:pt idx="499">
                  <c:v>0.38546296296296295</c:v>
                </c:pt>
                <c:pt idx="500">
                  <c:v>0.38547453703703699</c:v>
                </c:pt>
                <c:pt idx="501">
                  <c:v>0.38548611111111114</c:v>
                </c:pt>
                <c:pt idx="502">
                  <c:v>0.38549768518518518</c:v>
                </c:pt>
                <c:pt idx="503">
                  <c:v>0.38550925925925927</c:v>
                </c:pt>
                <c:pt idx="504">
                  <c:v>0.38552083333333331</c:v>
                </c:pt>
                <c:pt idx="505">
                  <c:v>0.38553240740740741</c:v>
                </c:pt>
                <c:pt idx="506">
                  <c:v>0.38554398148148145</c:v>
                </c:pt>
                <c:pt idx="507">
                  <c:v>0.3855555555555556</c:v>
                </c:pt>
                <c:pt idx="508">
                  <c:v>0.38556712962962963</c:v>
                </c:pt>
                <c:pt idx="509">
                  <c:v>0.38557870370370373</c:v>
                </c:pt>
                <c:pt idx="510">
                  <c:v>0.38559027777777777</c:v>
                </c:pt>
                <c:pt idx="511">
                  <c:v>0.38560185185185186</c:v>
                </c:pt>
                <c:pt idx="512">
                  <c:v>0.3856134259259259</c:v>
                </c:pt>
                <c:pt idx="513">
                  <c:v>0.38562500000000005</c:v>
                </c:pt>
                <c:pt idx="514">
                  <c:v>0.38563657407407409</c:v>
                </c:pt>
                <c:pt idx="515">
                  <c:v>0.38564814814814818</c:v>
                </c:pt>
                <c:pt idx="516">
                  <c:v>0.38565972222222222</c:v>
                </c:pt>
                <c:pt idx="517">
                  <c:v>0.38567129629629626</c:v>
                </c:pt>
                <c:pt idx="518">
                  <c:v>0.38568287037037036</c:v>
                </c:pt>
                <c:pt idx="519">
                  <c:v>0.3856944444444444</c:v>
                </c:pt>
                <c:pt idx="520">
                  <c:v>0.38570601851851855</c:v>
                </c:pt>
                <c:pt idx="521">
                  <c:v>0.38571759259259258</c:v>
                </c:pt>
                <c:pt idx="522">
                  <c:v>0.38572916666666668</c:v>
                </c:pt>
                <c:pt idx="523">
                  <c:v>0.38574074074074072</c:v>
                </c:pt>
                <c:pt idx="524">
                  <c:v>0.38575231481481481</c:v>
                </c:pt>
                <c:pt idx="525">
                  <c:v>0.38576388888888885</c:v>
                </c:pt>
                <c:pt idx="526">
                  <c:v>0.385775462962963</c:v>
                </c:pt>
                <c:pt idx="527">
                  <c:v>0.38578703703703704</c:v>
                </c:pt>
                <c:pt idx="528">
                  <c:v>0.38579861111111113</c:v>
                </c:pt>
                <c:pt idx="529">
                  <c:v>0.38581018518518517</c:v>
                </c:pt>
                <c:pt idx="530">
                  <c:v>0.38582175925925927</c:v>
                </c:pt>
                <c:pt idx="531">
                  <c:v>0.38583333333333331</c:v>
                </c:pt>
                <c:pt idx="532">
                  <c:v>0.38584490740740746</c:v>
                </c:pt>
                <c:pt idx="533">
                  <c:v>0.38585648148148149</c:v>
                </c:pt>
                <c:pt idx="534">
                  <c:v>0.38586805555555559</c:v>
                </c:pt>
                <c:pt idx="535">
                  <c:v>0.38587962962962963</c:v>
                </c:pt>
                <c:pt idx="536">
                  <c:v>0.38589120370370367</c:v>
                </c:pt>
                <c:pt idx="537">
                  <c:v>0.38590277777777776</c:v>
                </c:pt>
                <c:pt idx="538">
                  <c:v>0.3859143518518518</c:v>
                </c:pt>
                <c:pt idx="539">
                  <c:v>0.38592592592592595</c:v>
                </c:pt>
                <c:pt idx="540">
                  <c:v>0.38593749999999999</c:v>
                </c:pt>
                <c:pt idx="541">
                  <c:v>0.38594907407407408</c:v>
                </c:pt>
                <c:pt idx="542">
                  <c:v>0.38596064814814812</c:v>
                </c:pt>
                <c:pt idx="543">
                  <c:v>0.38597222222222222</c:v>
                </c:pt>
                <c:pt idx="544">
                  <c:v>0.38598379629629626</c:v>
                </c:pt>
                <c:pt idx="545">
                  <c:v>0.38599537037037041</c:v>
                </c:pt>
                <c:pt idx="546">
                  <c:v>0.38600694444444444</c:v>
                </c:pt>
                <c:pt idx="547">
                  <c:v>0.38601851851851854</c:v>
                </c:pt>
                <c:pt idx="548">
                  <c:v>0.38603009259259258</c:v>
                </c:pt>
                <c:pt idx="549">
                  <c:v>0.38604166666666667</c:v>
                </c:pt>
                <c:pt idx="550">
                  <c:v>0.38605324074074071</c:v>
                </c:pt>
                <c:pt idx="551">
                  <c:v>0.38606481481481486</c:v>
                </c:pt>
                <c:pt idx="552">
                  <c:v>0.3860763888888889</c:v>
                </c:pt>
                <c:pt idx="553">
                  <c:v>0.38608796296296299</c:v>
                </c:pt>
                <c:pt idx="554">
                  <c:v>0.38609953703703703</c:v>
                </c:pt>
                <c:pt idx="555">
                  <c:v>0.38611111111111113</c:v>
                </c:pt>
                <c:pt idx="556">
                  <c:v>0.38612268518518517</c:v>
                </c:pt>
                <c:pt idx="557">
                  <c:v>0.38613425925925932</c:v>
                </c:pt>
                <c:pt idx="558">
                  <c:v>0.38614583333333335</c:v>
                </c:pt>
                <c:pt idx="559">
                  <c:v>0.38615740740740739</c:v>
                </c:pt>
                <c:pt idx="560">
                  <c:v>0.38616898148148149</c:v>
                </c:pt>
                <c:pt idx="561">
                  <c:v>0.38618055555555553</c:v>
                </c:pt>
                <c:pt idx="562">
                  <c:v>0.38619212962962962</c:v>
                </c:pt>
                <c:pt idx="563">
                  <c:v>0.38620370370370366</c:v>
                </c:pt>
                <c:pt idx="564">
                  <c:v>0.38621527777777781</c:v>
                </c:pt>
                <c:pt idx="565">
                  <c:v>0.38622685185185185</c:v>
                </c:pt>
                <c:pt idx="566">
                  <c:v>0.38623842592592594</c:v>
                </c:pt>
                <c:pt idx="567">
                  <c:v>0.38624999999999998</c:v>
                </c:pt>
                <c:pt idx="568">
                  <c:v>0.38626157407407408</c:v>
                </c:pt>
                <c:pt idx="569">
                  <c:v>0.38627314814814812</c:v>
                </c:pt>
                <c:pt idx="570">
                  <c:v>0.38628472222222227</c:v>
                </c:pt>
                <c:pt idx="571">
                  <c:v>0.3862962962962963</c:v>
                </c:pt>
                <c:pt idx="572">
                  <c:v>0.3863078703703704</c:v>
                </c:pt>
                <c:pt idx="573">
                  <c:v>0.38631944444444444</c:v>
                </c:pt>
                <c:pt idx="574">
                  <c:v>0.38633101851851853</c:v>
                </c:pt>
                <c:pt idx="575">
                  <c:v>0.38634259259259257</c:v>
                </c:pt>
                <c:pt idx="576">
                  <c:v>0.38635416666666672</c:v>
                </c:pt>
                <c:pt idx="577">
                  <c:v>0.38636574074074076</c:v>
                </c:pt>
                <c:pt idx="578">
                  <c:v>0.3863773148148148</c:v>
                </c:pt>
                <c:pt idx="579">
                  <c:v>0.38638888888888889</c:v>
                </c:pt>
                <c:pt idx="580">
                  <c:v>0.38640046296296293</c:v>
                </c:pt>
                <c:pt idx="581">
                  <c:v>0.38641203703703703</c:v>
                </c:pt>
                <c:pt idx="582">
                  <c:v>0.38642361111111106</c:v>
                </c:pt>
                <c:pt idx="583">
                  <c:v>0.38643518518518521</c:v>
                </c:pt>
                <c:pt idx="584">
                  <c:v>0.38644675925925925</c:v>
                </c:pt>
                <c:pt idx="585">
                  <c:v>0.38645833333333335</c:v>
                </c:pt>
                <c:pt idx="586">
                  <c:v>0.38646990740740739</c:v>
                </c:pt>
                <c:pt idx="587">
                  <c:v>0.38648148148148148</c:v>
                </c:pt>
                <c:pt idx="588">
                  <c:v>0.38649305555555552</c:v>
                </c:pt>
                <c:pt idx="589">
                  <c:v>0.38650462962962967</c:v>
                </c:pt>
                <c:pt idx="590">
                  <c:v>0.38651620370370371</c:v>
                </c:pt>
                <c:pt idx="591">
                  <c:v>0.3865277777777778</c:v>
                </c:pt>
                <c:pt idx="592">
                  <c:v>0.38653935185185184</c:v>
                </c:pt>
                <c:pt idx="593">
                  <c:v>0.38655092592592594</c:v>
                </c:pt>
                <c:pt idx="594">
                  <c:v>0.38656249999999998</c:v>
                </c:pt>
                <c:pt idx="595">
                  <c:v>0.38657407407407413</c:v>
                </c:pt>
                <c:pt idx="596">
                  <c:v>0.38658564814814816</c:v>
                </c:pt>
                <c:pt idx="597">
                  <c:v>0.3865972222222222</c:v>
                </c:pt>
                <c:pt idx="598">
                  <c:v>0.3866087962962963</c:v>
                </c:pt>
                <c:pt idx="599">
                  <c:v>0.38662037037037034</c:v>
                </c:pt>
                <c:pt idx="600">
                  <c:v>0.38663194444444443</c:v>
                </c:pt>
                <c:pt idx="601">
                  <c:v>0.38664351851851847</c:v>
                </c:pt>
                <c:pt idx="602">
                  <c:v>0.38665509259259262</c:v>
                </c:pt>
                <c:pt idx="603">
                  <c:v>0.38666666666666666</c:v>
                </c:pt>
                <c:pt idx="604">
                  <c:v>0.38667824074074075</c:v>
                </c:pt>
                <c:pt idx="605">
                  <c:v>0.38668981481481479</c:v>
                </c:pt>
                <c:pt idx="606">
                  <c:v>0.38670138888888889</c:v>
                </c:pt>
                <c:pt idx="607">
                  <c:v>0.38671296296296293</c:v>
                </c:pt>
                <c:pt idx="608">
                  <c:v>0.38672453703703707</c:v>
                </c:pt>
                <c:pt idx="609">
                  <c:v>0.38673611111111111</c:v>
                </c:pt>
                <c:pt idx="610">
                  <c:v>0.38674768518518521</c:v>
                </c:pt>
                <c:pt idx="611">
                  <c:v>0.38675925925925925</c:v>
                </c:pt>
                <c:pt idx="612">
                  <c:v>0.38677083333333334</c:v>
                </c:pt>
                <c:pt idx="613">
                  <c:v>0.38678240740740738</c:v>
                </c:pt>
                <c:pt idx="614">
                  <c:v>0.38679398148148153</c:v>
                </c:pt>
                <c:pt idx="615">
                  <c:v>0.38680555555555557</c:v>
                </c:pt>
                <c:pt idx="616">
                  <c:v>0.38681712962962966</c:v>
                </c:pt>
                <c:pt idx="617">
                  <c:v>0.3868287037037037</c:v>
                </c:pt>
                <c:pt idx="618">
                  <c:v>0.3868402777777778</c:v>
                </c:pt>
                <c:pt idx="619">
                  <c:v>0.38685185185185184</c:v>
                </c:pt>
                <c:pt idx="620">
                  <c:v>0.38686342592592587</c:v>
                </c:pt>
                <c:pt idx="621">
                  <c:v>0.38687500000000002</c:v>
                </c:pt>
                <c:pt idx="622">
                  <c:v>0.38688657407407406</c:v>
                </c:pt>
                <c:pt idx="623">
                  <c:v>0.38689814814814816</c:v>
                </c:pt>
                <c:pt idx="624">
                  <c:v>0.3869097222222222</c:v>
                </c:pt>
                <c:pt idx="625">
                  <c:v>0.38692129629629629</c:v>
                </c:pt>
                <c:pt idx="626">
                  <c:v>0.38693287037037033</c:v>
                </c:pt>
                <c:pt idx="627">
                  <c:v>0.38694444444444448</c:v>
                </c:pt>
                <c:pt idx="628">
                  <c:v>0.38695601851851852</c:v>
                </c:pt>
                <c:pt idx="629">
                  <c:v>0.38696759259259261</c:v>
                </c:pt>
                <c:pt idx="630">
                  <c:v>0.38697916666666665</c:v>
                </c:pt>
                <c:pt idx="631">
                  <c:v>0.38699074074074075</c:v>
                </c:pt>
                <c:pt idx="632">
                  <c:v>0.38700231481481479</c:v>
                </c:pt>
                <c:pt idx="633">
                  <c:v>0.38701388888888894</c:v>
                </c:pt>
                <c:pt idx="634">
                  <c:v>0.38702546296296297</c:v>
                </c:pt>
                <c:pt idx="635">
                  <c:v>0.38703703703703707</c:v>
                </c:pt>
                <c:pt idx="636">
                  <c:v>0.38704861111111111</c:v>
                </c:pt>
                <c:pt idx="637">
                  <c:v>0.3870601851851852</c:v>
                </c:pt>
                <c:pt idx="638">
                  <c:v>0.38707175925925924</c:v>
                </c:pt>
                <c:pt idx="639">
                  <c:v>0.38708333333333328</c:v>
                </c:pt>
                <c:pt idx="640">
                  <c:v>0.38709490740740743</c:v>
                </c:pt>
                <c:pt idx="641">
                  <c:v>0.38710648148148147</c:v>
                </c:pt>
                <c:pt idx="642">
                  <c:v>0.38711805555555556</c:v>
                </c:pt>
                <c:pt idx="643">
                  <c:v>0.3871296296296296</c:v>
                </c:pt>
                <c:pt idx="644">
                  <c:v>0.3871412037037037</c:v>
                </c:pt>
                <c:pt idx="645">
                  <c:v>0.38715277777777773</c:v>
                </c:pt>
                <c:pt idx="646">
                  <c:v>0.38716435185185188</c:v>
                </c:pt>
                <c:pt idx="647">
                  <c:v>0.38717592592592592</c:v>
                </c:pt>
                <c:pt idx="648">
                  <c:v>0.38718750000000002</c:v>
                </c:pt>
                <c:pt idx="649">
                  <c:v>0.38719907407407406</c:v>
                </c:pt>
                <c:pt idx="650">
                  <c:v>0.38721064814814815</c:v>
                </c:pt>
                <c:pt idx="651">
                  <c:v>0.38722222222222219</c:v>
                </c:pt>
                <c:pt idx="652">
                  <c:v>0.38723379629629634</c:v>
                </c:pt>
                <c:pt idx="653">
                  <c:v>0.38724537037037038</c:v>
                </c:pt>
                <c:pt idx="654">
                  <c:v>0.38725694444444447</c:v>
                </c:pt>
                <c:pt idx="655">
                  <c:v>0.38726851851851851</c:v>
                </c:pt>
                <c:pt idx="656">
                  <c:v>0.38728009259259261</c:v>
                </c:pt>
                <c:pt idx="657">
                  <c:v>0.38729166666666665</c:v>
                </c:pt>
                <c:pt idx="658">
                  <c:v>0.38730324074074068</c:v>
                </c:pt>
                <c:pt idx="659">
                  <c:v>0.38731481481481483</c:v>
                </c:pt>
                <c:pt idx="660">
                  <c:v>0.38732638888888887</c:v>
                </c:pt>
                <c:pt idx="661">
                  <c:v>0.38733796296296297</c:v>
                </c:pt>
                <c:pt idx="662">
                  <c:v>0.38734953703703701</c:v>
                </c:pt>
                <c:pt idx="663">
                  <c:v>0.3873611111111111</c:v>
                </c:pt>
                <c:pt idx="664">
                  <c:v>0.38737268518518514</c:v>
                </c:pt>
                <c:pt idx="665">
                  <c:v>0.38738425925925929</c:v>
                </c:pt>
                <c:pt idx="666">
                  <c:v>0.38739583333333333</c:v>
                </c:pt>
                <c:pt idx="667">
                  <c:v>0.38740740740740742</c:v>
                </c:pt>
                <c:pt idx="668">
                  <c:v>0.38741898148148146</c:v>
                </c:pt>
                <c:pt idx="669">
                  <c:v>0.38743055555555556</c:v>
                </c:pt>
                <c:pt idx="670">
                  <c:v>0.38744212962962959</c:v>
                </c:pt>
                <c:pt idx="671">
                  <c:v>0.38745370370370374</c:v>
                </c:pt>
                <c:pt idx="672">
                  <c:v>0.38746527777777778</c:v>
                </c:pt>
                <c:pt idx="673">
                  <c:v>0.38747685185185188</c:v>
                </c:pt>
                <c:pt idx="674">
                  <c:v>0.38748842592592592</c:v>
                </c:pt>
                <c:pt idx="675">
                  <c:v>0.38750000000000001</c:v>
                </c:pt>
                <c:pt idx="676">
                  <c:v>0.38751157407407405</c:v>
                </c:pt>
                <c:pt idx="677">
                  <c:v>0.3875231481481482</c:v>
                </c:pt>
                <c:pt idx="678">
                  <c:v>0.38753472222222224</c:v>
                </c:pt>
                <c:pt idx="679">
                  <c:v>0.38754629629629633</c:v>
                </c:pt>
                <c:pt idx="680">
                  <c:v>0.38755787037037037</c:v>
                </c:pt>
                <c:pt idx="681">
                  <c:v>0.38756944444444441</c:v>
                </c:pt>
                <c:pt idx="682">
                  <c:v>0.38758101851851851</c:v>
                </c:pt>
                <c:pt idx="683">
                  <c:v>0.38759259259259254</c:v>
                </c:pt>
                <c:pt idx="684">
                  <c:v>0.38760416666666669</c:v>
                </c:pt>
                <c:pt idx="685">
                  <c:v>0.38761574074074073</c:v>
                </c:pt>
                <c:pt idx="686">
                  <c:v>0.38762731481481483</c:v>
                </c:pt>
                <c:pt idx="687">
                  <c:v>0.38763888888888887</c:v>
                </c:pt>
                <c:pt idx="688">
                  <c:v>0.38765046296296296</c:v>
                </c:pt>
                <c:pt idx="689">
                  <c:v>0.387662037037037</c:v>
                </c:pt>
                <c:pt idx="690">
                  <c:v>0.38767361111111115</c:v>
                </c:pt>
                <c:pt idx="691">
                  <c:v>0.38768518518518519</c:v>
                </c:pt>
                <c:pt idx="692">
                  <c:v>0.38769675925925928</c:v>
                </c:pt>
                <c:pt idx="693">
                  <c:v>0.38770833333333332</c:v>
                </c:pt>
                <c:pt idx="694">
                  <c:v>0.38771990740740742</c:v>
                </c:pt>
                <c:pt idx="695">
                  <c:v>0.38773148148148145</c:v>
                </c:pt>
                <c:pt idx="696">
                  <c:v>0.3877430555555556</c:v>
                </c:pt>
                <c:pt idx="697">
                  <c:v>0.38775462962962964</c:v>
                </c:pt>
                <c:pt idx="698">
                  <c:v>0.38776620370370374</c:v>
                </c:pt>
                <c:pt idx="699">
                  <c:v>0.38777777777777778</c:v>
                </c:pt>
                <c:pt idx="700">
                  <c:v>0.38778935185185182</c:v>
                </c:pt>
                <c:pt idx="701">
                  <c:v>0.38780092592592591</c:v>
                </c:pt>
                <c:pt idx="702">
                  <c:v>0.38781249999999995</c:v>
                </c:pt>
                <c:pt idx="703">
                  <c:v>0.3878240740740741</c:v>
                </c:pt>
                <c:pt idx="704">
                  <c:v>0.38783564814814814</c:v>
                </c:pt>
                <c:pt idx="705">
                  <c:v>0.38784722222222223</c:v>
                </c:pt>
                <c:pt idx="706">
                  <c:v>0.38785879629629627</c:v>
                </c:pt>
                <c:pt idx="707">
                  <c:v>0.38787037037037037</c:v>
                </c:pt>
                <c:pt idx="708">
                  <c:v>0.3878819444444444</c:v>
                </c:pt>
                <c:pt idx="709">
                  <c:v>0.38789351851851855</c:v>
                </c:pt>
                <c:pt idx="710">
                  <c:v>0.38790509259259259</c:v>
                </c:pt>
                <c:pt idx="711">
                  <c:v>0.38791666666666669</c:v>
                </c:pt>
                <c:pt idx="712">
                  <c:v>0.38792824074074073</c:v>
                </c:pt>
                <c:pt idx="713">
                  <c:v>0.38793981481481482</c:v>
                </c:pt>
                <c:pt idx="714">
                  <c:v>0.38795138888888886</c:v>
                </c:pt>
                <c:pt idx="715">
                  <c:v>0.38796296296296301</c:v>
                </c:pt>
                <c:pt idx="716">
                  <c:v>0.38797453703703705</c:v>
                </c:pt>
                <c:pt idx="717">
                  <c:v>0.38798611111111114</c:v>
                </c:pt>
                <c:pt idx="718">
                  <c:v>0.38799768518518518</c:v>
                </c:pt>
                <c:pt idx="719">
                  <c:v>0.38800925925925928</c:v>
                </c:pt>
                <c:pt idx="720">
                  <c:v>0.38802083333333331</c:v>
                </c:pt>
                <c:pt idx="721">
                  <c:v>0.38803240740740735</c:v>
                </c:pt>
                <c:pt idx="722">
                  <c:v>0.3880439814814815</c:v>
                </c:pt>
                <c:pt idx="723">
                  <c:v>0.38805555555555554</c:v>
                </c:pt>
                <c:pt idx="724">
                  <c:v>0.38806712962962964</c:v>
                </c:pt>
                <c:pt idx="725">
                  <c:v>0.38807870370370368</c:v>
                </c:pt>
                <c:pt idx="726">
                  <c:v>0.38809027777777777</c:v>
                </c:pt>
                <c:pt idx="727">
                  <c:v>0.38810185185185181</c:v>
                </c:pt>
                <c:pt idx="728">
                  <c:v>0.38811342592592596</c:v>
                </c:pt>
                <c:pt idx="729">
                  <c:v>0.388125</c:v>
                </c:pt>
                <c:pt idx="730">
                  <c:v>0.38813657407407409</c:v>
                </c:pt>
                <c:pt idx="731">
                  <c:v>0.38814814814814813</c:v>
                </c:pt>
                <c:pt idx="732">
                  <c:v>0.38815972222222223</c:v>
                </c:pt>
                <c:pt idx="733">
                  <c:v>0.38817129629629626</c:v>
                </c:pt>
                <c:pt idx="734">
                  <c:v>0.38818287037037041</c:v>
                </c:pt>
                <c:pt idx="735">
                  <c:v>0.38819444444444445</c:v>
                </c:pt>
                <c:pt idx="736">
                  <c:v>0.38820601851851855</c:v>
                </c:pt>
                <c:pt idx="737">
                  <c:v>0.38821759259259259</c:v>
                </c:pt>
                <c:pt idx="738">
                  <c:v>0.38822916666666668</c:v>
                </c:pt>
                <c:pt idx="739">
                  <c:v>0.38824074074074072</c:v>
                </c:pt>
                <c:pt idx="740">
                  <c:v>0.38825231481481487</c:v>
                </c:pt>
                <c:pt idx="741">
                  <c:v>0.38826388888888891</c:v>
                </c:pt>
                <c:pt idx="742">
                  <c:v>0.38827546296296295</c:v>
                </c:pt>
                <c:pt idx="743">
                  <c:v>0.38828703703703704</c:v>
                </c:pt>
                <c:pt idx="744">
                  <c:v>0.38829861111111108</c:v>
                </c:pt>
                <c:pt idx="745">
                  <c:v>0.38831018518518517</c:v>
                </c:pt>
                <c:pt idx="746">
                  <c:v>0.38832175925925921</c:v>
                </c:pt>
                <c:pt idx="747">
                  <c:v>0.38833333333333336</c:v>
                </c:pt>
                <c:pt idx="748">
                  <c:v>0.3883449074074074</c:v>
                </c:pt>
                <c:pt idx="749">
                  <c:v>0.3883564814814815</c:v>
                </c:pt>
                <c:pt idx="750">
                  <c:v>0.38836805555555554</c:v>
                </c:pt>
                <c:pt idx="751">
                  <c:v>0.38837962962962963</c:v>
                </c:pt>
                <c:pt idx="752">
                  <c:v>0.38839120370370367</c:v>
                </c:pt>
                <c:pt idx="753">
                  <c:v>0.38840277777777782</c:v>
                </c:pt>
                <c:pt idx="754">
                  <c:v>0.38841435185185186</c:v>
                </c:pt>
                <c:pt idx="755">
                  <c:v>0.38842592592592595</c:v>
                </c:pt>
                <c:pt idx="756">
                  <c:v>0.38843749999999999</c:v>
                </c:pt>
                <c:pt idx="757">
                  <c:v>0.38844907407407409</c:v>
                </c:pt>
                <c:pt idx="758">
                  <c:v>0.38846064814814812</c:v>
                </c:pt>
                <c:pt idx="759">
                  <c:v>0.38847222222222227</c:v>
                </c:pt>
                <c:pt idx="760">
                  <c:v>0.38848379629629631</c:v>
                </c:pt>
                <c:pt idx="761">
                  <c:v>0.38849537037037035</c:v>
                </c:pt>
                <c:pt idx="762">
                  <c:v>0.38850694444444445</c:v>
                </c:pt>
                <c:pt idx="763">
                  <c:v>0.38851851851851849</c:v>
                </c:pt>
                <c:pt idx="764">
                  <c:v>0.38853009259259258</c:v>
                </c:pt>
                <c:pt idx="765">
                  <c:v>0.38854166666666662</c:v>
                </c:pt>
                <c:pt idx="766">
                  <c:v>0.38855324074074077</c:v>
                </c:pt>
                <c:pt idx="767">
                  <c:v>0.38856481481481481</c:v>
                </c:pt>
                <c:pt idx="768">
                  <c:v>0.3885763888888889</c:v>
                </c:pt>
                <c:pt idx="769">
                  <c:v>0.38858796296296294</c:v>
                </c:pt>
                <c:pt idx="770">
                  <c:v>0.38859953703703703</c:v>
                </c:pt>
                <c:pt idx="771">
                  <c:v>0.38861111111111107</c:v>
                </c:pt>
                <c:pt idx="772">
                  <c:v>0.38862268518518522</c:v>
                </c:pt>
                <c:pt idx="773">
                  <c:v>0.38863425925925926</c:v>
                </c:pt>
                <c:pt idx="774">
                  <c:v>0.38864583333333336</c:v>
                </c:pt>
                <c:pt idx="775">
                  <c:v>0.3886574074074074</c:v>
                </c:pt>
                <c:pt idx="776">
                  <c:v>0.38866898148148149</c:v>
                </c:pt>
                <c:pt idx="777">
                  <c:v>0.38868055555555553</c:v>
                </c:pt>
                <c:pt idx="778">
                  <c:v>0.38869212962962968</c:v>
                </c:pt>
                <c:pt idx="779">
                  <c:v>0.38870370370370372</c:v>
                </c:pt>
                <c:pt idx="780">
                  <c:v>0.38871527777777781</c:v>
                </c:pt>
                <c:pt idx="781">
                  <c:v>0.38872685185185185</c:v>
                </c:pt>
                <c:pt idx="782">
                  <c:v>0.38873842592592595</c:v>
                </c:pt>
                <c:pt idx="783">
                  <c:v>0.38874999999999998</c:v>
                </c:pt>
                <c:pt idx="784">
                  <c:v>0.38876157407407402</c:v>
                </c:pt>
                <c:pt idx="785">
                  <c:v>0.38877314814814817</c:v>
                </c:pt>
                <c:pt idx="786">
                  <c:v>0.38878472222222221</c:v>
                </c:pt>
                <c:pt idx="787">
                  <c:v>0.38879629629629631</c:v>
                </c:pt>
                <c:pt idx="788">
                  <c:v>0.38880787037037035</c:v>
                </c:pt>
                <c:pt idx="789">
                  <c:v>0.38881944444444444</c:v>
                </c:pt>
                <c:pt idx="790">
                  <c:v>0.38883101851851848</c:v>
                </c:pt>
                <c:pt idx="791">
                  <c:v>0.38884259259259263</c:v>
                </c:pt>
                <c:pt idx="792">
                  <c:v>0.38885416666666667</c:v>
                </c:pt>
                <c:pt idx="793">
                  <c:v>0.38886574074074076</c:v>
                </c:pt>
                <c:pt idx="794">
                  <c:v>0.3888773148148148</c:v>
                </c:pt>
                <c:pt idx="795">
                  <c:v>0.3888888888888889</c:v>
                </c:pt>
                <c:pt idx="796">
                  <c:v>0.38890046296296293</c:v>
                </c:pt>
                <c:pt idx="797">
                  <c:v>0.38891203703703708</c:v>
                </c:pt>
                <c:pt idx="798">
                  <c:v>0.38892361111111112</c:v>
                </c:pt>
                <c:pt idx="799">
                  <c:v>0.38893518518518522</c:v>
                </c:pt>
                <c:pt idx="800">
                  <c:v>0.38894675925925926</c:v>
                </c:pt>
                <c:pt idx="801">
                  <c:v>0.38895833333333335</c:v>
                </c:pt>
                <c:pt idx="802">
                  <c:v>0.38896990740740739</c:v>
                </c:pt>
                <c:pt idx="803">
                  <c:v>0.38898148148148143</c:v>
                </c:pt>
                <c:pt idx="804">
                  <c:v>0.38899305555555558</c:v>
                </c:pt>
                <c:pt idx="805">
                  <c:v>0.38900462962962962</c:v>
                </c:pt>
                <c:pt idx="806">
                  <c:v>0.38901620370370371</c:v>
                </c:pt>
                <c:pt idx="807">
                  <c:v>0.38902777777777775</c:v>
                </c:pt>
                <c:pt idx="808">
                  <c:v>0.38903935185185184</c:v>
                </c:pt>
                <c:pt idx="809">
                  <c:v>0.38905092592592588</c:v>
                </c:pt>
                <c:pt idx="810">
                  <c:v>0.38906250000000003</c:v>
                </c:pt>
                <c:pt idx="811">
                  <c:v>0.38907407407407407</c:v>
                </c:pt>
                <c:pt idx="812">
                  <c:v>0.38908564814814817</c:v>
                </c:pt>
                <c:pt idx="813">
                  <c:v>0.38909722222222221</c:v>
                </c:pt>
                <c:pt idx="814">
                  <c:v>0.3891087962962963</c:v>
                </c:pt>
                <c:pt idx="815">
                  <c:v>0.38912037037037034</c:v>
                </c:pt>
                <c:pt idx="816">
                  <c:v>0.38913194444444449</c:v>
                </c:pt>
                <c:pt idx="817">
                  <c:v>0.38914351851851853</c:v>
                </c:pt>
                <c:pt idx="818">
                  <c:v>0.38915509259259262</c:v>
                </c:pt>
                <c:pt idx="819">
                  <c:v>0.38916666666666666</c:v>
                </c:pt>
                <c:pt idx="820">
                  <c:v>0.38917824074074076</c:v>
                </c:pt>
                <c:pt idx="821">
                  <c:v>0.38918981481481479</c:v>
                </c:pt>
                <c:pt idx="822">
                  <c:v>0.38920138888888883</c:v>
                </c:pt>
                <c:pt idx="823">
                  <c:v>0.38921296296296298</c:v>
                </c:pt>
                <c:pt idx="824">
                  <c:v>0.38922453703703702</c:v>
                </c:pt>
                <c:pt idx="825">
                  <c:v>0.38923611111111112</c:v>
                </c:pt>
                <c:pt idx="826">
                  <c:v>0.38924768518518515</c:v>
                </c:pt>
                <c:pt idx="827">
                  <c:v>0.38925925925925925</c:v>
                </c:pt>
                <c:pt idx="828">
                  <c:v>0.38927083333333329</c:v>
                </c:pt>
                <c:pt idx="829">
                  <c:v>0.38928240740740744</c:v>
                </c:pt>
                <c:pt idx="830">
                  <c:v>0.38929398148148148</c:v>
                </c:pt>
                <c:pt idx="831">
                  <c:v>0.38930555555555557</c:v>
                </c:pt>
                <c:pt idx="832">
                  <c:v>0.38931712962962961</c:v>
                </c:pt>
                <c:pt idx="833">
                  <c:v>0.3893287037037037</c:v>
                </c:pt>
                <c:pt idx="834">
                  <c:v>0.38934027777777774</c:v>
                </c:pt>
                <c:pt idx="835">
                  <c:v>0.38935185185185189</c:v>
                </c:pt>
                <c:pt idx="836">
                  <c:v>0.38936342592592593</c:v>
                </c:pt>
                <c:pt idx="837">
                  <c:v>0.38937500000000003</c:v>
                </c:pt>
                <c:pt idx="838">
                  <c:v>0.38938657407407407</c:v>
                </c:pt>
                <c:pt idx="839">
                  <c:v>0.38939814814814816</c:v>
                </c:pt>
                <c:pt idx="840">
                  <c:v>0.3894097222222222</c:v>
                </c:pt>
                <c:pt idx="841">
                  <c:v>0.38942129629629635</c:v>
                </c:pt>
                <c:pt idx="842">
                  <c:v>0.38943287037037039</c:v>
                </c:pt>
                <c:pt idx="843">
                  <c:v>0.38944444444444448</c:v>
                </c:pt>
                <c:pt idx="844">
                  <c:v>0.38945601851851852</c:v>
                </c:pt>
                <c:pt idx="845">
                  <c:v>0.38946759259259256</c:v>
                </c:pt>
                <c:pt idx="846">
                  <c:v>0.38947916666666665</c:v>
                </c:pt>
                <c:pt idx="847">
                  <c:v>0.38949074074074069</c:v>
                </c:pt>
                <c:pt idx="848">
                  <c:v>0.38950231481481484</c:v>
                </c:pt>
                <c:pt idx="849">
                  <c:v>0.38951388888888888</c:v>
                </c:pt>
                <c:pt idx="850">
                  <c:v>0.38952546296296298</c:v>
                </c:pt>
                <c:pt idx="851">
                  <c:v>0.38953703703703701</c:v>
                </c:pt>
                <c:pt idx="852">
                  <c:v>0.38954861111111111</c:v>
                </c:pt>
                <c:pt idx="853">
                  <c:v>0.38956018518518515</c:v>
                </c:pt>
                <c:pt idx="854">
                  <c:v>0.3895717592592593</c:v>
                </c:pt>
                <c:pt idx="855">
                  <c:v>0.38958333333333334</c:v>
                </c:pt>
                <c:pt idx="856">
                  <c:v>0.38959490740740743</c:v>
                </c:pt>
                <c:pt idx="857">
                  <c:v>0.38960648148148147</c:v>
                </c:pt>
                <c:pt idx="858">
                  <c:v>0.38961805555555556</c:v>
                </c:pt>
                <c:pt idx="859">
                  <c:v>0.3896296296296296</c:v>
                </c:pt>
                <c:pt idx="860">
                  <c:v>0.38964120370370375</c:v>
                </c:pt>
                <c:pt idx="861">
                  <c:v>0.38965277777777779</c:v>
                </c:pt>
                <c:pt idx="862">
                  <c:v>0.38966435185185189</c:v>
                </c:pt>
                <c:pt idx="863">
                  <c:v>0.38967592592592593</c:v>
                </c:pt>
                <c:pt idx="864">
                  <c:v>0.38968749999999996</c:v>
                </c:pt>
                <c:pt idx="865">
                  <c:v>0.38969907407407406</c:v>
                </c:pt>
                <c:pt idx="866">
                  <c:v>0.3897106481481481</c:v>
                </c:pt>
                <c:pt idx="867">
                  <c:v>0.38972222222222225</c:v>
                </c:pt>
                <c:pt idx="868">
                  <c:v>0.38973379629629629</c:v>
                </c:pt>
                <c:pt idx="869">
                  <c:v>0.38974537037037038</c:v>
                </c:pt>
                <c:pt idx="870">
                  <c:v>0.38975694444444442</c:v>
                </c:pt>
                <c:pt idx="871">
                  <c:v>0.38976851851851851</c:v>
                </c:pt>
                <c:pt idx="872">
                  <c:v>0.38978009259259255</c:v>
                </c:pt>
                <c:pt idx="873">
                  <c:v>0.3897916666666667</c:v>
                </c:pt>
                <c:pt idx="874">
                  <c:v>0.38980324074074074</c:v>
                </c:pt>
                <c:pt idx="875">
                  <c:v>0.38981481481481484</c:v>
                </c:pt>
                <c:pt idx="876">
                  <c:v>0.38982638888888888</c:v>
                </c:pt>
                <c:pt idx="877">
                  <c:v>0.38983796296296297</c:v>
                </c:pt>
                <c:pt idx="878">
                  <c:v>0.38984953703703701</c:v>
                </c:pt>
                <c:pt idx="879">
                  <c:v>0.38986111111111116</c:v>
                </c:pt>
                <c:pt idx="880">
                  <c:v>0.3898726851851852</c:v>
                </c:pt>
                <c:pt idx="881">
                  <c:v>0.38988425925925929</c:v>
                </c:pt>
                <c:pt idx="882">
                  <c:v>0.38989583333333333</c:v>
                </c:pt>
                <c:pt idx="883">
                  <c:v>0.38990740740740737</c:v>
                </c:pt>
                <c:pt idx="884">
                  <c:v>0.38991898148148146</c:v>
                </c:pt>
                <c:pt idx="885">
                  <c:v>0.3899305555555555</c:v>
                </c:pt>
                <c:pt idx="886">
                  <c:v>0.38994212962962965</c:v>
                </c:pt>
                <c:pt idx="887">
                  <c:v>0.38995370370370369</c:v>
                </c:pt>
                <c:pt idx="888">
                  <c:v>0.38996527777777779</c:v>
                </c:pt>
                <c:pt idx="889">
                  <c:v>0.38997685185185182</c:v>
                </c:pt>
                <c:pt idx="890">
                  <c:v>0.38998842592592592</c:v>
                </c:pt>
                <c:pt idx="891">
                  <c:v>0.38999999999999996</c:v>
                </c:pt>
                <c:pt idx="892">
                  <c:v>0.39001157407407411</c:v>
                </c:pt>
                <c:pt idx="893">
                  <c:v>0.39002314814814815</c:v>
                </c:pt>
                <c:pt idx="894">
                  <c:v>0.39003472222222224</c:v>
                </c:pt>
                <c:pt idx="895">
                  <c:v>0.39004629629629628</c:v>
                </c:pt>
                <c:pt idx="896">
                  <c:v>0.39005787037037037</c:v>
                </c:pt>
                <c:pt idx="897">
                  <c:v>0.39006944444444441</c:v>
                </c:pt>
                <c:pt idx="898">
                  <c:v>0.39008101851851856</c:v>
                </c:pt>
                <c:pt idx="899">
                  <c:v>0.3900925925925926</c:v>
                </c:pt>
                <c:pt idx="900">
                  <c:v>0.3901041666666667</c:v>
                </c:pt>
                <c:pt idx="901">
                  <c:v>0.39011574074074074</c:v>
                </c:pt>
                <c:pt idx="902">
                  <c:v>0.39012731481481483</c:v>
                </c:pt>
                <c:pt idx="903">
                  <c:v>0.39013888888888887</c:v>
                </c:pt>
                <c:pt idx="904">
                  <c:v>0.39015046296296302</c:v>
                </c:pt>
                <c:pt idx="905">
                  <c:v>0.39016203703703706</c:v>
                </c:pt>
                <c:pt idx="906">
                  <c:v>0.3901736111111111</c:v>
                </c:pt>
                <c:pt idx="907">
                  <c:v>0.39018518518518519</c:v>
                </c:pt>
                <c:pt idx="908">
                  <c:v>0.39019675925925923</c:v>
                </c:pt>
                <c:pt idx="909">
                  <c:v>0.39020833333333332</c:v>
                </c:pt>
                <c:pt idx="910">
                  <c:v>0.39021990740740736</c:v>
                </c:pt>
                <c:pt idx="911">
                  <c:v>0.39023148148148151</c:v>
                </c:pt>
                <c:pt idx="912">
                  <c:v>0.39024305555555555</c:v>
                </c:pt>
                <c:pt idx="913">
                  <c:v>0.39025462962962965</c:v>
                </c:pt>
                <c:pt idx="914">
                  <c:v>0.39026620370370368</c:v>
                </c:pt>
                <c:pt idx="915">
                  <c:v>0.39027777777777778</c:v>
                </c:pt>
                <c:pt idx="916">
                  <c:v>0.39028935185185182</c:v>
                </c:pt>
                <c:pt idx="917">
                  <c:v>0.39030092592592597</c:v>
                </c:pt>
                <c:pt idx="918">
                  <c:v>0.39031250000000001</c:v>
                </c:pt>
                <c:pt idx="919">
                  <c:v>0.3903240740740741</c:v>
                </c:pt>
                <c:pt idx="920">
                  <c:v>0.39033564814814814</c:v>
                </c:pt>
                <c:pt idx="921">
                  <c:v>0.39034722222222223</c:v>
                </c:pt>
                <c:pt idx="922">
                  <c:v>0.39035879629629627</c:v>
                </c:pt>
                <c:pt idx="923">
                  <c:v>0.39037037037037042</c:v>
                </c:pt>
                <c:pt idx="924">
                  <c:v>0.39038194444444446</c:v>
                </c:pt>
                <c:pt idx="925">
                  <c:v>0.3903935185185185</c:v>
                </c:pt>
                <c:pt idx="926">
                  <c:v>0.3904050925925926</c:v>
                </c:pt>
                <c:pt idx="927">
                  <c:v>0.39041666666666663</c:v>
                </c:pt>
                <c:pt idx="928">
                  <c:v>0.39042824074074073</c:v>
                </c:pt>
                <c:pt idx="929">
                  <c:v>0.39043981481481477</c:v>
                </c:pt>
                <c:pt idx="930">
                  <c:v>0.39045138888888892</c:v>
                </c:pt>
                <c:pt idx="931">
                  <c:v>0.39046296296296296</c:v>
                </c:pt>
                <c:pt idx="932">
                  <c:v>0.39047453703703705</c:v>
                </c:pt>
                <c:pt idx="933">
                  <c:v>0.39048611111111109</c:v>
                </c:pt>
                <c:pt idx="934">
                  <c:v>0.39049768518518518</c:v>
                </c:pt>
                <c:pt idx="935">
                  <c:v>0.39050925925925922</c:v>
                </c:pt>
                <c:pt idx="936">
                  <c:v>0.39052083333333337</c:v>
                </c:pt>
                <c:pt idx="937">
                  <c:v>0.39053240740740741</c:v>
                </c:pt>
                <c:pt idx="938">
                  <c:v>0.39054398148148151</c:v>
                </c:pt>
                <c:pt idx="939">
                  <c:v>0.39055555555555554</c:v>
                </c:pt>
                <c:pt idx="940">
                  <c:v>0.39056712962962964</c:v>
                </c:pt>
                <c:pt idx="941">
                  <c:v>0.39057870370370368</c:v>
                </c:pt>
                <c:pt idx="942">
                  <c:v>0.39059027777777783</c:v>
                </c:pt>
                <c:pt idx="943">
                  <c:v>0.39060185185185187</c:v>
                </c:pt>
                <c:pt idx="944">
                  <c:v>0.39061342592592596</c:v>
                </c:pt>
                <c:pt idx="945">
                  <c:v>0.390625</c:v>
                </c:pt>
                <c:pt idx="946">
                  <c:v>0.39063657407407404</c:v>
                </c:pt>
                <c:pt idx="947">
                  <c:v>0.39064814814814813</c:v>
                </c:pt>
                <c:pt idx="948">
                  <c:v>0.39065972222222217</c:v>
                </c:pt>
                <c:pt idx="949">
                  <c:v>0.39067129629629632</c:v>
                </c:pt>
                <c:pt idx="950">
                  <c:v>0.39068287037037036</c:v>
                </c:pt>
                <c:pt idx="951">
                  <c:v>0.39069444444444446</c:v>
                </c:pt>
                <c:pt idx="952">
                  <c:v>0.39070601851851849</c:v>
                </c:pt>
                <c:pt idx="953">
                  <c:v>0.39071759259259259</c:v>
                </c:pt>
                <c:pt idx="954">
                  <c:v>0.39072916666666663</c:v>
                </c:pt>
                <c:pt idx="955">
                  <c:v>0.39074074074074078</c:v>
                </c:pt>
                <c:pt idx="956">
                  <c:v>0.39075231481481482</c:v>
                </c:pt>
                <c:pt idx="957">
                  <c:v>0.39076388888888891</c:v>
                </c:pt>
                <c:pt idx="958">
                  <c:v>0.39077546296296295</c:v>
                </c:pt>
                <c:pt idx="959">
                  <c:v>0.39078703703703704</c:v>
                </c:pt>
                <c:pt idx="960">
                  <c:v>0.39079861111111108</c:v>
                </c:pt>
                <c:pt idx="961">
                  <c:v>0.39081018518518523</c:v>
                </c:pt>
                <c:pt idx="962">
                  <c:v>0.39082175925925927</c:v>
                </c:pt>
                <c:pt idx="963">
                  <c:v>0.39083333333333337</c:v>
                </c:pt>
                <c:pt idx="964">
                  <c:v>0.3908449074074074</c:v>
                </c:pt>
                <c:pt idx="965">
                  <c:v>0.3908564814814815</c:v>
                </c:pt>
                <c:pt idx="966">
                  <c:v>0.39086805555555554</c:v>
                </c:pt>
                <c:pt idx="967">
                  <c:v>0.39087962962962958</c:v>
                </c:pt>
                <c:pt idx="968">
                  <c:v>0.39089120370370373</c:v>
                </c:pt>
                <c:pt idx="969">
                  <c:v>0.39090277777777777</c:v>
                </c:pt>
                <c:pt idx="970">
                  <c:v>0.39091435185185186</c:v>
                </c:pt>
                <c:pt idx="971">
                  <c:v>0.3909259259259259</c:v>
                </c:pt>
                <c:pt idx="972">
                  <c:v>0.39093749999999999</c:v>
                </c:pt>
                <c:pt idx="973">
                  <c:v>0.39094907407407403</c:v>
                </c:pt>
                <c:pt idx="974">
                  <c:v>0.39096064814814818</c:v>
                </c:pt>
                <c:pt idx="975">
                  <c:v>0.39097222222222222</c:v>
                </c:pt>
                <c:pt idx="976">
                  <c:v>0.39098379629629632</c:v>
                </c:pt>
                <c:pt idx="977">
                  <c:v>0.39099537037037035</c:v>
                </c:pt>
                <c:pt idx="978">
                  <c:v>0.39100694444444445</c:v>
                </c:pt>
                <c:pt idx="979">
                  <c:v>0.39101851851851849</c:v>
                </c:pt>
                <c:pt idx="980">
                  <c:v>0.39103009259259264</c:v>
                </c:pt>
                <c:pt idx="981">
                  <c:v>0.39104166666666668</c:v>
                </c:pt>
                <c:pt idx="982">
                  <c:v>0.39105324074074077</c:v>
                </c:pt>
                <c:pt idx="983">
                  <c:v>0.39106481481481481</c:v>
                </c:pt>
                <c:pt idx="984">
                  <c:v>0.3910763888888889</c:v>
                </c:pt>
                <c:pt idx="985">
                  <c:v>0.39108796296296294</c:v>
                </c:pt>
                <c:pt idx="986">
                  <c:v>0.39109953703703698</c:v>
                </c:pt>
                <c:pt idx="987">
                  <c:v>0.39111111111111113</c:v>
                </c:pt>
                <c:pt idx="988">
                  <c:v>0.39112268518518517</c:v>
                </c:pt>
                <c:pt idx="989">
                  <c:v>0.39113425925925926</c:v>
                </c:pt>
                <c:pt idx="990">
                  <c:v>0.3911458333333333</c:v>
                </c:pt>
                <c:pt idx="991">
                  <c:v>0.3911574074074074</c:v>
                </c:pt>
                <c:pt idx="992">
                  <c:v>0.39116898148148144</c:v>
                </c:pt>
                <c:pt idx="993">
                  <c:v>0.39118055555555559</c:v>
                </c:pt>
                <c:pt idx="994">
                  <c:v>0.39119212962962963</c:v>
                </c:pt>
                <c:pt idx="995">
                  <c:v>0.39120370370370372</c:v>
                </c:pt>
                <c:pt idx="996">
                  <c:v>0.39121527777777776</c:v>
                </c:pt>
                <c:pt idx="997">
                  <c:v>0.39122685185185185</c:v>
                </c:pt>
                <c:pt idx="998">
                  <c:v>0.39123842592592589</c:v>
                </c:pt>
                <c:pt idx="999">
                  <c:v>0.39125000000000004</c:v>
                </c:pt>
                <c:pt idx="1000">
                  <c:v>0.39126157407407408</c:v>
                </c:pt>
                <c:pt idx="1001">
                  <c:v>0.39127314814814818</c:v>
                </c:pt>
                <c:pt idx="1002">
                  <c:v>0.39128472222222221</c:v>
                </c:pt>
                <c:pt idx="1003">
                  <c:v>0.39129629629629631</c:v>
                </c:pt>
                <c:pt idx="1004">
                  <c:v>0.39130787037037035</c:v>
                </c:pt>
                <c:pt idx="1005">
                  <c:v>0.3913194444444445</c:v>
                </c:pt>
                <c:pt idx="1006">
                  <c:v>0.39133101851851854</c:v>
                </c:pt>
                <c:pt idx="1007">
                  <c:v>0.39134259259259263</c:v>
                </c:pt>
                <c:pt idx="1008">
                  <c:v>0.39135416666666667</c:v>
                </c:pt>
                <c:pt idx="1009">
                  <c:v>0.39136574074074071</c:v>
                </c:pt>
                <c:pt idx="1010">
                  <c:v>0.3913773148148148</c:v>
                </c:pt>
                <c:pt idx="1011">
                  <c:v>0.39138888888888884</c:v>
                </c:pt>
                <c:pt idx="1012">
                  <c:v>0.39140046296296299</c:v>
                </c:pt>
                <c:pt idx="1013">
                  <c:v>0.39141203703703703</c:v>
                </c:pt>
                <c:pt idx="1014">
                  <c:v>0.39142361111111112</c:v>
                </c:pt>
                <c:pt idx="1015">
                  <c:v>0.39143518518518516</c:v>
                </c:pt>
                <c:pt idx="1016">
                  <c:v>0.39144675925925926</c:v>
                </c:pt>
                <c:pt idx="1017">
                  <c:v>0.3914583333333333</c:v>
                </c:pt>
                <c:pt idx="1018">
                  <c:v>0.39146990740740745</c:v>
                </c:pt>
                <c:pt idx="1019">
                  <c:v>0.39148148148148149</c:v>
                </c:pt>
                <c:pt idx="1020">
                  <c:v>0.39149305555555558</c:v>
                </c:pt>
                <c:pt idx="1021">
                  <c:v>0.39150462962962962</c:v>
                </c:pt>
                <c:pt idx="1022">
                  <c:v>0.39151620370370371</c:v>
                </c:pt>
                <c:pt idx="1023">
                  <c:v>0.39152777777777775</c:v>
                </c:pt>
                <c:pt idx="1024">
                  <c:v>0.3915393518518519</c:v>
                </c:pt>
                <c:pt idx="1025">
                  <c:v>0.39155092592592594</c:v>
                </c:pt>
                <c:pt idx="1026">
                  <c:v>0.39156250000000004</c:v>
                </c:pt>
                <c:pt idx="1027">
                  <c:v>0.39157407407407407</c:v>
                </c:pt>
                <c:pt idx="1028">
                  <c:v>0.39158564814814811</c:v>
                </c:pt>
                <c:pt idx="1029">
                  <c:v>0.39159722222222221</c:v>
                </c:pt>
                <c:pt idx="1030">
                  <c:v>0.39160879629629625</c:v>
                </c:pt>
                <c:pt idx="1031">
                  <c:v>0.3916203703703704</c:v>
                </c:pt>
                <c:pt idx="1032">
                  <c:v>0.39163194444444444</c:v>
                </c:pt>
                <c:pt idx="1033">
                  <c:v>0.39164351851851853</c:v>
                </c:pt>
                <c:pt idx="1034">
                  <c:v>0.39165509259259257</c:v>
                </c:pt>
                <c:pt idx="1035">
                  <c:v>0.39166666666666666</c:v>
                </c:pt>
                <c:pt idx="1036">
                  <c:v>0.3916782407407407</c:v>
                </c:pt>
                <c:pt idx="1037">
                  <c:v>0.39168981481481485</c:v>
                </c:pt>
                <c:pt idx="1038">
                  <c:v>0.39170138888888889</c:v>
                </c:pt>
                <c:pt idx="1039">
                  <c:v>0.39171296296296299</c:v>
                </c:pt>
                <c:pt idx="1040">
                  <c:v>0.39172453703703702</c:v>
                </c:pt>
                <c:pt idx="1041">
                  <c:v>0.39173611111111112</c:v>
                </c:pt>
                <c:pt idx="1042">
                  <c:v>0.39174768518518516</c:v>
                </c:pt>
                <c:pt idx="1043">
                  <c:v>0.39175925925925931</c:v>
                </c:pt>
                <c:pt idx="1044">
                  <c:v>0.39177083333333335</c:v>
                </c:pt>
                <c:pt idx="1045">
                  <c:v>0.39178240740740744</c:v>
                </c:pt>
                <c:pt idx="1046">
                  <c:v>0.39179398148148148</c:v>
                </c:pt>
                <c:pt idx="1047">
                  <c:v>0.39180555555555552</c:v>
                </c:pt>
                <c:pt idx="1048">
                  <c:v>0.39181712962962961</c:v>
                </c:pt>
                <c:pt idx="1049">
                  <c:v>0.39182870370370365</c:v>
                </c:pt>
                <c:pt idx="1050">
                  <c:v>0.3918402777777778</c:v>
                </c:pt>
                <c:pt idx="1051">
                  <c:v>0.39185185185185184</c:v>
                </c:pt>
                <c:pt idx="1052">
                  <c:v>0.39186342592592593</c:v>
                </c:pt>
                <c:pt idx="1053">
                  <c:v>0.39187499999999997</c:v>
                </c:pt>
                <c:pt idx="1054">
                  <c:v>0.39188657407407407</c:v>
                </c:pt>
                <c:pt idx="1055">
                  <c:v>0.39189814814814811</c:v>
                </c:pt>
                <c:pt idx="1056">
                  <c:v>0.39190972222222226</c:v>
                </c:pt>
                <c:pt idx="1057">
                  <c:v>0.3919212962962963</c:v>
                </c:pt>
                <c:pt idx="1058">
                  <c:v>0.39193287037037039</c:v>
                </c:pt>
                <c:pt idx="1059">
                  <c:v>0.39194444444444443</c:v>
                </c:pt>
                <c:pt idx="1060">
                  <c:v>0.39195601851851852</c:v>
                </c:pt>
                <c:pt idx="1061">
                  <c:v>0.39196759259259256</c:v>
                </c:pt>
                <c:pt idx="1062">
                  <c:v>0.39197916666666671</c:v>
                </c:pt>
                <c:pt idx="1063">
                  <c:v>0.39199074074074075</c:v>
                </c:pt>
                <c:pt idx="1064">
                  <c:v>0.39200231481481485</c:v>
                </c:pt>
                <c:pt idx="1065">
                  <c:v>0.39201388888888888</c:v>
                </c:pt>
                <c:pt idx="1066">
                  <c:v>0.39202546296296298</c:v>
                </c:pt>
                <c:pt idx="1067">
                  <c:v>0.39203703703703702</c:v>
                </c:pt>
                <c:pt idx="1068">
                  <c:v>0.39204861111111117</c:v>
                </c:pt>
                <c:pt idx="1069">
                  <c:v>0.39206018518518521</c:v>
                </c:pt>
                <c:pt idx="1070">
                  <c:v>0.39207175925925924</c:v>
                </c:pt>
                <c:pt idx="1071">
                  <c:v>0.39208333333333334</c:v>
                </c:pt>
                <c:pt idx="1072">
                  <c:v>0.39209490740740738</c:v>
                </c:pt>
                <c:pt idx="1073">
                  <c:v>0.39210648148148147</c:v>
                </c:pt>
                <c:pt idx="1074">
                  <c:v>0.39211805555555551</c:v>
                </c:pt>
                <c:pt idx="1075">
                  <c:v>0.39212962962962966</c:v>
                </c:pt>
                <c:pt idx="1076">
                  <c:v>0.3921412037037037</c:v>
                </c:pt>
                <c:pt idx="1077">
                  <c:v>0.39215277777777779</c:v>
                </c:pt>
                <c:pt idx="1078">
                  <c:v>0.39216435185185183</c:v>
                </c:pt>
                <c:pt idx="1079">
                  <c:v>0.39217592592592593</c:v>
                </c:pt>
                <c:pt idx="1080">
                  <c:v>0.39218749999999997</c:v>
                </c:pt>
                <c:pt idx="1081">
                  <c:v>0.39219907407407412</c:v>
                </c:pt>
                <c:pt idx="1082">
                  <c:v>0.39221064814814816</c:v>
                </c:pt>
                <c:pt idx="1083">
                  <c:v>0.39222222222222225</c:v>
                </c:pt>
                <c:pt idx="1084">
                  <c:v>0.39223379629629629</c:v>
                </c:pt>
                <c:pt idx="1085">
                  <c:v>0.39224537037037038</c:v>
                </c:pt>
                <c:pt idx="1086">
                  <c:v>0.39225694444444442</c:v>
                </c:pt>
                <c:pt idx="1087">
                  <c:v>0.39226851851851857</c:v>
                </c:pt>
                <c:pt idx="1088">
                  <c:v>0.39228009259259261</c:v>
                </c:pt>
                <c:pt idx="1089">
                  <c:v>0.39229166666666665</c:v>
                </c:pt>
                <c:pt idx="1090">
                  <c:v>0.39230324074074074</c:v>
                </c:pt>
                <c:pt idx="1091">
                  <c:v>0.39231481481481478</c:v>
                </c:pt>
                <c:pt idx="1092">
                  <c:v>0.39232638888888888</c:v>
                </c:pt>
                <c:pt idx="1093">
                  <c:v>0.39233796296296292</c:v>
                </c:pt>
                <c:pt idx="1094">
                  <c:v>0.39234953703703707</c:v>
                </c:pt>
                <c:pt idx="1095">
                  <c:v>0.3923611111111111</c:v>
                </c:pt>
                <c:pt idx="1096">
                  <c:v>0.3923726851851852</c:v>
                </c:pt>
                <c:pt idx="1097">
                  <c:v>0.39238425925925924</c:v>
                </c:pt>
                <c:pt idx="1098">
                  <c:v>0.39239583333333333</c:v>
                </c:pt>
                <c:pt idx="1099">
                  <c:v>0.39240740740740737</c:v>
                </c:pt>
                <c:pt idx="1100">
                  <c:v>0.39241898148148152</c:v>
                </c:pt>
                <c:pt idx="1101">
                  <c:v>0.39243055555555556</c:v>
                </c:pt>
                <c:pt idx="1102">
                  <c:v>0.39244212962962965</c:v>
                </c:pt>
                <c:pt idx="1103">
                  <c:v>0.39245370370370369</c:v>
                </c:pt>
                <c:pt idx="1104">
                  <c:v>0.39246527777777779</c:v>
                </c:pt>
                <c:pt idx="1105">
                  <c:v>0.39247685185185183</c:v>
                </c:pt>
                <c:pt idx="1106">
                  <c:v>0.39248842592592598</c:v>
                </c:pt>
                <c:pt idx="1107">
                  <c:v>0.39250000000000002</c:v>
                </c:pt>
                <c:pt idx="1108">
                  <c:v>0.39251157407407405</c:v>
                </c:pt>
                <c:pt idx="1109">
                  <c:v>0.39252314814814815</c:v>
                </c:pt>
                <c:pt idx="1110">
                  <c:v>0.39253472222222219</c:v>
                </c:pt>
                <c:pt idx="1111">
                  <c:v>0.39254629629629628</c:v>
                </c:pt>
                <c:pt idx="1112">
                  <c:v>0.39255787037037032</c:v>
                </c:pt>
                <c:pt idx="1113">
                  <c:v>0.39256944444444447</c:v>
                </c:pt>
                <c:pt idx="1114">
                  <c:v>0.39258101851851851</c:v>
                </c:pt>
                <c:pt idx="1115">
                  <c:v>0.3925925925925926</c:v>
                </c:pt>
                <c:pt idx="1116">
                  <c:v>0.39260416666666664</c:v>
                </c:pt>
                <c:pt idx="1117">
                  <c:v>0.39261574074074074</c:v>
                </c:pt>
                <c:pt idx="1118">
                  <c:v>0.39262731481481478</c:v>
                </c:pt>
                <c:pt idx="1119">
                  <c:v>0.39263888888888893</c:v>
                </c:pt>
                <c:pt idx="1120">
                  <c:v>0.39265046296296297</c:v>
                </c:pt>
                <c:pt idx="1121">
                  <c:v>0.39266203703703706</c:v>
                </c:pt>
                <c:pt idx="1122">
                  <c:v>0.3926736111111111</c:v>
                </c:pt>
                <c:pt idx="1123">
                  <c:v>0.39268518518518519</c:v>
                </c:pt>
                <c:pt idx="1124">
                  <c:v>0.39269675925925923</c:v>
                </c:pt>
                <c:pt idx="1125">
                  <c:v>0.39270833333333338</c:v>
                </c:pt>
                <c:pt idx="1126">
                  <c:v>0.39271990740740742</c:v>
                </c:pt>
                <c:pt idx="1127">
                  <c:v>0.39273148148148151</c:v>
                </c:pt>
                <c:pt idx="1128">
                  <c:v>0.39274305555555555</c:v>
                </c:pt>
                <c:pt idx="1129">
                  <c:v>0.39275462962962965</c:v>
                </c:pt>
                <c:pt idx="1130">
                  <c:v>0.39276620370370369</c:v>
                </c:pt>
                <c:pt idx="1131">
                  <c:v>0.39277777777777773</c:v>
                </c:pt>
                <c:pt idx="1132">
                  <c:v>0.39278935185185188</c:v>
                </c:pt>
                <c:pt idx="1133">
                  <c:v>0.39280092592592591</c:v>
                </c:pt>
                <c:pt idx="1134">
                  <c:v>0.39281250000000001</c:v>
                </c:pt>
                <c:pt idx="1135">
                  <c:v>0.39282407407407405</c:v>
                </c:pt>
                <c:pt idx="1136">
                  <c:v>0.39283564814814814</c:v>
                </c:pt>
                <c:pt idx="1137">
                  <c:v>0.39284722222222218</c:v>
                </c:pt>
                <c:pt idx="1138">
                  <c:v>0.39285879629629633</c:v>
                </c:pt>
                <c:pt idx="1139">
                  <c:v>0.39287037037037037</c:v>
                </c:pt>
                <c:pt idx="1140">
                  <c:v>0.39288194444444446</c:v>
                </c:pt>
                <c:pt idx="1141">
                  <c:v>0.3928935185185185</c:v>
                </c:pt>
                <c:pt idx="1142">
                  <c:v>0.3929050925925926</c:v>
                </c:pt>
                <c:pt idx="1143">
                  <c:v>0.39291666666666664</c:v>
                </c:pt>
                <c:pt idx="1144">
                  <c:v>0.39292824074074079</c:v>
                </c:pt>
                <c:pt idx="1145">
                  <c:v>0.39293981481481483</c:v>
                </c:pt>
                <c:pt idx="1146">
                  <c:v>0.39295138888888892</c:v>
                </c:pt>
                <c:pt idx="1147">
                  <c:v>0.39296296296296296</c:v>
                </c:pt>
                <c:pt idx="1148">
                  <c:v>0.39297453703703705</c:v>
                </c:pt>
                <c:pt idx="1149">
                  <c:v>0.39298611111111109</c:v>
                </c:pt>
                <c:pt idx="1150">
                  <c:v>0.39299768518518513</c:v>
                </c:pt>
                <c:pt idx="1151">
                  <c:v>0.39300925925925928</c:v>
                </c:pt>
                <c:pt idx="1152">
                  <c:v>0.39302083333333332</c:v>
                </c:pt>
                <c:pt idx="1153">
                  <c:v>0.39303240740740741</c:v>
                </c:pt>
                <c:pt idx="1154">
                  <c:v>0.39304398148148145</c:v>
                </c:pt>
                <c:pt idx="1155">
                  <c:v>0.39305555555555555</c:v>
                </c:pt>
                <c:pt idx="1156">
                  <c:v>0.39306712962962959</c:v>
                </c:pt>
                <c:pt idx="1157">
                  <c:v>0.39307870370370374</c:v>
                </c:pt>
                <c:pt idx="1158">
                  <c:v>0.39309027777777777</c:v>
                </c:pt>
                <c:pt idx="1159">
                  <c:v>0.39310185185185187</c:v>
                </c:pt>
                <c:pt idx="1160">
                  <c:v>0.39311342592592591</c:v>
                </c:pt>
                <c:pt idx="1161">
                  <c:v>0.393125</c:v>
                </c:pt>
                <c:pt idx="1162">
                  <c:v>0.39313657407407404</c:v>
                </c:pt>
                <c:pt idx="1163">
                  <c:v>0.39314814814814819</c:v>
                </c:pt>
                <c:pt idx="1164">
                  <c:v>0.39315972222222223</c:v>
                </c:pt>
                <c:pt idx="1165">
                  <c:v>0.39317129629629632</c:v>
                </c:pt>
                <c:pt idx="1166">
                  <c:v>0.39318287037037036</c:v>
                </c:pt>
                <c:pt idx="1167">
                  <c:v>0.39319444444444446</c:v>
                </c:pt>
                <c:pt idx="1168">
                  <c:v>0.3932060185185185</c:v>
                </c:pt>
                <c:pt idx="1169">
                  <c:v>0.39321759259259265</c:v>
                </c:pt>
                <c:pt idx="1170">
                  <c:v>0.39322916666666669</c:v>
                </c:pt>
                <c:pt idx="1171">
                  <c:v>0.39324074074074072</c:v>
                </c:pt>
                <c:pt idx="1172">
                  <c:v>0.39325231481481482</c:v>
                </c:pt>
                <c:pt idx="1173">
                  <c:v>0.39326388888888886</c:v>
                </c:pt>
                <c:pt idx="1174">
                  <c:v>0.39327546296296295</c:v>
                </c:pt>
                <c:pt idx="1175">
                  <c:v>0.39328703703703699</c:v>
                </c:pt>
                <c:pt idx="1176">
                  <c:v>0.39329861111111114</c:v>
                </c:pt>
                <c:pt idx="1177">
                  <c:v>0.39331018518518518</c:v>
                </c:pt>
                <c:pt idx="1178">
                  <c:v>0.39332175925925927</c:v>
                </c:pt>
                <c:pt idx="1179">
                  <c:v>0.39333333333333331</c:v>
                </c:pt>
                <c:pt idx="1180">
                  <c:v>0.39334490740740741</c:v>
                </c:pt>
                <c:pt idx="1181">
                  <c:v>0.39335648148148145</c:v>
                </c:pt>
                <c:pt idx="1182">
                  <c:v>0.3933680555555556</c:v>
                </c:pt>
                <c:pt idx="1183">
                  <c:v>0.39337962962962963</c:v>
                </c:pt>
                <c:pt idx="1184">
                  <c:v>0.39339120370370373</c:v>
                </c:pt>
                <c:pt idx="1185">
                  <c:v>0.39340277777777777</c:v>
                </c:pt>
                <c:pt idx="1186">
                  <c:v>0.39341435185185186</c:v>
                </c:pt>
                <c:pt idx="1187">
                  <c:v>0.3934259259259259</c:v>
                </c:pt>
                <c:pt idx="1188">
                  <c:v>0.39343750000000005</c:v>
                </c:pt>
                <c:pt idx="1189">
                  <c:v>0.39344907407407409</c:v>
                </c:pt>
                <c:pt idx="1190">
                  <c:v>0.39346064814814818</c:v>
                </c:pt>
                <c:pt idx="1191">
                  <c:v>0.39347222222222222</c:v>
                </c:pt>
                <c:pt idx="1192">
                  <c:v>0.39348379629629626</c:v>
                </c:pt>
                <c:pt idx="1193">
                  <c:v>0.39349537037037036</c:v>
                </c:pt>
                <c:pt idx="1194">
                  <c:v>0.3935069444444444</c:v>
                </c:pt>
                <c:pt idx="1195">
                  <c:v>0.39351851851851855</c:v>
                </c:pt>
                <c:pt idx="1196">
                  <c:v>0.39353009259259258</c:v>
                </c:pt>
                <c:pt idx="1197">
                  <c:v>0.39354166666666668</c:v>
                </c:pt>
                <c:pt idx="1198">
                  <c:v>0.39355324074074072</c:v>
                </c:pt>
                <c:pt idx="1199">
                  <c:v>0.39356481481481481</c:v>
                </c:pt>
                <c:pt idx="1200">
                  <c:v>0.39357638888888885</c:v>
                </c:pt>
                <c:pt idx="1201">
                  <c:v>0.393587962962963</c:v>
                </c:pt>
                <c:pt idx="1202">
                  <c:v>0.39359953703703704</c:v>
                </c:pt>
                <c:pt idx="1203">
                  <c:v>0.39361111111111113</c:v>
                </c:pt>
                <c:pt idx="1204">
                  <c:v>0.39362268518518517</c:v>
                </c:pt>
                <c:pt idx="1205">
                  <c:v>0.39363425925925927</c:v>
                </c:pt>
                <c:pt idx="1206">
                  <c:v>0.39364583333333331</c:v>
                </c:pt>
                <c:pt idx="1207">
                  <c:v>0.39365740740740746</c:v>
                </c:pt>
                <c:pt idx="1208">
                  <c:v>0.39366898148148149</c:v>
                </c:pt>
                <c:pt idx="1209">
                  <c:v>0.39368055555555559</c:v>
                </c:pt>
                <c:pt idx="1210">
                  <c:v>0.39369212962962963</c:v>
                </c:pt>
                <c:pt idx="1211">
                  <c:v>0.39370370370370367</c:v>
                </c:pt>
                <c:pt idx="1212">
                  <c:v>0.39371527777777776</c:v>
                </c:pt>
                <c:pt idx="1213">
                  <c:v>0.3937268518518518</c:v>
                </c:pt>
                <c:pt idx="1214">
                  <c:v>0.39373842592592595</c:v>
                </c:pt>
                <c:pt idx="1215">
                  <c:v>0.39374999999999999</c:v>
                </c:pt>
                <c:pt idx="1216">
                  <c:v>0.39376157407407408</c:v>
                </c:pt>
                <c:pt idx="1217">
                  <c:v>0.39377314814814812</c:v>
                </c:pt>
                <c:pt idx="1218">
                  <c:v>0.39378472222222222</c:v>
                </c:pt>
                <c:pt idx="1219">
                  <c:v>0.39379629629629626</c:v>
                </c:pt>
                <c:pt idx="1220">
                  <c:v>0.39380787037037041</c:v>
                </c:pt>
                <c:pt idx="1221">
                  <c:v>0.39381944444444444</c:v>
                </c:pt>
                <c:pt idx="1222">
                  <c:v>0.39383101851851854</c:v>
                </c:pt>
                <c:pt idx="1223">
                  <c:v>0.39384259259259258</c:v>
                </c:pt>
                <c:pt idx="1224">
                  <c:v>0.39385416666666667</c:v>
                </c:pt>
                <c:pt idx="1225">
                  <c:v>0.39386574074074071</c:v>
                </c:pt>
                <c:pt idx="1226">
                  <c:v>0.39387731481481486</c:v>
                </c:pt>
                <c:pt idx="1227">
                  <c:v>0.3938888888888889</c:v>
                </c:pt>
                <c:pt idx="1228">
                  <c:v>0.39390046296296299</c:v>
                </c:pt>
                <c:pt idx="1229">
                  <c:v>0.39391203703703703</c:v>
                </c:pt>
                <c:pt idx="1230">
                  <c:v>0.39392361111111113</c:v>
                </c:pt>
                <c:pt idx="1231">
                  <c:v>0.39393518518518517</c:v>
                </c:pt>
                <c:pt idx="1232">
                  <c:v>0.39394675925925932</c:v>
                </c:pt>
                <c:pt idx="1233">
                  <c:v>0.39395833333333335</c:v>
                </c:pt>
                <c:pt idx="1234">
                  <c:v>0.39396990740740739</c:v>
                </c:pt>
                <c:pt idx="1235">
                  <c:v>0.39398148148148149</c:v>
                </c:pt>
                <c:pt idx="1236">
                  <c:v>0.39399305555555553</c:v>
                </c:pt>
                <c:pt idx="1237">
                  <c:v>0.39400462962962962</c:v>
                </c:pt>
                <c:pt idx="1238">
                  <c:v>0.39401620370370366</c:v>
                </c:pt>
                <c:pt idx="1239">
                  <c:v>0.39402777777777781</c:v>
                </c:pt>
                <c:pt idx="1240">
                  <c:v>0.39403935185185185</c:v>
                </c:pt>
                <c:pt idx="1241">
                  <c:v>0.39405092592592594</c:v>
                </c:pt>
                <c:pt idx="1242">
                  <c:v>0.39406249999999998</c:v>
                </c:pt>
                <c:pt idx="1243">
                  <c:v>0.39407407407407408</c:v>
                </c:pt>
                <c:pt idx="1244">
                  <c:v>0.39408564814814812</c:v>
                </c:pt>
                <c:pt idx="1245">
                  <c:v>0.39409722222222227</c:v>
                </c:pt>
                <c:pt idx="1246">
                  <c:v>0.3941087962962963</c:v>
                </c:pt>
                <c:pt idx="1247">
                  <c:v>0.3941203703703704</c:v>
                </c:pt>
                <c:pt idx="1248">
                  <c:v>0.39413194444444444</c:v>
                </c:pt>
                <c:pt idx="1249">
                  <c:v>0.39414351851851853</c:v>
                </c:pt>
                <c:pt idx="1250">
                  <c:v>0.39415509259259257</c:v>
                </c:pt>
                <c:pt idx="1251">
                  <c:v>0.39416666666666672</c:v>
                </c:pt>
                <c:pt idx="1252">
                  <c:v>0.39417824074074076</c:v>
                </c:pt>
                <c:pt idx="1253">
                  <c:v>0.3941898148148148</c:v>
                </c:pt>
                <c:pt idx="1254">
                  <c:v>0.39420138888888889</c:v>
                </c:pt>
                <c:pt idx="1255">
                  <c:v>0.39421296296296293</c:v>
                </c:pt>
                <c:pt idx="1256">
                  <c:v>0.39422453703703703</c:v>
                </c:pt>
                <c:pt idx="1257">
                  <c:v>0.39423611111111106</c:v>
                </c:pt>
                <c:pt idx="1258">
                  <c:v>0.39424768518518521</c:v>
                </c:pt>
                <c:pt idx="1259">
                  <c:v>0.39425925925925925</c:v>
                </c:pt>
                <c:pt idx="1260">
                  <c:v>0.39427083333333335</c:v>
                </c:pt>
                <c:pt idx="1261">
                  <c:v>0.39428240740740739</c:v>
                </c:pt>
                <c:pt idx="1262">
                  <c:v>0.39429398148148148</c:v>
                </c:pt>
                <c:pt idx="1263">
                  <c:v>0.39430555555555552</c:v>
                </c:pt>
                <c:pt idx="1264">
                  <c:v>0.39431712962962967</c:v>
                </c:pt>
                <c:pt idx="1265">
                  <c:v>0.39432870370370371</c:v>
                </c:pt>
                <c:pt idx="1266">
                  <c:v>0.3943402777777778</c:v>
                </c:pt>
                <c:pt idx="1267">
                  <c:v>0.39435185185185184</c:v>
                </c:pt>
                <c:pt idx="1268">
                  <c:v>0.39436342592592594</c:v>
                </c:pt>
                <c:pt idx="1269">
                  <c:v>0.39437499999999998</c:v>
                </c:pt>
                <c:pt idx="1270">
                  <c:v>0.39438657407407413</c:v>
                </c:pt>
                <c:pt idx="1271">
                  <c:v>0.39439814814814816</c:v>
                </c:pt>
                <c:pt idx="1272">
                  <c:v>0.3944097222222222</c:v>
                </c:pt>
                <c:pt idx="1273">
                  <c:v>0.3944212962962963</c:v>
                </c:pt>
                <c:pt idx="1274">
                  <c:v>0.39443287037037034</c:v>
                </c:pt>
                <c:pt idx="1275">
                  <c:v>0.39444444444444443</c:v>
                </c:pt>
                <c:pt idx="1276">
                  <c:v>0.39445601851851847</c:v>
                </c:pt>
                <c:pt idx="1277">
                  <c:v>0.39446759259259262</c:v>
                </c:pt>
                <c:pt idx="1278">
                  <c:v>0.39447916666666666</c:v>
                </c:pt>
                <c:pt idx="1279">
                  <c:v>0.39449074074074075</c:v>
                </c:pt>
                <c:pt idx="1280">
                  <c:v>0.39450231481481479</c:v>
                </c:pt>
                <c:pt idx="1281">
                  <c:v>0.39451388888888889</c:v>
                </c:pt>
                <c:pt idx="1282">
                  <c:v>0.39452546296296293</c:v>
                </c:pt>
                <c:pt idx="1283">
                  <c:v>0.39453703703703707</c:v>
                </c:pt>
                <c:pt idx="1284">
                  <c:v>0.39454861111111111</c:v>
                </c:pt>
                <c:pt idx="1285">
                  <c:v>0.39456018518518521</c:v>
                </c:pt>
                <c:pt idx="1286">
                  <c:v>0.39457175925925925</c:v>
                </c:pt>
                <c:pt idx="1287">
                  <c:v>0.39458333333333334</c:v>
                </c:pt>
                <c:pt idx="1288">
                  <c:v>0.39459490740740738</c:v>
                </c:pt>
                <c:pt idx="1289">
                  <c:v>0.39460648148148153</c:v>
                </c:pt>
                <c:pt idx="1290">
                  <c:v>0.39461805555555557</c:v>
                </c:pt>
                <c:pt idx="1291">
                  <c:v>0.39462962962962966</c:v>
                </c:pt>
                <c:pt idx="1292">
                  <c:v>0.3946412037037037</c:v>
                </c:pt>
                <c:pt idx="1293">
                  <c:v>0.3946527777777778</c:v>
                </c:pt>
                <c:pt idx="1294">
                  <c:v>0.39466435185185184</c:v>
                </c:pt>
                <c:pt idx="1295">
                  <c:v>0.39467592592592587</c:v>
                </c:pt>
                <c:pt idx="1296">
                  <c:v>0.39468750000000002</c:v>
                </c:pt>
                <c:pt idx="1297">
                  <c:v>0.39469907407407406</c:v>
                </c:pt>
                <c:pt idx="1298">
                  <c:v>0.39471064814814816</c:v>
                </c:pt>
                <c:pt idx="1299">
                  <c:v>0.3947222222222222</c:v>
                </c:pt>
                <c:pt idx="1300">
                  <c:v>0.39473379629629629</c:v>
                </c:pt>
                <c:pt idx="1301">
                  <c:v>0.39474537037037033</c:v>
                </c:pt>
                <c:pt idx="1302">
                  <c:v>0.39475694444444448</c:v>
                </c:pt>
                <c:pt idx="1303">
                  <c:v>0.39476851851851852</c:v>
                </c:pt>
                <c:pt idx="1304">
                  <c:v>0.39478009259259261</c:v>
                </c:pt>
                <c:pt idx="1305">
                  <c:v>0.39479166666666665</c:v>
                </c:pt>
                <c:pt idx="1306">
                  <c:v>0.39480324074074075</c:v>
                </c:pt>
                <c:pt idx="1307">
                  <c:v>0.39481481481481479</c:v>
                </c:pt>
                <c:pt idx="1308">
                  <c:v>0.39482638888888894</c:v>
                </c:pt>
                <c:pt idx="1309">
                  <c:v>0.39483796296296297</c:v>
                </c:pt>
                <c:pt idx="1310">
                  <c:v>0.39484953703703707</c:v>
                </c:pt>
                <c:pt idx="1311">
                  <c:v>0.39486111111111111</c:v>
                </c:pt>
                <c:pt idx="1312">
                  <c:v>0.3948726851851852</c:v>
                </c:pt>
                <c:pt idx="1313">
                  <c:v>0.39488425925925924</c:v>
                </c:pt>
                <c:pt idx="1314">
                  <c:v>0.39489583333333328</c:v>
                </c:pt>
                <c:pt idx="1315">
                  <c:v>0.39490740740740743</c:v>
                </c:pt>
                <c:pt idx="1316">
                  <c:v>0.39491898148148147</c:v>
                </c:pt>
                <c:pt idx="1317">
                  <c:v>0.39493055555555556</c:v>
                </c:pt>
                <c:pt idx="1318">
                  <c:v>0.3949421296296296</c:v>
                </c:pt>
                <c:pt idx="1319">
                  <c:v>0.3949537037037037</c:v>
                </c:pt>
                <c:pt idx="1320">
                  <c:v>0.39496527777777773</c:v>
                </c:pt>
                <c:pt idx="1321">
                  <c:v>0.39497685185185188</c:v>
                </c:pt>
                <c:pt idx="1322">
                  <c:v>0.39498842592592592</c:v>
                </c:pt>
                <c:pt idx="1323">
                  <c:v>0.39500000000000002</c:v>
                </c:pt>
                <c:pt idx="1324">
                  <c:v>0.39501157407407406</c:v>
                </c:pt>
                <c:pt idx="1325">
                  <c:v>0.39502314814814815</c:v>
                </c:pt>
                <c:pt idx="1326">
                  <c:v>0.39503472222222219</c:v>
                </c:pt>
                <c:pt idx="1327">
                  <c:v>0.39504629629629634</c:v>
                </c:pt>
                <c:pt idx="1328">
                  <c:v>0.39505787037037038</c:v>
                </c:pt>
                <c:pt idx="1329">
                  <c:v>0.39506944444444447</c:v>
                </c:pt>
                <c:pt idx="1330">
                  <c:v>0.39508101851851851</c:v>
                </c:pt>
                <c:pt idx="1331">
                  <c:v>0.39509259259259261</c:v>
                </c:pt>
                <c:pt idx="1332">
                  <c:v>0.39510416666666665</c:v>
                </c:pt>
                <c:pt idx="1333">
                  <c:v>0.39511574074074068</c:v>
                </c:pt>
                <c:pt idx="1334">
                  <c:v>0.39512731481481483</c:v>
                </c:pt>
                <c:pt idx="1335">
                  <c:v>0.39513888888888887</c:v>
                </c:pt>
                <c:pt idx="1336">
                  <c:v>0.39515046296296297</c:v>
                </c:pt>
                <c:pt idx="1337">
                  <c:v>0.39516203703703701</c:v>
                </c:pt>
                <c:pt idx="1338">
                  <c:v>0.3951736111111111</c:v>
                </c:pt>
                <c:pt idx="1339">
                  <c:v>0.39518518518518514</c:v>
                </c:pt>
                <c:pt idx="1340">
                  <c:v>0.39519675925925929</c:v>
                </c:pt>
                <c:pt idx="1341">
                  <c:v>0.39520833333333333</c:v>
                </c:pt>
                <c:pt idx="1342">
                  <c:v>0.39521990740740742</c:v>
                </c:pt>
                <c:pt idx="1343">
                  <c:v>0.39523148148148146</c:v>
                </c:pt>
                <c:pt idx="1344">
                  <c:v>0.39524305555555556</c:v>
                </c:pt>
                <c:pt idx="1345">
                  <c:v>0.39525462962962959</c:v>
                </c:pt>
                <c:pt idx="1346">
                  <c:v>0.39526620370370374</c:v>
                </c:pt>
                <c:pt idx="1347">
                  <c:v>0.39527777777777778</c:v>
                </c:pt>
                <c:pt idx="1348">
                  <c:v>0.39528935185185188</c:v>
                </c:pt>
                <c:pt idx="1349">
                  <c:v>0.39530092592592592</c:v>
                </c:pt>
                <c:pt idx="1350">
                  <c:v>0.39531250000000001</c:v>
                </c:pt>
                <c:pt idx="1351">
                  <c:v>0.39532407407407405</c:v>
                </c:pt>
                <c:pt idx="1352">
                  <c:v>0.3953356481481482</c:v>
                </c:pt>
                <c:pt idx="1353">
                  <c:v>0.39534722222222224</c:v>
                </c:pt>
                <c:pt idx="1354">
                  <c:v>0.39535879629629633</c:v>
                </c:pt>
                <c:pt idx="1355">
                  <c:v>0.39537037037037037</c:v>
                </c:pt>
                <c:pt idx="1356">
                  <c:v>0.39538194444444441</c:v>
                </c:pt>
                <c:pt idx="1357">
                  <c:v>0.39539351851851851</c:v>
                </c:pt>
                <c:pt idx="1358">
                  <c:v>0.39540509259259254</c:v>
                </c:pt>
                <c:pt idx="1359">
                  <c:v>0.39541666666666669</c:v>
                </c:pt>
                <c:pt idx="1360">
                  <c:v>0.39542824074074073</c:v>
                </c:pt>
                <c:pt idx="1361">
                  <c:v>0.39543981481481483</c:v>
                </c:pt>
                <c:pt idx="1362">
                  <c:v>0.39545138888888887</c:v>
                </c:pt>
                <c:pt idx="1363">
                  <c:v>0.39546296296296296</c:v>
                </c:pt>
                <c:pt idx="1364">
                  <c:v>0.395474537037037</c:v>
                </c:pt>
                <c:pt idx="1365">
                  <c:v>0.39548611111111115</c:v>
                </c:pt>
                <c:pt idx="1366">
                  <c:v>0.39549768518518519</c:v>
                </c:pt>
                <c:pt idx="1367">
                  <c:v>0.39550925925925928</c:v>
                </c:pt>
                <c:pt idx="1368">
                  <c:v>0.39552083333333332</c:v>
                </c:pt>
                <c:pt idx="1369">
                  <c:v>0.39553240740740742</c:v>
                </c:pt>
                <c:pt idx="1370">
                  <c:v>0.39554398148148145</c:v>
                </c:pt>
                <c:pt idx="1371">
                  <c:v>0.3955555555555556</c:v>
                </c:pt>
                <c:pt idx="1372">
                  <c:v>0.39556712962962964</c:v>
                </c:pt>
                <c:pt idx="1373">
                  <c:v>0.39557870370370374</c:v>
                </c:pt>
                <c:pt idx="1374">
                  <c:v>0.39559027777777778</c:v>
                </c:pt>
                <c:pt idx="1375">
                  <c:v>0.39560185185185182</c:v>
                </c:pt>
                <c:pt idx="1376">
                  <c:v>0.39561342592592591</c:v>
                </c:pt>
                <c:pt idx="1377">
                  <c:v>0.39562499999999995</c:v>
                </c:pt>
                <c:pt idx="1378">
                  <c:v>0.3956365740740741</c:v>
                </c:pt>
                <c:pt idx="1379">
                  <c:v>0.39564814814814814</c:v>
                </c:pt>
                <c:pt idx="1380">
                  <c:v>0.39565972222222223</c:v>
                </c:pt>
                <c:pt idx="1381">
                  <c:v>0.39567129629629627</c:v>
                </c:pt>
                <c:pt idx="1382">
                  <c:v>0.39568287037037037</c:v>
                </c:pt>
                <c:pt idx="1383">
                  <c:v>0.3956944444444444</c:v>
                </c:pt>
                <c:pt idx="1384">
                  <c:v>0.39570601851851855</c:v>
                </c:pt>
                <c:pt idx="1385">
                  <c:v>0.39571759259259259</c:v>
                </c:pt>
                <c:pt idx="1386">
                  <c:v>0.39572916666666669</c:v>
                </c:pt>
                <c:pt idx="1387">
                  <c:v>0.39574074074074073</c:v>
                </c:pt>
                <c:pt idx="1388">
                  <c:v>0.39575231481481482</c:v>
                </c:pt>
                <c:pt idx="1389">
                  <c:v>0.39576388888888886</c:v>
                </c:pt>
                <c:pt idx="1390">
                  <c:v>0.39577546296296301</c:v>
                </c:pt>
                <c:pt idx="1391">
                  <c:v>0.39578703703703705</c:v>
                </c:pt>
                <c:pt idx="1392">
                  <c:v>0.39579861111111114</c:v>
                </c:pt>
                <c:pt idx="1393">
                  <c:v>0.39581018518518518</c:v>
                </c:pt>
                <c:pt idx="1394">
                  <c:v>0.39582175925925928</c:v>
                </c:pt>
                <c:pt idx="1395">
                  <c:v>0.39583333333333331</c:v>
                </c:pt>
                <c:pt idx="1396">
                  <c:v>0.39584490740740735</c:v>
                </c:pt>
                <c:pt idx="1397">
                  <c:v>0.3958564814814815</c:v>
                </c:pt>
                <c:pt idx="1398">
                  <c:v>0.39586805555555554</c:v>
                </c:pt>
                <c:pt idx="1399">
                  <c:v>0.39587962962962964</c:v>
                </c:pt>
                <c:pt idx="1400">
                  <c:v>0.39589120370370368</c:v>
                </c:pt>
                <c:pt idx="1401">
                  <c:v>0.39590277777777777</c:v>
                </c:pt>
                <c:pt idx="1402">
                  <c:v>0.39591435185185181</c:v>
                </c:pt>
                <c:pt idx="1403">
                  <c:v>0.39592592592592596</c:v>
                </c:pt>
                <c:pt idx="1404">
                  <c:v>0.3959375</c:v>
                </c:pt>
                <c:pt idx="1405">
                  <c:v>0.39594907407407409</c:v>
                </c:pt>
                <c:pt idx="1406">
                  <c:v>0.39596064814814813</c:v>
                </c:pt>
                <c:pt idx="1407">
                  <c:v>0.39597222222222223</c:v>
                </c:pt>
                <c:pt idx="1408">
                  <c:v>0.39598379629629626</c:v>
                </c:pt>
                <c:pt idx="1409">
                  <c:v>0.39599537037037041</c:v>
                </c:pt>
                <c:pt idx="1410">
                  <c:v>0.39600694444444445</c:v>
                </c:pt>
                <c:pt idx="1411">
                  <c:v>0.39601851851851855</c:v>
                </c:pt>
                <c:pt idx="1412">
                  <c:v>0.39603009259259259</c:v>
                </c:pt>
                <c:pt idx="1413">
                  <c:v>0.39604166666666668</c:v>
                </c:pt>
                <c:pt idx="1414">
                  <c:v>0.39605324074074072</c:v>
                </c:pt>
                <c:pt idx="1415">
                  <c:v>0.39606481481481487</c:v>
                </c:pt>
                <c:pt idx="1416">
                  <c:v>0.39607638888888891</c:v>
                </c:pt>
                <c:pt idx="1417">
                  <c:v>0.39608796296296295</c:v>
                </c:pt>
                <c:pt idx="1418">
                  <c:v>0.39609953703703704</c:v>
                </c:pt>
                <c:pt idx="1419">
                  <c:v>0.39611111111111108</c:v>
                </c:pt>
                <c:pt idx="1420">
                  <c:v>0.39612268518518517</c:v>
                </c:pt>
                <c:pt idx="1421">
                  <c:v>0.39613425925925921</c:v>
                </c:pt>
                <c:pt idx="1422">
                  <c:v>0.39614583333333336</c:v>
                </c:pt>
                <c:pt idx="1423">
                  <c:v>0.3961574074074074</c:v>
                </c:pt>
                <c:pt idx="1424">
                  <c:v>0.3961689814814815</c:v>
                </c:pt>
                <c:pt idx="1425">
                  <c:v>0.39618055555555554</c:v>
                </c:pt>
                <c:pt idx="1426">
                  <c:v>0.39619212962962963</c:v>
                </c:pt>
                <c:pt idx="1427">
                  <c:v>0.39620370370370367</c:v>
                </c:pt>
                <c:pt idx="1428">
                  <c:v>0.39621527777777782</c:v>
                </c:pt>
                <c:pt idx="1429">
                  <c:v>0.39622685185185186</c:v>
                </c:pt>
                <c:pt idx="1430">
                  <c:v>0.39623842592592595</c:v>
                </c:pt>
                <c:pt idx="1431">
                  <c:v>0.39624999999999999</c:v>
                </c:pt>
                <c:pt idx="1432">
                  <c:v>0.39626157407407409</c:v>
                </c:pt>
                <c:pt idx="1433">
                  <c:v>0.39627314814814812</c:v>
                </c:pt>
                <c:pt idx="1434">
                  <c:v>0.39628472222222227</c:v>
                </c:pt>
                <c:pt idx="1435">
                  <c:v>0.39629629629629631</c:v>
                </c:pt>
                <c:pt idx="1436">
                  <c:v>0.39630787037037035</c:v>
                </c:pt>
                <c:pt idx="1437">
                  <c:v>0.39631944444444445</c:v>
                </c:pt>
                <c:pt idx="1438">
                  <c:v>0.39633101851851849</c:v>
                </c:pt>
                <c:pt idx="1439">
                  <c:v>0.39634259259259258</c:v>
                </c:pt>
                <c:pt idx="1440">
                  <c:v>0.39635416666666662</c:v>
                </c:pt>
                <c:pt idx="1441">
                  <c:v>0.39636574074074077</c:v>
                </c:pt>
                <c:pt idx="1442">
                  <c:v>0.39637731481481481</c:v>
                </c:pt>
                <c:pt idx="1443">
                  <c:v>0.3963888888888889</c:v>
                </c:pt>
                <c:pt idx="1444">
                  <c:v>0.39640046296296294</c:v>
                </c:pt>
                <c:pt idx="1445">
                  <c:v>0.39641203703703703</c:v>
                </c:pt>
                <c:pt idx="1446">
                  <c:v>0.39642361111111107</c:v>
                </c:pt>
                <c:pt idx="1447">
                  <c:v>0.39643518518518522</c:v>
                </c:pt>
                <c:pt idx="1448">
                  <c:v>0.39644675925925926</c:v>
                </c:pt>
                <c:pt idx="1449">
                  <c:v>0.39645833333333336</c:v>
                </c:pt>
                <c:pt idx="1450">
                  <c:v>0.3964699074074074</c:v>
                </c:pt>
                <c:pt idx="1451">
                  <c:v>0.39648148148148149</c:v>
                </c:pt>
                <c:pt idx="1452">
                  <c:v>0.39649305555555553</c:v>
                </c:pt>
                <c:pt idx="1453">
                  <c:v>0.39650462962962968</c:v>
                </c:pt>
                <c:pt idx="1454">
                  <c:v>0.39651620370370372</c:v>
                </c:pt>
                <c:pt idx="1455">
                  <c:v>0.39652777777777781</c:v>
                </c:pt>
                <c:pt idx="1456">
                  <c:v>0.39653935185185185</c:v>
                </c:pt>
                <c:pt idx="1457">
                  <c:v>0.39655092592592595</c:v>
                </c:pt>
                <c:pt idx="1458">
                  <c:v>0.39656249999999998</c:v>
                </c:pt>
                <c:pt idx="1459">
                  <c:v>0.39657407407407402</c:v>
                </c:pt>
                <c:pt idx="1460">
                  <c:v>0.39658564814814817</c:v>
                </c:pt>
                <c:pt idx="1461">
                  <c:v>0.39659722222222221</c:v>
                </c:pt>
                <c:pt idx="1462">
                  <c:v>0.39660879629629631</c:v>
                </c:pt>
                <c:pt idx="1463">
                  <c:v>0.39662037037037035</c:v>
                </c:pt>
                <c:pt idx="1464">
                  <c:v>0.39663194444444444</c:v>
                </c:pt>
                <c:pt idx="1465">
                  <c:v>0.39664351851851848</c:v>
                </c:pt>
                <c:pt idx="1466">
                  <c:v>0.39665509259259263</c:v>
                </c:pt>
                <c:pt idx="1467">
                  <c:v>0.39666666666666667</c:v>
                </c:pt>
                <c:pt idx="1468">
                  <c:v>0.39667824074074076</c:v>
                </c:pt>
                <c:pt idx="1469">
                  <c:v>0.3966898148148148</c:v>
                </c:pt>
                <c:pt idx="1470">
                  <c:v>0.3967013888888889</c:v>
                </c:pt>
                <c:pt idx="1471">
                  <c:v>0.39671296296296293</c:v>
                </c:pt>
                <c:pt idx="1472">
                  <c:v>0.39672453703703708</c:v>
                </c:pt>
                <c:pt idx="1473">
                  <c:v>0.39673611111111112</c:v>
                </c:pt>
                <c:pt idx="1474">
                  <c:v>0.39674768518518522</c:v>
                </c:pt>
                <c:pt idx="1475">
                  <c:v>0.39675925925925926</c:v>
                </c:pt>
                <c:pt idx="1476">
                  <c:v>0.39677083333333335</c:v>
                </c:pt>
                <c:pt idx="1477">
                  <c:v>0.39678240740740739</c:v>
                </c:pt>
                <c:pt idx="1478">
                  <c:v>0.39679398148148143</c:v>
                </c:pt>
                <c:pt idx="1479">
                  <c:v>0.39680555555555558</c:v>
                </c:pt>
                <c:pt idx="1480">
                  <c:v>0.39681712962962962</c:v>
                </c:pt>
                <c:pt idx="1481">
                  <c:v>0.39682870370370371</c:v>
                </c:pt>
                <c:pt idx="1482">
                  <c:v>0.39684027777777775</c:v>
                </c:pt>
                <c:pt idx="1483">
                  <c:v>0.39685185185185184</c:v>
                </c:pt>
                <c:pt idx="1484">
                  <c:v>0.39686342592592588</c:v>
                </c:pt>
                <c:pt idx="1485">
                  <c:v>0.39687500000000003</c:v>
                </c:pt>
                <c:pt idx="1486">
                  <c:v>0.39688657407407407</c:v>
                </c:pt>
                <c:pt idx="1487">
                  <c:v>0.39689814814814817</c:v>
                </c:pt>
                <c:pt idx="1488">
                  <c:v>0.39690972222222221</c:v>
                </c:pt>
                <c:pt idx="1489">
                  <c:v>0.3969212962962963</c:v>
                </c:pt>
                <c:pt idx="1490">
                  <c:v>0.39693287037037034</c:v>
                </c:pt>
                <c:pt idx="1491">
                  <c:v>0.39694444444444449</c:v>
                </c:pt>
                <c:pt idx="1492">
                  <c:v>0.39695601851851853</c:v>
                </c:pt>
                <c:pt idx="1493">
                  <c:v>0.39696759259259262</c:v>
                </c:pt>
                <c:pt idx="1494">
                  <c:v>0.39697916666666666</c:v>
                </c:pt>
                <c:pt idx="1495">
                  <c:v>0.39699074074074076</c:v>
                </c:pt>
                <c:pt idx="1496">
                  <c:v>0.39700231481481479</c:v>
                </c:pt>
                <c:pt idx="1497">
                  <c:v>0.39701388888888883</c:v>
                </c:pt>
                <c:pt idx="1498">
                  <c:v>0.39702546296296298</c:v>
                </c:pt>
                <c:pt idx="1499">
                  <c:v>0.39703703703703702</c:v>
                </c:pt>
                <c:pt idx="1500">
                  <c:v>0.39704861111111112</c:v>
                </c:pt>
                <c:pt idx="1501">
                  <c:v>0.39706018518518515</c:v>
                </c:pt>
                <c:pt idx="1502">
                  <c:v>0.39707175925925925</c:v>
                </c:pt>
                <c:pt idx="1503">
                  <c:v>0.39708333333333329</c:v>
                </c:pt>
                <c:pt idx="1504">
                  <c:v>0.39709490740740744</c:v>
                </c:pt>
                <c:pt idx="1505">
                  <c:v>0.39710648148148148</c:v>
                </c:pt>
                <c:pt idx="1506">
                  <c:v>0.39711805555555557</c:v>
                </c:pt>
                <c:pt idx="1507">
                  <c:v>0.39712962962962961</c:v>
                </c:pt>
                <c:pt idx="1508">
                  <c:v>0.3971412037037037</c:v>
                </c:pt>
                <c:pt idx="1509">
                  <c:v>0.39715277777777774</c:v>
                </c:pt>
                <c:pt idx="1510">
                  <c:v>0.39716435185185189</c:v>
                </c:pt>
                <c:pt idx="1511">
                  <c:v>0.39717592592592593</c:v>
                </c:pt>
                <c:pt idx="1512">
                  <c:v>0.39718750000000003</c:v>
                </c:pt>
                <c:pt idx="1513">
                  <c:v>0.39719907407407407</c:v>
                </c:pt>
                <c:pt idx="1514">
                  <c:v>0.39721064814814816</c:v>
                </c:pt>
                <c:pt idx="1515">
                  <c:v>0.3972222222222222</c:v>
                </c:pt>
                <c:pt idx="1516">
                  <c:v>0.39723379629629635</c:v>
                </c:pt>
                <c:pt idx="1517">
                  <c:v>0.39724537037037039</c:v>
                </c:pt>
                <c:pt idx="1518">
                  <c:v>0.39725694444444443</c:v>
                </c:pt>
                <c:pt idx="1519">
                  <c:v>0.39726851851851852</c:v>
                </c:pt>
                <c:pt idx="1520">
                  <c:v>0.39728009259259256</c:v>
                </c:pt>
                <c:pt idx="1521">
                  <c:v>0.39729166666666665</c:v>
                </c:pt>
                <c:pt idx="1522">
                  <c:v>0.39730324074074069</c:v>
                </c:pt>
                <c:pt idx="1523">
                  <c:v>0.39731481481481484</c:v>
                </c:pt>
                <c:pt idx="1524">
                  <c:v>0.39732638888888888</c:v>
                </c:pt>
                <c:pt idx="1525">
                  <c:v>0.39733796296296298</c:v>
                </c:pt>
                <c:pt idx="1526">
                  <c:v>0.39734953703703701</c:v>
                </c:pt>
                <c:pt idx="1527">
                  <c:v>0.39736111111111111</c:v>
                </c:pt>
                <c:pt idx="1528">
                  <c:v>0.39737268518518515</c:v>
                </c:pt>
                <c:pt idx="1529">
                  <c:v>0.3973842592592593</c:v>
                </c:pt>
                <c:pt idx="1530">
                  <c:v>0.39739583333333334</c:v>
                </c:pt>
                <c:pt idx="1531">
                  <c:v>0.39740740740740743</c:v>
                </c:pt>
                <c:pt idx="1532">
                  <c:v>0.39741898148148147</c:v>
                </c:pt>
                <c:pt idx="1533">
                  <c:v>0.39743055555555556</c:v>
                </c:pt>
                <c:pt idx="1534">
                  <c:v>0.3974421296296296</c:v>
                </c:pt>
                <c:pt idx="1535">
                  <c:v>0.39745370370370375</c:v>
                </c:pt>
                <c:pt idx="1536">
                  <c:v>0.39746527777777779</c:v>
                </c:pt>
                <c:pt idx="1537">
                  <c:v>0.39747685185185189</c:v>
                </c:pt>
                <c:pt idx="1538">
                  <c:v>0.39748842592592593</c:v>
                </c:pt>
                <c:pt idx="1539">
                  <c:v>0.39749999999999996</c:v>
                </c:pt>
                <c:pt idx="1540">
                  <c:v>0.39751157407407406</c:v>
                </c:pt>
                <c:pt idx="1541">
                  <c:v>0.3975231481481481</c:v>
                </c:pt>
                <c:pt idx="1542">
                  <c:v>0.39753472222222225</c:v>
                </c:pt>
                <c:pt idx="1543">
                  <c:v>0.39754629629629629</c:v>
                </c:pt>
                <c:pt idx="1544">
                  <c:v>0.39755787037037038</c:v>
                </c:pt>
                <c:pt idx="1545">
                  <c:v>0.39756944444444442</c:v>
                </c:pt>
                <c:pt idx="1546">
                  <c:v>0.39758101851851851</c:v>
                </c:pt>
                <c:pt idx="1547">
                  <c:v>0.39759259259259255</c:v>
                </c:pt>
                <c:pt idx="1548">
                  <c:v>0.3976041666666667</c:v>
                </c:pt>
                <c:pt idx="1549">
                  <c:v>0.39761574074074074</c:v>
                </c:pt>
                <c:pt idx="1550">
                  <c:v>0.39762731481481484</c:v>
                </c:pt>
                <c:pt idx="1551">
                  <c:v>0.39763888888888888</c:v>
                </c:pt>
                <c:pt idx="1552">
                  <c:v>0.39765046296296297</c:v>
                </c:pt>
                <c:pt idx="1553">
                  <c:v>0.39766203703703701</c:v>
                </c:pt>
                <c:pt idx="1554">
                  <c:v>0.39767361111111116</c:v>
                </c:pt>
                <c:pt idx="1555">
                  <c:v>0.3976851851851852</c:v>
                </c:pt>
                <c:pt idx="1556">
                  <c:v>0.39769675925925929</c:v>
                </c:pt>
                <c:pt idx="1557">
                  <c:v>0.39770833333333333</c:v>
                </c:pt>
                <c:pt idx="1558">
                  <c:v>0.39771990740740742</c:v>
                </c:pt>
                <c:pt idx="1559">
                  <c:v>0.39773148148148146</c:v>
                </c:pt>
                <c:pt idx="1560">
                  <c:v>0.3977430555555555</c:v>
                </c:pt>
                <c:pt idx="1561">
                  <c:v>0.39775462962962965</c:v>
                </c:pt>
                <c:pt idx="1562">
                  <c:v>0.39776620370370369</c:v>
                </c:pt>
                <c:pt idx="1563">
                  <c:v>0.39777777777777779</c:v>
                </c:pt>
                <c:pt idx="1564">
                  <c:v>0.39778935185185182</c:v>
                </c:pt>
                <c:pt idx="1565">
                  <c:v>0.39780092592592592</c:v>
                </c:pt>
                <c:pt idx="1566">
                  <c:v>0.39781249999999996</c:v>
                </c:pt>
                <c:pt idx="1567">
                  <c:v>0.39782407407407411</c:v>
                </c:pt>
                <c:pt idx="1568">
                  <c:v>0.39783564814814815</c:v>
                </c:pt>
                <c:pt idx="1569">
                  <c:v>0.39784722222222224</c:v>
                </c:pt>
                <c:pt idx="1570">
                  <c:v>0.39785879629629628</c:v>
                </c:pt>
                <c:pt idx="1571">
                  <c:v>0.39787037037037037</c:v>
                </c:pt>
                <c:pt idx="1572">
                  <c:v>0.39788194444444441</c:v>
                </c:pt>
                <c:pt idx="1573">
                  <c:v>0.39789351851851856</c:v>
                </c:pt>
                <c:pt idx="1574">
                  <c:v>0.3979050925925926</c:v>
                </c:pt>
                <c:pt idx="1575">
                  <c:v>0.3979166666666667</c:v>
                </c:pt>
                <c:pt idx="1576">
                  <c:v>0.39792824074074074</c:v>
                </c:pt>
                <c:pt idx="1577">
                  <c:v>0.39793981481481483</c:v>
                </c:pt>
                <c:pt idx="1578">
                  <c:v>0.39795138888888887</c:v>
                </c:pt>
                <c:pt idx="1579">
                  <c:v>0.39796296296296302</c:v>
                </c:pt>
                <c:pt idx="1580">
                  <c:v>0.39797453703703706</c:v>
                </c:pt>
                <c:pt idx="1581">
                  <c:v>0.3979861111111111</c:v>
                </c:pt>
                <c:pt idx="1582">
                  <c:v>0.39799768518518519</c:v>
                </c:pt>
                <c:pt idx="1583">
                  <c:v>0.39800925925925923</c:v>
                </c:pt>
                <c:pt idx="1584">
                  <c:v>0.39802083333333332</c:v>
                </c:pt>
                <c:pt idx="1585">
                  <c:v>0.39803240740740736</c:v>
                </c:pt>
                <c:pt idx="1586">
                  <c:v>0.39804398148148151</c:v>
                </c:pt>
                <c:pt idx="1587">
                  <c:v>0.39805555555555555</c:v>
                </c:pt>
                <c:pt idx="1588">
                  <c:v>0.39806712962962965</c:v>
                </c:pt>
                <c:pt idx="1589">
                  <c:v>0.39807870370370368</c:v>
                </c:pt>
                <c:pt idx="1590">
                  <c:v>0.39809027777777778</c:v>
                </c:pt>
                <c:pt idx="1591">
                  <c:v>0.39810185185185182</c:v>
                </c:pt>
                <c:pt idx="1592">
                  <c:v>0.39811342592592597</c:v>
                </c:pt>
                <c:pt idx="1593">
                  <c:v>0.39812500000000001</c:v>
                </c:pt>
                <c:pt idx="1594">
                  <c:v>0.3981365740740741</c:v>
                </c:pt>
                <c:pt idx="1595">
                  <c:v>0.39814814814814814</c:v>
                </c:pt>
                <c:pt idx="1596">
                  <c:v>0.39815972222222223</c:v>
                </c:pt>
                <c:pt idx="1597">
                  <c:v>0.39817129629629627</c:v>
                </c:pt>
                <c:pt idx="1598">
                  <c:v>0.39818287037037042</c:v>
                </c:pt>
                <c:pt idx="1599">
                  <c:v>0.39819444444444446</c:v>
                </c:pt>
                <c:pt idx="1600">
                  <c:v>0.3982060185185185</c:v>
                </c:pt>
                <c:pt idx="1601">
                  <c:v>0.3982175925925926</c:v>
                </c:pt>
                <c:pt idx="1602">
                  <c:v>0.39822916666666663</c:v>
                </c:pt>
                <c:pt idx="1603">
                  <c:v>0.39824074074074073</c:v>
                </c:pt>
                <c:pt idx="1604">
                  <c:v>0.39825231481481477</c:v>
                </c:pt>
                <c:pt idx="1605">
                  <c:v>0.39826388888888892</c:v>
                </c:pt>
                <c:pt idx="1606">
                  <c:v>0.39827546296296296</c:v>
                </c:pt>
                <c:pt idx="1607">
                  <c:v>0.39828703703703705</c:v>
                </c:pt>
                <c:pt idx="1608">
                  <c:v>0.39829861111111109</c:v>
                </c:pt>
                <c:pt idx="1609">
                  <c:v>0.39831018518518518</c:v>
                </c:pt>
                <c:pt idx="1610">
                  <c:v>0.39832175925925922</c:v>
                </c:pt>
                <c:pt idx="1611">
                  <c:v>0.39833333333333337</c:v>
                </c:pt>
                <c:pt idx="1612">
                  <c:v>0.39834490740740741</c:v>
                </c:pt>
                <c:pt idx="1613">
                  <c:v>0.39835648148148151</c:v>
                </c:pt>
                <c:pt idx="1614">
                  <c:v>0.39836805555555554</c:v>
                </c:pt>
                <c:pt idx="1615">
                  <c:v>0.39837962962962964</c:v>
                </c:pt>
                <c:pt idx="1616">
                  <c:v>0.39839120370370368</c:v>
                </c:pt>
                <c:pt idx="1617">
                  <c:v>0.39840277777777783</c:v>
                </c:pt>
                <c:pt idx="1618">
                  <c:v>0.39841435185185187</c:v>
                </c:pt>
                <c:pt idx="1619">
                  <c:v>0.39842592592592596</c:v>
                </c:pt>
                <c:pt idx="1620">
                  <c:v>0.3984375</c:v>
                </c:pt>
                <c:pt idx="1621">
                  <c:v>0.39844907407407404</c:v>
                </c:pt>
                <c:pt idx="1622">
                  <c:v>0.39846064814814813</c:v>
                </c:pt>
                <c:pt idx="1623">
                  <c:v>0.39847222222222217</c:v>
                </c:pt>
                <c:pt idx="1624">
                  <c:v>0.39848379629629632</c:v>
                </c:pt>
                <c:pt idx="1625">
                  <c:v>0.39849537037037036</c:v>
                </c:pt>
                <c:pt idx="1626">
                  <c:v>0.39850694444444446</c:v>
                </c:pt>
                <c:pt idx="1627">
                  <c:v>0.39851851851851849</c:v>
                </c:pt>
                <c:pt idx="1628">
                  <c:v>0.39853009259259259</c:v>
                </c:pt>
                <c:pt idx="1629">
                  <c:v>0.39854166666666663</c:v>
                </c:pt>
                <c:pt idx="1630">
                  <c:v>0.39855324074074078</c:v>
                </c:pt>
                <c:pt idx="1631">
                  <c:v>0.39856481481481482</c:v>
                </c:pt>
                <c:pt idx="1632">
                  <c:v>0.39857638888888891</c:v>
                </c:pt>
                <c:pt idx="1633">
                  <c:v>0.39858796296296295</c:v>
                </c:pt>
                <c:pt idx="1634">
                  <c:v>0.39859953703703704</c:v>
                </c:pt>
                <c:pt idx="1635">
                  <c:v>0.39861111111111108</c:v>
                </c:pt>
                <c:pt idx="1636">
                  <c:v>0.39862268518518523</c:v>
                </c:pt>
                <c:pt idx="1637">
                  <c:v>0.39863425925925927</c:v>
                </c:pt>
                <c:pt idx="1638">
                  <c:v>0.39864583333333337</c:v>
                </c:pt>
                <c:pt idx="1639">
                  <c:v>0.3986574074074074</c:v>
                </c:pt>
                <c:pt idx="1640">
                  <c:v>0.3986689814814815</c:v>
                </c:pt>
                <c:pt idx="1641">
                  <c:v>0.39868055555555554</c:v>
                </c:pt>
                <c:pt idx="1642">
                  <c:v>0.39869212962962958</c:v>
                </c:pt>
                <c:pt idx="1643">
                  <c:v>0.39870370370370373</c:v>
                </c:pt>
                <c:pt idx="1644">
                  <c:v>0.39871527777777777</c:v>
                </c:pt>
                <c:pt idx="1645">
                  <c:v>0.39872685185185186</c:v>
                </c:pt>
                <c:pt idx="1646">
                  <c:v>0.3987384259259259</c:v>
                </c:pt>
                <c:pt idx="1647">
                  <c:v>0.39874999999999999</c:v>
                </c:pt>
                <c:pt idx="1648">
                  <c:v>0.39876157407407403</c:v>
                </c:pt>
                <c:pt idx="1649">
                  <c:v>0.39877314814814818</c:v>
                </c:pt>
                <c:pt idx="1650">
                  <c:v>0.39878472222222222</c:v>
                </c:pt>
                <c:pt idx="1651">
                  <c:v>0.39879629629629632</c:v>
                </c:pt>
                <c:pt idx="1652">
                  <c:v>0.39880787037037035</c:v>
                </c:pt>
                <c:pt idx="1653">
                  <c:v>0.39881944444444445</c:v>
                </c:pt>
                <c:pt idx="1654">
                  <c:v>0.39883101851851849</c:v>
                </c:pt>
                <c:pt idx="1655">
                  <c:v>0.39884259259259264</c:v>
                </c:pt>
                <c:pt idx="1656">
                  <c:v>0.39885416666666668</c:v>
                </c:pt>
                <c:pt idx="1657">
                  <c:v>0.39886574074074077</c:v>
                </c:pt>
                <c:pt idx="1658">
                  <c:v>0.39887731481481481</c:v>
                </c:pt>
                <c:pt idx="1659">
                  <c:v>0.3988888888888889</c:v>
                </c:pt>
                <c:pt idx="1660">
                  <c:v>0.39890046296296294</c:v>
                </c:pt>
                <c:pt idx="1661">
                  <c:v>0.39891203703703698</c:v>
                </c:pt>
                <c:pt idx="1662">
                  <c:v>0.39892361111111113</c:v>
                </c:pt>
                <c:pt idx="1663">
                  <c:v>0.39893518518518517</c:v>
                </c:pt>
                <c:pt idx="1664">
                  <c:v>0.39894675925925926</c:v>
                </c:pt>
                <c:pt idx="1665">
                  <c:v>0.3989583333333333</c:v>
                </c:pt>
                <c:pt idx="1666">
                  <c:v>0.3989699074074074</c:v>
                </c:pt>
                <c:pt idx="1667">
                  <c:v>0.39898148148148144</c:v>
                </c:pt>
                <c:pt idx="1668">
                  <c:v>0.39899305555555559</c:v>
                </c:pt>
                <c:pt idx="1669">
                  <c:v>0.39900462962962963</c:v>
                </c:pt>
                <c:pt idx="1670">
                  <c:v>0.39901620370370372</c:v>
                </c:pt>
                <c:pt idx="1671">
                  <c:v>0.39902777777777776</c:v>
                </c:pt>
                <c:pt idx="1672">
                  <c:v>0.39903935185185185</c:v>
                </c:pt>
                <c:pt idx="1673">
                  <c:v>0.39905092592592589</c:v>
                </c:pt>
                <c:pt idx="1674">
                  <c:v>0.39906250000000004</c:v>
                </c:pt>
                <c:pt idx="1675">
                  <c:v>0.39907407407407408</c:v>
                </c:pt>
                <c:pt idx="1676">
                  <c:v>0.39908564814814818</c:v>
                </c:pt>
                <c:pt idx="1677">
                  <c:v>0.39909722222222221</c:v>
                </c:pt>
                <c:pt idx="1678">
                  <c:v>0.39910879629629631</c:v>
                </c:pt>
                <c:pt idx="1679">
                  <c:v>0.39912037037037035</c:v>
                </c:pt>
                <c:pt idx="1680">
                  <c:v>0.3991319444444445</c:v>
                </c:pt>
                <c:pt idx="1681">
                  <c:v>0.39914351851851854</c:v>
                </c:pt>
                <c:pt idx="1682">
                  <c:v>0.39915509259259258</c:v>
                </c:pt>
                <c:pt idx="1683">
                  <c:v>0.39916666666666667</c:v>
                </c:pt>
                <c:pt idx="1684">
                  <c:v>0.39917824074074071</c:v>
                </c:pt>
                <c:pt idx="1685">
                  <c:v>0.3991898148148148</c:v>
                </c:pt>
                <c:pt idx="1686">
                  <c:v>0.39920138888888884</c:v>
                </c:pt>
                <c:pt idx="1687">
                  <c:v>0.39921296296296299</c:v>
                </c:pt>
                <c:pt idx="1688">
                  <c:v>0.39922453703703703</c:v>
                </c:pt>
                <c:pt idx="1689">
                  <c:v>0.39923611111111112</c:v>
                </c:pt>
                <c:pt idx="1690">
                  <c:v>0.39924768518518516</c:v>
                </c:pt>
                <c:pt idx="1691">
                  <c:v>0.39925925925925926</c:v>
                </c:pt>
                <c:pt idx="1692">
                  <c:v>0.3992708333333333</c:v>
                </c:pt>
                <c:pt idx="1693">
                  <c:v>0.39928240740740745</c:v>
                </c:pt>
                <c:pt idx="1694">
                  <c:v>0.39929398148148149</c:v>
                </c:pt>
                <c:pt idx="1695">
                  <c:v>0.39930555555555558</c:v>
                </c:pt>
                <c:pt idx="1696">
                  <c:v>0.39931712962962962</c:v>
                </c:pt>
                <c:pt idx="1697">
                  <c:v>0.39932870370370371</c:v>
                </c:pt>
                <c:pt idx="1698">
                  <c:v>0.39934027777777775</c:v>
                </c:pt>
                <c:pt idx="1699">
                  <c:v>0.3993518518518519</c:v>
                </c:pt>
                <c:pt idx="1700">
                  <c:v>0.39936342592592594</c:v>
                </c:pt>
                <c:pt idx="1701">
                  <c:v>0.39937500000000004</c:v>
                </c:pt>
                <c:pt idx="1702">
                  <c:v>0.39938657407407407</c:v>
                </c:pt>
                <c:pt idx="1703">
                  <c:v>0.39939814814814811</c:v>
                </c:pt>
                <c:pt idx="1704">
                  <c:v>0.39940972222222221</c:v>
                </c:pt>
                <c:pt idx="1705">
                  <c:v>0.39942129629629625</c:v>
                </c:pt>
                <c:pt idx="1706">
                  <c:v>0.3994328703703704</c:v>
                </c:pt>
                <c:pt idx="1707">
                  <c:v>0.39944444444444444</c:v>
                </c:pt>
                <c:pt idx="1708">
                  <c:v>0.39945601851851853</c:v>
                </c:pt>
                <c:pt idx="1709">
                  <c:v>0.39946759259259257</c:v>
                </c:pt>
                <c:pt idx="1710">
                  <c:v>0.39947916666666666</c:v>
                </c:pt>
                <c:pt idx="1711">
                  <c:v>0.3994907407407407</c:v>
                </c:pt>
                <c:pt idx="1712">
                  <c:v>0.39950231481481485</c:v>
                </c:pt>
                <c:pt idx="1713">
                  <c:v>0.39951388888888889</c:v>
                </c:pt>
                <c:pt idx="1714">
                  <c:v>0.39952546296296299</c:v>
                </c:pt>
                <c:pt idx="1715">
                  <c:v>0.39953703703703702</c:v>
                </c:pt>
                <c:pt idx="1716">
                  <c:v>0.39954861111111112</c:v>
                </c:pt>
                <c:pt idx="1717">
                  <c:v>0.39956018518518516</c:v>
                </c:pt>
                <c:pt idx="1718">
                  <c:v>0.39957175925925931</c:v>
                </c:pt>
                <c:pt idx="1719">
                  <c:v>0.39958333333333335</c:v>
                </c:pt>
                <c:pt idx="1720">
                  <c:v>0.39959490740740744</c:v>
                </c:pt>
                <c:pt idx="1721">
                  <c:v>0.39960648148148148</c:v>
                </c:pt>
                <c:pt idx="1722">
                  <c:v>0.39961805555555557</c:v>
                </c:pt>
                <c:pt idx="1723">
                  <c:v>0.39962962962962961</c:v>
                </c:pt>
                <c:pt idx="1724">
                  <c:v>0.39964120370370365</c:v>
                </c:pt>
                <c:pt idx="1725">
                  <c:v>0.3996527777777778</c:v>
                </c:pt>
                <c:pt idx="1726">
                  <c:v>0.39966435185185184</c:v>
                </c:pt>
                <c:pt idx="1727">
                  <c:v>0.39967592592592593</c:v>
                </c:pt>
                <c:pt idx="1728">
                  <c:v>0.39968749999999997</c:v>
                </c:pt>
                <c:pt idx="1729">
                  <c:v>0.39969907407407407</c:v>
                </c:pt>
                <c:pt idx="1730">
                  <c:v>0.39971064814814811</c:v>
                </c:pt>
                <c:pt idx="1731">
                  <c:v>0.39972222222222226</c:v>
                </c:pt>
                <c:pt idx="1732">
                  <c:v>0.3997337962962963</c:v>
                </c:pt>
                <c:pt idx="1733">
                  <c:v>0.39974537037037039</c:v>
                </c:pt>
                <c:pt idx="1734">
                  <c:v>0.39975694444444443</c:v>
                </c:pt>
                <c:pt idx="1735">
                  <c:v>0.39976851851851852</c:v>
                </c:pt>
                <c:pt idx="1736">
                  <c:v>0.39978009259259256</c:v>
                </c:pt>
                <c:pt idx="1737">
                  <c:v>0.39979166666666671</c:v>
                </c:pt>
                <c:pt idx="1738">
                  <c:v>0.39980324074074075</c:v>
                </c:pt>
                <c:pt idx="1739">
                  <c:v>0.39981481481481485</c:v>
                </c:pt>
                <c:pt idx="1740">
                  <c:v>0.39982638888888888</c:v>
                </c:pt>
                <c:pt idx="1741">
                  <c:v>0.39983796296296298</c:v>
                </c:pt>
                <c:pt idx="1742">
                  <c:v>0.39984953703703702</c:v>
                </c:pt>
                <c:pt idx="1743">
                  <c:v>0.39986111111111106</c:v>
                </c:pt>
                <c:pt idx="1744">
                  <c:v>0.39987268518518521</c:v>
                </c:pt>
                <c:pt idx="1745">
                  <c:v>0.39988425925925924</c:v>
                </c:pt>
                <c:pt idx="1746">
                  <c:v>0.39989583333333334</c:v>
                </c:pt>
                <c:pt idx="1747">
                  <c:v>0.39990740740740738</c:v>
                </c:pt>
                <c:pt idx="1748">
                  <c:v>0.39991898148148147</c:v>
                </c:pt>
                <c:pt idx="1749">
                  <c:v>0.39993055555555551</c:v>
                </c:pt>
                <c:pt idx="1750">
                  <c:v>0.39994212962962966</c:v>
                </c:pt>
                <c:pt idx="1751">
                  <c:v>0.3999537037037037</c:v>
                </c:pt>
                <c:pt idx="1752">
                  <c:v>0.39996527777777779</c:v>
                </c:pt>
                <c:pt idx="1753">
                  <c:v>0.39997685185185183</c:v>
                </c:pt>
                <c:pt idx="1754">
                  <c:v>0.39998842592592593</c:v>
                </c:pt>
                <c:pt idx="1755">
                  <c:v>0.39999999999999997</c:v>
                </c:pt>
                <c:pt idx="1756">
                  <c:v>0.40001157407407412</c:v>
                </c:pt>
                <c:pt idx="1757">
                  <c:v>0.40002314814814816</c:v>
                </c:pt>
                <c:pt idx="1758">
                  <c:v>0.40003472222222225</c:v>
                </c:pt>
                <c:pt idx="1759">
                  <c:v>0.40004629629629629</c:v>
                </c:pt>
                <c:pt idx="1760">
                  <c:v>0.40005787037037038</c:v>
                </c:pt>
                <c:pt idx="1761">
                  <c:v>0.40006944444444442</c:v>
                </c:pt>
                <c:pt idx="1762">
                  <c:v>0.40008101851851857</c:v>
                </c:pt>
                <c:pt idx="1763">
                  <c:v>0.40009259259259261</c:v>
                </c:pt>
                <c:pt idx="1764">
                  <c:v>0.40010416666666665</c:v>
                </c:pt>
                <c:pt idx="1765">
                  <c:v>0.40011574074074074</c:v>
                </c:pt>
                <c:pt idx="1766">
                  <c:v>0.40012731481481478</c:v>
                </c:pt>
                <c:pt idx="1767">
                  <c:v>0.40013888888888888</c:v>
                </c:pt>
                <c:pt idx="1768">
                  <c:v>0.40015046296296292</c:v>
                </c:pt>
                <c:pt idx="1769">
                  <c:v>0.40016203703703707</c:v>
                </c:pt>
                <c:pt idx="1770">
                  <c:v>0.4001736111111111</c:v>
                </c:pt>
                <c:pt idx="1771">
                  <c:v>0.4001851851851852</c:v>
                </c:pt>
                <c:pt idx="1772">
                  <c:v>0.40019675925925924</c:v>
                </c:pt>
                <c:pt idx="1773">
                  <c:v>0.40020833333333333</c:v>
                </c:pt>
                <c:pt idx="1774">
                  <c:v>0.40021990740740737</c:v>
                </c:pt>
                <c:pt idx="1775">
                  <c:v>0.40023148148148152</c:v>
                </c:pt>
                <c:pt idx="1776">
                  <c:v>0.40024305555555556</c:v>
                </c:pt>
                <c:pt idx="1777">
                  <c:v>0.40025462962962965</c:v>
                </c:pt>
                <c:pt idx="1778">
                  <c:v>0.40026620370370369</c:v>
                </c:pt>
                <c:pt idx="1779">
                  <c:v>0.40027777777777779</c:v>
                </c:pt>
                <c:pt idx="1780">
                  <c:v>0.40028935185185183</c:v>
                </c:pt>
                <c:pt idx="1781">
                  <c:v>0.40030092592592598</c:v>
                </c:pt>
                <c:pt idx="1782">
                  <c:v>0.40031250000000002</c:v>
                </c:pt>
                <c:pt idx="1783">
                  <c:v>0.40032407407407411</c:v>
                </c:pt>
                <c:pt idx="1784">
                  <c:v>0.40033564814814815</c:v>
                </c:pt>
                <c:pt idx="1785">
                  <c:v>0.40034722222222219</c:v>
                </c:pt>
                <c:pt idx="1786">
                  <c:v>0.40035879629629628</c:v>
                </c:pt>
                <c:pt idx="1787">
                  <c:v>0.40037037037037032</c:v>
                </c:pt>
                <c:pt idx="1788">
                  <c:v>0.40038194444444447</c:v>
                </c:pt>
                <c:pt idx="1789">
                  <c:v>0.40039351851851851</c:v>
                </c:pt>
                <c:pt idx="1790">
                  <c:v>0.4004050925925926</c:v>
                </c:pt>
                <c:pt idx="1791">
                  <c:v>0.40041666666666664</c:v>
                </c:pt>
                <c:pt idx="1792">
                  <c:v>0.40042824074074074</c:v>
                </c:pt>
                <c:pt idx="1793">
                  <c:v>0.40043981481481478</c:v>
                </c:pt>
                <c:pt idx="1794">
                  <c:v>0.40045138888888893</c:v>
                </c:pt>
                <c:pt idx="1795">
                  <c:v>0.40046296296296297</c:v>
                </c:pt>
                <c:pt idx="1796">
                  <c:v>0.40047453703703706</c:v>
                </c:pt>
                <c:pt idx="1797">
                  <c:v>0.4004861111111111</c:v>
                </c:pt>
                <c:pt idx="1798">
                  <c:v>0.40049768518518519</c:v>
                </c:pt>
                <c:pt idx="1799">
                  <c:v>0.40050925925925923</c:v>
                </c:pt>
                <c:pt idx="1800">
                  <c:v>0.40052083333333338</c:v>
                </c:pt>
                <c:pt idx="1801">
                  <c:v>0.40053240740740742</c:v>
                </c:pt>
                <c:pt idx="1802">
                  <c:v>0.40054398148148151</c:v>
                </c:pt>
                <c:pt idx="1803">
                  <c:v>0.40055555555555555</c:v>
                </c:pt>
                <c:pt idx="1804">
                  <c:v>0.40056712962962965</c:v>
                </c:pt>
                <c:pt idx="1805">
                  <c:v>0.40057870370370369</c:v>
                </c:pt>
                <c:pt idx="1806">
                  <c:v>0.40059027777777773</c:v>
                </c:pt>
                <c:pt idx="1807">
                  <c:v>0.40060185185185188</c:v>
                </c:pt>
                <c:pt idx="1808">
                  <c:v>0.40061342592592591</c:v>
                </c:pt>
                <c:pt idx="1809">
                  <c:v>0.40062500000000001</c:v>
                </c:pt>
                <c:pt idx="1810">
                  <c:v>0.40063657407407405</c:v>
                </c:pt>
                <c:pt idx="1811">
                  <c:v>0.40064814814814814</c:v>
                </c:pt>
                <c:pt idx="1812">
                  <c:v>0.40065972222222218</c:v>
                </c:pt>
                <c:pt idx="1813">
                  <c:v>0.40067129629629633</c:v>
                </c:pt>
              </c:numCache>
            </c:numRef>
          </c:xVal>
          <c:yVal>
            <c:numRef>
              <c:f>Sheet1!$M$4:$M$1817</c:f>
              <c:numCache>
                <c:formatCode>General</c:formatCode>
                <c:ptCount val="1814"/>
                <c:pt idx="0">
                  <c:v>21.947649999999999</c:v>
                </c:pt>
                <c:pt idx="1">
                  <c:v>21.948111000000001</c:v>
                </c:pt>
                <c:pt idx="2">
                  <c:v>21.947804000000001</c:v>
                </c:pt>
                <c:pt idx="3">
                  <c:v>21.947189000000002</c:v>
                </c:pt>
                <c:pt idx="4">
                  <c:v>21.948725</c:v>
                </c:pt>
                <c:pt idx="5">
                  <c:v>21.947036000000001</c:v>
                </c:pt>
                <c:pt idx="6">
                  <c:v>21.947804000000001</c:v>
                </c:pt>
                <c:pt idx="7">
                  <c:v>21.948264000000002</c:v>
                </c:pt>
                <c:pt idx="8">
                  <c:v>21.947496000000001</c:v>
                </c:pt>
                <c:pt idx="9">
                  <c:v>21.947496000000001</c:v>
                </c:pt>
                <c:pt idx="10">
                  <c:v>21.948111000000001</c:v>
                </c:pt>
                <c:pt idx="11">
                  <c:v>21.948571000000001</c:v>
                </c:pt>
                <c:pt idx="12">
                  <c:v>21.949031999999999</c:v>
                </c:pt>
                <c:pt idx="13">
                  <c:v>21.947496000000001</c:v>
                </c:pt>
                <c:pt idx="14">
                  <c:v>21.948879000000002</c:v>
                </c:pt>
                <c:pt idx="15">
                  <c:v>21.947956999999999</c:v>
                </c:pt>
                <c:pt idx="16">
                  <c:v>21.948111000000001</c:v>
                </c:pt>
                <c:pt idx="17">
                  <c:v>21.948264000000002</c:v>
                </c:pt>
                <c:pt idx="18">
                  <c:v>21.947956999999999</c:v>
                </c:pt>
                <c:pt idx="19">
                  <c:v>21.948111000000001</c:v>
                </c:pt>
                <c:pt idx="20">
                  <c:v>21.947804000000001</c:v>
                </c:pt>
                <c:pt idx="21">
                  <c:v>21.949186000000001</c:v>
                </c:pt>
                <c:pt idx="22">
                  <c:v>21.947956999999999</c:v>
                </c:pt>
                <c:pt idx="23">
                  <c:v>21.948571000000001</c:v>
                </c:pt>
                <c:pt idx="24">
                  <c:v>21.948879000000002</c:v>
                </c:pt>
                <c:pt idx="25">
                  <c:v>21.947804000000001</c:v>
                </c:pt>
                <c:pt idx="26">
                  <c:v>21.948264000000002</c:v>
                </c:pt>
                <c:pt idx="27">
                  <c:v>21.948725</c:v>
                </c:pt>
                <c:pt idx="28">
                  <c:v>21.947496000000001</c:v>
                </c:pt>
                <c:pt idx="29">
                  <c:v>21.948111000000001</c:v>
                </c:pt>
                <c:pt idx="30">
                  <c:v>21.948264000000002</c:v>
                </c:pt>
                <c:pt idx="31">
                  <c:v>21.947956999999999</c:v>
                </c:pt>
                <c:pt idx="32">
                  <c:v>21.948725</c:v>
                </c:pt>
                <c:pt idx="33">
                  <c:v>21.947649999999999</c:v>
                </c:pt>
                <c:pt idx="34">
                  <c:v>21.947804000000001</c:v>
                </c:pt>
                <c:pt idx="35">
                  <c:v>21.948418</c:v>
                </c:pt>
                <c:pt idx="36">
                  <c:v>21.947496000000001</c:v>
                </c:pt>
                <c:pt idx="37">
                  <c:v>21.948725</c:v>
                </c:pt>
                <c:pt idx="38">
                  <c:v>21.949031999999999</c:v>
                </c:pt>
                <c:pt idx="39">
                  <c:v>21.949493</c:v>
                </c:pt>
                <c:pt idx="40">
                  <c:v>21.947496000000001</c:v>
                </c:pt>
                <c:pt idx="41">
                  <c:v>21.948264000000002</c:v>
                </c:pt>
                <c:pt idx="42">
                  <c:v>21.947956999999999</c:v>
                </c:pt>
                <c:pt idx="43">
                  <c:v>21.947189000000002</c:v>
                </c:pt>
                <c:pt idx="44">
                  <c:v>21.948418</c:v>
                </c:pt>
                <c:pt idx="45">
                  <c:v>21.949493</c:v>
                </c:pt>
                <c:pt idx="46">
                  <c:v>21.949338999999998</c:v>
                </c:pt>
                <c:pt idx="47">
                  <c:v>21.947189000000002</c:v>
                </c:pt>
                <c:pt idx="48">
                  <c:v>21.947956999999999</c:v>
                </c:pt>
                <c:pt idx="49">
                  <c:v>21.947804000000001</c:v>
                </c:pt>
                <c:pt idx="50">
                  <c:v>21.947343</c:v>
                </c:pt>
                <c:pt idx="51">
                  <c:v>21.948418</c:v>
                </c:pt>
                <c:pt idx="52">
                  <c:v>21.947804000000001</c:v>
                </c:pt>
                <c:pt idx="53">
                  <c:v>21.947804000000001</c:v>
                </c:pt>
                <c:pt idx="54">
                  <c:v>21.948111000000001</c:v>
                </c:pt>
                <c:pt idx="55">
                  <c:v>21.947189000000002</c:v>
                </c:pt>
                <c:pt idx="56">
                  <c:v>21.947956999999999</c:v>
                </c:pt>
                <c:pt idx="57">
                  <c:v>21.948264000000002</c:v>
                </c:pt>
                <c:pt idx="58">
                  <c:v>21.949338999999998</c:v>
                </c:pt>
                <c:pt idx="59">
                  <c:v>21.947649999999999</c:v>
                </c:pt>
                <c:pt idx="60">
                  <c:v>21.947649999999999</c:v>
                </c:pt>
                <c:pt idx="61">
                  <c:v>21.947956999999999</c:v>
                </c:pt>
                <c:pt idx="62">
                  <c:v>21.947804000000001</c:v>
                </c:pt>
                <c:pt idx="63">
                  <c:v>21.947189000000002</c:v>
                </c:pt>
                <c:pt idx="64">
                  <c:v>21.947036000000001</c:v>
                </c:pt>
                <c:pt idx="65">
                  <c:v>21.948111000000001</c:v>
                </c:pt>
                <c:pt idx="66">
                  <c:v>21.948418</c:v>
                </c:pt>
                <c:pt idx="67">
                  <c:v>21.948111000000001</c:v>
                </c:pt>
                <c:pt idx="68">
                  <c:v>21.947649999999999</c:v>
                </c:pt>
                <c:pt idx="69">
                  <c:v>21.948264000000002</c:v>
                </c:pt>
                <c:pt idx="70">
                  <c:v>21.947649999999999</c:v>
                </c:pt>
                <c:pt idx="71">
                  <c:v>21.948418</c:v>
                </c:pt>
                <c:pt idx="72">
                  <c:v>21.947189000000002</c:v>
                </c:pt>
                <c:pt idx="73">
                  <c:v>21.947496000000001</c:v>
                </c:pt>
                <c:pt idx="74">
                  <c:v>21.946881999999999</c:v>
                </c:pt>
                <c:pt idx="75">
                  <c:v>21.948571000000001</c:v>
                </c:pt>
                <c:pt idx="76">
                  <c:v>21.947956999999999</c:v>
                </c:pt>
                <c:pt idx="77">
                  <c:v>21.948418</c:v>
                </c:pt>
                <c:pt idx="78">
                  <c:v>21.947496000000001</c:v>
                </c:pt>
                <c:pt idx="79">
                  <c:v>21.947956999999999</c:v>
                </c:pt>
                <c:pt idx="80">
                  <c:v>21.948111000000001</c:v>
                </c:pt>
                <c:pt idx="81">
                  <c:v>21.947649999999999</c:v>
                </c:pt>
                <c:pt idx="82">
                  <c:v>21.947956999999999</c:v>
                </c:pt>
                <c:pt idx="83">
                  <c:v>21.947804000000001</c:v>
                </c:pt>
                <c:pt idx="84">
                  <c:v>21.949186000000001</c:v>
                </c:pt>
                <c:pt idx="85">
                  <c:v>21.948418</c:v>
                </c:pt>
                <c:pt idx="86">
                  <c:v>21.948264000000002</c:v>
                </c:pt>
                <c:pt idx="87">
                  <c:v>21.946881999999999</c:v>
                </c:pt>
                <c:pt idx="88">
                  <c:v>21.947189000000002</c:v>
                </c:pt>
                <c:pt idx="89">
                  <c:v>21.948111000000001</c:v>
                </c:pt>
                <c:pt idx="90">
                  <c:v>21.948111000000001</c:v>
                </c:pt>
                <c:pt idx="91">
                  <c:v>21.948571000000001</c:v>
                </c:pt>
                <c:pt idx="92">
                  <c:v>21.948418</c:v>
                </c:pt>
                <c:pt idx="93">
                  <c:v>21.948418</c:v>
                </c:pt>
                <c:pt idx="94">
                  <c:v>21.947804000000001</c:v>
                </c:pt>
                <c:pt idx="95">
                  <c:v>21.948111000000001</c:v>
                </c:pt>
                <c:pt idx="96">
                  <c:v>21.947649999999999</c:v>
                </c:pt>
                <c:pt idx="97">
                  <c:v>21.947343</c:v>
                </c:pt>
                <c:pt idx="98">
                  <c:v>21.947189000000002</c:v>
                </c:pt>
                <c:pt idx="99">
                  <c:v>21.947496000000001</c:v>
                </c:pt>
                <c:pt idx="100">
                  <c:v>21.947343</c:v>
                </c:pt>
                <c:pt idx="101">
                  <c:v>21.948264000000002</c:v>
                </c:pt>
                <c:pt idx="102">
                  <c:v>21.948418</c:v>
                </c:pt>
                <c:pt idx="103">
                  <c:v>21.947804000000001</c:v>
                </c:pt>
                <c:pt idx="104">
                  <c:v>21.947804000000001</c:v>
                </c:pt>
                <c:pt idx="105">
                  <c:v>21.948264000000002</c:v>
                </c:pt>
                <c:pt idx="106">
                  <c:v>21.948418</c:v>
                </c:pt>
                <c:pt idx="107">
                  <c:v>21.948111000000001</c:v>
                </c:pt>
                <c:pt idx="108">
                  <c:v>21.948418</c:v>
                </c:pt>
                <c:pt idx="109">
                  <c:v>21.947649999999999</c:v>
                </c:pt>
                <c:pt idx="110">
                  <c:v>21.947496000000001</c:v>
                </c:pt>
                <c:pt idx="111">
                  <c:v>21.948264000000002</c:v>
                </c:pt>
                <c:pt idx="112">
                  <c:v>21.947804000000001</c:v>
                </c:pt>
                <c:pt idx="113">
                  <c:v>21.947804000000001</c:v>
                </c:pt>
                <c:pt idx="114">
                  <c:v>21.947496000000001</c:v>
                </c:pt>
                <c:pt idx="115">
                  <c:v>21.946574999999999</c:v>
                </c:pt>
                <c:pt idx="116">
                  <c:v>21.948418</c:v>
                </c:pt>
                <c:pt idx="117">
                  <c:v>21.948879000000002</c:v>
                </c:pt>
                <c:pt idx="118">
                  <c:v>21.948111000000001</c:v>
                </c:pt>
                <c:pt idx="119">
                  <c:v>21.947804000000001</c:v>
                </c:pt>
                <c:pt idx="120">
                  <c:v>21.947189000000002</c:v>
                </c:pt>
                <c:pt idx="121">
                  <c:v>21.947804000000001</c:v>
                </c:pt>
                <c:pt idx="122">
                  <c:v>21.948725</c:v>
                </c:pt>
                <c:pt idx="123">
                  <c:v>21.949186000000001</c:v>
                </c:pt>
                <c:pt idx="124">
                  <c:v>21.948418</c:v>
                </c:pt>
                <c:pt idx="125">
                  <c:v>21.947343</c:v>
                </c:pt>
                <c:pt idx="126">
                  <c:v>21.946421000000001</c:v>
                </c:pt>
                <c:pt idx="127">
                  <c:v>21.946881999999999</c:v>
                </c:pt>
                <c:pt idx="128">
                  <c:v>21.948725</c:v>
                </c:pt>
                <c:pt idx="129">
                  <c:v>21.948111000000001</c:v>
                </c:pt>
                <c:pt idx="130">
                  <c:v>21.947649999999999</c:v>
                </c:pt>
                <c:pt idx="131">
                  <c:v>21.948571000000001</c:v>
                </c:pt>
                <c:pt idx="132">
                  <c:v>21.947804000000001</c:v>
                </c:pt>
                <c:pt idx="133">
                  <c:v>21.948264000000002</c:v>
                </c:pt>
                <c:pt idx="134">
                  <c:v>21.948725</c:v>
                </c:pt>
                <c:pt idx="135">
                  <c:v>21.948879000000002</c:v>
                </c:pt>
                <c:pt idx="136">
                  <c:v>21.947956999999999</c:v>
                </c:pt>
                <c:pt idx="137">
                  <c:v>21.947343</c:v>
                </c:pt>
                <c:pt idx="138">
                  <c:v>21.949338999999998</c:v>
                </c:pt>
                <c:pt idx="139">
                  <c:v>21.948571000000001</c:v>
                </c:pt>
                <c:pt idx="140">
                  <c:v>21.946881999999999</c:v>
                </c:pt>
                <c:pt idx="141">
                  <c:v>21.947956999999999</c:v>
                </c:pt>
                <c:pt idx="142">
                  <c:v>21.947956999999999</c:v>
                </c:pt>
                <c:pt idx="143">
                  <c:v>21.949031999999999</c:v>
                </c:pt>
                <c:pt idx="144">
                  <c:v>21.948571000000001</c:v>
                </c:pt>
                <c:pt idx="145">
                  <c:v>21.949186000000001</c:v>
                </c:pt>
                <c:pt idx="146">
                  <c:v>21.948418</c:v>
                </c:pt>
                <c:pt idx="147">
                  <c:v>21.947804000000001</c:v>
                </c:pt>
                <c:pt idx="148">
                  <c:v>21.948111000000001</c:v>
                </c:pt>
                <c:pt idx="149">
                  <c:v>21.948264000000002</c:v>
                </c:pt>
                <c:pt idx="150">
                  <c:v>21.947956999999999</c:v>
                </c:pt>
                <c:pt idx="151">
                  <c:v>21.948725</c:v>
                </c:pt>
                <c:pt idx="152">
                  <c:v>21.947804000000001</c:v>
                </c:pt>
                <c:pt idx="153">
                  <c:v>21.947649999999999</c:v>
                </c:pt>
                <c:pt idx="154">
                  <c:v>21.947496000000001</c:v>
                </c:pt>
                <c:pt idx="155">
                  <c:v>21.947343</c:v>
                </c:pt>
                <c:pt idx="156">
                  <c:v>21.948725</c:v>
                </c:pt>
                <c:pt idx="157">
                  <c:v>21.948264000000002</c:v>
                </c:pt>
                <c:pt idx="158">
                  <c:v>21.948418</c:v>
                </c:pt>
                <c:pt idx="159">
                  <c:v>21.947036000000001</c:v>
                </c:pt>
                <c:pt idx="160">
                  <c:v>21.947804000000001</c:v>
                </c:pt>
                <c:pt idx="161">
                  <c:v>21.949338999999998</c:v>
                </c:pt>
                <c:pt idx="162">
                  <c:v>21.947649999999999</c:v>
                </c:pt>
                <c:pt idx="163">
                  <c:v>21.947496000000001</c:v>
                </c:pt>
                <c:pt idx="164">
                  <c:v>21.948571000000001</c:v>
                </c:pt>
                <c:pt idx="165">
                  <c:v>21.947343</c:v>
                </c:pt>
                <c:pt idx="166">
                  <c:v>21.947189000000002</c:v>
                </c:pt>
                <c:pt idx="167">
                  <c:v>21.948264000000002</c:v>
                </c:pt>
                <c:pt idx="168">
                  <c:v>21.948111000000001</c:v>
                </c:pt>
                <c:pt idx="169">
                  <c:v>21.947496000000001</c:v>
                </c:pt>
                <c:pt idx="170">
                  <c:v>21.948571000000001</c:v>
                </c:pt>
                <c:pt idx="171">
                  <c:v>21.946729000000001</c:v>
                </c:pt>
                <c:pt idx="172">
                  <c:v>21.947189000000002</c:v>
                </c:pt>
                <c:pt idx="173">
                  <c:v>21.948418</c:v>
                </c:pt>
                <c:pt idx="174">
                  <c:v>21.946881999999999</c:v>
                </c:pt>
                <c:pt idx="175">
                  <c:v>21.947189000000002</c:v>
                </c:pt>
                <c:pt idx="176">
                  <c:v>21.947189000000002</c:v>
                </c:pt>
                <c:pt idx="177">
                  <c:v>21.9498</c:v>
                </c:pt>
                <c:pt idx="178">
                  <c:v>21.949186000000001</c:v>
                </c:pt>
                <c:pt idx="179">
                  <c:v>21.947496000000001</c:v>
                </c:pt>
                <c:pt idx="180">
                  <c:v>21.947036000000001</c:v>
                </c:pt>
                <c:pt idx="181">
                  <c:v>21.949338999999998</c:v>
                </c:pt>
                <c:pt idx="182">
                  <c:v>21.948418</c:v>
                </c:pt>
                <c:pt idx="183">
                  <c:v>21.947804000000001</c:v>
                </c:pt>
                <c:pt idx="184">
                  <c:v>21.947343</c:v>
                </c:pt>
                <c:pt idx="185">
                  <c:v>21.946881999999999</c:v>
                </c:pt>
                <c:pt idx="186">
                  <c:v>21.948111000000001</c:v>
                </c:pt>
                <c:pt idx="187">
                  <c:v>21.947189000000002</c:v>
                </c:pt>
                <c:pt idx="188">
                  <c:v>21.948571000000001</c:v>
                </c:pt>
                <c:pt idx="189">
                  <c:v>21.949031999999999</c:v>
                </c:pt>
                <c:pt idx="190">
                  <c:v>21.947804000000001</c:v>
                </c:pt>
                <c:pt idx="191">
                  <c:v>21.948879000000002</c:v>
                </c:pt>
                <c:pt idx="192">
                  <c:v>21.948418</c:v>
                </c:pt>
                <c:pt idx="193">
                  <c:v>21.947036000000001</c:v>
                </c:pt>
                <c:pt idx="194">
                  <c:v>21.948111000000001</c:v>
                </c:pt>
                <c:pt idx="195">
                  <c:v>21.948111000000001</c:v>
                </c:pt>
                <c:pt idx="196">
                  <c:v>21.948418</c:v>
                </c:pt>
                <c:pt idx="197">
                  <c:v>21.947649999999999</c:v>
                </c:pt>
                <c:pt idx="198">
                  <c:v>21.948725</c:v>
                </c:pt>
                <c:pt idx="199">
                  <c:v>21.947956999999999</c:v>
                </c:pt>
                <c:pt idx="200">
                  <c:v>21.947804000000001</c:v>
                </c:pt>
                <c:pt idx="201">
                  <c:v>21.948879000000002</c:v>
                </c:pt>
                <c:pt idx="202">
                  <c:v>21.947649999999999</c:v>
                </c:pt>
                <c:pt idx="203">
                  <c:v>21.947804000000001</c:v>
                </c:pt>
                <c:pt idx="204">
                  <c:v>21.948571000000001</c:v>
                </c:pt>
                <c:pt idx="205">
                  <c:v>21.948879000000002</c:v>
                </c:pt>
                <c:pt idx="206">
                  <c:v>21.947496000000001</c:v>
                </c:pt>
                <c:pt idx="207">
                  <c:v>21.947956999999999</c:v>
                </c:pt>
                <c:pt idx="208">
                  <c:v>21.947343</c:v>
                </c:pt>
                <c:pt idx="209">
                  <c:v>21.948264000000002</c:v>
                </c:pt>
                <c:pt idx="210">
                  <c:v>21.947956999999999</c:v>
                </c:pt>
                <c:pt idx="211">
                  <c:v>21.946574999999999</c:v>
                </c:pt>
                <c:pt idx="212">
                  <c:v>21.947496000000001</c:v>
                </c:pt>
                <c:pt idx="213">
                  <c:v>21.947649999999999</c:v>
                </c:pt>
                <c:pt idx="214">
                  <c:v>21.948264000000002</c:v>
                </c:pt>
                <c:pt idx="215">
                  <c:v>21.947649999999999</c:v>
                </c:pt>
                <c:pt idx="216">
                  <c:v>21.948264000000002</c:v>
                </c:pt>
                <c:pt idx="217">
                  <c:v>21.947804000000001</c:v>
                </c:pt>
                <c:pt idx="218">
                  <c:v>21.946421000000001</c:v>
                </c:pt>
                <c:pt idx="219">
                  <c:v>21.947804000000001</c:v>
                </c:pt>
                <c:pt idx="220">
                  <c:v>21.948111000000001</c:v>
                </c:pt>
                <c:pt idx="221">
                  <c:v>21.947804000000001</c:v>
                </c:pt>
                <c:pt idx="222">
                  <c:v>21.947343</c:v>
                </c:pt>
                <c:pt idx="223">
                  <c:v>21.947036000000001</c:v>
                </c:pt>
                <c:pt idx="224">
                  <c:v>21.947804000000001</c:v>
                </c:pt>
                <c:pt idx="225">
                  <c:v>21.948111000000001</c:v>
                </c:pt>
                <c:pt idx="226">
                  <c:v>21.948418</c:v>
                </c:pt>
                <c:pt idx="227">
                  <c:v>21.946881999999999</c:v>
                </c:pt>
                <c:pt idx="228">
                  <c:v>21.947343</c:v>
                </c:pt>
                <c:pt idx="229">
                  <c:v>21.948571000000001</c:v>
                </c:pt>
                <c:pt idx="230">
                  <c:v>21.948264000000002</c:v>
                </c:pt>
                <c:pt idx="231">
                  <c:v>21.948111000000001</c:v>
                </c:pt>
                <c:pt idx="232">
                  <c:v>21.947649999999999</c:v>
                </c:pt>
                <c:pt idx="233">
                  <c:v>21.946881999999999</c:v>
                </c:pt>
                <c:pt idx="234">
                  <c:v>21.948264000000002</c:v>
                </c:pt>
                <c:pt idx="235">
                  <c:v>21.948418</c:v>
                </c:pt>
                <c:pt idx="236">
                  <c:v>21.948725</c:v>
                </c:pt>
                <c:pt idx="237">
                  <c:v>21.947956999999999</c:v>
                </c:pt>
                <c:pt idx="238">
                  <c:v>21.947343</c:v>
                </c:pt>
                <c:pt idx="239">
                  <c:v>21.948725</c:v>
                </c:pt>
                <c:pt idx="240">
                  <c:v>21.947804000000001</c:v>
                </c:pt>
                <c:pt idx="241">
                  <c:v>21.947956999999999</c:v>
                </c:pt>
                <c:pt idx="242">
                  <c:v>21.948571000000001</c:v>
                </c:pt>
                <c:pt idx="243">
                  <c:v>21.947496000000001</c:v>
                </c:pt>
                <c:pt idx="244">
                  <c:v>21.947649999999999</c:v>
                </c:pt>
                <c:pt idx="245">
                  <c:v>21.947956999999999</c:v>
                </c:pt>
                <c:pt idx="246">
                  <c:v>21.948418</c:v>
                </c:pt>
                <c:pt idx="247">
                  <c:v>21.947496000000001</c:v>
                </c:pt>
                <c:pt idx="248">
                  <c:v>21.947956999999999</c:v>
                </c:pt>
                <c:pt idx="249">
                  <c:v>21.948264000000002</c:v>
                </c:pt>
                <c:pt idx="250">
                  <c:v>21.947956999999999</c:v>
                </c:pt>
                <c:pt idx="251">
                  <c:v>21.947649999999999</c:v>
                </c:pt>
                <c:pt idx="252">
                  <c:v>21.946421000000001</c:v>
                </c:pt>
                <c:pt idx="253">
                  <c:v>21.948879000000002</c:v>
                </c:pt>
                <c:pt idx="254">
                  <c:v>21.949186000000001</c:v>
                </c:pt>
                <c:pt idx="255">
                  <c:v>21.948418</c:v>
                </c:pt>
                <c:pt idx="256">
                  <c:v>21.947804000000001</c:v>
                </c:pt>
                <c:pt idx="257">
                  <c:v>21.947649999999999</c:v>
                </c:pt>
                <c:pt idx="258">
                  <c:v>21.948111000000001</c:v>
                </c:pt>
                <c:pt idx="259">
                  <c:v>21.947343</c:v>
                </c:pt>
                <c:pt idx="260">
                  <c:v>21.947804000000001</c:v>
                </c:pt>
                <c:pt idx="261">
                  <c:v>21.948725</c:v>
                </c:pt>
                <c:pt idx="262">
                  <c:v>21.947956999999999</c:v>
                </c:pt>
                <c:pt idx="263">
                  <c:v>21.947804000000001</c:v>
                </c:pt>
                <c:pt idx="264">
                  <c:v>21.947496000000001</c:v>
                </c:pt>
                <c:pt idx="265">
                  <c:v>21.948264000000002</c:v>
                </c:pt>
                <c:pt idx="266">
                  <c:v>21.948264000000002</c:v>
                </c:pt>
                <c:pt idx="267">
                  <c:v>21.947343</c:v>
                </c:pt>
                <c:pt idx="268">
                  <c:v>21.947649999999999</c:v>
                </c:pt>
                <c:pt idx="269">
                  <c:v>21.947804000000001</c:v>
                </c:pt>
                <c:pt idx="270">
                  <c:v>21.947496000000001</c:v>
                </c:pt>
                <c:pt idx="271">
                  <c:v>21.946574999999999</c:v>
                </c:pt>
                <c:pt idx="272">
                  <c:v>21.948571000000001</c:v>
                </c:pt>
                <c:pt idx="273">
                  <c:v>21.948111000000001</c:v>
                </c:pt>
                <c:pt idx="274">
                  <c:v>21.947649999999999</c:v>
                </c:pt>
                <c:pt idx="275">
                  <c:v>21.947496000000001</c:v>
                </c:pt>
                <c:pt idx="276">
                  <c:v>21.947189000000002</c:v>
                </c:pt>
                <c:pt idx="277">
                  <c:v>21.947804000000001</c:v>
                </c:pt>
                <c:pt idx="278">
                  <c:v>21.947649999999999</c:v>
                </c:pt>
                <c:pt idx="279">
                  <c:v>21.948111000000001</c:v>
                </c:pt>
                <c:pt idx="280">
                  <c:v>21.947496000000001</c:v>
                </c:pt>
                <c:pt idx="281">
                  <c:v>21.947036000000001</c:v>
                </c:pt>
                <c:pt idx="282">
                  <c:v>21.948418</c:v>
                </c:pt>
                <c:pt idx="283">
                  <c:v>21.947496000000001</c:v>
                </c:pt>
                <c:pt idx="284">
                  <c:v>21.947804000000001</c:v>
                </c:pt>
                <c:pt idx="285">
                  <c:v>21.947649999999999</c:v>
                </c:pt>
                <c:pt idx="286">
                  <c:v>21.947804000000001</c:v>
                </c:pt>
                <c:pt idx="287">
                  <c:v>21.946574999999999</c:v>
                </c:pt>
                <c:pt idx="288">
                  <c:v>21.947343</c:v>
                </c:pt>
                <c:pt idx="289">
                  <c:v>21.948571000000001</c:v>
                </c:pt>
                <c:pt idx="290">
                  <c:v>21.947956999999999</c:v>
                </c:pt>
                <c:pt idx="291">
                  <c:v>21.948111000000001</c:v>
                </c:pt>
                <c:pt idx="292">
                  <c:v>21.948111000000001</c:v>
                </c:pt>
                <c:pt idx="293">
                  <c:v>21.948264000000002</c:v>
                </c:pt>
                <c:pt idx="294">
                  <c:v>21.947649999999999</c:v>
                </c:pt>
                <c:pt idx="295">
                  <c:v>21.946574999999999</c:v>
                </c:pt>
                <c:pt idx="296">
                  <c:v>21.948264000000002</c:v>
                </c:pt>
                <c:pt idx="297">
                  <c:v>21.947343</c:v>
                </c:pt>
                <c:pt idx="298">
                  <c:v>21.948879000000002</c:v>
                </c:pt>
                <c:pt idx="299">
                  <c:v>21.947343</c:v>
                </c:pt>
                <c:pt idx="300">
                  <c:v>21.948111000000001</c:v>
                </c:pt>
                <c:pt idx="301">
                  <c:v>21.947496000000001</c:v>
                </c:pt>
                <c:pt idx="302">
                  <c:v>21.947804000000001</c:v>
                </c:pt>
                <c:pt idx="303">
                  <c:v>21.947804000000001</c:v>
                </c:pt>
                <c:pt idx="304">
                  <c:v>21.947343</c:v>
                </c:pt>
                <c:pt idx="305">
                  <c:v>21.947036000000001</c:v>
                </c:pt>
                <c:pt idx="306">
                  <c:v>21.947804000000001</c:v>
                </c:pt>
                <c:pt idx="307">
                  <c:v>21.948264000000002</c:v>
                </c:pt>
                <c:pt idx="308">
                  <c:v>21.947343</c:v>
                </c:pt>
                <c:pt idx="309">
                  <c:v>21.947804000000001</c:v>
                </c:pt>
                <c:pt idx="310">
                  <c:v>21.947343</c:v>
                </c:pt>
                <c:pt idx="311">
                  <c:v>21.948418</c:v>
                </c:pt>
                <c:pt idx="312">
                  <c:v>21.947343</c:v>
                </c:pt>
                <c:pt idx="313">
                  <c:v>21.948264000000002</c:v>
                </c:pt>
                <c:pt idx="314">
                  <c:v>21.947036000000001</c:v>
                </c:pt>
                <c:pt idx="315">
                  <c:v>21.947956999999999</c:v>
                </c:pt>
                <c:pt idx="316">
                  <c:v>21.947343</c:v>
                </c:pt>
                <c:pt idx="317">
                  <c:v>21.946729000000001</c:v>
                </c:pt>
                <c:pt idx="318">
                  <c:v>21.948571000000001</c:v>
                </c:pt>
                <c:pt idx="319">
                  <c:v>21.947343</c:v>
                </c:pt>
                <c:pt idx="320">
                  <c:v>21.947804000000001</c:v>
                </c:pt>
                <c:pt idx="321">
                  <c:v>21.948418</c:v>
                </c:pt>
                <c:pt idx="322">
                  <c:v>21.947189000000002</c:v>
                </c:pt>
                <c:pt idx="323">
                  <c:v>21.947804000000001</c:v>
                </c:pt>
                <c:pt idx="324">
                  <c:v>21.946881999999999</c:v>
                </c:pt>
                <c:pt idx="325">
                  <c:v>21.947956999999999</c:v>
                </c:pt>
                <c:pt idx="326">
                  <c:v>21.947189000000002</c:v>
                </c:pt>
                <c:pt idx="327">
                  <c:v>21.948418</c:v>
                </c:pt>
                <c:pt idx="328">
                  <c:v>21.947649999999999</c:v>
                </c:pt>
                <c:pt idx="329">
                  <c:v>21.946881999999999</c:v>
                </c:pt>
                <c:pt idx="330">
                  <c:v>21.946881999999999</c:v>
                </c:pt>
                <c:pt idx="331">
                  <c:v>21.947804000000001</c:v>
                </c:pt>
                <c:pt idx="332">
                  <c:v>21.946574999999999</c:v>
                </c:pt>
                <c:pt idx="333">
                  <c:v>21.948725</c:v>
                </c:pt>
                <c:pt idx="334">
                  <c:v>21.946881999999999</c:v>
                </c:pt>
                <c:pt idx="335">
                  <c:v>21.947496000000001</c:v>
                </c:pt>
                <c:pt idx="336">
                  <c:v>21.947189000000002</c:v>
                </c:pt>
                <c:pt idx="337">
                  <c:v>21.947036000000001</c:v>
                </c:pt>
                <c:pt idx="338">
                  <c:v>21.947343</c:v>
                </c:pt>
                <c:pt idx="339">
                  <c:v>21.947956999999999</c:v>
                </c:pt>
                <c:pt idx="340">
                  <c:v>21.948111000000001</c:v>
                </c:pt>
                <c:pt idx="341">
                  <c:v>21.948111000000001</c:v>
                </c:pt>
                <c:pt idx="342">
                  <c:v>21.947956999999999</c:v>
                </c:pt>
                <c:pt idx="343">
                  <c:v>21.948879000000002</c:v>
                </c:pt>
                <c:pt idx="344">
                  <c:v>21.947343</c:v>
                </c:pt>
                <c:pt idx="345">
                  <c:v>21.947189000000002</c:v>
                </c:pt>
                <c:pt idx="346">
                  <c:v>21.947496000000001</c:v>
                </c:pt>
                <c:pt idx="347">
                  <c:v>21.947343</c:v>
                </c:pt>
                <c:pt idx="348">
                  <c:v>21.947496000000001</c:v>
                </c:pt>
                <c:pt idx="349">
                  <c:v>21.946729000000001</c:v>
                </c:pt>
                <c:pt idx="350">
                  <c:v>21.947496000000001</c:v>
                </c:pt>
                <c:pt idx="351">
                  <c:v>21.948111000000001</c:v>
                </c:pt>
                <c:pt idx="352">
                  <c:v>21.947804000000001</c:v>
                </c:pt>
                <c:pt idx="353">
                  <c:v>21.948264000000002</c:v>
                </c:pt>
                <c:pt idx="354">
                  <c:v>21.947649999999999</c:v>
                </c:pt>
                <c:pt idx="355">
                  <c:v>21.947804000000001</c:v>
                </c:pt>
                <c:pt idx="356">
                  <c:v>21.948418</c:v>
                </c:pt>
                <c:pt idx="357">
                  <c:v>21.947496000000001</c:v>
                </c:pt>
                <c:pt idx="358">
                  <c:v>21.947496000000001</c:v>
                </c:pt>
                <c:pt idx="359">
                  <c:v>21.947036000000001</c:v>
                </c:pt>
                <c:pt idx="360">
                  <c:v>21.947804000000001</c:v>
                </c:pt>
                <c:pt idx="361">
                  <c:v>21.947036000000001</c:v>
                </c:pt>
                <c:pt idx="362">
                  <c:v>21.947496000000001</c:v>
                </c:pt>
                <c:pt idx="363">
                  <c:v>21.947496000000001</c:v>
                </c:pt>
                <c:pt idx="364">
                  <c:v>21.947804000000001</c:v>
                </c:pt>
                <c:pt idx="365">
                  <c:v>21.946729000000001</c:v>
                </c:pt>
                <c:pt idx="366">
                  <c:v>21.947496000000001</c:v>
                </c:pt>
                <c:pt idx="367">
                  <c:v>21.947189000000002</c:v>
                </c:pt>
                <c:pt idx="368">
                  <c:v>21.947189000000002</c:v>
                </c:pt>
                <c:pt idx="369">
                  <c:v>21.947649999999999</c:v>
                </c:pt>
                <c:pt idx="370">
                  <c:v>21.947496000000001</c:v>
                </c:pt>
                <c:pt idx="371">
                  <c:v>21.946421000000001</c:v>
                </c:pt>
                <c:pt idx="372">
                  <c:v>21.947804000000001</c:v>
                </c:pt>
                <c:pt idx="373">
                  <c:v>21.947496000000001</c:v>
                </c:pt>
                <c:pt idx="374">
                  <c:v>21.948571000000001</c:v>
                </c:pt>
                <c:pt idx="375">
                  <c:v>21.946881999999999</c:v>
                </c:pt>
                <c:pt idx="376">
                  <c:v>21.947496000000001</c:v>
                </c:pt>
                <c:pt idx="377">
                  <c:v>21.948111000000001</c:v>
                </c:pt>
                <c:pt idx="378">
                  <c:v>21.946729000000001</c:v>
                </c:pt>
                <c:pt idx="379">
                  <c:v>21.946268</c:v>
                </c:pt>
                <c:pt idx="380">
                  <c:v>21.948111000000001</c:v>
                </c:pt>
                <c:pt idx="381">
                  <c:v>21.947649999999999</c:v>
                </c:pt>
                <c:pt idx="382">
                  <c:v>21.947189000000002</c:v>
                </c:pt>
                <c:pt idx="383">
                  <c:v>21.947343</c:v>
                </c:pt>
                <c:pt idx="384">
                  <c:v>21.947649999999999</c:v>
                </c:pt>
                <c:pt idx="385">
                  <c:v>21.947036000000001</c:v>
                </c:pt>
                <c:pt idx="386">
                  <c:v>21.947496000000001</c:v>
                </c:pt>
                <c:pt idx="387">
                  <c:v>21.946881999999999</c:v>
                </c:pt>
                <c:pt idx="388">
                  <c:v>21.946881999999999</c:v>
                </c:pt>
                <c:pt idx="389">
                  <c:v>21.947804000000001</c:v>
                </c:pt>
                <c:pt idx="390">
                  <c:v>21.947496000000001</c:v>
                </c:pt>
                <c:pt idx="391">
                  <c:v>21.947804000000001</c:v>
                </c:pt>
                <c:pt idx="392">
                  <c:v>21.947649999999999</c:v>
                </c:pt>
                <c:pt idx="393">
                  <c:v>21.946421000000001</c:v>
                </c:pt>
                <c:pt idx="394">
                  <c:v>21.947343</c:v>
                </c:pt>
                <c:pt idx="395">
                  <c:v>21.946729000000001</c:v>
                </c:pt>
                <c:pt idx="396">
                  <c:v>21.947496000000001</c:v>
                </c:pt>
                <c:pt idx="397">
                  <c:v>21.947343</c:v>
                </c:pt>
                <c:pt idx="398">
                  <c:v>21.947804000000001</c:v>
                </c:pt>
                <c:pt idx="399">
                  <c:v>21.947496000000001</c:v>
                </c:pt>
                <c:pt idx="400">
                  <c:v>21.948264000000002</c:v>
                </c:pt>
                <c:pt idx="401">
                  <c:v>21.947956999999999</c:v>
                </c:pt>
                <c:pt idx="402">
                  <c:v>21.947036000000001</c:v>
                </c:pt>
                <c:pt idx="403">
                  <c:v>21.947956999999999</c:v>
                </c:pt>
                <c:pt idx="404">
                  <c:v>21.948264000000002</c:v>
                </c:pt>
                <c:pt idx="405">
                  <c:v>21.947496000000001</c:v>
                </c:pt>
                <c:pt idx="406">
                  <c:v>21.948264000000002</c:v>
                </c:pt>
                <c:pt idx="407">
                  <c:v>21.946881999999999</c:v>
                </c:pt>
                <c:pt idx="408">
                  <c:v>21.947343</c:v>
                </c:pt>
                <c:pt idx="409">
                  <c:v>21.947804000000001</c:v>
                </c:pt>
                <c:pt idx="410">
                  <c:v>21.947036000000001</c:v>
                </c:pt>
                <c:pt idx="411">
                  <c:v>21.947804000000001</c:v>
                </c:pt>
                <c:pt idx="412">
                  <c:v>21.948264000000002</c:v>
                </c:pt>
                <c:pt idx="413">
                  <c:v>21.947036000000001</c:v>
                </c:pt>
                <c:pt idx="414">
                  <c:v>21.946881999999999</c:v>
                </c:pt>
                <c:pt idx="415">
                  <c:v>21.947496000000001</c:v>
                </c:pt>
                <c:pt idx="416">
                  <c:v>21.947649999999999</c:v>
                </c:pt>
                <c:pt idx="417">
                  <c:v>21.948111000000001</c:v>
                </c:pt>
                <c:pt idx="418">
                  <c:v>21.947649999999999</c:v>
                </c:pt>
                <c:pt idx="419">
                  <c:v>21.948264000000002</c:v>
                </c:pt>
                <c:pt idx="420">
                  <c:v>21.947496000000001</c:v>
                </c:pt>
                <c:pt idx="421">
                  <c:v>21.948879000000002</c:v>
                </c:pt>
                <c:pt idx="422">
                  <c:v>21.947343</c:v>
                </c:pt>
                <c:pt idx="423">
                  <c:v>21.948264000000002</c:v>
                </c:pt>
                <c:pt idx="424">
                  <c:v>21.947804000000001</c:v>
                </c:pt>
                <c:pt idx="425">
                  <c:v>21.947496000000001</c:v>
                </c:pt>
                <c:pt idx="426">
                  <c:v>21.947956999999999</c:v>
                </c:pt>
                <c:pt idx="427">
                  <c:v>21.947649999999999</c:v>
                </c:pt>
                <c:pt idx="428">
                  <c:v>21.946729000000001</c:v>
                </c:pt>
                <c:pt idx="429">
                  <c:v>21.947189000000002</c:v>
                </c:pt>
                <c:pt idx="430">
                  <c:v>21.947956999999999</c:v>
                </c:pt>
                <c:pt idx="431">
                  <c:v>21.947956999999999</c:v>
                </c:pt>
                <c:pt idx="432">
                  <c:v>21.947804000000001</c:v>
                </c:pt>
                <c:pt idx="433">
                  <c:v>21.947804000000001</c:v>
                </c:pt>
                <c:pt idx="434">
                  <c:v>21.948264000000002</c:v>
                </c:pt>
                <c:pt idx="435">
                  <c:v>21.947189000000002</c:v>
                </c:pt>
                <c:pt idx="436">
                  <c:v>21.947649999999999</c:v>
                </c:pt>
                <c:pt idx="437">
                  <c:v>21.947496000000001</c:v>
                </c:pt>
                <c:pt idx="438">
                  <c:v>21.946421000000001</c:v>
                </c:pt>
                <c:pt idx="439">
                  <c:v>21.946881999999999</c:v>
                </c:pt>
                <c:pt idx="440">
                  <c:v>21.947956999999999</c:v>
                </c:pt>
                <c:pt idx="441">
                  <c:v>21.947804000000001</c:v>
                </c:pt>
                <c:pt idx="442">
                  <c:v>21.947804000000001</c:v>
                </c:pt>
                <c:pt idx="443">
                  <c:v>21.947956999999999</c:v>
                </c:pt>
                <c:pt idx="444">
                  <c:v>21.946729000000001</c:v>
                </c:pt>
                <c:pt idx="445">
                  <c:v>21.947496000000001</c:v>
                </c:pt>
                <c:pt idx="446">
                  <c:v>21.947956999999999</c:v>
                </c:pt>
                <c:pt idx="447">
                  <c:v>21.948111000000001</c:v>
                </c:pt>
                <c:pt idx="448">
                  <c:v>21.947496000000001</c:v>
                </c:pt>
                <c:pt idx="449">
                  <c:v>21.947496000000001</c:v>
                </c:pt>
                <c:pt idx="450">
                  <c:v>21.946574999999999</c:v>
                </c:pt>
                <c:pt idx="451">
                  <c:v>21.947189000000002</c:v>
                </c:pt>
                <c:pt idx="452">
                  <c:v>21.948571000000001</c:v>
                </c:pt>
                <c:pt idx="453">
                  <c:v>21.947956999999999</c:v>
                </c:pt>
                <c:pt idx="454">
                  <c:v>21.947956999999999</c:v>
                </c:pt>
                <c:pt idx="455">
                  <c:v>21.947649999999999</c:v>
                </c:pt>
                <c:pt idx="456">
                  <c:v>21.947343</c:v>
                </c:pt>
                <c:pt idx="457">
                  <c:v>21.947189000000002</c:v>
                </c:pt>
                <c:pt idx="458">
                  <c:v>21.947956999999999</c:v>
                </c:pt>
                <c:pt idx="459">
                  <c:v>21.947343</c:v>
                </c:pt>
                <c:pt idx="460">
                  <c:v>21.947649999999999</c:v>
                </c:pt>
                <c:pt idx="461">
                  <c:v>21.947189000000002</c:v>
                </c:pt>
                <c:pt idx="462">
                  <c:v>21.946421000000001</c:v>
                </c:pt>
                <c:pt idx="463">
                  <c:v>21.947343</c:v>
                </c:pt>
                <c:pt idx="464">
                  <c:v>21.947956999999999</c:v>
                </c:pt>
                <c:pt idx="465">
                  <c:v>21.947649999999999</c:v>
                </c:pt>
                <c:pt idx="466">
                  <c:v>21.948264000000002</c:v>
                </c:pt>
                <c:pt idx="467">
                  <c:v>21.948725</c:v>
                </c:pt>
                <c:pt idx="468">
                  <c:v>21.947804000000001</c:v>
                </c:pt>
                <c:pt idx="469">
                  <c:v>21.946729000000001</c:v>
                </c:pt>
                <c:pt idx="470">
                  <c:v>21.946729000000001</c:v>
                </c:pt>
                <c:pt idx="471">
                  <c:v>21.947956999999999</c:v>
                </c:pt>
                <c:pt idx="472">
                  <c:v>21.947649999999999</c:v>
                </c:pt>
                <c:pt idx="473">
                  <c:v>21.947343</c:v>
                </c:pt>
                <c:pt idx="474">
                  <c:v>21.947649999999999</c:v>
                </c:pt>
                <c:pt idx="475">
                  <c:v>21.947649999999999</c:v>
                </c:pt>
                <c:pt idx="476">
                  <c:v>21.946729000000001</c:v>
                </c:pt>
                <c:pt idx="477">
                  <c:v>21.948418</c:v>
                </c:pt>
                <c:pt idx="478">
                  <c:v>21.947496000000001</c:v>
                </c:pt>
                <c:pt idx="479">
                  <c:v>21.947649999999999</c:v>
                </c:pt>
                <c:pt idx="480">
                  <c:v>21.947649999999999</c:v>
                </c:pt>
                <c:pt idx="481">
                  <c:v>21.947496000000001</c:v>
                </c:pt>
                <c:pt idx="482">
                  <c:v>21.946729000000001</c:v>
                </c:pt>
                <c:pt idx="483">
                  <c:v>21.948264000000002</c:v>
                </c:pt>
                <c:pt idx="484">
                  <c:v>21.947189000000002</c:v>
                </c:pt>
                <c:pt idx="485">
                  <c:v>21.946574999999999</c:v>
                </c:pt>
                <c:pt idx="486">
                  <c:v>21.949031999999999</c:v>
                </c:pt>
                <c:pt idx="487">
                  <c:v>21.947956999999999</c:v>
                </c:pt>
                <c:pt idx="488">
                  <c:v>21.947649999999999</c:v>
                </c:pt>
                <c:pt idx="489">
                  <c:v>21.947649999999999</c:v>
                </c:pt>
                <c:pt idx="490">
                  <c:v>21.946881999999999</c:v>
                </c:pt>
                <c:pt idx="491">
                  <c:v>21.947804000000001</c:v>
                </c:pt>
                <c:pt idx="492">
                  <c:v>21.947189000000002</c:v>
                </c:pt>
                <c:pt idx="493">
                  <c:v>21.947496000000001</c:v>
                </c:pt>
                <c:pt idx="494">
                  <c:v>21.946729000000001</c:v>
                </c:pt>
                <c:pt idx="495">
                  <c:v>21.946729000000001</c:v>
                </c:pt>
                <c:pt idx="496">
                  <c:v>21.947649999999999</c:v>
                </c:pt>
                <c:pt idx="497">
                  <c:v>21.946881999999999</c:v>
                </c:pt>
                <c:pt idx="498">
                  <c:v>21.946881999999999</c:v>
                </c:pt>
                <c:pt idx="499">
                  <c:v>21.947804000000001</c:v>
                </c:pt>
                <c:pt idx="500">
                  <c:v>21.948111000000001</c:v>
                </c:pt>
                <c:pt idx="501">
                  <c:v>21.948571000000001</c:v>
                </c:pt>
                <c:pt idx="502">
                  <c:v>21.947343</c:v>
                </c:pt>
                <c:pt idx="503">
                  <c:v>21.947649999999999</c:v>
                </c:pt>
                <c:pt idx="504">
                  <c:v>21.947343</c:v>
                </c:pt>
                <c:pt idx="505">
                  <c:v>21.947343</c:v>
                </c:pt>
                <c:pt idx="506">
                  <c:v>21.946729000000001</c:v>
                </c:pt>
                <c:pt idx="507">
                  <c:v>21.947496000000001</c:v>
                </c:pt>
                <c:pt idx="508">
                  <c:v>21.947649999999999</c:v>
                </c:pt>
                <c:pt idx="509">
                  <c:v>21.946729000000001</c:v>
                </c:pt>
                <c:pt idx="510">
                  <c:v>21.947649999999999</c:v>
                </c:pt>
                <c:pt idx="511">
                  <c:v>21.946881999999999</c:v>
                </c:pt>
                <c:pt idx="512">
                  <c:v>21.948725</c:v>
                </c:pt>
                <c:pt idx="513">
                  <c:v>21.946729000000001</c:v>
                </c:pt>
                <c:pt idx="514">
                  <c:v>21.947804000000001</c:v>
                </c:pt>
                <c:pt idx="515">
                  <c:v>21.947956999999999</c:v>
                </c:pt>
                <c:pt idx="516">
                  <c:v>21.947804000000001</c:v>
                </c:pt>
                <c:pt idx="517">
                  <c:v>21.947343</c:v>
                </c:pt>
                <c:pt idx="518">
                  <c:v>21.947496000000001</c:v>
                </c:pt>
                <c:pt idx="519">
                  <c:v>21.948111000000001</c:v>
                </c:pt>
                <c:pt idx="520">
                  <c:v>21.948111000000001</c:v>
                </c:pt>
                <c:pt idx="521">
                  <c:v>21.947343</c:v>
                </c:pt>
                <c:pt idx="522">
                  <c:v>21.947496000000001</c:v>
                </c:pt>
                <c:pt idx="523">
                  <c:v>21.947036000000001</c:v>
                </c:pt>
                <c:pt idx="524">
                  <c:v>21.946881999999999</c:v>
                </c:pt>
                <c:pt idx="525">
                  <c:v>21.947649999999999</c:v>
                </c:pt>
                <c:pt idx="526">
                  <c:v>21.946114000000001</c:v>
                </c:pt>
                <c:pt idx="527">
                  <c:v>21.947649999999999</c:v>
                </c:pt>
                <c:pt idx="528">
                  <c:v>21.947496000000001</c:v>
                </c:pt>
                <c:pt idx="529">
                  <c:v>21.947343</c:v>
                </c:pt>
                <c:pt idx="530">
                  <c:v>21.947496000000001</c:v>
                </c:pt>
                <c:pt idx="531">
                  <c:v>21.947343</c:v>
                </c:pt>
                <c:pt idx="532">
                  <c:v>21.945961</c:v>
                </c:pt>
                <c:pt idx="533">
                  <c:v>21.947036000000001</c:v>
                </c:pt>
                <c:pt idx="534">
                  <c:v>21.948264000000002</c:v>
                </c:pt>
                <c:pt idx="535">
                  <c:v>21.946881999999999</c:v>
                </c:pt>
                <c:pt idx="536">
                  <c:v>21.946729000000001</c:v>
                </c:pt>
                <c:pt idx="537">
                  <c:v>21.947189000000002</c:v>
                </c:pt>
                <c:pt idx="538">
                  <c:v>21.947036000000001</c:v>
                </c:pt>
                <c:pt idx="539">
                  <c:v>21.947343</c:v>
                </c:pt>
                <c:pt idx="540">
                  <c:v>21.948264000000002</c:v>
                </c:pt>
                <c:pt idx="541">
                  <c:v>21.947343</c:v>
                </c:pt>
                <c:pt idx="542">
                  <c:v>21.947189000000002</c:v>
                </c:pt>
                <c:pt idx="543">
                  <c:v>21.946729000000001</c:v>
                </c:pt>
                <c:pt idx="544">
                  <c:v>21.947804000000001</c:v>
                </c:pt>
                <c:pt idx="545">
                  <c:v>21.947804000000001</c:v>
                </c:pt>
                <c:pt idx="546">
                  <c:v>21.947036000000001</c:v>
                </c:pt>
                <c:pt idx="547">
                  <c:v>21.948571000000001</c:v>
                </c:pt>
                <c:pt idx="548">
                  <c:v>21.948418</c:v>
                </c:pt>
                <c:pt idx="549">
                  <c:v>21.947956999999999</c:v>
                </c:pt>
                <c:pt idx="550">
                  <c:v>21.947804000000001</c:v>
                </c:pt>
                <c:pt idx="551">
                  <c:v>21.946881999999999</c:v>
                </c:pt>
                <c:pt idx="552">
                  <c:v>21.947649999999999</c:v>
                </c:pt>
                <c:pt idx="553">
                  <c:v>21.948571000000001</c:v>
                </c:pt>
                <c:pt idx="554">
                  <c:v>21.947036000000001</c:v>
                </c:pt>
                <c:pt idx="555">
                  <c:v>21.947804000000001</c:v>
                </c:pt>
                <c:pt idx="556">
                  <c:v>21.947189000000002</c:v>
                </c:pt>
                <c:pt idx="557">
                  <c:v>21.947804000000001</c:v>
                </c:pt>
                <c:pt idx="558">
                  <c:v>21.947036000000001</c:v>
                </c:pt>
                <c:pt idx="559">
                  <c:v>21.947804000000001</c:v>
                </c:pt>
                <c:pt idx="560">
                  <c:v>21.947189000000002</c:v>
                </c:pt>
                <c:pt idx="561">
                  <c:v>21.947649999999999</c:v>
                </c:pt>
                <c:pt idx="562">
                  <c:v>21.946881999999999</c:v>
                </c:pt>
                <c:pt idx="563">
                  <c:v>21.947956999999999</c:v>
                </c:pt>
                <c:pt idx="564">
                  <c:v>21.947036000000001</c:v>
                </c:pt>
                <c:pt idx="565">
                  <c:v>21.947036000000001</c:v>
                </c:pt>
                <c:pt idx="566">
                  <c:v>21.947343</c:v>
                </c:pt>
                <c:pt idx="567">
                  <c:v>21.947343</c:v>
                </c:pt>
                <c:pt idx="568">
                  <c:v>21.946421000000001</c:v>
                </c:pt>
                <c:pt idx="569">
                  <c:v>21.947036000000001</c:v>
                </c:pt>
                <c:pt idx="570">
                  <c:v>21.947036000000001</c:v>
                </c:pt>
                <c:pt idx="571">
                  <c:v>21.948111000000001</c:v>
                </c:pt>
                <c:pt idx="572">
                  <c:v>21.946421000000001</c:v>
                </c:pt>
                <c:pt idx="573">
                  <c:v>21.947036000000001</c:v>
                </c:pt>
                <c:pt idx="574">
                  <c:v>21.947956999999999</c:v>
                </c:pt>
                <c:pt idx="575">
                  <c:v>21.947343</c:v>
                </c:pt>
                <c:pt idx="576">
                  <c:v>21.947956999999999</c:v>
                </c:pt>
                <c:pt idx="577">
                  <c:v>21.948111000000001</c:v>
                </c:pt>
                <c:pt idx="578">
                  <c:v>21.948725</c:v>
                </c:pt>
                <c:pt idx="579">
                  <c:v>21.946729000000001</c:v>
                </c:pt>
                <c:pt idx="580">
                  <c:v>21.946421000000001</c:v>
                </c:pt>
                <c:pt idx="581">
                  <c:v>21.947343</c:v>
                </c:pt>
                <c:pt idx="582">
                  <c:v>21.946881999999999</c:v>
                </c:pt>
                <c:pt idx="583">
                  <c:v>21.947649999999999</c:v>
                </c:pt>
                <c:pt idx="584">
                  <c:v>21.947804000000001</c:v>
                </c:pt>
                <c:pt idx="585">
                  <c:v>21.948111000000001</c:v>
                </c:pt>
                <c:pt idx="586">
                  <c:v>21.947189000000002</c:v>
                </c:pt>
                <c:pt idx="587">
                  <c:v>21.947956999999999</c:v>
                </c:pt>
                <c:pt idx="588">
                  <c:v>21.947189000000002</c:v>
                </c:pt>
                <c:pt idx="589">
                  <c:v>21.947804000000001</c:v>
                </c:pt>
                <c:pt idx="590">
                  <c:v>21.947956999999999</c:v>
                </c:pt>
                <c:pt idx="591">
                  <c:v>21.947343</c:v>
                </c:pt>
                <c:pt idx="592">
                  <c:v>21.948418</c:v>
                </c:pt>
                <c:pt idx="593">
                  <c:v>21.947343</c:v>
                </c:pt>
                <c:pt idx="594">
                  <c:v>21.946729000000001</c:v>
                </c:pt>
                <c:pt idx="595">
                  <c:v>21.946574999999999</c:v>
                </c:pt>
                <c:pt idx="596">
                  <c:v>21.947036000000001</c:v>
                </c:pt>
                <c:pt idx="597">
                  <c:v>21.947036000000001</c:v>
                </c:pt>
                <c:pt idx="598">
                  <c:v>21.946729000000001</c:v>
                </c:pt>
                <c:pt idx="599">
                  <c:v>21.946729000000001</c:v>
                </c:pt>
                <c:pt idx="600">
                  <c:v>21.946729000000001</c:v>
                </c:pt>
                <c:pt idx="601">
                  <c:v>21.947496000000001</c:v>
                </c:pt>
                <c:pt idx="602">
                  <c:v>21.947956999999999</c:v>
                </c:pt>
                <c:pt idx="603">
                  <c:v>21.947036000000001</c:v>
                </c:pt>
                <c:pt idx="604">
                  <c:v>21.947649999999999</c:v>
                </c:pt>
                <c:pt idx="605">
                  <c:v>21.947649999999999</c:v>
                </c:pt>
                <c:pt idx="606">
                  <c:v>21.947343</c:v>
                </c:pt>
                <c:pt idx="607">
                  <c:v>21.947649999999999</c:v>
                </c:pt>
                <c:pt idx="608">
                  <c:v>21.948264000000002</c:v>
                </c:pt>
                <c:pt idx="609">
                  <c:v>21.947649999999999</c:v>
                </c:pt>
                <c:pt idx="610">
                  <c:v>21.946729000000001</c:v>
                </c:pt>
                <c:pt idx="611">
                  <c:v>21.947343</c:v>
                </c:pt>
                <c:pt idx="612">
                  <c:v>21.946881999999999</c:v>
                </c:pt>
                <c:pt idx="613">
                  <c:v>21.947649999999999</c:v>
                </c:pt>
                <c:pt idx="614">
                  <c:v>21.947496000000001</c:v>
                </c:pt>
                <c:pt idx="615">
                  <c:v>21.948571000000001</c:v>
                </c:pt>
                <c:pt idx="616">
                  <c:v>21.946574999999999</c:v>
                </c:pt>
                <c:pt idx="617">
                  <c:v>21.946421000000001</c:v>
                </c:pt>
                <c:pt idx="618">
                  <c:v>21.947036000000001</c:v>
                </c:pt>
                <c:pt idx="619">
                  <c:v>21.947804000000001</c:v>
                </c:pt>
                <c:pt idx="620">
                  <c:v>21.948111000000001</c:v>
                </c:pt>
                <c:pt idx="621">
                  <c:v>21.946881999999999</c:v>
                </c:pt>
                <c:pt idx="622">
                  <c:v>21.947496000000001</c:v>
                </c:pt>
                <c:pt idx="623">
                  <c:v>21.947189000000002</c:v>
                </c:pt>
                <c:pt idx="624">
                  <c:v>21.947036000000001</c:v>
                </c:pt>
                <c:pt idx="625">
                  <c:v>21.947496000000001</c:v>
                </c:pt>
                <c:pt idx="626">
                  <c:v>21.947343</c:v>
                </c:pt>
                <c:pt idx="627">
                  <c:v>21.947189000000002</c:v>
                </c:pt>
                <c:pt idx="628">
                  <c:v>21.947343</c:v>
                </c:pt>
                <c:pt idx="629">
                  <c:v>21.947649999999999</c:v>
                </c:pt>
                <c:pt idx="630">
                  <c:v>21.947343</c:v>
                </c:pt>
                <c:pt idx="631">
                  <c:v>21.947496000000001</c:v>
                </c:pt>
                <c:pt idx="632">
                  <c:v>21.947496000000001</c:v>
                </c:pt>
                <c:pt idx="633">
                  <c:v>21.947496000000001</c:v>
                </c:pt>
                <c:pt idx="634">
                  <c:v>21.947956999999999</c:v>
                </c:pt>
                <c:pt idx="635">
                  <c:v>21.946729000000001</c:v>
                </c:pt>
                <c:pt idx="636">
                  <c:v>21.946881999999999</c:v>
                </c:pt>
                <c:pt idx="637">
                  <c:v>21.947956999999999</c:v>
                </c:pt>
                <c:pt idx="638">
                  <c:v>21.947036000000001</c:v>
                </c:pt>
                <c:pt idx="639">
                  <c:v>21.946574999999999</c:v>
                </c:pt>
                <c:pt idx="640">
                  <c:v>21.947036000000001</c:v>
                </c:pt>
                <c:pt idx="641">
                  <c:v>21.948418</c:v>
                </c:pt>
                <c:pt idx="642">
                  <c:v>21.946729000000001</c:v>
                </c:pt>
                <c:pt idx="643">
                  <c:v>21.947956999999999</c:v>
                </c:pt>
                <c:pt idx="644">
                  <c:v>21.947343</c:v>
                </c:pt>
                <c:pt idx="645">
                  <c:v>21.947036000000001</c:v>
                </c:pt>
                <c:pt idx="646">
                  <c:v>21.946729000000001</c:v>
                </c:pt>
                <c:pt idx="647">
                  <c:v>21.946421000000001</c:v>
                </c:pt>
                <c:pt idx="648">
                  <c:v>21.947036000000001</c:v>
                </c:pt>
                <c:pt idx="649">
                  <c:v>21.948264000000002</c:v>
                </c:pt>
                <c:pt idx="650">
                  <c:v>21.947649999999999</c:v>
                </c:pt>
                <c:pt idx="651">
                  <c:v>21.947496000000001</c:v>
                </c:pt>
                <c:pt idx="652">
                  <c:v>21.947496000000001</c:v>
                </c:pt>
                <c:pt idx="653">
                  <c:v>21.946574999999999</c:v>
                </c:pt>
                <c:pt idx="654">
                  <c:v>21.947036000000001</c:v>
                </c:pt>
                <c:pt idx="655">
                  <c:v>21.947343</c:v>
                </c:pt>
                <c:pt idx="656">
                  <c:v>21.947496000000001</c:v>
                </c:pt>
                <c:pt idx="657">
                  <c:v>21.947189000000002</c:v>
                </c:pt>
                <c:pt idx="658">
                  <c:v>21.946574999999999</c:v>
                </c:pt>
                <c:pt idx="659">
                  <c:v>21.948111000000001</c:v>
                </c:pt>
                <c:pt idx="660">
                  <c:v>21.947496000000001</c:v>
                </c:pt>
                <c:pt idx="661">
                  <c:v>21.948418</c:v>
                </c:pt>
                <c:pt idx="662">
                  <c:v>21.947804000000001</c:v>
                </c:pt>
                <c:pt idx="663">
                  <c:v>21.948264000000002</c:v>
                </c:pt>
                <c:pt idx="664">
                  <c:v>21.947036000000001</c:v>
                </c:pt>
                <c:pt idx="665">
                  <c:v>21.946881999999999</c:v>
                </c:pt>
                <c:pt idx="666">
                  <c:v>21.947649999999999</c:v>
                </c:pt>
                <c:pt idx="667">
                  <c:v>21.947956999999999</c:v>
                </c:pt>
                <c:pt idx="668">
                  <c:v>21.947956999999999</c:v>
                </c:pt>
                <c:pt idx="669">
                  <c:v>21.946574999999999</c:v>
                </c:pt>
                <c:pt idx="670">
                  <c:v>21.947036000000001</c:v>
                </c:pt>
                <c:pt idx="671">
                  <c:v>21.947189000000002</c:v>
                </c:pt>
                <c:pt idx="672">
                  <c:v>21.946729000000001</c:v>
                </c:pt>
                <c:pt idx="673">
                  <c:v>21.947189000000002</c:v>
                </c:pt>
                <c:pt idx="674">
                  <c:v>21.947649999999999</c:v>
                </c:pt>
                <c:pt idx="675">
                  <c:v>21.947189000000002</c:v>
                </c:pt>
                <c:pt idx="676">
                  <c:v>21.947649999999999</c:v>
                </c:pt>
                <c:pt idx="677">
                  <c:v>21.946421000000001</c:v>
                </c:pt>
                <c:pt idx="678">
                  <c:v>21.946574999999999</c:v>
                </c:pt>
                <c:pt idx="679">
                  <c:v>21.947343</c:v>
                </c:pt>
                <c:pt idx="680">
                  <c:v>21.946881999999999</c:v>
                </c:pt>
                <c:pt idx="681">
                  <c:v>21.948418</c:v>
                </c:pt>
                <c:pt idx="682">
                  <c:v>21.947036000000001</c:v>
                </c:pt>
                <c:pt idx="683">
                  <c:v>21.946574999999999</c:v>
                </c:pt>
                <c:pt idx="684">
                  <c:v>21.947649999999999</c:v>
                </c:pt>
                <c:pt idx="685">
                  <c:v>21.947956999999999</c:v>
                </c:pt>
                <c:pt idx="686">
                  <c:v>21.947496000000001</c:v>
                </c:pt>
                <c:pt idx="687">
                  <c:v>21.946729000000001</c:v>
                </c:pt>
                <c:pt idx="688">
                  <c:v>21.946268</c:v>
                </c:pt>
                <c:pt idx="689">
                  <c:v>21.946421000000001</c:v>
                </c:pt>
                <c:pt idx="690">
                  <c:v>21.947649999999999</c:v>
                </c:pt>
                <c:pt idx="691">
                  <c:v>21.947036000000001</c:v>
                </c:pt>
                <c:pt idx="692">
                  <c:v>21.947343</c:v>
                </c:pt>
                <c:pt idx="693">
                  <c:v>21.946574999999999</c:v>
                </c:pt>
                <c:pt idx="694">
                  <c:v>21.947189000000002</c:v>
                </c:pt>
                <c:pt idx="695">
                  <c:v>21.947804000000001</c:v>
                </c:pt>
                <c:pt idx="696">
                  <c:v>21.947189000000002</c:v>
                </c:pt>
                <c:pt idx="697">
                  <c:v>21.947649999999999</c:v>
                </c:pt>
                <c:pt idx="698">
                  <c:v>21.947649999999999</c:v>
                </c:pt>
                <c:pt idx="699">
                  <c:v>21.947189000000002</c:v>
                </c:pt>
                <c:pt idx="700">
                  <c:v>21.946421000000001</c:v>
                </c:pt>
                <c:pt idx="701">
                  <c:v>21.948111000000001</c:v>
                </c:pt>
                <c:pt idx="702">
                  <c:v>21.947649999999999</c:v>
                </c:pt>
                <c:pt idx="703">
                  <c:v>21.947343</c:v>
                </c:pt>
                <c:pt idx="704">
                  <c:v>21.947343</c:v>
                </c:pt>
                <c:pt idx="705">
                  <c:v>21.948418</c:v>
                </c:pt>
                <c:pt idx="706">
                  <c:v>21.947956999999999</c:v>
                </c:pt>
                <c:pt idx="707">
                  <c:v>21.947189000000002</c:v>
                </c:pt>
                <c:pt idx="708">
                  <c:v>21.946881999999999</c:v>
                </c:pt>
                <c:pt idx="709">
                  <c:v>21.947956999999999</c:v>
                </c:pt>
                <c:pt idx="710">
                  <c:v>21.947496000000001</c:v>
                </c:pt>
                <c:pt idx="711">
                  <c:v>21.947189000000002</c:v>
                </c:pt>
                <c:pt idx="712">
                  <c:v>21.947496000000001</c:v>
                </c:pt>
                <c:pt idx="713">
                  <c:v>21.946421000000001</c:v>
                </c:pt>
                <c:pt idx="714">
                  <c:v>21.947649999999999</c:v>
                </c:pt>
                <c:pt idx="715">
                  <c:v>21.947343</c:v>
                </c:pt>
                <c:pt idx="716">
                  <c:v>21.947956999999999</c:v>
                </c:pt>
                <c:pt idx="717">
                  <c:v>21.946268</c:v>
                </c:pt>
                <c:pt idx="718">
                  <c:v>21.948418</c:v>
                </c:pt>
                <c:pt idx="719">
                  <c:v>21.947343</c:v>
                </c:pt>
                <c:pt idx="720">
                  <c:v>21.947956999999999</c:v>
                </c:pt>
                <c:pt idx="721">
                  <c:v>21.948264000000002</c:v>
                </c:pt>
                <c:pt idx="722">
                  <c:v>21.947343</c:v>
                </c:pt>
                <c:pt idx="723">
                  <c:v>21.947036000000001</c:v>
                </c:pt>
                <c:pt idx="724">
                  <c:v>21.947649999999999</c:v>
                </c:pt>
                <c:pt idx="725">
                  <c:v>21.947956999999999</c:v>
                </c:pt>
                <c:pt idx="726">
                  <c:v>21.947956999999999</c:v>
                </c:pt>
                <c:pt idx="727">
                  <c:v>21.947343</c:v>
                </c:pt>
                <c:pt idx="728">
                  <c:v>21.947036000000001</c:v>
                </c:pt>
                <c:pt idx="729">
                  <c:v>21.948111000000001</c:v>
                </c:pt>
                <c:pt idx="730">
                  <c:v>21.946421000000001</c:v>
                </c:pt>
                <c:pt idx="731">
                  <c:v>21.947036000000001</c:v>
                </c:pt>
                <c:pt idx="732">
                  <c:v>21.947804000000001</c:v>
                </c:pt>
                <c:pt idx="733">
                  <c:v>21.947343</c:v>
                </c:pt>
                <c:pt idx="734">
                  <c:v>21.946729000000001</c:v>
                </c:pt>
                <c:pt idx="735">
                  <c:v>21.947343</c:v>
                </c:pt>
                <c:pt idx="736">
                  <c:v>21.946729000000001</c:v>
                </c:pt>
                <c:pt idx="737">
                  <c:v>21.947956999999999</c:v>
                </c:pt>
                <c:pt idx="738">
                  <c:v>21.947343</c:v>
                </c:pt>
                <c:pt idx="739">
                  <c:v>21.947189000000002</c:v>
                </c:pt>
                <c:pt idx="740">
                  <c:v>21.947496000000001</c:v>
                </c:pt>
                <c:pt idx="741">
                  <c:v>21.947343</c:v>
                </c:pt>
                <c:pt idx="742">
                  <c:v>21.945806999999999</c:v>
                </c:pt>
                <c:pt idx="743">
                  <c:v>21.947036000000001</c:v>
                </c:pt>
                <c:pt idx="744">
                  <c:v>21.946729000000001</c:v>
                </c:pt>
                <c:pt idx="745">
                  <c:v>21.946881999999999</c:v>
                </c:pt>
                <c:pt idx="746">
                  <c:v>21.948879000000002</c:v>
                </c:pt>
                <c:pt idx="747">
                  <c:v>21.947804000000001</c:v>
                </c:pt>
                <c:pt idx="748">
                  <c:v>21.947804000000001</c:v>
                </c:pt>
                <c:pt idx="749">
                  <c:v>21.947804000000001</c:v>
                </c:pt>
                <c:pt idx="750">
                  <c:v>21.947956999999999</c:v>
                </c:pt>
                <c:pt idx="751">
                  <c:v>21.948111000000001</c:v>
                </c:pt>
                <c:pt idx="752">
                  <c:v>21.948111000000001</c:v>
                </c:pt>
                <c:pt idx="753">
                  <c:v>21.947956999999999</c:v>
                </c:pt>
                <c:pt idx="754">
                  <c:v>21.947036000000001</c:v>
                </c:pt>
                <c:pt idx="755">
                  <c:v>21.947804000000001</c:v>
                </c:pt>
                <c:pt idx="756">
                  <c:v>21.948418</c:v>
                </c:pt>
                <c:pt idx="757">
                  <c:v>21.949031999999999</c:v>
                </c:pt>
                <c:pt idx="758">
                  <c:v>21.947649999999999</c:v>
                </c:pt>
                <c:pt idx="759">
                  <c:v>21.947496000000001</c:v>
                </c:pt>
                <c:pt idx="760">
                  <c:v>21.947956999999999</c:v>
                </c:pt>
                <c:pt idx="761">
                  <c:v>21.948879000000002</c:v>
                </c:pt>
                <c:pt idx="762">
                  <c:v>21.946881999999999</c:v>
                </c:pt>
                <c:pt idx="763">
                  <c:v>21.947496000000001</c:v>
                </c:pt>
                <c:pt idx="764">
                  <c:v>21.947496000000001</c:v>
                </c:pt>
                <c:pt idx="765">
                  <c:v>21.948418</c:v>
                </c:pt>
                <c:pt idx="766">
                  <c:v>21.947189000000002</c:v>
                </c:pt>
                <c:pt idx="767">
                  <c:v>21.947956999999999</c:v>
                </c:pt>
                <c:pt idx="768">
                  <c:v>21.947343</c:v>
                </c:pt>
                <c:pt idx="769">
                  <c:v>21.947956999999999</c:v>
                </c:pt>
                <c:pt idx="770">
                  <c:v>21.947496000000001</c:v>
                </c:pt>
                <c:pt idx="771">
                  <c:v>21.947343</c:v>
                </c:pt>
                <c:pt idx="772">
                  <c:v>21.947496000000001</c:v>
                </c:pt>
                <c:pt idx="773">
                  <c:v>21.947496000000001</c:v>
                </c:pt>
                <c:pt idx="774">
                  <c:v>21.948264000000002</c:v>
                </c:pt>
                <c:pt idx="775">
                  <c:v>21.947649999999999</c:v>
                </c:pt>
                <c:pt idx="776">
                  <c:v>21.948111000000001</c:v>
                </c:pt>
                <c:pt idx="777">
                  <c:v>21.946881999999999</c:v>
                </c:pt>
                <c:pt idx="778">
                  <c:v>21.947956999999999</c:v>
                </c:pt>
                <c:pt idx="779">
                  <c:v>21.947343</c:v>
                </c:pt>
                <c:pt idx="780">
                  <c:v>21.946729000000001</c:v>
                </c:pt>
                <c:pt idx="781">
                  <c:v>21.946881999999999</c:v>
                </c:pt>
                <c:pt idx="782">
                  <c:v>21.947649999999999</c:v>
                </c:pt>
                <c:pt idx="783">
                  <c:v>21.946421000000001</c:v>
                </c:pt>
                <c:pt idx="784">
                  <c:v>21.947956999999999</c:v>
                </c:pt>
                <c:pt idx="785">
                  <c:v>21.946881999999999</c:v>
                </c:pt>
                <c:pt idx="786">
                  <c:v>21.946881999999999</c:v>
                </c:pt>
                <c:pt idx="787">
                  <c:v>21.947496000000001</c:v>
                </c:pt>
                <c:pt idx="788">
                  <c:v>21.946881999999999</c:v>
                </c:pt>
                <c:pt idx="789">
                  <c:v>21.947189000000002</c:v>
                </c:pt>
                <c:pt idx="790">
                  <c:v>21.948725</c:v>
                </c:pt>
                <c:pt idx="791">
                  <c:v>21.947343</c:v>
                </c:pt>
                <c:pt idx="792">
                  <c:v>21.946729000000001</c:v>
                </c:pt>
                <c:pt idx="793">
                  <c:v>21.947343</c:v>
                </c:pt>
                <c:pt idx="794">
                  <c:v>21.946881999999999</c:v>
                </c:pt>
                <c:pt idx="795">
                  <c:v>21.947189000000002</c:v>
                </c:pt>
                <c:pt idx="796">
                  <c:v>21.946729000000001</c:v>
                </c:pt>
                <c:pt idx="797">
                  <c:v>21.946421000000001</c:v>
                </c:pt>
                <c:pt idx="798">
                  <c:v>21.947804000000001</c:v>
                </c:pt>
                <c:pt idx="799">
                  <c:v>21.947804000000001</c:v>
                </c:pt>
                <c:pt idx="800">
                  <c:v>21.947343</c:v>
                </c:pt>
                <c:pt idx="801">
                  <c:v>21.947189000000002</c:v>
                </c:pt>
                <c:pt idx="802">
                  <c:v>21.946268</c:v>
                </c:pt>
                <c:pt idx="803">
                  <c:v>21.947036000000001</c:v>
                </c:pt>
                <c:pt idx="804">
                  <c:v>21.947956999999999</c:v>
                </c:pt>
                <c:pt idx="805">
                  <c:v>21.947036000000001</c:v>
                </c:pt>
                <c:pt idx="806">
                  <c:v>21.947343</c:v>
                </c:pt>
                <c:pt idx="807">
                  <c:v>21.947189000000002</c:v>
                </c:pt>
                <c:pt idx="808">
                  <c:v>21.947189000000002</c:v>
                </c:pt>
                <c:pt idx="809">
                  <c:v>21.946881999999999</c:v>
                </c:pt>
                <c:pt idx="810">
                  <c:v>21.947649999999999</c:v>
                </c:pt>
                <c:pt idx="811">
                  <c:v>21.947956999999999</c:v>
                </c:pt>
                <c:pt idx="812">
                  <c:v>21.947496000000001</c:v>
                </c:pt>
                <c:pt idx="813">
                  <c:v>21.947189000000002</c:v>
                </c:pt>
                <c:pt idx="814">
                  <c:v>21.947956999999999</c:v>
                </c:pt>
                <c:pt idx="815">
                  <c:v>21.945806999999999</c:v>
                </c:pt>
                <c:pt idx="816">
                  <c:v>21.947189000000002</c:v>
                </c:pt>
                <c:pt idx="817">
                  <c:v>21.946574999999999</c:v>
                </c:pt>
                <c:pt idx="818">
                  <c:v>21.947649999999999</c:v>
                </c:pt>
                <c:pt idx="819">
                  <c:v>21.947343</c:v>
                </c:pt>
                <c:pt idx="820">
                  <c:v>21.947343</c:v>
                </c:pt>
                <c:pt idx="821">
                  <c:v>21.947956999999999</c:v>
                </c:pt>
                <c:pt idx="822">
                  <c:v>21.947804000000001</c:v>
                </c:pt>
                <c:pt idx="823">
                  <c:v>21.947804000000001</c:v>
                </c:pt>
                <c:pt idx="824">
                  <c:v>21.948571000000001</c:v>
                </c:pt>
                <c:pt idx="825">
                  <c:v>21.948111000000001</c:v>
                </c:pt>
                <c:pt idx="826">
                  <c:v>21.947804000000001</c:v>
                </c:pt>
                <c:pt idx="827">
                  <c:v>21.947036000000001</c:v>
                </c:pt>
                <c:pt idx="828">
                  <c:v>21.946114000000001</c:v>
                </c:pt>
                <c:pt idx="829">
                  <c:v>21.947343</c:v>
                </c:pt>
                <c:pt idx="830">
                  <c:v>21.948264000000002</c:v>
                </c:pt>
                <c:pt idx="831">
                  <c:v>21.946729000000001</c:v>
                </c:pt>
                <c:pt idx="832">
                  <c:v>21.947036000000001</c:v>
                </c:pt>
                <c:pt idx="833">
                  <c:v>21.946881999999999</c:v>
                </c:pt>
                <c:pt idx="834">
                  <c:v>21.947189000000002</c:v>
                </c:pt>
                <c:pt idx="835">
                  <c:v>21.947804000000001</c:v>
                </c:pt>
                <c:pt idx="836">
                  <c:v>21.946574999999999</c:v>
                </c:pt>
                <c:pt idx="837">
                  <c:v>21.946729000000001</c:v>
                </c:pt>
                <c:pt idx="838">
                  <c:v>21.946881999999999</c:v>
                </c:pt>
                <c:pt idx="839">
                  <c:v>21.947189000000002</c:v>
                </c:pt>
                <c:pt idx="840">
                  <c:v>21.947649999999999</c:v>
                </c:pt>
                <c:pt idx="841">
                  <c:v>21.946421000000001</c:v>
                </c:pt>
                <c:pt idx="842">
                  <c:v>21.946881999999999</c:v>
                </c:pt>
                <c:pt idx="843">
                  <c:v>21.947804000000001</c:v>
                </c:pt>
                <c:pt idx="844">
                  <c:v>21.947036000000001</c:v>
                </c:pt>
                <c:pt idx="845">
                  <c:v>21.947036000000001</c:v>
                </c:pt>
                <c:pt idx="846">
                  <c:v>21.948111000000001</c:v>
                </c:pt>
                <c:pt idx="847">
                  <c:v>21.947804000000001</c:v>
                </c:pt>
                <c:pt idx="848">
                  <c:v>21.947343</c:v>
                </c:pt>
                <c:pt idx="849">
                  <c:v>21.945806999999999</c:v>
                </c:pt>
                <c:pt idx="850">
                  <c:v>21.947036000000001</c:v>
                </c:pt>
                <c:pt idx="851">
                  <c:v>21.946574999999999</c:v>
                </c:pt>
                <c:pt idx="852">
                  <c:v>21.946881999999999</c:v>
                </c:pt>
                <c:pt idx="853">
                  <c:v>21.947343</c:v>
                </c:pt>
                <c:pt idx="854">
                  <c:v>21.946881999999999</c:v>
                </c:pt>
                <c:pt idx="855">
                  <c:v>21.948111000000001</c:v>
                </c:pt>
                <c:pt idx="856">
                  <c:v>21.948264000000002</c:v>
                </c:pt>
                <c:pt idx="857">
                  <c:v>21.946574999999999</c:v>
                </c:pt>
                <c:pt idx="858">
                  <c:v>21.947036000000001</c:v>
                </c:pt>
                <c:pt idx="859">
                  <c:v>21.947036000000001</c:v>
                </c:pt>
                <c:pt idx="860">
                  <c:v>21.947649999999999</c:v>
                </c:pt>
                <c:pt idx="861">
                  <c:v>21.947804000000001</c:v>
                </c:pt>
                <c:pt idx="862">
                  <c:v>21.948111000000001</c:v>
                </c:pt>
                <c:pt idx="863">
                  <c:v>21.947496000000001</c:v>
                </c:pt>
                <c:pt idx="864">
                  <c:v>21.947343</c:v>
                </c:pt>
                <c:pt idx="865">
                  <c:v>21.948571000000001</c:v>
                </c:pt>
                <c:pt idx="866">
                  <c:v>21.947036000000001</c:v>
                </c:pt>
                <c:pt idx="867">
                  <c:v>21.947189000000002</c:v>
                </c:pt>
                <c:pt idx="868">
                  <c:v>21.947804000000001</c:v>
                </c:pt>
                <c:pt idx="869">
                  <c:v>21.947189000000002</c:v>
                </c:pt>
                <c:pt idx="870">
                  <c:v>21.946881999999999</c:v>
                </c:pt>
                <c:pt idx="871">
                  <c:v>21.948418</c:v>
                </c:pt>
                <c:pt idx="872">
                  <c:v>21.947189000000002</c:v>
                </c:pt>
                <c:pt idx="873">
                  <c:v>21.947496000000001</c:v>
                </c:pt>
                <c:pt idx="874">
                  <c:v>21.947189000000002</c:v>
                </c:pt>
                <c:pt idx="875">
                  <c:v>21.947804000000001</c:v>
                </c:pt>
                <c:pt idx="876">
                  <c:v>21.946574999999999</c:v>
                </c:pt>
                <c:pt idx="877">
                  <c:v>21.946114000000001</c:v>
                </c:pt>
                <c:pt idx="878">
                  <c:v>21.948111000000001</c:v>
                </c:pt>
                <c:pt idx="879">
                  <c:v>21.946729000000001</c:v>
                </c:pt>
                <c:pt idx="880">
                  <c:v>21.947343</c:v>
                </c:pt>
                <c:pt idx="881">
                  <c:v>21.948879000000002</c:v>
                </c:pt>
                <c:pt idx="882">
                  <c:v>21.947956999999999</c:v>
                </c:pt>
                <c:pt idx="883">
                  <c:v>21.947343</c:v>
                </c:pt>
                <c:pt idx="884">
                  <c:v>21.947496000000001</c:v>
                </c:pt>
                <c:pt idx="885">
                  <c:v>21.947804000000001</c:v>
                </c:pt>
                <c:pt idx="886">
                  <c:v>21.946881999999999</c:v>
                </c:pt>
                <c:pt idx="887">
                  <c:v>21.948111000000001</c:v>
                </c:pt>
                <c:pt idx="888">
                  <c:v>21.948725</c:v>
                </c:pt>
                <c:pt idx="889">
                  <c:v>21.947189000000002</c:v>
                </c:pt>
                <c:pt idx="890">
                  <c:v>21.947343</c:v>
                </c:pt>
                <c:pt idx="891">
                  <c:v>21.947496000000001</c:v>
                </c:pt>
                <c:pt idx="892">
                  <c:v>21.947343</c:v>
                </c:pt>
                <c:pt idx="893">
                  <c:v>21.946881999999999</c:v>
                </c:pt>
                <c:pt idx="894">
                  <c:v>21.948111000000001</c:v>
                </c:pt>
                <c:pt idx="895">
                  <c:v>21.947343</c:v>
                </c:pt>
                <c:pt idx="896">
                  <c:v>21.948111000000001</c:v>
                </c:pt>
                <c:pt idx="897">
                  <c:v>21.947649999999999</c:v>
                </c:pt>
                <c:pt idx="898">
                  <c:v>21.947343</c:v>
                </c:pt>
                <c:pt idx="899">
                  <c:v>21.947804000000001</c:v>
                </c:pt>
                <c:pt idx="900">
                  <c:v>21.948111000000001</c:v>
                </c:pt>
                <c:pt idx="901">
                  <c:v>21.947956999999999</c:v>
                </c:pt>
                <c:pt idx="902">
                  <c:v>21.948111000000001</c:v>
                </c:pt>
                <c:pt idx="903">
                  <c:v>21.947036000000001</c:v>
                </c:pt>
                <c:pt idx="904">
                  <c:v>21.947804000000001</c:v>
                </c:pt>
                <c:pt idx="905">
                  <c:v>21.948111000000001</c:v>
                </c:pt>
                <c:pt idx="906">
                  <c:v>21.947343</c:v>
                </c:pt>
                <c:pt idx="907">
                  <c:v>21.947956999999999</c:v>
                </c:pt>
                <c:pt idx="908">
                  <c:v>21.948111000000001</c:v>
                </c:pt>
                <c:pt idx="909">
                  <c:v>21.946574999999999</c:v>
                </c:pt>
                <c:pt idx="910">
                  <c:v>21.947804000000001</c:v>
                </c:pt>
                <c:pt idx="911">
                  <c:v>21.947496000000001</c:v>
                </c:pt>
                <c:pt idx="912">
                  <c:v>21.946574999999999</c:v>
                </c:pt>
                <c:pt idx="913">
                  <c:v>21.947189000000002</c:v>
                </c:pt>
                <c:pt idx="914">
                  <c:v>21.947496000000001</c:v>
                </c:pt>
                <c:pt idx="915">
                  <c:v>21.947343</c:v>
                </c:pt>
                <c:pt idx="916">
                  <c:v>21.947804000000001</c:v>
                </c:pt>
                <c:pt idx="917">
                  <c:v>21.947189000000002</c:v>
                </c:pt>
                <c:pt idx="918">
                  <c:v>21.947804000000001</c:v>
                </c:pt>
                <c:pt idx="919">
                  <c:v>21.946881999999999</c:v>
                </c:pt>
                <c:pt idx="920">
                  <c:v>21.947036000000001</c:v>
                </c:pt>
                <c:pt idx="921">
                  <c:v>21.947496000000001</c:v>
                </c:pt>
                <c:pt idx="922">
                  <c:v>21.947343</c:v>
                </c:pt>
                <c:pt idx="923">
                  <c:v>21.947343</c:v>
                </c:pt>
                <c:pt idx="924">
                  <c:v>21.947496000000001</c:v>
                </c:pt>
                <c:pt idx="925">
                  <c:v>21.948725</c:v>
                </c:pt>
                <c:pt idx="926">
                  <c:v>21.945961</c:v>
                </c:pt>
                <c:pt idx="927">
                  <c:v>21.947804000000001</c:v>
                </c:pt>
                <c:pt idx="928">
                  <c:v>21.947343</c:v>
                </c:pt>
                <c:pt idx="929">
                  <c:v>21.947956999999999</c:v>
                </c:pt>
                <c:pt idx="930">
                  <c:v>21.947036000000001</c:v>
                </c:pt>
                <c:pt idx="931">
                  <c:v>21.946729000000001</c:v>
                </c:pt>
                <c:pt idx="932">
                  <c:v>21.946881999999999</c:v>
                </c:pt>
                <c:pt idx="933">
                  <c:v>21.946421000000001</c:v>
                </c:pt>
                <c:pt idx="934">
                  <c:v>21.947343</c:v>
                </c:pt>
                <c:pt idx="935">
                  <c:v>21.946421000000001</c:v>
                </c:pt>
                <c:pt idx="936">
                  <c:v>21.947496000000001</c:v>
                </c:pt>
                <c:pt idx="937">
                  <c:v>21.946881999999999</c:v>
                </c:pt>
                <c:pt idx="938">
                  <c:v>21.947189000000002</c:v>
                </c:pt>
                <c:pt idx="939">
                  <c:v>21.947036000000001</c:v>
                </c:pt>
                <c:pt idx="940">
                  <c:v>21.947496000000001</c:v>
                </c:pt>
                <c:pt idx="941">
                  <c:v>21.945806999999999</c:v>
                </c:pt>
                <c:pt idx="942">
                  <c:v>21.946729000000001</c:v>
                </c:pt>
                <c:pt idx="943">
                  <c:v>21.947496000000001</c:v>
                </c:pt>
                <c:pt idx="944">
                  <c:v>21.947804000000001</c:v>
                </c:pt>
                <c:pt idx="945">
                  <c:v>21.947036000000001</c:v>
                </c:pt>
                <c:pt idx="946">
                  <c:v>21.948264000000002</c:v>
                </c:pt>
                <c:pt idx="947">
                  <c:v>21.948111000000001</c:v>
                </c:pt>
                <c:pt idx="948">
                  <c:v>21.947804000000001</c:v>
                </c:pt>
                <c:pt idx="949">
                  <c:v>21.947496000000001</c:v>
                </c:pt>
                <c:pt idx="950">
                  <c:v>21.947496000000001</c:v>
                </c:pt>
                <c:pt idx="951">
                  <c:v>21.948418</c:v>
                </c:pt>
                <c:pt idx="952">
                  <c:v>21.946729000000001</c:v>
                </c:pt>
                <c:pt idx="953">
                  <c:v>21.947189000000002</c:v>
                </c:pt>
                <c:pt idx="954">
                  <c:v>21.947649999999999</c:v>
                </c:pt>
                <c:pt idx="955">
                  <c:v>21.947036000000001</c:v>
                </c:pt>
                <c:pt idx="956">
                  <c:v>21.948571000000001</c:v>
                </c:pt>
                <c:pt idx="957">
                  <c:v>21.947036000000001</c:v>
                </c:pt>
                <c:pt idx="958">
                  <c:v>21.947343</c:v>
                </c:pt>
                <c:pt idx="959">
                  <c:v>21.946421000000001</c:v>
                </c:pt>
                <c:pt idx="960">
                  <c:v>21.947343</c:v>
                </c:pt>
                <c:pt idx="961">
                  <c:v>21.947496000000001</c:v>
                </c:pt>
                <c:pt idx="962">
                  <c:v>21.947343</c:v>
                </c:pt>
                <c:pt idx="963">
                  <c:v>21.948418</c:v>
                </c:pt>
                <c:pt idx="964">
                  <c:v>21.946881999999999</c:v>
                </c:pt>
                <c:pt idx="965">
                  <c:v>21.947343</c:v>
                </c:pt>
                <c:pt idx="966">
                  <c:v>21.946881999999999</c:v>
                </c:pt>
                <c:pt idx="967">
                  <c:v>21.946729000000001</c:v>
                </c:pt>
                <c:pt idx="968">
                  <c:v>21.947804000000001</c:v>
                </c:pt>
                <c:pt idx="969">
                  <c:v>21.947343</c:v>
                </c:pt>
                <c:pt idx="970">
                  <c:v>21.947804000000001</c:v>
                </c:pt>
                <c:pt idx="971">
                  <c:v>21.947649999999999</c:v>
                </c:pt>
                <c:pt idx="972">
                  <c:v>21.948111000000001</c:v>
                </c:pt>
                <c:pt idx="973">
                  <c:v>21.948264000000002</c:v>
                </c:pt>
                <c:pt idx="974">
                  <c:v>21.947804000000001</c:v>
                </c:pt>
                <c:pt idx="975">
                  <c:v>21.947496000000001</c:v>
                </c:pt>
                <c:pt idx="976">
                  <c:v>21.946574999999999</c:v>
                </c:pt>
                <c:pt idx="977">
                  <c:v>21.946881999999999</c:v>
                </c:pt>
                <c:pt idx="978">
                  <c:v>21.947496000000001</c:v>
                </c:pt>
                <c:pt idx="979">
                  <c:v>21.947189000000002</c:v>
                </c:pt>
                <c:pt idx="980">
                  <c:v>21.947496000000001</c:v>
                </c:pt>
                <c:pt idx="981">
                  <c:v>21.946881999999999</c:v>
                </c:pt>
                <c:pt idx="982">
                  <c:v>21.947343</c:v>
                </c:pt>
                <c:pt idx="983">
                  <c:v>21.948111000000001</c:v>
                </c:pt>
                <c:pt idx="984">
                  <c:v>21.946881999999999</c:v>
                </c:pt>
                <c:pt idx="985">
                  <c:v>21.946881999999999</c:v>
                </c:pt>
                <c:pt idx="986">
                  <c:v>21.947496000000001</c:v>
                </c:pt>
                <c:pt idx="987">
                  <c:v>21.947343</c:v>
                </c:pt>
                <c:pt idx="988">
                  <c:v>21.949493</c:v>
                </c:pt>
                <c:pt idx="989">
                  <c:v>21.947343</c:v>
                </c:pt>
                <c:pt idx="990">
                  <c:v>21.947649999999999</c:v>
                </c:pt>
                <c:pt idx="991">
                  <c:v>21.947649999999999</c:v>
                </c:pt>
                <c:pt idx="992">
                  <c:v>21.947804000000001</c:v>
                </c:pt>
                <c:pt idx="993">
                  <c:v>21.946881999999999</c:v>
                </c:pt>
                <c:pt idx="994">
                  <c:v>21.947496000000001</c:v>
                </c:pt>
                <c:pt idx="995">
                  <c:v>21.947956999999999</c:v>
                </c:pt>
                <c:pt idx="996">
                  <c:v>21.945653</c:v>
                </c:pt>
                <c:pt idx="997">
                  <c:v>21.947189000000002</c:v>
                </c:pt>
                <c:pt idx="998">
                  <c:v>21.946881999999999</c:v>
                </c:pt>
                <c:pt idx="999">
                  <c:v>21.947496000000001</c:v>
                </c:pt>
                <c:pt idx="1000">
                  <c:v>21.947956999999999</c:v>
                </c:pt>
                <c:pt idx="1001">
                  <c:v>21.947343</c:v>
                </c:pt>
                <c:pt idx="1002">
                  <c:v>21.947649999999999</c:v>
                </c:pt>
                <c:pt idx="1003">
                  <c:v>21.947189000000002</c:v>
                </c:pt>
                <c:pt idx="1004">
                  <c:v>21.947036000000001</c:v>
                </c:pt>
                <c:pt idx="1005">
                  <c:v>21.945961</c:v>
                </c:pt>
                <c:pt idx="1006">
                  <c:v>21.948418</c:v>
                </c:pt>
                <c:pt idx="1007">
                  <c:v>21.948264000000002</c:v>
                </c:pt>
                <c:pt idx="1008">
                  <c:v>21.946268</c:v>
                </c:pt>
                <c:pt idx="1009">
                  <c:v>21.947036000000001</c:v>
                </c:pt>
                <c:pt idx="1010">
                  <c:v>21.947036000000001</c:v>
                </c:pt>
                <c:pt idx="1011">
                  <c:v>21.947189000000002</c:v>
                </c:pt>
                <c:pt idx="1012">
                  <c:v>21.948111000000001</c:v>
                </c:pt>
                <c:pt idx="1013">
                  <c:v>21.948264000000002</c:v>
                </c:pt>
                <c:pt idx="1014">
                  <c:v>21.947036000000001</c:v>
                </c:pt>
                <c:pt idx="1015">
                  <c:v>21.947649999999999</c:v>
                </c:pt>
                <c:pt idx="1016">
                  <c:v>21.947343</c:v>
                </c:pt>
                <c:pt idx="1017">
                  <c:v>21.947804000000001</c:v>
                </c:pt>
                <c:pt idx="1018">
                  <c:v>21.948111000000001</c:v>
                </c:pt>
                <c:pt idx="1019">
                  <c:v>21.946574999999999</c:v>
                </c:pt>
                <c:pt idx="1020">
                  <c:v>21.947189000000002</c:v>
                </c:pt>
                <c:pt idx="1021">
                  <c:v>21.947649999999999</c:v>
                </c:pt>
                <c:pt idx="1022">
                  <c:v>21.946881999999999</c:v>
                </c:pt>
                <c:pt idx="1023">
                  <c:v>21.947649999999999</c:v>
                </c:pt>
                <c:pt idx="1024">
                  <c:v>21.947804000000001</c:v>
                </c:pt>
                <c:pt idx="1025">
                  <c:v>21.947189000000002</c:v>
                </c:pt>
                <c:pt idx="1026">
                  <c:v>21.948111000000001</c:v>
                </c:pt>
                <c:pt idx="1027">
                  <c:v>21.947189000000002</c:v>
                </c:pt>
                <c:pt idx="1028">
                  <c:v>21.947649999999999</c:v>
                </c:pt>
                <c:pt idx="1029">
                  <c:v>21.947496000000001</c:v>
                </c:pt>
                <c:pt idx="1030">
                  <c:v>21.947343</c:v>
                </c:pt>
                <c:pt idx="1031">
                  <c:v>21.947036000000001</c:v>
                </c:pt>
                <c:pt idx="1032">
                  <c:v>21.946881999999999</c:v>
                </c:pt>
                <c:pt idx="1033">
                  <c:v>21.946881999999999</c:v>
                </c:pt>
                <c:pt idx="1034">
                  <c:v>21.946114000000001</c:v>
                </c:pt>
                <c:pt idx="1035">
                  <c:v>21.947343</c:v>
                </c:pt>
                <c:pt idx="1036">
                  <c:v>21.947956999999999</c:v>
                </c:pt>
                <c:pt idx="1037">
                  <c:v>21.947649999999999</c:v>
                </c:pt>
                <c:pt idx="1038">
                  <c:v>21.947036000000001</c:v>
                </c:pt>
                <c:pt idx="1039">
                  <c:v>21.947343</c:v>
                </c:pt>
                <c:pt idx="1040">
                  <c:v>21.947804000000001</c:v>
                </c:pt>
                <c:pt idx="1041">
                  <c:v>21.947649999999999</c:v>
                </c:pt>
                <c:pt idx="1042">
                  <c:v>21.947189000000002</c:v>
                </c:pt>
                <c:pt idx="1043">
                  <c:v>21.946881999999999</c:v>
                </c:pt>
                <c:pt idx="1044">
                  <c:v>21.948111000000001</c:v>
                </c:pt>
                <c:pt idx="1045">
                  <c:v>21.947343</c:v>
                </c:pt>
                <c:pt idx="1046">
                  <c:v>21.947343</c:v>
                </c:pt>
                <c:pt idx="1047">
                  <c:v>21.947036000000001</c:v>
                </c:pt>
                <c:pt idx="1048">
                  <c:v>21.946574999999999</c:v>
                </c:pt>
                <c:pt idx="1049">
                  <c:v>21.947343</c:v>
                </c:pt>
                <c:pt idx="1050">
                  <c:v>21.947649999999999</c:v>
                </c:pt>
                <c:pt idx="1051">
                  <c:v>21.946114000000001</c:v>
                </c:pt>
                <c:pt idx="1052">
                  <c:v>21.947496000000001</c:v>
                </c:pt>
                <c:pt idx="1053">
                  <c:v>21.947343</c:v>
                </c:pt>
                <c:pt idx="1054">
                  <c:v>21.946574999999999</c:v>
                </c:pt>
                <c:pt idx="1055">
                  <c:v>21.947496000000001</c:v>
                </c:pt>
                <c:pt idx="1056">
                  <c:v>21.946574999999999</c:v>
                </c:pt>
                <c:pt idx="1057">
                  <c:v>21.948111000000001</c:v>
                </c:pt>
                <c:pt idx="1058">
                  <c:v>21.947496000000001</c:v>
                </c:pt>
                <c:pt idx="1059">
                  <c:v>21.947649999999999</c:v>
                </c:pt>
                <c:pt idx="1060">
                  <c:v>21.946881999999999</c:v>
                </c:pt>
                <c:pt idx="1061">
                  <c:v>21.947036000000001</c:v>
                </c:pt>
                <c:pt idx="1062">
                  <c:v>21.947036000000001</c:v>
                </c:pt>
                <c:pt idx="1063">
                  <c:v>21.947804000000001</c:v>
                </c:pt>
                <c:pt idx="1064">
                  <c:v>21.946881999999999</c:v>
                </c:pt>
                <c:pt idx="1065">
                  <c:v>21.947343</c:v>
                </c:pt>
                <c:pt idx="1066">
                  <c:v>21.946881999999999</c:v>
                </c:pt>
                <c:pt idx="1067">
                  <c:v>21.947189000000002</c:v>
                </c:pt>
                <c:pt idx="1068">
                  <c:v>21.948111000000001</c:v>
                </c:pt>
                <c:pt idx="1069">
                  <c:v>21.946881999999999</c:v>
                </c:pt>
                <c:pt idx="1070">
                  <c:v>21.947189000000002</c:v>
                </c:pt>
                <c:pt idx="1071">
                  <c:v>21.947496000000001</c:v>
                </c:pt>
                <c:pt idx="1072">
                  <c:v>21.947036000000001</c:v>
                </c:pt>
                <c:pt idx="1073">
                  <c:v>21.946729000000001</c:v>
                </c:pt>
                <c:pt idx="1074">
                  <c:v>21.948111000000001</c:v>
                </c:pt>
                <c:pt idx="1075">
                  <c:v>21.947804000000001</c:v>
                </c:pt>
                <c:pt idx="1076">
                  <c:v>21.947189000000002</c:v>
                </c:pt>
                <c:pt idx="1077">
                  <c:v>21.947496000000001</c:v>
                </c:pt>
                <c:pt idx="1078">
                  <c:v>21.946729000000001</c:v>
                </c:pt>
                <c:pt idx="1079">
                  <c:v>21.948571000000001</c:v>
                </c:pt>
                <c:pt idx="1080">
                  <c:v>21.947804000000001</c:v>
                </c:pt>
                <c:pt idx="1081">
                  <c:v>21.947036000000001</c:v>
                </c:pt>
                <c:pt idx="1082">
                  <c:v>21.947496000000001</c:v>
                </c:pt>
                <c:pt idx="1083">
                  <c:v>21.947804000000001</c:v>
                </c:pt>
                <c:pt idx="1084">
                  <c:v>21.948879000000002</c:v>
                </c:pt>
                <c:pt idx="1085">
                  <c:v>21.947649999999999</c:v>
                </c:pt>
                <c:pt idx="1086">
                  <c:v>21.948418</c:v>
                </c:pt>
                <c:pt idx="1087">
                  <c:v>21.947496000000001</c:v>
                </c:pt>
                <c:pt idx="1088">
                  <c:v>21.947649999999999</c:v>
                </c:pt>
                <c:pt idx="1089">
                  <c:v>21.947804000000001</c:v>
                </c:pt>
                <c:pt idx="1090">
                  <c:v>21.948264000000002</c:v>
                </c:pt>
                <c:pt idx="1091">
                  <c:v>21.947496000000001</c:v>
                </c:pt>
                <c:pt idx="1092">
                  <c:v>21.946729000000001</c:v>
                </c:pt>
                <c:pt idx="1093">
                  <c:v>21.946729000000001</c:v>
                </c:pt>
                <c:pt idx="1094">
                  <c:v>21.947343</c:v>
                </c:pt>
                <c:pt idx="1095">
                  <c:v>21.947036000000001</c:v>
                </c:pt>
                <c:pt idx="1096">
                  <c:v>21.947804000000001</c:v>
                </c:pt>
                <c:pt idx="1097">
                  <c:v>21.947189000000002</c:v>
                </c:pt>
                <c:pt idx="1098">
                  <c:v>21.947649999999999</c:v>
                </c:pt>
                <c:pt idx="1099">
                  <c:v>21.947804000000001</c:v>
                </c:pt>
                <c:pt idx="1100">
                  <c:v>21.946268</c:v>
                </c:pt>
                <c:pt idx="1101">
                  <c:v>21.946881999999999</c:v>
                </c:pt>
                <c:pt idx="1102">
                  <c:v>21.945806999999999</c:v>
                </c:pt>
                <c:pt idx="1103">
                  <c:v>21.946729000000001</c:v>
                </c:pt>
                <c:pt idx="1104">
                  <c:v>21.945961</c:v>
                </c:pt>
                <c:pt idx="1105">
                  <c:v>21.947343</c:v>
                </c:pt>
                <c:pt idx="1106">
                  <c:v>21.947189000000002</c:v>
                </c:pt>
                <c:pt idx="1107">
                  <c:v>21.946729000000001</c:v>
                </c:pt>
                <c:pt idx="1108">
                  <c:v>21.947036000000001</c:v>
                </c:pt>
                <c:pt idx="1109">
                  <c:v>21.947956999999999</c:v>
                </c:pt>
                <c:pt idx="1110">
                  <c:v>21.947496000000001</c:v>
                </c:pt>
                <c:pt idx="1111">
                  <c:v>21.947496000000001</c:v>
                </c:pt>
                <c:pt idx="1112">
                  <c:v>21.947036000000001</c:v>
                </c:pt>
                <c:pt idx="1113">
                  <c:v>21.948264000000002</c:v>
                </c:pt>
                <c:pt idx="1114">
                  <c:v>21.947036000000001</c:v>
                </c:pt>
                <c:pt idx="1115">
                  <c:v>21.947189000000002</c:v>
                </c:pt>
                <c:pt idx="1116">
                  <c:v>21.948111000000001</c:v>
                </c:pt>
                <c:pt idx="1117">
                  <c:v>21.947496000000001</c:v>
                </c:pt>
                <c:pt idx="1118">
                  <c:v>21.946729000000001</c:v>
                </c:pt>
                <c:pt idx="1119">
                  <c:v>21.946881999999999</c:v>
                </c:pt>
                <c:pt idx="1120">
                  <c:v>21.947496000000001</c:v>
                </c:pt>
                <c:pt idx="1121">
                  <c:v>21.948111000000001</c:v>
                </c:pt>
                <c:pt idx="1122">
                  <c:v>21.947036000000001</c:v>
                </c:pt>
                <c:pt idx="1123">
                  <c:v>21.947343</c:v>
                </c:pt>
                <c:pt idx="1124">
                  <c:v>21.947649999999999</c:v>
                </c:pt>
                <c:pt idx="1125">
                  <c:v>21.947649999999999</c:v>
                </c:pt>
                <c:pt idx="1126">
                  <c:v>21.947496000000001</c:v>
                </c:pt>
                <c:pt idx="1127">
                  <c:v>21.946574999999999</c:v>
                </c:pt>
                <c:pt idx="1128">
                  <c:v>21.947649999999999</c:v>
                </c:pt>
                <c:pt idx="1129">
                  <c:v>21.947956999999999</c:v>
                </c:pt>
                <c:pt idx="1130">
                  <c:v>21.946729000000001</c:v>
                </c:pt>
                <c:pt idx="1131">
                  <c:v>21.947804000000001</c:v>
                </c:pt>
                <c:pt idx="1132">
                  <c:v>21.947189000000002</c:v>
                </c:pt>
                <c:pt idx="1133">
                  <c:v>21.947189000000002</c:v>
                </c:pt>
                <c:pt idx="1134">
                  <c:v>21.947804000000001</c:v>
                </c:pt>
                <c:pt idx="1135">
                  <c:v>21.948418</c:v>
                </c:pt>
                <c:pt idx="1136">
                  <c:v>21.948111000000001</c:v>
                </c:pt>
                <c:pt idx="1137">
                  <c:v>21.946729000000001</c:v>
                </c:pt>
                <c:pt idx="1138">
                  <c:v>21.947189000000002</c:v>
                </c:pt>
                <c:pt idx="1139">
                  <c:v>21.947649999999999</c:v>
                </c:pt>
                <c:pt idx="1140">
                  <c:v>21.947956999999999</c:v>
                </c:pt>
                <c:pt idx="1141">
                  <c:v>21.947189000000002</c:v>
                </c:pt>
                <c:pt idx="1142">
                  <c:v>21.946114000000001</c:v>
                </c:pt>
                <c:pt idx="1143">
                  <c:v>21.946881999999999</c:v>
                </c:pt>
                <c:pt idx="1144">
                  <c:v>21.947036000000001</c:v>
                </c:pt>
                <c:pt idx="1145">
                  <c:v>21.947189000000002</c:v>
                </c:pt>
                <c:pt idx="1146">
                  <c:v>21.947649999999999</c:v>
                </c:pt>
                <c:pt idx="1147">
                  <c:v>21.947804000000001</c:v>
                </c:pt>
                <c:pt idx="1148">
                  <c:v>21.946574999999999</c:v>
                </c:pt>
                <c:pt idx="1149">
                  <c:v>21.946574999999999</c:v>
                </c:pt>
                <c:pt idx="1150">
                  <c:v>21.947804000000001</c:v>
                </c:pt>
                <c:pt idx="1151">
                  <c:v>21.947804000000001</c:v>
                </c:pt>
                <c:pt idx="1152">
                  <c:v>21.947036000000001</c:v>
                </c:pt>
                <c:pt idx="1153">
                  <c:v>21.946421000000001</c:v>
                </c:pt>
                <c:pt idx="1154">
                  <c:v>21.946729000000001</c:v>
                </c:pt>
                <c:pt idx="1155">
                  <c:v>21.947343</c:v>
                </c:pt>
                <c:pt idx="1156">
                  <c:v>21.947189000000002</c:v>
                </c:pt>
                <c:pt idx="1157">
                  <c:v>21.947804000000001</c:v>
                </c:pt>
                <c:pt idx="1158">
                  <c:v>21.947649999999999</c:v>
                </c:pt>
                <c:pt idx="1159">
                  <c:v>21.946421000000001</c:v>
                </c:pt>
                <c:pt idx="1160">
                  <c:v>21.948111000000001</c:v>
                </c:pt>
                <c:pt idx="1161">
                  <c:v>21.947343</c:v>
                </c:pt>
                <c:pt idx="1162">
                  <c:v>21.947956999999999</c:v>
                </c:pt>
                <c:pt idx="1163">
                  <c:v>21.947189000000002</c:v>
                </c:pt>
                <c:pt idx="1164">
                  <c:v>21.948264000000002</c:v>
                </c:pt>
                <c:pt idx="1165">
                  <c:v>21.947036000000001</c:v>
                </c:pt>
                <c:pt idx="1166">
                  <c:v>21.946268</c:v>
                </c:pt>
                <c:pt idx="1167">
                  <c:v>21.947036000000001</c:v>
                </c:pt>
                <c:pt idx="1168">
                  <c:v>21.947036000000001</c:v>
                </c:pt>
                <c:pt idx="1169">
                  <c:v>21.947343</c:v>
                </c:pt>
                <c:pt idx="1170">
                  <c:v>21.947649999999999</c:v>
                </c:pt>
                <c:pt idx="1171">
                  <c:v>21.948418</c:v>
                </c:pt>
                <c:pt idx="1172">
                  <c:v>21.947649999999999</c:v>
                </c:pt>
                <c:pt idx="1173">
                  <c:v>21.947649999999999</c:v>
                </c:pt>
                <c:pt idx="1174">
                  <c:v>21.946574999999999</c:v>
                </c:pt>
                <c:pt idx="1175">
                  <c:v>21.947804000000001</c:v>
                </c:pt>
                <c:pt idx="1176">
                  <c:v>21.947343</c:v>
                </c:pt>
                <c:pt idx="1177">
                  <c:v>21.948418</c:v>
                </c:pt>
                <c:pt idx="1178">
                  <c:v>21.947343</c:v>
                </c:pt>
                <c:pt idx="1179">
                  <c:v>21.946114000000001</c:v>
                </c:pt>
                <c:pt idx="1180">
                  <c:v>21.947189000000002</c:v>
                </c:pt>
                <c:pt idx="1181">
                  <c:v>21.947496000000001</c:v>
                </c:pt>
                <c:pt idx="1182">
                  <c:v>21.947496000000001</c:v>
                </c:pt>
                <c:pt idx="1183">
                  <c:v>21.947036000000001</c:v>
                </c:pt>
                <c:pt idx="1184">
                  <c:v>21.947496000000001</c:v>
                </c:pt>
                <c:pt idx="1185">
                  <c:v>21.947036000000001</c:v>
                </c:pt>
                <c:pt idx="1186">
                  <c:v>21.947649999999999</c:v>
                </c:pt>
                <c:pt idx="1187">
                  <c:v>21.948111000000001</c:v>
                </c:pt>
                <c:pt idx="1188">
                  <c:v>21.947189000000002</c:v>
                </c:pt>
                <c:pt idx="1189">
                  <c:v>21.947343</c:v>
                </c:pt>
                <c:pt idx="1190">
                  <c:v>21.947036000000001</c:v>
                </c:pt>
                <c:pt idx="1191">
                  <c:v>21.947189000000002</c:v>
                </c:pt>
                <c:pt idx="1192">
                  <c:v>21.947496000000001</c:v>
                </c:pt>
                <c:pt idx="1193">
                  <c:v>21.947496000000001</c:v>
                </c:pt>
                <c:pt idx="1194">
                  <c:v>21.947804000000001</c:v>
                </c:pt>
                <c:pt idx="1195">
                  <c:v>21.946729000000001</c:v>
                </c:pt>
                <c:pt idx="1196">
                  <c:v>21.946729000000001</c:v>
                </c:pt>
                <c:pt idx="1197">
                  <c:v>21.948111000000001</c:v>
                </c:pt>
                <c:pt idx="1198">
                  <c:v>21.947496000000001</c:v>
                </c:pt>
                <c:pt idx="1199">
                  <c:v>21.947496000000001</c:v>
                </c:pt>
                <c:pt idx="1200">
                  <c:v>21.947804000000001</c:v>
                </c:pt>
                <c:pt idx="1201">
                  <c:v>21.947804000000001</c:v>
                </c:pt>
                <c:pt idx="1202">
                  <c:v>21.947189000000002</c:v>
                </c:pt>
                <c:pt idx="1203">
                  <c:v>21.948418</c:v>
                </c:pt>
                <c:pt idx="1204">
                  <c:v>21.947956999999999</c:v>
                </c:pt>
                <c:pt idx="1205">
                  <c:v>21.947036000000001</c:v>
                </c:pt>
                <c:pt idx="1206">
                  <c:v>21.948418</c:v>
                </c:pt>
                <c:pt idx="1207">
                  <c:v>21.948111000000001</c:v>
                </c:pt>
                <c:pt idx="1208">
                  <c:v>21.947804000000001</c:v>
                </c:pt>
                <c:pt idx="1209">
                  <c:v>21.947036000000001</c:v>
                </c:pt>
                <c:pt idx="1210">
                  <c:v>21.947956999999999</c:v>
                </c:pt>
                <c:pt idx="1211">
                  <c:v>21.947956999999999</c:v>
                </c:pt>
                <c:pt idx="1212">
                  <c:v>21.947649999999999</c:v>
                </c:pt>
                <c:pt idx="1213">
                  <c:v>21.948879000000002</c:v>
                </c:pt>
                <c:pt idx="1214">
                  <c:v>21.946574999999999</c:v>
                </c:pt>
                <c:pt idx="1215">
                  <c:v>21.947804000000001</c:v>
                </c:pt>
                <c:pt idx="1216">
                  <c:v>21.947649999999999</c:v>
                </c:pt>
                <c:pt idx="1217">
                  <c:v>21.946729000000001</c:v>
                </c:pt>
                <c:pt idx="1218">
                  <c:v>21.947343</c:v>
                </c:pt>
                <c:pt idx="1219">
                  <c:v>21.948264000000002</c:v>
                </c:pt>
                <c:pt idx="1220">
                  <c:v>21.948264000000002</c:v>
                </c:pt>
                <c:pt idx="1221">
                  <c:v>21.947804000000001</c:v>
                </c:pt>
                <c:pt idx="1222">
                  <c:v>21.947189000000002</c:v>
                </c:pt>
                <c:pt idx="1223">
                  <c:v>21.947343</c:v>
                </c:pt>
                <c:pt idx="1224">
                  <c:v>21.947189000000002</c:v>
                </c:pt>
                <c:pt idx="1225">
                  <c:v>21.946574999999999</c:v>
                </c:pt>
                <c:pt idx="1226">
                  <c:v>21.946421000000001</c:v>
                </c:pt>
                <c:pt idx="1227">
                  <c:v>21.947343</c:v>
                </c:pt>
                <c:pt idx="1228">
                  <c:v>21.948111000000001</c:v>
                </c:pt>
                <c:pt idx="1229">
                  <c:v>21.947804000000001</c:v>
                </c:pt>
                <c:pt idx="1230">
                  <c:v>21.946881999999999</c:v>
                </c:pt>
                <c:pt idx="1231">
                  <c:v>21.947343</c:v>
                </c:pt>
                <c:pt idx="1232">
                  <c:v>21.947956999999999</c:v>
                </c:pt>
                <c:pt idx="1233">
                  <c:v>21.946421000000001</c:v>
                </c:pt>
                <c:pt idx="1234">
                  <c:v>21.947343</c:v>
                </c:pt>
                <c:pt idx="1235">
                  <c:v>21.947804000000001</c:v>
                </c:pt>
                <c:pt idx="1236">
                  <c:v>21.947496000000001</c:v>
                </c:pt>
                <c:pt idx="1237">
                  <c:v>21.947343</c:v>
                </c:pt>
                <c:pt idx="1238">
                  <c:v>21.946729000000001</c:v>
                </c:pt>
                <c:pt idx="1239">
                  <c:v>21.947036000000001</c:v>
                </c:pt>
                <c:pt idx="1240">
                  <c:v>21.947649999999999</c:v>
                </c:pt>
                <c:pt idx="1241">
                  <c:v>21.947036000000001</c:v>
                </c:pt>
                <c:pt idx="1242">
                  <c:v>21.946729000000001</c:v>
                </c:pt>
                <c:pt idx="1243">
                  <c:v>21.948418</c:v>
                </c:pt>
                <c:pt idx="1244">
                  <c:v>21.947804000000001</c:v>
                </c:pt>
                <c:pt idx="1245">
                  <c:v>21.948418</c:v>
                </c:pt>
                <c:pt idx="1246">
                  <c:v>21.947343</c:v>
                </c:pt>
                <c:pt idx="1247">
                  <c:v>21.946574999999999</c:v>
                </c:pt>
                <c:pt idx="1248">
                  <c:v>21.947343</c:v>
                </c:pt>
                <c:pt idx="1249">
                  <c:v>21.947036000000001</c:v>
                </c:pt>
                <c:pt idx="1250">
                  <c:v>21.946421000000001</c:v>
                </c:pt>
                <c:pt idx="1251">
                  <c:v>21.947496000000001</c:v>
                </c:pt>
                <c:pt idx="1252">
                  <c:v>21.947343</c:v>
                </c:pt>
                <c:pt idx="1253">
                  <c:v>21.947036000000001</c:v>
                </c:pt>
                <c:pt idx="1254">
                  <c:v>21.947804000000001</c:v>
                </c:pt>
                <c:pt idx="1255">
                  <c:v>21.948111000000001</c:v>
                </c:pt>
                <c:pt idx="1256">
                  <c:v>21.947649999999999</c:v>
                </c:pt>
                <c:pt idx="1257">
                  <c:v>21.947189000000002</c:v>
                </c:pt>
                <c:pt idx="1258">
                  <c:v>21.947804000000001</c:v>
                </c:pt>
                <c:pt idx="1259">
                  <c:v>21.947189000000002</c:v>
                </c:pt>
                <c:pt idx="1260">
                  <c:v>21.947649999999999</c:v>
                </c:pt>
                <c:pt idx="1261">
                  <c:v>21.948571000000001</c:v>
                </c:pt>
                <c:pt idx="1262">
                  <c:v>21.947956999999999</c:v>
                </c:pt>
                <c:pt idx="1263">
                  <c:v>21.948111000000001</c:v>
                </c:pt>
                <c:pt idx="1264">
                  <c:v>21.947036000000001</c:v>
                </c:pt>
                <c:pt idx="1265">
                  <c:v>21.948111000000001</c:v>
                </c:pt>
                <c:pt idx="1266">
                  <c:v>21.947956999999999</c:v>
                </c:pt>
                <c:pt idx="1267">
                  <c:v>21.947956999999999</c:v>
                </c:pt>
                <c:pt idx="1268">
                  <c:v>21.948571000000001</c:v>
                </c:pt>
                <c:pt idx="1269">
                  <c:v>21.947496000000001</c:v>
                </c:pt>
                <c:pt idx="1270">
                  <c:v>21.947496000000001</c:v>
                </c:pt>
                <c:pt idx="1271">
                  <c:v>21.947649999999999</c:v>
                </c:pt>
                <c:pt idx="1272">
                  <c:v>21.947189000000002</c:v>
                </c:pt>
                <c:pt idx="1273">
                  <c:v>21.947343</c:v>
                </c:pt>
                <c:pt idx="1274">
                  <c:v>21.948111000000001</c:v>
                </c:pt>
                <c:pt idx="1275">
                  <c:v>21.947496000000001</c:v>
                </c:pt>
                <c:pt idx="1276">
                  <c:v>21.947189000000002</c:v>
                </c:pt>
                <c:pt idx="1277">
                  <c:v>21.946421000000001</c:v>
                </c:pt>
                <c:pt idx="1278">
                  <c:v>21.949031999999999</c:v>
                </c:pt>
                <c:pt idx="1279">
                  <c:v>21.947189000000002</c:v>
                </c:pt>
                <c:pt idx="1280">
                  <c:v>21.948111000000001</c:v>
                </c:pt>
                <c:pt idx="1281">
                  <c:v>21.947036000000001</c:v>
                </c:pt>
                <c:pt idx="1282">
                  <c:v>21.947036000000001</c:v>
                </c:pt>
                <c:pt idx="1283">
                  <c:v>21.947496000000001</c:v>
                </c:pt>
                <c:pt idx="1284">
                  <c:v>21.947649999999999</c:v>
                </c:pt>
                <c:pt idx="1285">
                  <c:v>21.948264000000002</c:v>
                </c:pt>
                <c:pt idx="1286">
                  <c:v>21.947649999999999</c:v>
                </c:pt>
                <c:pt idx="1287">
                  <c:v>21.948264000000002</c:v>
                </c:pt>
                <c:pt idx="1288">
                  <c:v>21.947804000000001</c:v>
                </c:pt>
                <c:pt idx="1289">
                  <c:v>21.947496000000001</c:v>
                </c:pt>
                <c:pt idx="1290">
                  <c:v>21.947496000000001</c:v>
                </c:pt>
                <c:pt idx="1291">
                  <c:v>21.946421000000001</c:v>
                </c:pt>
                <c:pt idx="1292">
                  <c:v>21.947496000000001</c:v>
                </c:pt>
                <c:pt idx="1293">
                  <c:v>21.947649999999999</c:v>
                </c:pt>
                <c:pt idx="1294">
                  <c:v>21.947496000000001</c:v>
                </c:pt>
                <c:pt idx="1295">
                  <c:v>21.948111000000001</c:v>
                </c:pt>
                <c:pt idx="1296">
                  <c:v>21.948111000000001</c:v>
                </c:pt>
                <c:pt idx="1297">
                  <c:v>21.946729000000001</c:v>
                </c:pt>
                <c:pt idx="1298">
                  <c:v>21.947649999999999</c:v>
                </c:pt>
                <c:pt idx="1299">
                  <c:v>21.947343</c:v>
                </c:pt>
                <c:pt idx="1300">
                  <c:v>21.947189000000002</c:v>
                </c:pt>
                <c:pt idx="1301">
                  <c:v>21.947343</c:v>
                </c:pt>
                <c:pt idx="1302">
                  <c:v>21.947036000000001</c:v>
                </c:pt>
                <c:pt idx="1303">
                  <c:v>21.946729000000001</c:v>
                </c:pt>
                <c:pt idx="1304">
                  <c:v>21.948111000000001</c:v>
                </c:pt>
                <c:pt idx="1305">
                  <c:v>21.946421000000001</c:v>
                </c:pt>
                <c:pt idx="1306">
                  <c:v>21.947804000000001</c:v>
                </c:pt>
                <c:pt idx="1307">
                  <c:v>21.947036000000001</c:v>
                </c:pt>
                <c:pt idx="1308">
                  <c:v>21.947189000000002</c:v>
                </c:pt>
                <c:pt idx="1309">
                  <c:v>21.948111000000001</c:v>
                </c:pt>
                <c:pt idx="1310">
                  <c:v>21.947804000000001</c:v>
                </c:pt>
                <c:pt idx="1311">
                  <c:v>21.947036000000001</c:v>
                </c:pt>
                <c:pt idx="1312">
                  <c:v>21.947649999999999</c:v>
                </c:pt>
                <c:pt idx="1313">
                  <c:v>21.947496000000001</c:v>
                </c:pt>
                <c:pt idx="1314">
                  <c:v>21.948879000000002</c:v>
                </c:pt>
                <c:pt idx="1315">
                  <c:v>21.948111000000001</c:v>
                </c:pt>
                <c:pt idx="1316">
                  <c:v>21.947804000000001</c:v>
                </c:pt>
                <c:pt idx="1317">
                  <c:v>21.947956999999999</c:v>
                </c:pt>
                <c:pt idx="1318">
                  <c:v>21.947496000000001</c:v>
                </c:pt>
                <c:pt idx="1319">
                  <c:v>21.946729000000001</c:v>
                </c:pt>
                <c:pt idx="1320">
                  <c:v>21.947036000000001</c:v>
                </c:pt>
                <c:pt idx="1321">
                  <c:v>21.947189000000002</c:v>
                </c:pt>
                <c:pt idx="1322">
                  <c:v>21.948111000000001</c:v>
                </c:pt>
                <c:pt idx="1323">
                  <c:v>21.947189000000002</c:v>
                </c:pt>
                <c:pt idx="1324">
                  <c:v>21.948418</c:v>
                </c:pt>
                <c:pt idx="1325">
                  <c:v>21.947189000000002</c:v>
                </c:pt>
                <c:pt idx="1326">
                  <c:v>21.946729000000001</c:v>
                </c:pt>
                <c:pt idx="1327">
                  <c:v>21.947804000000001</c:v>
                </c:pt>
                <c:pt idx="1328">
                  <c:v>21.947649999999999</c:v>
                </c:pt>
                <c:pt idx="1329">
                  <c:v>21.947804000000001</c:v>
                </c:pt>
                <c:pt idx="1330">
                  <c:v>21.948418</c:v>
                </c:pt>
                <c:pt idx="1331">
                  <c:v>21.947956999999999</c:v>
                </c:pt>
                <c:pt idx="1332">
                  <c:v>21.947189000000002</c:v>
                </c:pt>
                <c:pt idx="1333">
                  <c:v>21.947343</c:v>
                </c:pt>
                <c:pt idx="1334">
                  <c:v>21.947343</c:v>
                </c:pt>
                <c:pt idx="1335">
                  <c:v>21.947343</c:v>
                </c:pt>
                <c:pt idx="1336">
                  <c:v>21.946421000000001</c:v>
                </c:pt>
                <c:pt idx="1337">
                  <c:v>21.947036000000001</c:v>
                </c:pt>
                <c:pt idx="1338">
                  <c:v>21.948111000000001</c:v>
                </c:pt>
                <c:pt idx="1339">
                  <c:v>21.947343</c:v>
                </c:pt>
                <c:pt idx="1340">
                  <c:v>21.947649999999999</c:v>
                </c:pt>
                <c:pt idx="1341">
                  <c:v>21.947189000000002</c:v>
                </c:pt>
                <c:pt idx="1342">
                  <c:v>21.947649999999999</c:v>
                </c:pt>
                <c:pt idx="1343">
                  <c:v>21.948264000000002</c:v>
                </c:pt>
                <c:pt idx="1344">
                  <c:v>21.947649999999999</c:v>
                </c:pt>
                <c:pt idx="1345">
                  <c:v>21.947804000000001</c:v>
                </c:pt>
                <c:pt idx="1346">
                  <c:v>21.947956999999999</c:v>
                </c:pt>
                <c:pt idx="1347">
                  <c:v>21.947189000000002</c:v>
                </c:pt>
                <c:pt idx="1348">
                  <c:v>21.948111000000001</c:v>
                </c:pt>
                <c:pt idx="1349">
                  <c:v>21.948418</c:v>
                </c:pt>
                <c:pt idx="1350">
                  <c:v>21.947189000000002</c:v>
                </c:pt>
                <c:pt idx="1351">
                  <c:v>21.947804000000001</c:v>
                </c:pt>
                <c:pt idx="1352">
                  <c:v>21.948264000000002</c:v>
                </c:pt>
                <c:pt idx="1353">
                  <c:v>21.948264000000002</c:v>
                </c:pt>
                <c:pt idx="1354">
                  <c:v>21.948111000000001</c:v>
                </c:pt>
                <c:pt idx="1355">
                  <c:v>21.946421000000001</c:v>
                </c:pt>
                <c:pt idx="1356">
                  <c:v>21.947189000000002</c:v>
                </c:pt>
                <c:pt idx="1357">
                  <c:v>21.948111000000001</c:v>
                </c:pt>
                <c:pt idx="1358">
                  <c:v>21.947496000000001</c:v>
                </c:pt>
                <c:pt idx="1359">
                  <c:v>21.947496000000001</c:v>
                </c:pt>
                <c:pt idx="1360">
                  <c:v>21.947189000000002</c:v>
                </c:pt>
                <c:pt idx="1361">
                  <c:v>21.948111000000001</c:v>
                </c:pt>
                <c:pt idx="1362">
                  <c:v>21.947036000000001</c:v>
                </c:pt>
                <c:pt idx="1363">
                  <c:v>21.947649999999999</c:v>
                </c:pt>
                <c:pt idx="1364">
                  <c:v>21.948418</c:v>
                </c:pt>
                <c:pt idx="1365">
                  <c:v>21.948111000000001</c:v>
                </c:pt>
                <c:pt idx="1366">
                  <c:v>21.947956999999999</c:v>
                </c:pt>
                <c:pt idx="1367">
                  <c:v>21.947804000000001</c:v>
                </c:pt>
                <c:pt idx="1368">
                  <c:v>21.947649999999999</c:v>
                </c:pt>
                <c:pt idx="1369">
                  <c:v>21.947189000000002</c:v>
                </c:pt>
                <c:pt idx="1370">
                  <c:v>21.946881999999999</c:v>
                </c:pt>
                <c:pt idx="1371">
                  <c:v>21.947956999999999</c:v>
                </c:pt>
                <c:pt idx="1372">
                  <c:v>21.946574999999999</c:v>
                </c:pt>
                <c:pt idx="1373">
                  <c:v>21.947036000000001</c:v>
                </c:pt>
                <c:pt idx="1374">
                  <c:v>21.946421000000001</c:v>
                </c:pt>
                <c:pt idx="1375">
                  <c:v>21.946729000000001</c:v>
                </c:pt>
                <c:pt idx="1376">
                  <c:v>21.947496000000001</c:v>
                </c:pt>
                <c:pt idx="1377">
                  <c:v>21.947956999999999</c:v>
                </c:pt>
                <c:pt idx="1378">
                  <c:v>21.947804000000001</c:v>
                </c:pt>
                <c:pt idx="1379">
                  <c:v>21.947343</c:v>
                </c:pt>
                <c:pt idx="1380">
                  <c:v>21.946729000000001</c:v>
                </c:pt>
                <c:pt idx="1381">
                  <c:v>21.947804000000001</c:v>
                </c:pt>
                <c:pt idx="1382">
                  <c:v>21.948725</c:v>
                </c:pt>
                <c:pt idx="1383">
                  <c:v>21.947956999999999</c:v>
                </c:pt>
                <c:pt idx="1384">
                  <c:v>21.947649999999999</c:v>
                </c:pt>
                <c:pt idx="1385">
                  <c:v>21.948111000000001</c:v>
                </c:pt>
                <c:pt idx="1386">
                  <c:v>21.948264000000002</c:v>
                </c:pt>
                <c:pt idx="1387">
                  <c:v>21.946881999999999</c:v>
                </c:pt>
                <c:pt idx="1388">
                  <c:v>21.947496000000001</c:v>
                </c:pt>
                <c:pt idx="1389">
                  <c:v>21.947649999999999</c:v>
                </c:pt>
                <c:pt idx="1390">
                  <c:v>21.947496000000001</c:v>
                </c:pt>
                <c:pt idx="1391">
                  <c:v>21.947956999999999</c:v>
                </c:pt>
                <c:pt idx="1392">
                  <c:v>21.947343</c:v>
                </c:pt>
                <c:pt idx="1393">
                  <c:v>21.948418</c:v>
                </c:pt>
                <c:pt idx="1394">
                  <c:v>21.947804000000001</c:v>
                </c:pt>
                <c:pt idx="1395">
                  <c:v>21.948418</c:v>
                </c:pt>
                <c:pt idx="1396">
                  <c:v>21.948264000000002</c:v>
                </c:pt>
                <c:pt idx="1397">
                  <c:v>21.948264000000002</c:v>
                </c:pt>
                <c:pt idx="1398">
                  <c:v>21.947496000000001</c:v>
                </c:pt>
                <c:pt idx="1399">
                  <c:v>21.947804000000001</c:v>
                </c:pt>
                <c:pt idx="1400">
                  <c:v>21.948725</c:v>
                </c:pt>
                <c:pt idx="1401">
                  <c:v>21.948264000000002</c:v>
                </c:pt>
                <c:pt idx="1402">
                  <c:v>21.947649999999999</c:v>
                </c:pt>
                <c:pt idx="1403">
                  <c:v>21.947804000000001</c:v>
                </c:pt>
                <c:pt idx="1404">
                  <c:v>21.946421000000001</c:v>
                </c:pt>
                <c:pt idx="1405">
                  <c:v>21.947496000000001</c:v>
                </c:pt>
                <c:pt idx="1406">
                  <c:v>21.947189000000002</c:v>
                </c:pt>
                <c:pt idx="1407">
                  <c:v>21.948725</c:v>
                </c:pt>
                <c:pt idx="1408">
                  <c:v>21.947036000000001</c:v>
                </c:pt>
                <c:pt idx="1409">
                  <c:v>21.947343</c:v>
                </c:pt>
                <c:pt idx="1410">
                  <c:v>21.947496000000001</c:v>
                </c:pt>
                <c:pt idx="1411">
                  <c:v>21.946574999999999</c:v>
                </c:pt>
                <c:pt idx="1412">
                  <c:v>21.947496000000001</c:v>
                </c:pt>
                <c:pt idx="1413">
                  <c:v>21.948264000000002</c:v>
                </c:pt>
                <c:pt idx="1414">
                  <c:v>21.948418</c:v>
                </c:pt>
                <c:pt idx="1415">
                  <c:v>21.947036000000001</c:v>
                </c:pt>
                <c:pt idx="1416">
                  <c:v>21.946421000000001</c:v>
                </c:pt>
                <c:pt idx="1417">
                  <c:v>21.948111000000001</c:v>
                </c:pt>
                <c:pt idx="1418">
                  <c:v>21.948264000000002</c:v>
                </c:pt>
                <c:pt idx="1419">
                  <c:v>21.947804000000001</c:v>
                </c:pt>
                <c:pt idx="1420">
                  <c:v>21.947189000000002</c:v>
                </c:pt>
                <c:pt idx="1421">
                  <c:v>21.947496000000001</c:v>
                </c:pt>
                <c:pt idx="1422">
                  <c:v>21.946729000000001</c:v>
                </c:pt>
                <c:pt idx="1423">
                  <c:v>21.948264000000002</c:v>
                </c:pt>
                <c:pt idx="1424">
                  <c:v>21.948111000000001</c:v>
                </c:pt>
                <c:pt idx="1425">
                  <c:v>21.947804000000001</c:v>
                </c:pt>
                <c:pt idx="1426">
                  <c:v>21.948111000000001</c:v>
                </c:pt>
                <c:pt idx="1427">
                  <c:v>21.948264000000002</c:v>
                </c:pt>
                <c:pt idx="1428">
                  <c:v>21.947343</c:v>
                </c:pt>
                <c:pt idx="1429">
                  <c:v>21.947649999999999</c:v>
                </c:pt>
                <c:pt idx="1430">
                  <c:v>21.947956999999999</c:v>
                </c:pt>
                <c:pt idx="1431">
                  <c:v>21.947804000000001</c:v>
                </c:pt>
                <c:pt idx="1432">
                  <c:v>21.947343</c:v>
                </c:pt>
                <c:pt idx="1433">
                  <c:v>21.947649999999999</c:v>
                </c:pt>
                <c:pt idx="1434">
                  <c:v>21.947189000000002</c:v>
                </c:pt>
                <c:pt idx="1435">
                  <c:v>21.948264000000002</c:v>
                </c:pt>
                <c:pt idx="1436">
                  <c:v>21.947343</c:v>
                </c:pt>
                <c:pt idx="1437">
                  <c:v>21.947649999999999</c:v>
                </c:pt>
                <c:pt idx="1438">
                  <c:v>21.947189000000002</c:v>
                </c:pt>
                <c:pt idx="1439">
                  <c:v>21.947343</c:v>
                </c:pt>
                <c:pt idx="1440">
                  <c:v>21.948418</c:v>
                </c:pt>
                <c:pt idx="1441">
                  <c:v>21.947036000000001</c:v>
                </c:pt>
                <c:pt idx="1442">
                  <c:v>21.948111000000001</c:v>
                </c:pt>
                <c:pt idx="1443">
                  <c:v>21.947343</c:v>
                </c:pt>
                <c:pt idx="1444">
                  <c:v>21.947189000000002</c:v>
                </c:pt>
                <c:pt idx="1445">
                  <c:v>21.947343</c:v>
                </c:pt>
                <c:pt idx="1446">
                  <c:v>21.947649999999999</c:v>
                </c:pt>
                <c:pt idx="1447">
                  <c:v>21.947956999999999</c:v>
                </c:pt>
                <c:pt idx="1448">
                  <c:v>21.947649999999999</c:v>
                </c:pt>
                <c:pt idx="1449">
                  <c:v>21.947804000000001</c:v>
                </c:pt>
                <c:pt idx="1450">
                  <c:v>21.948571000000001</c:v>
                </c:pt>
                <c:pt idx="1451">
                  <c:v>21.947804000000001</c:v>
                </c:pt>
                <c:pt idx="1452">
                  <c:v>21.947956999999999</c:v>
                </c:pt>
                <c:pt idx="1453">
                  <c:v>21.947496000000001</c:v>
                </c:pt>
                <c:pt idx="1454">
                  <c:v>21.948418</c:v>
                </c:pt>
                <c:pt idx="1455">
                  <c:v>21.946574999999999</c:v>
                </c:pt>
                <c:pt idx="1456">
                  <c:v>21.947804000000001</c:v>
                </c:pt>
                <c:pt idx="1457">
                  <c:v>21.947036000000001</c:v>
                </c:pt>
                <c:pt idx="1458">
                  <c:v>21.947804000000001</c:v>
                </c:pt>
                <c:pt idx="1459">
                  <c:v>21.947804000000001</c:v>
                </c:pt>
                <c:pt idx="1460">
                  <c:v>21.947649999999999</c:v>
                </c:pt>
                <c:pt idx="1461">
                  <c:v>21.948264000000002</c:v>
                </c:pt>
                <c:pt idx="1462">
                  <c:v>21.948571000000001</c:v>
                </c:pt>
                <c:pt idx="1463">
                  <c:v>21.947343</c:v>
                </c:pt>
                <c:pt idx="1464">
                  <c:v>21.948111000000001</c:v>
                </c:pt>
                <c:pt idx="1465">
                  <c:v>21.948571000000001</c:v>
                </c:pt>
                <c:pt idx="1466">
                  <c:v>21.947496000000001</c:v>
                </c:pt>
                <c:pt idx="1467">
                  <c:v>21.947956999999999</c:v>
                </c:pt>
                <c:pt idx="1468">
                  <c:v>21.947036000000001</c:v>
                </c:pt>
                <c:pt idx="1469">
                  <c:v>21.946881999999999</c:v>
                </c:pt>
                <c:pt idx="1470">
                  <c:v>21.947956999999999</c:v>
                </c:pt>
                <c:pt idx="1471">
                  <c:v>21.948111000000001</c:v>
                </c:pt>
                <c:pt idx="1472">
                  <c:v>21.947496000000001</c:v>
                </c:pt>
                <c:pt idx="1473">
                  <c:v>21.947036000000001</c:v>
                </c:pt>
                <c:pt idx="1474">
                  <c:v>21.946268</c:v>
                </c:pt>
                <c:pt idx="1475">
                  <c:v>21.947956999999999</c:v>
                </c:pt>
                <c:pt idx="1476">
                  <c:v>21.947956999999999</c:v>
                </c:pt>
                <c:pt idx="1477">
                  <c:v>21.947649999999999</c:v>
                </c:pt>
                <c:pt idx="1478">
                  <c:v>21.947496000000001</c:v>
                </c:pt>
                <c:pt idx="1479">
                  <c:v>21.947189000000002</c:v>
                </c:pt>
                <c:pt idx="1480">
                  <c:v>21.947804000000001</c:v>
                </c:pt>
                <c:pt idx="1481">
                  <c:v>21.947649999999999</c:v>
                </c:pt>
                <c:pt idx="1482">
                  <c:v>21.947189000000002</c:v>
                </c:pt>
                <c:pt idx="1483">
                  <c:v>21.947036000000001</c:v>
                </c:pt>
                <c:pt idx="1484">
                  <c:v>21.947804000000001</c:v>
                </c:pt>
                <c:pt idx="1485">
                  <c:v>21.947496000000001</c:v>
                </c:pt>
                <c:pt idx="1486">
                  <c:v>21.947649999999999</c:v>
                </c:pt>
                <c:pt idx="1487">
                  <c:v>21.948879000000002</c:v>
                </c:pt>
                <c:pt idx="1488">
                  <c:v>21.947649999999999</c:v>
                </c:pt>
                <c:pt idx="1489">
                  <c:v>21.948264000000002</c:v>
                </c:pt>
                <c:pt idx="1490">
                  <c:v>21.948264000000002</c:v>
                </c:pt>
                <c:pt idx="1491">
                  <c:v>21.947804000000001</c:v>
                </c:pt>
                <c:pt idx="1492">
                  <c:v>21.948725</c:v>
                </c:pt>
                <c:pt idx="1493">
                  <c:v>21.949954000000002</c:v>
                </c:pt>
                <c:pt idx="1494">
                  <c:v>21.947343</c:v>
                </c:pt>
                <c:pt idx="1495">
                  <c:v>21.947189000000002</c:v>
                </c:pt>
                <c:pt idx="1496">
                  <c:v>21.948418</c:v>
                </c:pt>
                <c:pt idx="1497">
                  <c:v>21.948111000000001</c:v>
                </c:pt>
                <c:pt idx="1498">
                  <c:v>21.948879000000002</c:v>
                </c:pt>
                <c:pt idx="1499">
                  <c:v>21.946421000000001</c:v>
                </c:pt>
                <c:pt idx="1500">
                  <c:v>21.947649999999999</c:v>
                </c:pt>
                <c:pt idx="1501">
                  <c:v>21.948111000000001</c:v>
                </c:pt>
                <c:pt idx="1502">
                  <c:v>21.947649999999999</c:v>
                </c:pt>
                <c:pt idx="1503">
                  <c:v>21.947496000000001</c:v>
                </c:pt>
                <c:pt idx="1504">
                  <c:v>21.947343</c:v>
                </c:pt>
                <c:pt idx="1505">
                  <c:v>21.946729000000001</c:v>
                </c:pt>
                <c:pt idx="1506">
                  <c:v>21.947956999999999</c:v>
                </c:pt>
                <c:pt idx="1507">
                  <c:v>21.948111000000001</c:v>
                </c:pt>
                <c:pt idx="1508">
                  <c:v>21.948725</c:v>
                </c:pt>
                <c:pt idx="1509">
                  <c:v>21.947804000000001</c:v>
                </c:pt>
                <c:pt idx="1510">
                  <c:v>21.947649999999999</c:v>
                </c:pt>
                <c:pt idx="1511">
                  <c:v>21.947036000000001</c:v>
                </c:pt>
                <c:pt idx="1512">
                  <c:v>21.948111000000001</c:v>
                </c:pt>
                <c:pt idx="1513">
                  <c:v>21.948418</c:v>
                </c:pt>
                <c:pt idx="1514">
                  <c:v>21.948418</c:v>
                </c:pt>
                <c:pt idx="1515">
                  <c:v>21.947496000000001</c:v>
                </c:pt>
                <c:pt idx="1516">
                  <c:v>21.948725</c:v>
                </c:pt>
                <c:pt idx="1517">
                  <c:v>21.947036000000001</c:v>
                </c:pt>
                <c:pt idx="1518">
                  <c:v>21.947956999999999</c:v>
                </c:pt>
                <c:pt idx="1519">
                  <c:v>21.947189000000002</c:v>
                </c:pt>
                <c:pt idx="1520">
                  <c:v>21.947189000000002</c:v>
                </c:pt>
                <c:pt idx="1521">
                  <c:v>21.948111000000001</c:v>
                </c:pt>
                <c:pt idx="1522">
                  <c:v>21.946881999999999</c:v>
                </c:pt>
                <c:pt idx="1523">
                  <c:v>21.947496000000001</c:v>
                </c:pt>
                <c:pt idx="1524">
                  <c:v>21.948264000000002</c:v>
                </c:pt>
                <c:pt idx="1525">
                  <c:v>21.947036000000001</c:v>
                </c:pt>
                <c:pt idx="1526">
                  <c:v>21.947649999999999</c:v>
                </c:pt>
                <c:pt idx="1527">
                  <c:v>21.946574999999999</c:v>
                </c:pt>
                <c:pt idx="1528">
                  <c:v>21.948264000000002</c:v>
                </c:pt>
                <c:pt idx="1529">
                  <c:v>21.946729000000001</c:v>
                </c:pt>
                <c:pt idx="1530">
                  <c:v>21.947649999999999</c:v>
                </c:pt>
                <c:pt idx="1531">
                  <c:v>21.947956999999999</c:v>
                </c:pt>
                <c:pt idx="1532">
                  <c:v>21.946729000000001</c:v>
                </c:pt>
                <c:pt idx="1533">
                  <c:v>21.948879000000002</c:v>
                </c:pt>
                <c:pt idx="1534">
                  <c:v>21.947189000000002</c:v>
                </c:pt>
                <c:pt idx="1535">
                  <c:v>21.947343</c:v>
                </c:pt>
                <c:pt idx="1536">
                  <c:v>21.947804000000001</c:v>
                </c:pt>
                <c:pt idx="1537">
                  <c:v>21.947804000000001</c:v>
                </c:pt>
                <c:pt idx="1538">
                  <c:v>21.947804000000001</c:v>
                </c:pt>
                <c:pt idx="1539">
                  <c:v>21.947189000000002</c:v>
                </c:pt>
                <c:pt idx="1540">
                  <c:v>21.947036000000001</c:v>
                </c:pt>
                <c:pt idx="1541">
                  <c:v>21.947956999999999</c:v>
                </c:pt>
                <c:pt idx="1542">
                  <c:v>21.947804000000001</c:v>
                </c:pt>
                <c:pt idx="1543">
                  <c:v>21.947649999999999</c:v>
                </c:pt>
                <c:pt idx="1544">
                  <c:v>21.948264000000002</c:v>
                </c:pt>
                <c:pt idx="1545">
                  <c:v>21.947343</c:v>
                </c:pt>
                <c:pt idx="1546">
                  <c:v>21.948111000000001</c:v>
                </c:pt>
                <c:pt idx="1547">
                  <c:v>21.947343</c:v>
                </c:pt>
                <c:pt idx="1548">
                  <c:v>21.947804000000001</c:v>
                </c:pt>
                <c:pt idx="1549">
                  <c:v>21.947804000000001</c:v>
                </c:pt>
                <c:pt idx="1550">
                  <c:v>21.947496000000001</c:v>
                </c:pt>
                <c:pt idx="1551">
                  <c:v>21.947496000000001</c:v>
                </c:pt>
                <c:pt idx="1552">
                  <c:v>21.947036000000001</c:v>
                </c:pt>
                <c:pt idx="1553">
                  <c:v>21.947956999999999</c:v>
                </c:pt>
                <c:pt idx="1554">
                  <c:v>21.947496000000001</c:v>
                </c:pt>
                <c:pt idx="1555">
                  <c:v>21.947496000000001</c:v>
                </c:pt>
                <c:pt idx="1556">
                  <c:v>21.947343</c:v>
                </c:pt>
                <c:pt idx="1557">
                  <c:v>21.947343</c:v>
                </c:pt>
                <c:pt idx="1558">
                  <c:v>21.948111000000001</c:v>
                </c:pt>
                <c:pt idx="1559">
                  <c:v>21.948879000000002</c:v>
                </c:pt>
                <c:pt idx="1560">
                  <c:v>21.947343</c:v>
                </c:pt>
                <c:pt idx="1561">
                  <c:v>21.948111000000001</c:v>
                </c:pt>
                <c:pt idx="1562">
                  <c:v>21.947956999999999</c:v>
                </c:pt>
                <c:pt idx="1563">
                  <c:v>21.949031999999999</c:v>
                </c:pt>
                <c:pt idx="1564">
                  <c:v>21.948111000000001</c:v>
                </c:pt>
                <c:pt idx="1565">
                  <c:v>21.948264000000002</c:v>
                </c:pt>
                <c:pt idx="1566">
                  <c:v>21.948571000000001</c:v>
                </c:pt>
                <c:pt idx="1567">
                  <c:v>21.948264000000002</c:v>
                </c:pt>
                <c:pt idx="1568">
                  <c:v>21.947189000000002</c:v>
                </c:pt>
                <c:pt idx="1569">
                  <c:v>21.948418</c:v>
                </c:pt>
                <c:pt idx="1570">
                  <c:v>21.948418</c:v>
                </c:pt>
                <c:pt idx="1571">
                  <c:v>21.949031999999999</c:v>
                </c:pt>
                <c:pt idx="1572">
                  <c:v>21.947189000000002</c:v>
                </c:pt>
                <c:pt idx="1573">
                  <c:v>21.947496000000001</c:v>
                </c:pt>
                <c:pt idx="1574">
                  <c:v>21.947649999999999</c:v>
                </c:pt>
                <c:pt idx="1575">
                  <c:v>21.947343</c:v>
                </c:pt>
                <c:pt idx="1576">
                  <c:v>21.948418</c:v>
                </c:pt>
                <c:pt idx="1577">
                  <c:v>21.947804000000001</c:v>
                </c:pt>
                <c:pt idx="1578">
                  <c:v>21.947956999999999</c:v>
                </c:pt>
                <c:pt idx="1579">
                  <c:v>21.948111000000001</c:v>
                </c:pt>
                <c:pt idx="1580">
                  <c:v>21.948111000000001</c:v>
                </c:pt>
                <c:pt idx="1581">
                  <c:v>21.948264000000002</c:v>
                </c:pt>
                <c:pt idx="1582">
                  <c:v>21.947343</c:v>
                </c:pt>
                <c:pt idx="1583">
                  <c:v>21.947189000000002</c:v>
                </c:pt>
                <c:pt idx="1584">
                  <c:v>21.948725</c:v>
                </c:pt>
                <c:pt idx="1585">
                  <c:v>21.947189000000002</c:v>
                </c:pt>
                <c:pt idx="1586">
                  <c:v>21.949031999999999</c:v>
                </c:pt>
                <c:pt idx="1587">
                  <c:v>21.948111000000001</c:v>
                </c:pt>
                <c:pt idx="1588">
                  <c:v>21.948418</c:v>
                </c:pt>
                <c:pt idx="1589">
                  <c:v>21.947649999999999</c:v>
                </c:pt>
                <c:pt idx="1590">
                  <c:v>21.947804000000001</c:v>
                </c:pt>
                <c:pt idx="1591">
                  <c:v>21.949954000000002</c:v>
                </c:pt>
                <c:pt idx="1592">
                  <c:v>21.948111000000001</c:v>
                </c:pt>
                <c:pt idx="1593">
                  <c:v>21.947956999999999</c:v>
                </c:pt>
                <c:pt idx="1594">
                  <c:v>21.948879000000002</c:v>
                </c:pt>
                <c:pt idx="1595">
                  <c:v>21.948879000000002</c:v>
                </c:pt>
                <c:pt idx="1596">
                  <c:v>21.948264000000002</c:v>
                </c:pt>
                <c:pt idx="1597">
                  <c:v>21.947956999999999</c:v>
                </c:pt>
                <c:pt idx="1598">
                  <c:v>21.948725</c:v>
                </c:pt>
                <c:pt idx="1599">
                  <c:v>21.947496000000001</c:v>
                </c:pt>
                <c:pt idx="1600">
                  <c:v>21.948264000000002</c:v>
                </c:pt>
                <c:pt idx="1601">
                  <c:v>21.947804000000001</c:v>
                </c:pt>
                <c:pt idx="1602">
                  <c:v>21.947956999999999</c:v>
                </c:pt>
                <c:pt idx="1603">
                  <c:v>21.948571000000001</c:v>
                </c:pt>
                <c:pt idx="1604">
                  <c:v>21.948111000000001</c:v>
                </c:pt>
                <c:pt idx="1605">
                  <c:v>21.946881999999999</c:v>
                </c:pt>
                <c:pt idx="1606">
                  <c:v>21.947956999999999</c:v>
                </c:pt>
                <c:pt idx="1607">
                  <c:v>21.947956999999999</c:v>
                </c:pt>
                <c:pt idx="1608">
                  <c:v>21.946881999999999</c:v>
                </c:pt>
                <c:pt idx="1609">
                  <c:v>21.947804000000001</c:v>
                </c:pt>
                <c:pt idx="1610">
                  <c:v>21.947036000000001</c:v>
                </c:pt>
                <c:pt idx="1611">
                  <c:v>21.948111000000001</c:v>
                </c:pt>
                <c:pt idx="1612">
                  <c:v>21.947036000000001</c:v>
                </c:pt>
                <c:pt idx="1613">
                  <c:v>21.948418</c:v>
                </c:pt>
                <c:pt idx="1614">
                  <c:v>21.947804000000001</c:v>
                </c:pt>
                <c:pt idx="1615">
                  <c:v>21.947804000000001</c:v>
                </c:pt>
                <c:pt idx="1616">
                  <c:v>21.948264000000002</c:v>
                </c:pt>
                <c:pt idx="1617">
                  <c:v>21.949338999999998</c:v>
                </c:pt>
                <c:pt idx="1618">
                  <c:v>21.948418</c:v>
                </c:pt>
                <c:pt idx="1619">
                  <c:v>21.947649999999999</c:v>
                </c:pt>
                <c:pt idx="1620">
                  <c:v>21.948418</c:v>
                </c:pt>
                <c:pt idx="1621">
                  <c:v>21.947804000000001</c:v>
                </c:pt>
                <c:pt idx="1622">
                  <c:v>21.948111000000001</c:v>
                </c:pt>
                <c:pt idx="1623">
                  <c:v>21.948264000000002</c:v>
                </c:pt>
                <c:pt idx="1624">
                  <c:v>21.947649999999999</c:v>
                </c:pt>
                <c:pt idx="1625">
                  <c:v>21.947649999999999</c:v>
                </c:pt>
                <c:pt idx="1626">
                  <c:v>21.947956999999999</c:v>
                </c:pt>
                <c:pt idx="1627">
                  <c:v>21.947189000000002</c:v>
                </c:pt>
                <c:pt idx="1628">
                  <c:v>21.948418</c:v>
                </c:pt>
                <c:pt idx="1629">
                  <c:v>21.948571000000001</c:v>
                </c:pt>
                <c:pt idx="1630">
                  <c:v>21.947189000000002</c:v>
                </c:pt>
                <c:pt idx="1631">
                  <c:v>21.947804000000001</c:v>
                </c:pt>
                <c:pt idx="1632">
                  <c:v>21.948571000000001</c:v>
                </c:pt>
                <c:pt idx="1633">
                  <c:v>21.947956999999999</c:v>
                </c:pt>
                <c:pt idx="1634">
                  <c:v>21.947189000000002</c:v>
                </c:pt>
                <c:pt idx="1635">
                  <c:v>21.947343</c:v>
                </c:pt>
                <c:pt idx="1636">
                  <c:v>21.947956999999999</c:v>
                </c:pt>
                <c:pt idx="1637">
                  <c:v>21.948264000000002</c:v>
                </c:pt>
                <c:pt idx="1638">
                  <c:v>21.947956999999999</c:v>
                </c:pt>
                <c:pt idx="1639">
                  <c:v>21.948725</c:v>
                </c:pt>
                <c:pt idx="1640">
                  <c:v>21.947804000000001</c:v>
                </c:pt>
                <c:pt idx="1641">
                  <c:v>21.947649999999999</c:v>
                </c:pt>
                <c:pt idx="1642">
                  <c:v>21.948571000000001</c:v>
                </c:pt>
                <c:pt idx="1643">
                  <c:v>21.948111000000001</c:v>
                </c:pt>
                <c:pt idx="1644">
                  <c:v>21.947804000000001</c:v>
                </c:pt>
                <c:pt idx="1645">
                  <c:v>21.948418</c:v>
                </c:pt>
                <c:pt idx="1646">
                  <c:v>21.948111000000001</c:v>
                </c:pt>
                <c:pt idx="1647">
                  <c:v>21.948264000000002</c:v>
                </c:pt>
                <c:pt idx="1648">
                  <c:v>21.947343</c:v>
                </c:pt>
                <c:pt idx="1649">
                  <c:v>21.947649999999999</c:v>
                </c:pt>
                <c:pt idx="1650">
                  <c:v>21.947956999999999</c:v>
                </c:pt>
                <c:pt idx="1651">
                  <c:v>21.947804000000001</c:v>
                </c:pt>
                <c:pt idx="1652">
                  <c:v>21.948725</c:v>
                </c:pt>
                <c:pt idx="1653">
                  <c:v>21.948111000000001</c:v>
                </c:pt>
                <c:pt idx="1654">
                  <c:v>21.947804000000001</c:v>
                </c:pt>
                <c:pt idx="1655">
                  <c:v>21.946881999999999</c:v>
                </c:pt>
                <c:pt idx="1656">
                  <c:v>21.947496000000001</c:v>
                </c:pt>
                <c:pt idx="1657">
                  <c:v>21.948264000000002</c:v>
                </c:pt>
                <c:pt idx="1658">
                  <c:v>21.946881999999999</c:v>
                </c:pt>
                <c:pt idx="1659">
                  <c:v>21.948418</c:v>
                </c:pt>
                <c:pt idx="1660">
                  <c:v>21.947804000000001</c:v>
                </c:pt>
                <c:pt idx="1661">
                  <c:v>21.948418</c:v>
                </c:pt>
                <c:pt idx="1662">
                  <c:v>21.947804000000001</c:v>
                </c:pt>
                <c:pt idx="1663">
                  <c:v>21.947496000000001</c:v>
                </c:pt>
                <c:pt idx="1664">
                  <c:v>21.948111000000001</c:v>
                </c:pt>
                <c:pt idx="1665">
                  <c:v>21.947496000000001</c:v>
                </c:pt>
                <c:pt idx="1666">
                  <c:v>21.947804000000001</c:v>
                </c:pt>
                <c:pt idx="1667">
                  <c:v>21.948418</c:v>
                </c:pt>
                <c:pt idx="1668">
                  <c:v>21.947804000000001</c:v>
                </c:pt>
                <c:pt idx="1669">
                  <c:v>21.947956999999999</c:v>
                </c:pt>
                <c:pt idx="1670">
                  <c:v>21.947189000000002</c:v>
                </c:pt>
                <c:pt idx="1671">
                  <c:v>21.947189000000002</c:v>
                </c:pt>
                <c:pt idx="1672">
                  <c:v>21.948264000000002</c:v>
                </c:pt>
                <c:pt idx="1673">
                  <c:v>21.947804000000001</c:v>
                </c:pt>
                <c:pt idx="1674">
                  <c:v>21.948418</c:v>
                </c:pt>
                <c:pt idx="1675">
                  <c:v>21.948111000000001</c:v>
                </c:pt>
                <c:pt idx="1676">
                  <c:v>21.947036000000001</c:v>
                </c:pt>
                <c:pt idx="1677">
                  <c:v>21.947956999999999</c:v>
                </c:pt>
                <c:pt idx="1678">
                  <c:v>21.948418</c:v>
                </c:pt>
                <c:pt idx="1679">
                  <c:v>21.948418</c:v>
                </c:pt>
                <c:pt idx="1680">
                  <c:v>21.948418</c:v>
                </c:pt>
                <c:pt idx="1681">
                  <c:v>21.948725</c:v>
                </c:pt>
                <c:pt idx="1682">
                  <c:v>21.948725</c:v>
                </c:pt>
                <c:pt idx="1683">
                  <c:v>21.947189000000002</c:v>
                </c:pt>
                <c:pt idx="1684">
                  <c:v>21.948111000000001</c:v>
                </c:pt>
                <c:pt idx="1685">
                  <c:v>21.948111000000001</c:v>
                </c:pt>
                <c:pt idx="1686">
                  <c:v>21.948418</c:v>
                </c:pt>
                <c:pt idx="1687">
                  <c:v>21.948111000000001</c:v>
                </c:pt>
                <c:pt idx="1688">
                  <c:v>21.948264000000002</c:v>
                </c:pt>
                <c:pt idx="1689">
                  <c:v>21.948111000000001</c:v>
                </c:pt>
                <c:pt idx="1690">
                  <c:v>21.947649999999999</c:v>
                </c:pt>
                <c:pt idx="1691">
                  <c:v>21.947649999999999</c:v>
                </c:pt>
                <c:pt idx="1692">
                  <c:v>21.948725</c:v>
                </c:pt>
                <c:pt idx="1693">
                  <c:v>21.948879000000002</c:v>
                </c:pt>
                <c:pt idx="1694">
                  <c:v>21.947956999999999</c:v>
                </c:pt>
                <c:pt idx="1695">
                  <c:v>21.948418</c:v>
                </c:pt>
                <c:pt idx="1696">
                  <c:v>21.948264000000002</c:v>
                </c:pt>
                <c:pt idx="1697">
                  <c:v>21.947956999999999</c:v>
                </c:pt>
                <c:pt idx="1698">
                  <c:v>21.948264000000002</c:v>
                </c:pt>
                <c:pt idx="1699">
                  <c:v>21.947343</c:v>
                </c:pt>
                <c:pt idx="1700">
                  <c:v>21.948879000000002</c:v>
                </c:pt>
                <c:pt idx="1701">
                  <c:v>21.947649999999999</c:v>
                </c:pt>
                <c:pt idx="1702">
                  <c:v>21.947189000000002</c:v>
                </c:pt>
                <c:pt idx="1703">
                  <c:v>21.947343</c:v>
                </c:pt>
                <c:pt idx="1704">
                  <c:v>21.947343</c:v>
                </c:pt>
                <c:pt idx="1705">
                  <c:v>21.948111000000001</c:v>
                </c:pt>
                <c:pt idx="1706">
                  <c:v>21.948879000000002</c:v>
                </c:pt>
                <c:pt idx="1707">
                  <c:v>21.947956999999999</c:v>
                </c:pt>
                <c:pt idx="1708">
                  <c:v>21.947956999999999</c:v>
                </c:pt>
                <c:pt idx="1709">
                  <c:v>21.947804000000001</c:v>
                </c:pt>
                <c:pt idx="1710">
                  <c:v>21.948418</c:v>
                </c:pt>
                <c:pt idx="1711">
                  <c:v>21.947496000000001</c:v>
                </c:pt>
                <c:pt idx="1712">
                  <c:v>21.948418</c:v>
                </c:pt>
                <c:pt idx="1713">
                  <c:v>21.948111000000001</c:v>
                </c:pt>
                <c:pt idx="1714">
                  <c:v>21.948111000000001</c:v>
                </c:pt>
                <c:pt idx="1715">
                  <c:v>21.947956999999999</c:v>
                </c:pt>
                <c:pt idx="1716">
                  <c:v>21.949338999999998</c:v>
                </c:pt>
                <c:pt idx="1717">
                  <c:v>21.947804000000001</c:v>
                </c:pt>
                <c:pt idx="1718">
                  <c:v>21.948725</c:v>
                </c:pt>
                <c:pt idx="1719">
                  <c:v>21.947496000000001</c:v>
                </c:pt>
                <c:pt idx="1720">
                  <c:v>21.949031999999999</c:v>
                </c:pt>
                <c:pt idx="1721">
                  <c:v>21.948111000000001</c:v>
                </c:pt>
                <c:pt idx="1722">
                  <c:v>21.948264000000002</c:v>
                </c:pt>
                <c:pt idx="1723">
                  <c:v>21.948418</c:v>
                </c:pt>
                <c:pt idx="1724">
                  <c:v>21.948571000000001</c:v>
                </c:pt>
                <c:pt idx="1725">
                  <c:v>21.947496000000001</c:v>
                </c:pt>
                <c:pt idx="1726">
                  <c:v>21.948879000000002</c:v>
                </c:pt>
                <c:pt idx="1727">
                  <c:v>21.948264000000002</c:v>
                </c:pt>
                <c:pt idx="1728">
                  <c:v>21.948571000000001</c:v>
                </c:pt>
                <c:pt idx="1729">
                  <c:v>21.949186000000001</c:v>
                </c:pt>
                <c:pt idx="1730">
                  <c:v>21.949338999999998</c:v>
                </c:pt>
                <c:pt idx="1731">
                  <c:v>21.948111000000001</c:v>
                </c:pt>
                <c:pt idx="1732">
                  <c:v>21.948264000000002</c:v>
                </c:pt>
                <c:pt idx="1733">
                  <c:v>21.948571000000001</c:v>
                </c:pt>
                <c:pt idx="1734">
                  <c:v>21.949338999999998</c:v>
                </c:pt>
                <c:pt idx="1735">
                  <c:v>21.946881999999999</c:v>
                </c:pt>
                <c:pt idx="1736">
                  <c:v>21.947496000000001</c:v>
                </c:pt>
                <c:pt idx="1737">
                  <c:v>21.949186000000001</c:v>
                </c:pt>
                <c:pt idx="1738">
                  <c:v>21.949646999999999</c:v>
                </c:pt>
                <c:pt idx="1739">
                  <c:v>21.948571000000001</c:v>
                </c:pt>
                <c:pt idx="1740">
                  <c:v>21.948879000000002</c:v>
                </c:pt>
                <c:pt idx="1741">
                  <c:v>21.947649999999999</c:v>
                </c:pt>
                <c:pt idx="1742">
                  <c:v>21.948879000000002</c:v>
                </c:pt>
                <c:pt idx="1743">
                  <c:v>21.948111000000001</c:v>
                </c:pt>
                <c:pt idx="1744">
                  <c:v>21.948725</c:v>
                </c:pt>
                <c:pt idx="1745">
                  <c:v>21.948111000000001</c:v>
                </c:pt>
                <c:pt idx="1746">
                  <c:v>21.947649999999999</c:v>
                </c:pt>
                <c:pt idx="1747">
                  <c:v>21.949646999999999</c:v>
                </c:pt>
                <c:pt idx="1748">
                  <c:v>21.948725</c:v>
                </c:pt>
                <c:pt idx="1749">
                  <c:v>21.948111000000001</c:v>
                </c:pt>
                <c:pt idx="1750">
                  <c:v>21.947343</c:v>
                </c:pt>
                <c:pt idx="1751">
                  <c:v>21.947956999999999</c:v>
                </c:pt>
                <c:pt idx="1752">
                  <c:v>21.947343</c:v>
                </c:pt>
                <c:pt idx="1753">
                  <c:v>21.947804000000001</c:v>
                </c:pt>
                <c:pt idx="1754">
                  <c:v>21.949031999999999</c:v>
                </c:pt>
                <c:pt idx="1755">
                  <c:v>21.947649999999999</c:v>
                </c:pt>
                <c:pt idx="1756">
                  <c:v>21.949031999999999</c:v>
                </c:pt>
                <c:pt idx="1757">
                  <c:v>21.948111000000001</c:v>
                </c:pt>
                <c:pt idx="1758">
                  <c:v>21.948264000000002</c:v>
                </c:pt>
                <c:pt idx="1759">
                  <c:v>21.948418</c:v>
                </c:pt>
                <c:pt idx="1760">
                  <c:v>21.948264000000002</c:v>
                </c:pt>
                <c:pt idx="1761">
                  <c:v>21.948264000000002</c:v>
                </c:pt>
                <c:pt idx="1762">
                  <c:v>21.947649999999999</c:v>
                </c:pt>
                <c:pt idx="1763">
                  <c:v>21.948879000000002</c:v>
                </c:pt>
                <c:pt idx="1764">
                  <c:v>21.948264000000002</c:v>
                </c:pt>
                <c:pt idx="1765">
                  <c:v>21.948879000000002</c:v>
                </c:pt>
                <c:pt idx="1766">
                  <c:v>21.947804000000001</c:v>
                </c:pt>
                <c:pt idx="1767">
                  <c:v>21.948879000000002</c:v>
                </c:pt>
                <c:pt idx="1768">
                  <c:v>21.948571000000001</c:v>
                </c:pt>
                <c:pt idx="1769">
                  <c:v>21.947496000000001</c:v>
                </c:pt>
                <c:pt idx="1770">
                  <c:v>21.948571000000001</c:v>
                </c:pt>
                <c:pt idx="1771">
                  <c:v>21.948111000000001</c:v>
                </c:pt>
                <c:pt idx="1772">
                  <c:v>21.947649999999999</c:v>
                </c:pt>
                <c:pt idx="1773">
                  <c:v>21.948264000000002</c:v>
                </c:pt>
                <c:pt idx="1774">
                  <c:v>21.948418</c:v>
                </c:pt>
                <c:pt idx="1775">
                  <c:v>21.948264000000002</c:v>
                </c:pt>
                <c:pt idx="1776">
                  <c:v>21.948264000000002</c:v>
                </c:pt>
                <c:pt idx="1777">
                  <c:v>21.948111000000001</c:v>
                </c:pt>
                <c:pt idx="1778">
                  <c:v>21.949338999999998</c:v>
                </c:pt>
                <c:pt idx="1779">
                  <c:v>21.947649999999999</c:v>
                </c:pt>
                <c:pt idx="1780">
                  <c:v>21.948725</c:v>
                </c:pt>
                <c:pt idx="1781">
                  <c:v>21.948418</c:v>
                </c:pt>
                <c:pt idx="1782">
                  <c:v>21.948725</c:v>
                </c:pt>
                <c:pt idx="1783">
                  <c:v>21.947496000000001</c:v>
                </c:pt>
                <c:pt idx="1784">
                  <c:v>21.948264000000002</c:v>
                </c:pt>
                <c:pt idx="1785">
                  <c:v>21.947956999999999</c:v>
                </c:pt>
                <c:pt idx="1786">
                  <c:v>21.947804000000001</c:v>
                </c:pt>
                <c:pt idx="1787">
                  <c:v>21.948264000000002</c:v>
                </c:pt>
                <c:pt idx="1788">
                  <c:v>21.947804000000001</c:v>
                </c:pt>
                <c:pt idx="1789">
                  <c:v>21.947956999999999</c:v>
                </c:pt>
                <c:pt idx="1790">
                  <c:v>21.948571000000001</c:v>
                </c:pt>
                <c:pt idx="1791">
                  <c:v>21.947804000000001</c:v>
                </c:pt>
                <c:pt idx="1792">
                  <c:v>21.948418</c:v>
                </c:pt>
                <c:pt idx="1793">
                  <c:v>21.948264000000002</c:v>
                </c:pt>
                <c:pt idx="1794">
                  <c:v>21.949186000000001</c:v>
                </c:pt>
                <c:pt idx="1795">
                  <c:v>21.948571000000001</c:v>
                </c:pt>
                <c:pt idx="1796">
                  <c:v>21.948264000000002</c:v>
                </c:pt>
                <c:pt idx="1797">
                  <c:v>21.947804000000001</c:v>
                </c:pt>
                <c:pt idx="1798">
                  <c:v>21.948571000000001</c:v>
                </c:pt>
                <c:pt idx="1799">
                  <c:v>21.948111000000001</c:v>
                </c:pt>
                <c:pt idx="1800">
                  <c:v>21.947649999999999</c:v>
                </c:pt>
                <c:pt idx="1801">
                  <c:v>21.948571000000001</c:v>
                </c:pt>
                <c:pt idx="1802">
                  <c:v>21.948879000000002</c:v>
                </c:pt>
                <c:pt idx="1803">
                  <c:v>21.947649999999999</c:v>
                </c:pt>
                <c:pt idx="1804">
                  <c:v>21.947804000000001</c:v>
                </c:pt>
                <c:pt idx="1805">
                  <c:v>21.948264000000002</c:v>
                </c:pt>
                <c:pt idx="1806">
                  <c:v>21.948725</c:v>
                </c:pt>
                <c:pt idx="1807">
                  <c:v>21.949031999999999</c:v>
                </c:pt>
                <c:pt idx="1808">
                  <c:v>21.949031999999999</c:v>
                </c:pt>
                <c:pt idx="1809">
                  <c:v>21.947496000000001</c:v>
                </c:pt>
                <c:pt idx="1810">
                  <c:v>21.948264000000002</c:v>
                </c:pt>
                <c:pt idx="1811">
                  <c:v>21.948418</c:v>
                </c:pt>
                <c:pt idx="1812">
                  <c:v>21.947496000000001</c:v>
                </c:pt>
                <c:pt idx="1813">
                  <c:v>21.949031999999999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9791560"/>
        <c:axId val="359791952"/>
      </c:scatterChart>
      <c:valAx>
        <c:axId val="35979156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/>
                  <a:t>Time</a:t>
                </a:r>
              </a:p>
            </c:rich>
          </c:tx>
          <c:layout>
            <c:manualLayout>
              <c:xMode val="edge"/>
              <c:yMode val="edge"/>
              <c:x val="0.48180834435143716"/>
              <c:y val="0.9523423080179493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h:mm:ss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9791952"/>
        <c:crosses val="autoZero"/>
        <c:crossBetween val="midCat"/>
      </c:valAx>
      <c:valAx>
        <c:axId val="3597919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dirty="0"/>
                  <a:t>Temperature in </a:t>
                </a:r>
                <a:r>
                  <a:rPr lang="en-GB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̊</a:t>
                </a:r>
                <a:r>
                  <a:rPr lang="en-GB" sz="1200" dirty="0" smtClean="0"/>
                  <a:t>C</a:t>
                </a:r>
                <a:endParaRPr lang="en-GB" sz="1200" dirty="0"/>
              </a:p>
            </c:rich>
          </c:tx>
          <c:layout>
            <c:manualLayout>
              <c:xMode val="edge"/>
              <c:yMode val="edge"/>
              <c:x val="8.0625168763210076E-3"/>
              <c:y val="0.3663387909844602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979156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90557392876097542"/>
          <c:y val="6.8291671874349036E-2"/>
          <c:w val="8.9179792088601245E-2"/>
          <c:h val="0.8067938785877570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0" dirty="0" smtClean="0"/>
              <a:t>pressure test abs </a:t>
            </a:r>
            <a:r>
              <a:rPr lang="en-GB" b="0" dirty="0"/>
              <a:t>@ </a:t>
            </a:r>
            <a:r>
              <a:rPr lang="en-GB" b="0" dirty="0" smtClean="0"/>
              <a:t>atmospheric pressure</a:t>
            </a:r>
            <a:endParaRPr lang="en-GB" b="0" dirty="0"/>
          </a:p>
        </c:rich>
      </c:tx>
      <c:layout>
        <c:manualLayout>
          <c:xMode val="edge"/>
          <c:yMode val="edge"/>
          <c:x val="0.11976874983650297"/>
          <c:y val="3.067220738759435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689752803711123"/>
          <c:y val="0.14220402150073436"/>
          <c:w val="0.78395505794333853"/>
          <c:h val="0.68755254804230714"/>
        </c:manualLayout>
      </c:layout>
      <c:scatterChart>
        <c:scatterStyle val="lineMarker"/>
        <c:varyColors val="0"/>
        <c:ser>
          <c:idx val="0"/>
          <c:order val="0"/>
          <c:tx>
            <c:v>P1 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Sheet1!$EB$2:$EB$5134</c:f>
              <c:numCache>
                <c:formatCode>h:mm:ss</c:formatCode>
                <c:ptCount val="5133"/>
                <c:pt idx="0">
                  <c:v>0.49047453703703708</c:v>
                </c:pt>
                <c:pt idx="1">
                  <c:v>0.49061342592592588</c:v>
                </c:pt>
                <c:pt idx="2">
                  <c:v>0.49062500000000003</c:v>
                </c:pt>
                <c:pt idx="3">
                  <c:v>0.49063657407407407</c:v>
                </c:pt>
                <c:pt idx="4">
                  <c:v>0.49064814814814817</c:v>
                </c:pt>
                <c:pt idx="5">
                  <c:v>0.49065972222222221</c:v>
                </c:pt>
                <c:pt idx="6">
                  <c:v>0.4906712962962963</c:v>
                </c:pt>
                <c:pt idx="7">
                  <c:v>0.49068287037037034</c:v>
                </c:pt>
                <c:pt idx="8">
                  <c:v>0.49069444444444449</c:v>
                </c:pt>
                <c:pt idx="9">
                  <c:v>0.49070601851851853</c:v>
                </c:pt>
                <c:pt idx="10">
                  <c:v>0.49071759259259262</c:v>
                </c:pt>
                <c:pt idx="11">
                  <c:v>0.49072916666666666</c:v>
                </c:pt>
                <c:pt idx="12">
                  <c:v>0.49074074074074076</c:v>
                </c:pt>
                <c:pt idx="13">
                  <c:v>0.49075231481481479</c:v>
                </c:pt>
                <c:pt idx="14">
                  <c:v>0.49076388888888894</c:v>
                </c:pt>
                <c:pt idx="15">
                  <c:v>0.49077546296296298</c:v>
                </c:pt>
                <c:pt idx="16">
                  <c:v>0.49078703703703702</c:v>
                </c:pt>
                <c:pt idx="17">
                  <c:v>0.49079861111111112</c:v>
                </c:pt>
                <c:pt idx="18">
                  <c:v>0.49081018518518515</c:v>
                </c:pt>
                <c:pt idx="19">
                  <c:v>0.49082175925925925</c:v>
                </c:pt>
                <c:pt idx="20">
                  <c:v>0.49083333333333329</c:v>
                </c:pt>
                <c:pt idx="21">
                  <c:v>0.49084490740740744</c:v>
                </c:pt>
                <c:pt idx="22">
                  <c:v>0.49085648148148148</c:v>
                </c:pt>
                <c:pt idx="23">
                  <c:v>0.49086805555555557</c:v>
                </c:pt>
                <c:pt idx="24">
                  <c:v>0.49087962962962961</c:v>
                </c:pt>
                <c:pt idx="25">
                  <c:v>0.4908912037037037</c:v>
                </c:pt>
                <c:pt idx="26">
                  <c:v>0.49090277777777774</c:v>
                </c:pt>
                <c:pt idx="27">
                  <c:v>0.49091435185185189</c:v>
                </c:pt>
                <c:pt idx="28">
                  <c:v>0.49092592592592593</c:v>
                </c:pt>
                <c:pt idx="29">
                  <c:v>0.49093750000000003</c:v>
                </c:pt>
                <c:pt idx="30">
                  <c:v>0.49094907407407407</c:v>
                </c:pt>
                <c:pt idx="31">
                  <c:v>0.49096064814814816</c:v>
                </c:pt>
                <c:pt idx="32">
                  <c:v>0.4909722222222222</c:v>
                </c:pt>
                <c:pt idx="33">
                  <c:v>0.49098379629629635</c:v>
                </c:pt>
                <c:pt idx="34">
                  <c:v>0.49099537037037039</c:v>
                </c:pt>
                <c:pt idx="35">
                  <c:v>0.49100694444444443</c:v>
                </c:pt>
                <c:pt idx="36">
                  <c:v>0.49101851851851852</c:v>
                </c:pt>
                <c:pt idx="37">
                  <c:v>0.49103009259259256</c:v>
                </c:pt>
                <c:pt idx="38">
                  <c:v>0.49104166666666665</c:v>
                </c:pt>
                <c:pt idx="39">
                  <c:v>0.49105324074074069</c:v>
                </c:pt>
                <c:pt idx="40">
                  <c:v>0.49106481481481484</c:v>
                </c:pt>
                <c:pt idx="41">
                  <c:v>0.49107638888888888</c:v>
                </c:pt>
                <c:pt idx="42">
                  <c:v>0.49108796296296298</c:v>
                </c:pt>
                <c:pt idx="43">
                  <c:v>0.49109953703703701</c:v>
                </c:pt>
                <c:pt idx="44">
                  <c:v>0.49111111111111111</c:v>
                </c:pt>
                <c:pt idx="45">
                  <c:v>0.49112268518518515</c:v>
                </c:pt>
                <c:pt idx="46">
                  <c:v>0.4911342592592593</c:v>
                </c:pt>
                <c:pt idx="47">
                  <c:v>0.49114583333333334</c:v>
                </c:pt>
                <c:pt idx="48">
                  <c:v>0.49115740740740743</c:v>
                </c:pt>
                <c:pt idx="49">
                  <c:v>0.49116898148148147</c:v>
                </c:pt>
                <c:pt idx="50">
                  <c:v>0.49118055555555556</c:v>
                </c:pt>
                <c:pt idx="51">
                  <c:v>0.4911921296296296</c:v>
                </c:pt>
                <c:pt idx="52">
                  <c:v>0.49120370370370375</c:v>
                </c:pt>
                <c:pt idx="53">
                  <c:v>0.49121527777777779</c:v>
                </c:pt>
                <c:pt idx="54">
                  <c:v>0.49122685185185189</c:v>
                </c:pt>
                <c:pt idx="55">
                  <c:v>0.49123842592592593</c:v>
                </c:pt>
                <c:pt idx="56">
                  <c:v>0.49124999999999996</c:v>
                </c:pt>
                <c:pt idx="57">
                  <c:v>0.49126157407407406</c:v>
                </c:pt>
                <c:pt idx="58">
                  <c:v>0.4912731481481481</c:v>
                </c:pt>
                <c:pt idx="59">
                  <c:v>0.49128472222222225</c:v>
                </c:pt>
                <c:pt idx="60">
                  <c:v>0.49129629629629629</c:v>
                </c:pt>
                <c:pt idx="61">
                  <c:v>0.49130787037037038</c:v>
                </c:pt>
                <c:pt idx="62">
                  <c:v>0.49131944444444442</c:v>
                </c:pt>
                <c:pt idx="63">
                  <c:v>0.49133101851851851</c:v>
                </c:pt>
                <c:pt idx="64">
                  <c:v>0.49134259259259255</c:v>
                </c:pt>
                <c:pt idx="65">
                  <c:v>0.4913541666666667</c:v>
                </c:pt>
                <c:pt idx="66">
                  <c:v>0.49136574074074074</c:v>
                </c:pt>
                <c:pt idx="67">
                  <c:v>0.49137731481481484</c:v>
                </c:pt>
                <c:pt idx="68">
                  <c:v>0.49138888888888888</c:v>
                </c:pt>
                <c:pt idx="69">
                  <c:v>0.49140046296296297</c:v>
                </c:pt>
                <c:pt idx="70">
                  <c:v>0.49141203703703701</c:v>
                </c:pt>
                <c:pt idx="71">
                  <c:v>0.49142361111111116</c:v>
                </c:pt>
                <c:pt idx="72">
                  <c:v>0.4914351851851852</c:v>
                </c:pt>
                <c:pt idx="73">
                  <c:v>0.49144675925925929</c:v>
                </c:pt>
                <c:pt idx="74">
                  <c:v>0.49145833333333333</c:v>
                </c:pt>
                <c:pt idx="75">
                  <c:v>0.49146990740740742</c:v>
                </c:pt>
                <c:pt idx="76">
                  <c:v>0.49148148148148146</c:v>
                </c:pt>
                <c:pt idx="77">
                  <c:v>0.4914930555555555</c:v>
                </c:pt>
                <c:pt idx="78">
                  <c:v>0.49150462962962965</c:v>
                </c:pt>
                <c:pt idx="79">
                  <c:v>0.49151620370370369</c:v>
                </c:pt>
                <c:pt idx="80">
                  <c:v>0.49152777777777779</c:v>
                </c:pt>
                <c:pt idx="81">
                  <c:v>0.49153935185185182</c:v>
                </c:pt>
                <c:pt idx="82">
                  <c:v>0.49155092592592592</c:v>
                </c:pt>
                <c:pt idx="83">
                  <c:v>0.49156249999999996</c:v>
                </c:pt>
                <c:pt idx="84">
                  <c:v>0.49157407407407411</c:v>
                </c:pt>
                <c:pt idx="85">
                  <c:v>0.49158564814814815</c:v>
                </c:pt>
                <c:pt idx="86">
                  <c:v>0.49159722222222224</c:v>
                </c:pt>
                <c:pt idx="87">
                  <c:v>0.49160879629629628</c:v>
                </c:pt>
                <c:pt idx="88">
                  <c:v>0.49162037037037037</c:v>
                </c:pt>
                <c:pt idx="89">
                  <c:v>0.49163194444444441</c:v>
                </c:pt>
                <c:pt idx="90">
                  <c:v>0.49164351851851856</c:v>
                </c:pt>
                <c:pt idx="91">
                  <c:v>0.4916550925925926</c:v>
                </c:pt>
                <c:pt idx="92">
                  <c:v>0.4916666666666667</c:v>
                </c:pt>
                <c:pt idx="93">
                  <c:v>0.49167824074074074</c:v>
                </c:pt>
                <c:pt idx="94">
                  <c:v>0.49168981481481483</c:v>
                </c:pt>
                <c:pt idx="95">
                  <c:v>0.49170138888888887</c:v>
                </c:pt>
                <c:pt idx="96">
                  <c:v>0.49171296296296302</c:v>
                </c:pt>
                <c:pt idx="97">
                  <c:v>0.49172453703703706</c:v>
                </c:pt>
                <c:pt idx="98">
                  <c:v>0.4917361111111111</c:v>
                </c:pt>
                <c:pt idx="99">
                  <c:v>0.49174768518518519</c:v>
                </c:pt>
                <c:pt idx="100">
                  <c:v>0.49175925925925923</c:v>
                </c:pt>
                <c:pt idx="101">
                  <c:v>0.49177083333333332</c:v>
                </c:pt>
                <c:pt idx="102">
                  <c:v>0.49178240740740736</c:v>
                </c:pt>
                <c:pt idx="103">
                  <c:v>0.49179398148148151</c:v>
                </c:pt>
                <c:pt idx="104">
                  <c:v>0.49180555555555555</c:v>
                </c:pt>
                <c:pt idx="105">
                  <c:v>0.49181712962962965</c:v>
                </c:pt>
                <c:pt idx="106">
                  <c:v>0.49182870370370368</c:v>
                </c:pt>
                <c:pt idx="107">
                  <c:v>0.49184027777777778</c:v>
                </c:pt>
                <c:pt idx="108">
                  <c:v>0.49185185185185182</c:v>
                </c:pt>
                <c:pt idx="109">
                  <c:v>0.49186342592592597</c:v>
                </c:pt>
                <c:pt idx="110">
                  <c:v>0.49187500000000001</c:v>
                </c:pt>
                <c:pt idx="111">
                  <c:v>0.4918865740740741</c:v>
                </c:pt>
                <c:pt idx="112">
                  <c:v>0.49189814814814814</c:v>
                </c:pt>
                <c:pt idx="113">
                  <c:v>0.49190972222222223</c:v>
                </c:pt>
                <c:pt idx="114">
                  <c:v>0.49192129629629627</c:v>
                </c:pt>
                <c:pt idx="115">
                  <c:v>0.49193287037037042</c:v>
                </c:pt>
                <c:pt idx="116">
                  <c:v>0.49194444444444446</c:v>
                </c:pt>
                <c:pt idx="117">
                  <c:v>0.4919560185185185</c:v>
                </c:pt>
                <c:pt idx="118">
                  <c:v>0.4919675925925926</c:v>
                </c:pt>
                <c:pt idx="119">
                  <c:v>0.49197916666666663</c:v>
                </c:pt>
                <c:pt idx="120">
                  <c:v>0.49199074074074073</c:v>
                </c:pt>
                <c:pt idx="121">
                  <c:v>0.49200231481481477</c:v>
                </c:pt>
                <c:pt idx="122">
                  <c:v>0.49201388888888892</c:v>
                </c:pt>
                <c:pt idx="123">
                  <c:v>0.49202546296296296</c:v>
                </c:pt>
                <c:pt idx="124">
                  <c:v>0.49203703703703705</c:v>
                </c:pt>
                <c:pt idx="125">
                  <c:v>0.49204861111111109</c:v>
                </c:pt>
                <c:pt idx="126">
                  <c:v>0.49206018518518518</c:v>
                </c:pt>
                <c:pt idx="127">
                  <c:v>0.49207175925925922</c:v>
                </c:pt>
                <c:pt idx="128">
                  <c:v>0.49208333333333337</c:v>
                </c:pt>
                <c:pt idx="129">
                  <c:v>0.49209490740740741</c:v>
                </c:pt>
                <c:pt idx="130">
                  <c:v>0.49210648148148151</c:v>
                </c:pt>
                <c:pt idx="131">
                  <c:v>0.49211805555555554</c:v>
                </c:pt>
                <c:pt idx="132">
                  <c:v>0.49212962962962964</c:v>
                </c:pt>
                <c:pt idx="133">
                  <c:v>0.49214120370370368</c:v>
                </c:pt>
                <c:pt idx="134">
                  <c:v>0.49215277777777783</c:v>
                </c:pt>
                <c:pt idx="135">
                  <c:v>0.49216435185185187</c:v>
                </c:pt>
                <c:pt idx="136">
                  <c:v>0.49217592592592596</c:v>
                </c:pt>
                <c:pt idx="137">
                  <c:v>0.4921875</c:v>
                </c:pt>
                <c:pt idx="138">
                  <c:v>0.49219907407407404</c:v>
                </c:pt>
                <c:pt idx="139">
                  <c:v>0.49221064814814813</c:v>
                </c:pt>
                <c:pt idx="140">
                  <c:v>0.49222222222222217</c:v>
                </c:pt>
                <c:pt idx="141">
                  <c:v>0.49223379629629632</c:v>
                </c:pt>
                <c:pt idx="142">
                  <c:v>0.49224537037037036</c:v>
                </c:pt>
                <c:pt idx="143">
                  <c:v>0.49225694444444446</c:v>
                </c:pt>
                <c:pt idx="144">
                  <c:v>0.49226851851851849</c:v>
                </c:pt>
                <c:pt idx="145">
                  <c:v>0.49228009259259259</c:v>
                </c:pt>
                <c:pt idx="146">
                  <c:v>0.49229166666666663</c:v>
                </c:pt>
                <c:pt idx="147">
                  <c:v>0.49230324074074078</c:v>
                </c:pt>
                <c:pt idx="148">
                  <c:v>0.49231481481481482</c:v>
                </c:pt>
                <c:pt idx="149">
                  <c:v>0.49232638888888891</c:v>
                </c:pt>
                <c:pt idx="150">
                  <c:v>0.49233796296296295</c:v>
                </c:pt>
                <c:pt idx="151">
                  <c:v>0.49234953703703704</c:v>
                </c:pt>
                <c:pt idx="152">
                  <c:v>0.49236111111111108</c:v>
                </c:pt>
                <c:pt idx="153">
                  <c:v>0.49237268518518523</c:v>
                </c:pt>
                <c:pt idx="154">
                  <c:v>0.49238425925925927</c:v>
                </c:pt>
                <c:pt idx="155">
                  <c:v>0.49239583333333337</c:v>
                </c:pt>
                <c:pt idx="156">
                  <c:v>0.4924074074074074</c:v>
                </c:pt>
                <c:pt idx="157">
                  <c:v>0.4924189814814815</c:v>
                </c:pt>
                <c:pt idx="158">
                  <c:v>0.49243055555555554</c:v>
                </c:pt>
                <c:pt idx="159">
                  <c:v>0.49244212962962958</c:v>
                </c:pt>
                <c:pt idx="160">
                  <c:v>0.49245370370370373</c:v>
                </c:pt>
                <c:pt idx="161">
                  <c:v>0.49246527777777777</c:v>
                </c:pt>
                <c:pt idx="162">
                  <c:v>0.49247685185185186</c:v>
                </c:pt>
                <c:pt idx="163">
                  <c:v>0.4924884259259259</c:v>
                </c:pt>
                <c:pt idx="164">
                  <c:v>0.49249999999999999</c:v>
                </c:pt>
                <c:pt idx="165">
                  <c:v>0.49251157407407403</c:v>
                </c:pt>
                <c:pt idx="166">
                  <c:v>0.49252314814814818</c:v>
                </c:pt>
                <c:pt idx="167">
                  <c:v>0.49253472222222222</c:v>
                </c:pt>
                <c:pt idx="168">
                  <c:v>0.49254629629629632</c:v>
                </c:pt>
                <c:pt idx="169">
                  <c:v>0.49255787037037035</c:v>
                </c:pt>
                <c:pt idx="170">
                  <c:v>0.49256944444444445</c:v>
                </c:pt>
                <c:pt idx="171">
                  <c:v>0.49258101851851849</c:v>
                </c:pt>
                <c:pt idx="172">
                  <c:v>0.49259259259259264</c:v>
                </c:pt>
                <c:pt idx="173">
                  <c:v>0.49260416666666668</c:v>
                </c:pt>
                <c:pt idx="174">
                  <c:v>0.49261574074074077</c:v>
                </c:pt>
                <c:pt idx="175">
                  <c:v>0.49262731481481481</c:v>
                </c:pt>
                <c:pt idx="176">
                  <c:v>0.4926388888888889</c:v>
                </c:pt>
                <c:pt idx="177">
                  <c:v>0.49265046296296294</c:v>
                </c:pt>
                <c:pt idx="178">
                  <c:v>0.49266203703703698</c:v>
                </c:pt>
                <c:pt idx="179">
                  <c:v>0.49267361111111113</c:v>
                </c:pt>
                <c:pt idx="180">
                  <c:v>0.49268518518518517</c:v>
                </c:pt>
                <c:pt idx="181">
                  <c:v>0.49269675925925926</c:v>
                </c:pt>
                <c:pt idx="182">
                  <c:v>0.4927083333333333</c:v>
                </c:pt>
                <c:pt idx="183">
                  <c:v>0.4927199074074074</c:v>
                </c:pt>
                <c:pt idx="184">
                  <c:v>0.49273148148148144</c:v>
                </c:pt>
                <c:pt idx="185">
                  <c:v>0.49274305555555559</c:v>
                </c:pt>
                <c:pt idx="186">
                  <c:v>0.49275462962962963</c:v>
                </c:pt>
                <c:pt idx="187">
                  <c:v>0.49276620370370372</c:v>
                </c:pt>
                <c:pt idx="188">
                  <c:v>0.49277777777777776</c:v>
                </c:pt>
                <c:pt idx="189">
                  <c:v>0.49278935185185185</c:v>
                </c:pt>
                <c:pt idx="190">
                  <c:v>0.49280092592592589</c:v>
                </c:pt>
                <c:pt idx="191">
                  <c:v>0.49281250000000004</c:v>
                </c:pt>
                <c:pt idx="192">
                  <c:v>0.49282407407407408</c:v>
                </c:pt>
                <c:pt idx="193">
                  <c:v>0.49283564814814818</c:v>
                </c:pt>
                <c:pt idx="194">
                  <c:v>0.49284722222222221</c:v>
                </c:pt>
                <c:pt idx="195">
                  <c:v>0.49285879629629631</c:v>
                </c:pt>
                <c:pt idx="196">
                  <c:v>0.49287037037037035</c:v>
                </c:pt>
                <c:pt idx="197">
                  <c:v>0.4928819444444445</c:v>
                </c:pt>
                <c:pt idx="198">
                  <c:v>0.49289351851851854</c:v>
                </c:pt>
                <c:pt idx="199">
                  <c:v>0.49290509259259258</c:v>
                </c:pt>
                <c:pt idx="200">
                  <c:v>0.49291666666666667</c:v>
                </c:pt>
                <c:pt idx="201">
                  <c:v>0.49292824074074071</c:v>
                </c:pt>
                <c:pt idx="202">
                  <c:v>0.4929398148148148</c:v>
                </c:pt>
                <c:pt idx="203">
                  <c:v>0.49295138888888884</c:v>
                </c:pt>
                <c:pt idx="204">
                  <c:v>0.49296296296296299</c:v>
                </c:pt>
                <c:pt idx="205">
                  <c:v>0.49297453703703703</c:v>
                </c:pt>
                <c:pt idx="206">
                  <c:v>0.49298611111111112</c:v>
                </c:pt>
                <c:pt idx="207">
                  <c:v>0.49299768518518516</c:v>
                </c:pt>
                <c:pt idx="208">
                  <c:v>0.49300925925925926</c:v>
                </c:pt>
                <c:pt idx="209">
                  <c:v>0.4930208333333333</c:v>
                </c:pt>
                <c:pt idx="210">
                  <c:v>0.49303240740740745</c:v>
                </c:pt>
                <c:pt idx="211">
                  <c:v>0.49304398148148149</c:v>
                </c:pt>
                <c:pt idx="212">
                  <c:v>0.49305555555555558</c:v>
                </c:pt>
                <c:pt idx="213">
                  <c:v>0.49306712962962962</c:v>
                </c:pt>
                <c:pt idx="214">
                  <c:v>0.49307870370370371</c:v>
                </c:pt>
                <c:pt idx="215">
                  <c:v>0.49309027777777775</c:v>
                </c:pt>
                <c:pt idx="216">
                  <c:v>0.4931018518518519</c:v>
                </c:pt>
                <c:pt idx="217">
                  <c:v>0.49311342592592594</c:v>
                </c:pt>
                <c:pt idx="218">
                  <c:v>0.49312500000000004</c:v>
                </c:pt>
                <c:pt idx="219">
                  <c:v>0.49313657407407407</c:v>
                </c:pt>
                <c:pt idx="220">
                  <c:v>0.49314814814814811</c:v>
                </c:pt>
                <c:pt idx="221">
                  <c:v>0.49315972222222221</c:v>
                </c:pt>
                <c:pt idx="222">
                  <c:v>0.49317129629629625</c:v>
                </c:pt>
                <c:pt idx="223">
                  <c:v>0.4931828703703704</c:v>
                </c:pt>
                <c:pt idx="224">
                  <c:v>0.49319444444444444</c:v>
                </c:pt>
                <c:pt idx="225">
                  <c:v>0.49320601851851853</c:v>
                </c:pt>
                <c:pt idx="226">
                  <c:v>0.49321759259259257</c:v>
                </c:pt>
                <c:pt idx="227">
                  <c:v>0.49322916666666666</c:v>
                </c:pt>
                <c:pt idx="228">
                  <c:v>0.4932407407407407</c:v>
                </c:pt>
                <c:pt idx="229">
                  <c:v>0.49325231481481485</c:v>
                </c:pt>
                <c:pt idx="230">
                  <c:v>0.49326388888888889</c:v>
                </c:pt>
                <c:pt idx="231">
                  <c:v>0.49327546296296299</c:v>
                </c:pt>
                <c:pt idx="232">
                  <c:v>0.49328703703703702</c:v>
                </c:pt>
                <c:pt idx="233">
                  <c:v>0.49329861111111112</c:v>
                </c:pt>
                <c:pt idx="234">
                  <c:v>0.49331018518518516</c:v>
                </c:pt>
                <c:pt idx="235">
                  <c:v>0.49332175925925931</c:v>
                </c:pt>
                <c:pt idx="236">
                  <c:v>0.49333333333333335</c:v>
                </c:pt>
                <c:pt idx="237">
                  <c:v>0.49334490740740744</c:v>
                </c:pt>
                <c:pt idx="238">
                  <c:v>0.49335648148148148</c:v>
                </c:pt>
                <c:pt idx="239">
                  <c:v>0.49336805555555557</c:v>
                </c:pt>
                <c:pt idx="240">
                  <c:v>0.49337962962962961</c:v>
                </c:pt>
                <c:pt idx="241">
                  <c:v>0.49339120370370365</c:v>
                </c:pt>
                <c:pt idx="242">
                  <c:v>0.4934027777777778</c:v>
                </c:pt>
                <c:pt idx="243">
                  <c:v>0.49341435185185184</c:v>
                </c:pt>
                <c:pt idx="244">
                  <c:v>0.49342592592592593</c:v>
                </c:pt>
                <c:pt idx="245">
                  <c:v>0.49343749999999997</c:v>
                </c:pt>
                <c:pt idx="246">
                  <c:v>0.49344907407407407</c:v>
                </c:pt>
                <c:pt idx="247">
                  <c:v>0.49346064814814811</c:v>
                </c:pt>
                <c:pt idx="248">
                  <c:v>0.49347222222222226</c:v>
                </c:pt>
                <c:pt idx="249">
                  <c:v>0.4934837962962963</c:v>
                </c:pt>
                <c:pt idx="250">
                  <c:v>0.49349537037037039</c:v>
                </c:pt>
                <c:pt idx="251">
                  <c:v>0.49350694444444443</c:v>
                </c:pt>
                <c:pt idx="252">
                  <c:v>0.49351851851851852</c:v>
                </c:pt>
                <c:pt idx="253">
                  <c:v>0.49353009259259256</c:v>
                </c:pt>
                <c:pt idx="254">
                  <c:v>0.49354166666666671</c:v>
                </c:pt>
                <c:pt idx="255">
                  <c:v>0.49355324074074075</c:v>
                </c:pt>
                <c:pt idx="256">
                  <c:v>0.49356481481481485</c:v>
                </c:pt>
                <c:pt idx="257">
                  <c:v>0.49357638888888888</c:v>
                </c:pt>
                <c:pt idx="258">
                  <c:v>0.49358796296296298</c:v>
                </c:pt>
                <c:pt idx="259">
                  <c:v>0.49359953703703702</c:v>
                </c:pt>
                <c:pt idx="260">
                  <c:v>0.49361111111111106</c:v>
                </c:pt>
                <c:pt idx="261">
                  <c:v>0.49362268518518521</c:v>
                </c:pt>
                <c:pt idx="262">
                  <c:v>0.49363425925925924</c:v>
                </c:pt>
                <c:pt idx="263">
                  <c:v>0.49364583333333334</c:v>
                </c:pt>
                <c:pt idx="264">
                  <c:v>0.49365740740740738</c:v>
                </c:pt>
                <c:pt idx="265">
                  <c:v>0.49366898148148147</c:v>
                </c:pt>
                <c:pt idx="266">
                  <c:v>0.49368055555555551</c:v>
                </c:pt>
                <c:pt idx="267">
                  <c:v>0.49369212962962966</c:v>
                </c:pt>
                <c:pt idx="268">
                  <c:v>0.4937037037037037</c:v>
                </c:pt>
                <c:pt idx="269">
                  <c:v>0.49371527777777779</c:v>
                </c:pt>
                <c:pt idx="270">
                  <c:v>0.49372685185185183</c:v>
                </c:pt>
                <c:pt idx="271">
                  <c:v>0.49373842592592593</c:v>
                </c:pt>
                <c:pt idx="272">
                  <c:v>0.49374999999999997</c:v>
                </c:pt>
                <c:pt idx="273">
                  <c:v>0.49376157407407412</c:v>
                </c:pt>
                <c:pt idx="274">
                  <c:v>0.49377314814814816</c:v>
                </c:pt>
                <c:pt idx="275">
                  <c:v>0.49378472222222225</c:v>
                </c:pt>
                <c:pt idx="276">
                  <c:v>0.49379629629629629</c:v>
                </c:pt>
                <c:pt idx="277">
                  <c:v>0.49380787037037038</c:v>
                </c:pt>
                <c:pt idx="278">
                  <c:v>0.49381944444444442</c:v>
                </c:pt>
                <c:pt idx="279">
                  <c:v>0.49383101851851857</c:v>
                </c:pt>
                <c:pt idx="280">
                  <c:v>0.49384259259259261</c:v>
                </c:pt>
                <c:pt idx="281">
                  <c:v>0.49385416666666665</c:v>
                </c:pt>
                <c:pt idx="282">
                  <c:v>0.49386574074074074</c:v>
                </c:pt>
                <c:pt idx="283">
                  <c:v>0.49387731481481478</c:v>
                </c:pt>
                <c:pt idx="284">
                  <c:v>0.49388888888888888</c:v>
                </c:pt>
                <c:pt idx="285">
                  <c:v>0.49390046296296292</c:v>
                </c:pt>
                <c:pt idx="286">
                  <c:v>0.49391203703703707</c:v>
                </c:pt>
                <c:pt idx="287">
                  <c:v>0.4939236111111111</c:v>
                </c:pt>
                <c:pt idx="288">
                  <c:v>0.4939351851851852</c:v>
                </c:pt>
                <c:pt idx="289">
                  <c:v>0.49394675925925924</c:v>
                </c:pt>
                <c:pt idx="290">
                  <c:v>0.49395833333333333</c:v>
                </c:pt>
                <c:pt idx="291">
                  <c:v>0.49396990740740737</c:v>
                </c:pt>
                <c:pt idx="292">
                  <c:v>0.49398148148148152</c:v>
                </c:pt>
                <c:pt idx="293">
                  <c:v>0.49399305555555556</c:v>
                </c:pt>
                <c:pt idx="294">
                  <c:v>0.49400462962962965</c:v>
                </c:pt>
                <c:pt idx="295">
                  <c:v>0.49401620370370369</c:v>
                </c:pt>
                <c:pt idx="296">
                  <c:v>0.49402777777777779</c:v>
                </c:pt>
                <c:pt idx="297">
                  <c:v>0.49403935185185183</c:v>
                </c:pt>
                <c:pt idx="298">
                  <c:v>0.49405092592592598</c:v>
                </c:pt>
                <c:pt idx="299">
                  <c:v>0.49406250000000002</c:v>
                </c:pt>
                <c:pt idx="300">
                  <c:v>0.49407407407407411</c:v>
                </c:pt>
                <c:pt idx="301">
                  <c:v>0.49408564814814815</c:v>
                </c:pt>
                <c:pt idx="302">
                  <c:v>0.49409722222222219</c:v>
                </c:pt>
                <c:pt idx="303">
                  <c:v>0.49410879629629628</c:v>
                </c:pt>
                <c:pt idx="304">
                  <c:v>0.49412037037037032</c:v>
                </c:pt>
                <c:pt idx="305">
                  <c:v>0.49413194444444447</c:v>
                </c:pt>
                <c:pt idx="306">
                  <c:v>0.49414351851851851</c:v>
                </c:pt>
                <c:pt idx="307">
                  <c:v>0.4941550925925926</c:v>
                </c:pt>
                <c:pt idx="308">
                  <c:v>0.49416666666666664</c:v>
                </c:pt>
                <c:pt idx="309">
                  <c:v>0.49417824074074074</c:v>
                </c:pt>
                <c:pt idx="310">
                  <c:v>0.49418981481481478</c:v>
                </c:pt>
                <c:pt idx="311">
                  <c:v>0.49420138888888893</c:v>
                </c:pt>
                <c:pt idx="312">
                  <c:v>0.49421296296296297</c:v>
                </c:pt>
                <c:pt idx="313">
                  <c:v>0.49422453703703706</c:v>
                </c:pt>
                <c:pt idx="314">
                  <c:v>0.4942361111111111</c:v>
                </c:pt>
                <c:pt idx="315">
                  <c:v>0.49424768518518519</c:v>
                </c:pt>
                <c:pt idx="316">
                  <c:v>0.49425925925925923</c:v>
                </c:pt>
                <c:pt idx="317">
                  <c:v>0.49427083333333338</c:v>
                </c:pt>
                <c:pt idx="318">
                  <c:v>0.49428240740740742</c:v>
                </c:pt>
                <c:pt idx="319">
                  <c:v>0.49429398148148151</c:v>
                </c:pt>
                <c:pt idx="320">
                  <c:v>0.49430555555555555</c:v>
                </c:pt>
                <c:pt idx="321">
                  <c:v>0.49431712962962965</c:v>
                </c:pt>
                <c:pt idx="322">
                  <c:v>0.49432870370370369</c:v>
                </c:pt>
                <c:pt idx="323">
                  <c:v>0.49434027777777773</c:v>
                </c:pt>
                <c:pt idx="324">
                  <c:v>0.49435185185185188</c:v>
                </c:pt>
                <c:pt idx="325">
                  <c:v>0.49436342592592591</c:v>
                </c:pt>
                <c:pt idx="326">
                  <c:v>0.49437500000000001</c:v>
                </c:pt>
                <c:pt idx="327">
                  <c:v>0.49438657407407405</c:v>
                </c:pt>
                <c:pt idx="328">
                  <c:v>0.49439814814814814</c:v>
                </c:pt>
                <c:pt idx="329">
                  <c:v>0.49440972222222218</c:v>
                </c:pt>
                <c:pt idx="330">
                  <c:v>0.49442129629629633</c:v>
                </c:pt>
                <c:pt idx="331">
                  <c:v>0.49443287037037037</c:v>
                </c:pt>
                <c:pt idx="332">
                  <c:v>0.49444444444444446</c:v>
                </c:pt>
                <c:pt idx="333">
                  <c:v>0.4944560185185185</c:v>
                </c:pt>
                <c:pt idx="334">
                  <c:v>0.4944675925925926</c:v>
                </c:pt>
                <c:pt idx="335">
                  <c:v>0.49447916666666664</c:v>
                </c:pt>
                <c:pt idx="336">
                  <c:v>0.49449074074074079</c:v>
                </c:pt>
                <c:pt idx="337">
                  <c:v>0.49450231481481483</c:v>
                </c:pt>
                <c:pt idx="338">
                  <c:v>0.49451388888888892</c:v>
                </c:pt>
                <c:pt idx="339">
                  <c:v>0.49452546296296296</c:v>
                </c:pt>
                <c:pt idx="340">
                  <c:v>0.49453703703703705</c:v>
                </c:pt>
                <c:pt idx="341">
                  <c:v>0.49454861111111109</c:v>
                </c:pt>
                <c:pt idx="342">
                  <c:v>0.49456018518518513</c:v>
                </c:pt>
                <c:pt idx="343">
                  <c:v>0.49457175925925928</c:v>
                </c:pt>
                <c:pt idx="344">
                  <c:v>0.49458333333333332</c:v>
                </c:pt>
                <c:pt idx="345">
                  <c:v>0.49459490740740741</c:v>
                </c:pt>
                <c:pt idx="346">
                  <c:v>0.49460648148148145</c:v>
                </c:pt>
                <c:pt idx="347">
                  <c:v>0.49461805555555555</c:v>
                </c:pt>
                <c:pt idx="348">
                  <c:v>0.49462962962962959</c:v>
                </c:pt>
                <c:pt idx="349">
                  <c:v>0.49464120370370374</c:v>
                </c:pt>
                <c:pt idx="350">
                  <c:v>0.49465277777777777</c:v>
                </c:pt>
                <c:pt idx="351">
                  <c:v>0.49466435185185187</c:v>
                </c:pt>
                <c:pt idx="352">
                  <c:v>0.49467592592592591</c:v>
                </c:pt>
                <c:pt idx="353">
                  <c:v>0.4946875</c:v>
                </c:pt>
                <c:pt idx="354">
                  <c:v>0.49469907407407404</c:v>
                </c:pt>
                <c:pt idx="355">
                  <c:v>0.49471064814814819</c:v>
                </c:pt>
                <c:pt idx="356">
                  <c:v>0.49472222222222223</c:v>
                </c:pt>
                <c:pt idx="357">
                  <c:v>0.49473379629629632</c:v>
                </c:pt>
                <c:pt idx="358">
                  <c:v>0.49474537037037036</c:v>
                </c:pt>
                <c:pt idx="359">
                  <c:v>0.49475694444444446</c:v>
                </c:pt>
                <c:pt idx="360">
                  <c:v>0.4947685185185185</c:v>
                </c:pt>
                <c:pt idx="361">
                  <c:v>0.49478009259259265</c:v>
                </c:pt>
                <c:pt idx="362">
                  <c:v>0.49479166666666669</c:v>
                </c:pt>
                <c:pt idx="363">
                  <c:v>0.49480324074074072</c:v>
                </c:pt>
                <c:pt idx="364">
                  <c:v>0.49481481481481482</c:v>
                </c:pt>
                <c:pt idx="365">
                  <c:v>0.49482638888888886</c:v>
                </c:pt>
                <c:pt idx="366">
                  <c:v>0.49483796296296295</c:v>
                </c:pt>
                <c:pt idx="367">
                  <c:v>0.49484953703703699</c:v>
                </c:pt>
                <c:pt idx="368">
                  <c:v>0.49486111111111114</c:v>
                </c:pt>
                <c:pt idx="369">
                  <c:v>0.49487268518518518</c:v>
                </c:pt>
                <c:pt idx="370">
                  <c:v>0.49488425925925927</c:v>
                </c:pt>
                <c:pt idx="371">
                  <c:v>0.49489583333333331</c:v>
                </c:pt>
                <c:pt idx="372">
                  <c:v>0.49490740740740741</c:v>
                </c:pt>
                <c:pt idx="373">
                  <c:v>0.49491898148148145</c:v>
                </c:pt>
                <c:pt idx="374">
                  <c:v>0.4949305555555556</c:v>
                </c:pt>
                <c:pt idx="375">
                  <c:v>0.49494212962962963</c:v>
                </c:pt>
                <c:pt idx="376">
                  <c:v>0.49495370370370373</c:v>
                </c:pt>
                <c:pt idx="377">
                  <c:v>0.49496527777777777</c:v>
                </c:pt>
                <c:pt idx="378">
                  <c:v>0.49497685185185186</c:v>
                </c:pt>
                <c:pt idx="379">
                  <c:v>0.4949884259259259</c:v>
                </c:pt>
                <c:pt idx="380">
                  <c:v>0.49500000000000005</c:v>
                </c:pt>
                <c:pt idx="381">
                  <c:v>0.49501157407407409</c:v>
                </c:pt>
                <c:pt idx="382">
                  <c:v>0.49502314814814818</c:v>
                </c:pt>
                <c:pt idx="383">
                  <c:v>0.49503472222222222</c:v>
                </c:pt>
                <c:pt idx="384">
                  <c:v>0.49504629629629626</c:v>
                </c:pt>
                <c:pt idx="385">
                  <c:v>0.49505787037037036</c:v>
                </c:pt>
                <c:pt idx="386">
                  <c:v>0.4950694444444444</c:v>
                </c:pt>
                <c:pt idx="387">
                  <c:v>0.49508101851851855</c:v>
                </c:pt>
                <c:pt idx="388">
                  <c:v>0.49509259259259258</c:v>
                </c:pt>
                <c:pt idx="389">
                  <c:v>0.49510416666666668</c:v>
                </c:pt>
                <c:pt idx="390">
                  <c:v>0.49511574074074072</c:v>
                </c:pt>
                <c:pt idx="391">
                  <c:v>0.49512731481481481</c:v>
                </c:pt>
                <c:pt idx="392">
                  <c:v>0.49513888888888885</c:v>
                </c:pt>
                <c:pt idx="393">
                  <c:v>0.495150462962963</c:v>
                </c:pt>
                <c:pt idx="394">
                  <c:v>0.49516203703703704</c:v>
                </c:pt>
                <c:pt idx="395">
                  <c:v>0.49517361111111113</c:v>
                </c:pt>
                <c:pt idx="396">
                  <c:v>0.49518518518518517</c:v>
                </c:pt>
                <c:pt idx="397">
                  <c:v>0.49519675925925927</c:v>
                </c:pt>
                <c:pt idx="398">
                  <c:v>0.49520833333333331</c:v>
                </c:pt>
                <c:pt idx="399">
                  <c:v>0.49521990740740746</c:v>
                </c:pt>
                <c:pt idx="400">
                  <c:v>0.49523148148148149</c:v>
                </c:pt>
                <c:pt idx="401">
                  <c:v>0.49524305555555559</c:v>
                </c:pt>
                <c:pt idx="402">
                  <c:v>0.49525462962962963</c:v>
                </c:pt>
                <c:pt idx="403">
                  <c:v>0.49526620370370367</c:v>
                </c:pt>
                <c:pt idx="404">
                  <c:v>0.49527777777777776</c:v>
                </c:pt>
                <c:pt idx="405">
                  <c:v>0.4952893518518518</c:v>
                </c:pt>
                <c:pt idx="406">
                  <c:v>0.49530092592592595</c:v>
                </c:pt>
                <c:pt idx="407">
                  <c:v>0.49531249999999999</c:v>
                </c:pt>
                <c:pt idx="408">
                  <c:v>0.49532407407407408</c:v>
                </c:pt>
                <c:pt idx="409">
                  <c:v>0.49533564814814812</c:v>
                </c:pt>
                <c:pt idx="410">
                  <c:v>0.49534722222222222</c:v>
                </c:pt>
                <c:pt idx="411">
                  <c:v>0.49535879629629626</c:v>
                </c:pt>
                <c:pt idx="412">
                  <c:v>0.49537037037037041</c:v>
                </c:pt>
                <c:pt idx="413">
                  <c:v>0.49538194444444444</c:v>
                </c:pt>
                <c:pt idx="414">
                  <c:v>0.49539351851851854</c:v>
                </c:pt>
                <c:pt idx="415">
                  <c:v>0.49540509259259258</c:v>
                </c:pt>
                <c:pt idx="416">
                  <c:v>0.49541666666666667</c:v>
                </c:pt>
                <c:pt idx="417">
                  <c:v>0.49542824074074071</c:v>
                </c:pt>
                <c:pt idx="418">
                  <c:v>0.49543981481481486</c:v>
                </c:pt>
                <c:pt idx="419">
                  <c:v>0.4954513888888889</c:v>
                </c:pt>
                <c:pt idx="420">
                  <c:v>0.49546296296296299</c:v>
                </c:pt>
                <c:pt idx="421">
                  <c:v>0.49547453703703703</c:v>
                </c:pt>
                <c:pt idx="422">
                  <c:v>0.49548611111111113</c:v>
                </c:pt>
                <c:pt idx="423">
                  <c:v>0.49549768518518517</c:v>
                </c:pt>
                <c:pt idx="424">
                  <c:v>0.4955092592592592</c:v>
                </c:pt>
                <c:pt idx="425">
                  <c:v>0.49552083333333335</c:v>
                </c:pt>
                <c:pt idx="426">
                  <c:v>0.49553240740740739</c:v>
                </c:pt>
                <c:pt idx="427">
                  <c:v>0.49554398148148149</c:v>
                </c:pt>
                <c:pt idx="428">
                  <c:v>0.49555555555555553</c:v>
                </c:pt>
                <c:pt idx="429">
                  <c:v>0.49556712962962962</c:v>
                </c:pt>
                <c:pt idx="430">
                  <c:v>0.49557870370370366</c:v>
                </c:pt>
                <c:pt idx="431">
                  <c:v>0.49559027777777781</c:v>
                </c:pt>
                <c:pt idx="432">
                  <c:v>0.49560185185185185</c:v>
                </c:pt>
                <c:pt idx="433">
                  <c:v>0.49561342592592594</c:v>
                </c:pt>
                <c:pt idx="434">
                  <c:v>0.49562499999999998</c:v>
                </c:pt>
                <c:pt idx="435">
                  <c:v>0.49563657407407408</c:v>
                </c:pt>
                <c:pt idx="436">
                  <c:v>0.49564814814814812</c:v>
                </c:pt>
                <c:pt idx="437">
                  <c:v>0.49565972222222227</c:v>
                </c:pt>
                <c:pt idx="438">
                  <c:v>0.4956712962962963</c:v>
                </c:pt>
                <c:pt idx="439">
                  <c:v>0.4956828703703704</c:v>
                </c:pt>
                <c:pt idx="440">
                  <c:v>0.49569444444444444</c:v>
                </c:pt>
                <c:pt idx="441">
                  <c:v>0.49570601851851853</c:v>
                </c:pt>
                <c:pt idx="442">
                  <c:v>0.49571759259259257</c:v>
                </c:pt>
                <c:pt idx="443">
                  <c:v>0.49572916666666672</c:v>
                </c:pt>
                <c:pt idx="444">
                  <c:v>0.49574074074074076</c:v>
                </c:pt>
                <c:pt idx="445">
                  <c:v>0.4957523148148148</c:v>
                </c:pt>
                <c:pt idx="446">
                  <c:v>0.49576388888888889</c:v>
                </c:pt>
                <c:pt idx="447">
                  <c:v>0.49577546296296293</c:v>
                </c:pt>
                <c:pt idx="448">
                  <c:v>0.49578703703703703</c:v>
                </c:pt>
                <c:pt idx="449">
                  <c:v>0.49579861111111106</c:v>
                </c:pt>
                <c:pt idx="450">
                  <c:v>0.49581018518518521</c:v>
                </c:pt>
                <c:pt idx="451">
                  <c:v>0.49582175925925925</c:v>
                </c:pt>
                <c:pt idx="452">
                  <c:v>0.49583333333333335</c:v>
                </c:pt>
                <c:pt idx="453">
                  <c:v>0.49584490740740739</c:v>
                </c:pt>
                <c:pt idx="454">
                  <c:v>0.49585648148148148</c:v>
                </c:pt>
                <c:pt idx="455">
                  <c:v>0.49586805555555552</c:v>
                </c:pt>
                <c:pt idx="456">
                  <c:v>0.49587962962962967</c:v>
                </c:pt>
                <c:pt idx="457">
                  <c:v>0.49589120370370371</c:v>
                </c:pt>
                <c:pt idx="458">
                  <c:v>0.4959027777777778</c:v>
                </c:pt>
                <c:pt idx="459">
                  <c:v>0.49591435185185184</c:v>
                </c:pt>
                <c:pt idx="460">
                  <c:v>0.49592592592592594</c:v>
                </c:pt>
                <c:pt idx="461">
                  <c:v>0.49593749999999998</c:v>
                </c:pt>
                <c:pt idx="462">
                  <c:v>0.49594907407407413</c:v>
                </c:pt>
                <c:pt idx="463">
                  <c:v>0.49596064814814816</c:v>
                </c:pt>
                <c:pt idx="464">
                  <c:v>0.49597222222222226</c:v>
                </c:pt>
                <c:pt idx="465">
                  <c:v>0.4959837962962963</c:v>
                </c:pt>
                <c:pt idx="466">
                  <c:v>0.49599537037037034</c:v>
                </c:pt>
                <c:pt idx="467">
                  <c:v>0.49600694444444443</c:v>
                </c:pt>
                <c:pt idx="468">
                  <c:v>0.49601851851851847</c:v>
                </c:pt>
                <c:pt idx="469">
                  <c:v>0.49603009259259262</c:v>
                </c:pt>
                <c:pt idx="470">
                  <c:v>0.49604166666666666</c:v>
                </c:pt>
                <c:pt idx="471">
                  <c:v>0.49605324074074075</c:v>
                </c:pt>
                <c:pt idx="472">
                  <c:v>0.49606481481481479</c:v>
                </c:pt>
                <c:pt idx="473">
                  <c:v>0.49607638888888889</c:v>
                </c:pt>
                <c:pt idx="474">
                  <c:v>0.49608796296296293</c:v>
                </c:pt>
                <c:pt idx="475">
                  <c:v>0.49609953703703707</c:v>
                </c:pt>
                <c:pt idx="476">
                  <c:v>0.49611111111111111</c:v>
                </c:pt>
                <c:pt idx="477">
                  <c:v>0.49612268518518521</c:v>
                </c:pt>
                <c:pt idx="478">
                  <c:v>0.49613425925925925</c:v>
                </c:pt>
                <c:pt idx="479">
                  <c:v>0.49614583333333334</c:v>
                </c:pt>
                <c:pt idx="480">
                  <c:v>0.49615740740740738</c:v>
                </c:pt>
                <c:pt idx="481">
                  <c:v>0.49616898148148153</c:v>
                </c:pt>
                <c:pt idx="482">
                  <c:v>0.49618055555555557</c:v>
                </c:pt>
                <c:pt idx="483">
                  <c:v>0.49619212962962966</c:v>
                </c:pt>
                <c:pt idx="484">
                  <c:v>0.4962037037037037</c:v>
                </c:pt>
                <c:pt idx="485">
                  <c:v>0.49621527777777774</c:v>
                </c:pt>
                <c:pt idx="486">
                  <c:v>0.49622685185185184</c:v>
                </c:pt>
                <c:pt idx="487">
                  <c:v>0.49623842592592587</c:v>
                </c:pt>
                <c:pt idx="488">
                  <c:v>0.49625000000000002</c:v>
                </c:pt>
                <c:pt idx="489">
                  <c:v>0.49626157407407406</c:v>
                </c:pt>
                <c:pt idx="490">
                  <c:v>0.49627314814814816</c:v>
                </c:pt>
                <c:pt idx="491">
                  <c:v>0.4962847222222222</c:v>
                </c:pt>
                <c:pt idx="492">
                  <c:v>0.49629629629629629</c:v>
                </c:pt>
                <c:pt idx="493">
                  <c:v>0.49630787037037033</c:v>
                </c:pt>
                <c:pt idx="494">
                  <c:v>0.49631944444444448</c:v>
                </c:pt>
                <c:pt idx="495">
                  <c:v>0.49633101851851852</c:v>
                </c:pt>
                <c:pt idx="496">
                  <c:v>0.49634259259259261</c:v>
                </c:pt>
                <c:pt idx="497">
                  <c:v>0.49635416666666665</c:v>
                </c:pt>
                <c:pt idx="498">
                  <c:v>0.49636574074074075</c:v>
                </c:pt>
                <c:pt idx="499">
                  <c:v>0.49637731481481479</c:v>
                </c:pt>
                <c:pt idx="500">
                  <c:v>0.49638888888888894</c:v>
                </c:pt>
                <c:pt idx="501">
                  <c:v>0.49640046296296297</c:v>
                </c:pt>
                <c:pt idx="502">
                  <c:v>0.49641203703703707</c:v>
                </c:pt>
                <c:pt idx="503">
                  <c:v>0.49642361111111111</c:v>
                </c:pt>
                <c:pt idx="504">
                  <c:v>0.4964351851851852</c:v>
                </c:pt>
                <c:pt idx="505">
                  <c:v>0.49644675925925924</c:v>
                </c:pt>
                <c:pt idx="506">
                  <c:v>0.49645833333333328</c:v>
                </c:pt>
                <c:pt idx="507">
                  <c:v>0.49646990740740743</c:v>
                </c:pt>
                <c:pt idx="508">
                  <c:v>0.49648148148148147</c:v>
                </c:pt>
                <c:pt idx="509">
                  <c:v>0.49649305555555556</c:v>
                </c:pt>
                <c:pt idx="510">
                  <c:v>0.4965046296296296</c:v>
                </c:pt>
                <c:pt idx="511">
                  <c:v>0.4965162037037037</c:v>
                </c:pt>
                <c:pt idx="512">
                  <c:v>0.49652777777777773</c:v>
                </c:pt>
                <c:pt idx="513">
                  <c:v>0.49653935185185188</c:v>
                </c:pt>
                <c:pt idx="514">
                  <c:v>0.49655092592592592</c:v>
                </c:pt>
                <c:pt idx="515">
                  <c:v>0.49656250000000002</c:v>
                </c:pt>
                <c:pt idx="516">
                  <c:v>0.49657407407407406</c:v>
                </c:pt>
                <c:pt idx="517">
                  <c:v>0.49658564814814815</c:v>
                </c:pt>
                <c:pt idx="518">
                  <c:v>0.49659722222222219</c:v>
                </c:pt>
                <c:pt idx="519">
                  <c:v>0.49660879629629634</c:v>
                </c:pt>
                <c:pt idx="520">
                  <c:v>0.49662037037037038</c:v>
                </c:pt>
                <c:pt idx="521">
                  <c:v>0.49663194444444447</c:v>
                </c:pt>
                <c:pt idx="522">
                  <c:v>0.49664351851851851</c:v>
                </c:pt>
                <c:pt idx="523">
                  <c:v>0.49665509259259261</c:v>
                </c:pt>
                <c:pt idx="524">
                  <c:v>0.49666666666666665</c:v>
                </c:pt>
                <c:pt idx="525">
                  <c:v>0.4966782407407408</c:v>
                </c:pt>
                <c:pt idx="526">
                  <c:v>0.49668981481481483</c:v>
                </c:pt>
                <c:pt idx="527">
                  <c:v>0.49670138888888887</c:v>
                </c:pt>
                <c:pt idx="528">
                  <c:v>0.49671296296296297</c:v>
                </c:pt>
                <c:pt idx="529">
                  <c:v>0.49672453703703701</c:v>
                </c:pt>
                <c:pt idx="530">
                  <c:v>0.4967361111111111</c:v>
                </c:pt>
                <c:pt idx="531">
                  <c:v>0.49674768518518514</c:v>
                </c:pt>
                <c:pt idx="532">
                  <c:v>0.49675925925925929</c:v>
                </c:pt>
                <c:pt idx="533">
                  <c:v>0.49677083333333333</c:v>
                </c:pt>
                <c:pt idx="534">
                  <c:v>0.49678240740740742</c:v>
                </c:pt>
                <c:pt idx="535">
                  <c:v>0.49679398148148146</c:v>
                </c:pt>
                <c:pt idx="536">
                  <c:v>0.49680555555555556</c:v>
                </c:pt>
                <c:pt idx="537">
                  <c:v>0.49681712962962959</c:v>
                </c:pt>
                <c:pt idx="538">
                  <c:v>0.49682870370370374</c:v>
                </c:pt>
                <c:pt idx="539">
                  <c:v>0.49684027777777778</c:v>
                </c:pt>
                <c:pt idx="540">
                  <c:v>0.49685185185185188</c:v>
                </c:pt>
                <c:pt idx="541">
                  <c:v>0.49686342592592592</c:v>
                </c:pt>
                <c:pt idx="542">
                  <c:v>0.49687500000000001</c:v>
                </c:pt>
                <c:pt idx="543">
                  <c:v>0.49688657407407405</c:v>
                </c:pt>
                <c:pt idx="544">
                  <c:v>0.4968981481481482</c:v>
                </c:pt>
                <c:pt idx="545">
                  <c:v>0.49690972222222224</c:v>
                </c:pt>
                <c:pt idx="546">
                  <c:v>0.49692129629629633</c:v>
                </c:pt>
                <c:pt idx="547">
                  <c:v>0.49693287037037037</c:v>
                </c:pt>
                <c:pt idx="548">
                  <c:v>0.49694444444444441</c:v>
                </c:pt>
                <c:pt idx="549">
                  <c:v>0.49695601851851851</c:v>
                </c:pt>
                <c:pt idx="550">
                  <c:v>0.49696759259259254</c:v>
                </c:pt>
                <c:pt idx="551">
                  <c:v>0.49697916666666669</c:v>
                </c:pt>
                <c:pt idx="552">
                  <c:v>0.49699074074074073</c:v>
                </c:pt>
                <c:pt idx="553">
                  <c:v>0.49700231481481483</c:v>
                </c:pt>
                <c:pt idx="554">
                  <c:v>0.49701388888888887</c:v>
                </c:pt>
                <c:pt idx="555">
                  <c:v>0.49702546296296296</c:v>
                </c:pt>
                <c:pt idx="556">
                  <c:v>0.497037037037037</c:v>
                </c:pt>
                <c:pt idx="557">
                  <c:v>0.49704861111111115</c:v>
                </c:pt>
                <c:pt idx="558">
                  <c:v>0.49706018518518519</c:v>
                </c:pt>
                <c:pt idx="559">
                  <c:v>0.49707175925925928</c:v>
                </c:pt>
                <c:pt idx="560">
                  <c:v>0.49708333333333332</c:v>
                </c:pt>
                <c:pt idx="561">
                  <c:v>0.49709490740740742</c:v>
                </c:pt>
                <c:pt idx="562">
                  <c:v>0.49710648148148145</c:v>
                </c:pt>
                <c:pt idx="563">
                  <c:v>0.4971180555555556</c:v>
                </c:pt>
                <c:pt idx="564">
                  <c:v>0.49712962962962964</c:v>
                </c:pt>
                <c:pt idx="565">
                  <c:v>0.49714120370370374</c:v>
                </c:pt>
                <c:pt idx="566">
                  <c:v>0.49715277777777778</c:v>
                </c:pt>
                <c:pt idx="567">
                  <c:v>0.49716435185185182</c:v>
                </c:pt>
                <c:pt idx="568">
                  <c:v>0.49717592592592591</c:v>
                </c:pt>
                <c:pt idx="569">
                  <c:v>0.49718749999999995</c:v>
                </c:pt>
                <c:pt idx="570">
                  <c:v>0.4971990740740741</c:v>
                </c:pt>
                <c:pt idx="571">
                  <c:v>0.49721064814814814</c:v>
                </c:pt>
                <c:pt idx="572">
                  <c:v>0.49722222222222223</c:v>
                </c:pt>
                <c:pt idx="573">
                  <c:v>0.49723379629629627</c:v>
                </c:pt>
                <c:pt idx="574">
                  <c:v>0.49724537037037037</c:v>
                </c:pt>
                <c:pt idx="575">
                  <c:v>0.4972569444444444</c:v>
                </c:pt>
                <c:pt idx="576">
                  <c:v>0.49726851851851855</c:v>
                </c:pt>
                <c:pt idx="577">
                  <c:v>0.49728009259259259</c:v>
                </c:pt>
                <c:pt idx="578">
                  <c:v>0.49729166666666669</c:v>
                </c:pt>
                <c:pt idx="579">
                  <c:v>0.49730324074074073</c:v>
                </c:pt>
                <c:pt idx="580">
                  <c:v>0.49731481481481482</c:v>
                </c:pt>
                <c:pt idx="581">
                  <c:v>0.49732638888888886</c:v>
                </c:pt>
                <c:pt idx="582">
                  <c:v>0.49733796296296301</c:v>
                </c:pt>
                <c:pt idx="583">
                  <c:v>0.49734953703703705</c:v>
                </c:pt>
                <c:pt idx="584">
                  <c:v>0.49736111111111114</c:v>
                </c:pt>
                <c:pt idx="585">
                  <c:v>0.49737268518518518</c:v>
                </c:pt>
                <c:pt idx="586">
                  <c:v>0.49738425925925928</c:v>
                </c:pt>
                <c:pt idx="587">
                  <c:v>0.49739583333333331</c:v>
                </c:pt>
                <c:pt idx="588">
                  <c:v>0.49740740740740735</c:v>
                </c:pt>
                <c:pt idx="589">
                  <c:v>0.4974189814814815</c:v>
                </c:pt>
                <c:pt idx="590">
                  <c:v>0.49743055555555554</c:v>
                </c:pt>
                <c:pt idx="591">
                  <c:v>0.49744212962962964</c:v>
                </c:pt>
                <c:pt idx="592">
                  <c:v>0.49745370370370368</c:v>
                </c:pt>
                <c:pt idx="593">
                  <c:v>0.49746527777777777</c:v>
                </c:pt>
                <c:pt idx="594">
                  <c:v>0.49747685185185181</c:v>
                </c:pt>
                <c:pt idx="595">
                  <c:v>0.49748842592592596</c:v>
                </c:pt>
                <c:pt idx="596">
                  <c:v>0.4975</c:v>
                </c:pt>
                <c:pt idx="597">
                  <c:v>0.49751157407407409</c:v>
                </c:pt>
                <c:pt idx="598">
                  <c:v>0.49752314814814813</c:v>
                </c:pt>
                <c:pt idx="599">
                  <c:v>0.49753472222222223</c:v>
                </c:pt>
                <c:pt idx="600">
                  <c:v>0.49754629629629626</c:v>
                </c:pt>
                <c:pt idx="601">
                  <c:v>0.49755787037037041</c:v>
                </c:pt>
                <c:pt idx="602">
                  <c:v>0.49756944444444445</c:v>
                </c:pt>
                <c:pt idx="603">
                  <c:v>0.49758101851851855</c:v>
                </c:pt>
                <c:pt idx="604">
                  <c:v>0.49759259259259259</c:v>
                </c:pt>
                <c:pt idx="605">
                  <c:v>0.49760416666666668</c:v>
                </c:pt>
                <c:pt idx="606">
                  <c:v>0.49761574074074072</c:v>
                </c:pt>
                <c:pt idx="607">
                  <c:v>0.49762731481481487</c:v>
                </c:pt>
                <c:pt idx="608">
                  <c:v>0.49763888888888891</c:v>
                </c:pt>
                <c:pt idx="609">
                  <c:v>0.49765046296296295</c:v>
                </c:pt>
                <c:pt idx="610">
                  <c:v>0.49766203703703704</c:v>
                </c:pt>
                <c:pt idx="611">
                  <c:v>0.49767361111111108</c:v>
                </c:pt>
                <c:pt idx="612">
                  <c:v>0.49768518518518517</c:v>
                </c:pt>
                <c:pt idx="613">
                  <c:v>0.49769675925925921</c:v>
                </c:pt>
                <c:pt idx="614">
                  <c:v>0.49770833333333336</c:v>
                </c:pt>
                <c:pt idx="615">
                  <c:v>0.4977199074074074</c:v>
                </c:pt>
                <c:pt idx="616">
                  <c:v>0.4977314814814815</c:v>
                </c:pt>
                <c:pt idx="617">
                  <c:v>0.49774305555555554</c:v>
                </c:pt>
                <c:pt idx="618">
                  <c:v>0.49775462962962963</c:v>
                </c:pt>
                <c:pt idx="619">
                  <c:v>0.49776620370370367</c:v>
                </c:pt>
                <c:pt idx="620">
                  <c:v>0.49777777777777782</c:v>
                </c:pt>
                <c:pt idx="621">
                  <c:v>0.49778935185185186</c:v>
                </c:pt>
                <c:pt idx="622">
                  <c:v>0.49780092592592595</c:v>
                </c:pt>
                <c:pt idx="623">
                  <c:v>0.49781249999999999</c:v>
                </c:pt>
                <c:pt idx="624">
                  <c:v>0.49782407407407409</c:v>
                </c:pt>
                <c:pt idx="625">
                  <c:v>0.49783564814814812</c:v>
                </c:pt>
                <c:pt idx="626">
                  <c:v>0.49784722222222227</c:v>
                </c:pt>
                <c:pt idx="627">
                  <c:v>0.49785879629629631</c:v>
                </c:pt>
                <c:pt idx="628">
                  <c:v>0.49787037037037035</c:v>
                </c:pt>
                <c:pt idx="629">
                  <c:v>0.49788194444444445</c:v>
                </c:pt>
                <c:pt idx="630">
                  <c:v>0.49789351851851849</c:v>
                </c:pt>
                <c:pt idx="631">
                  <c:v>0.49790509259259258</c:v>
                </c:pt>
                <c:pt idx="632">
                  <c:v>0.49791666666666662</c:v>
                </c:pt>
                <c:pt idx="633">
                  <c:v>0.49792824074074077</c:v>
                </c:pt>
                <c:pt idx="634">
                  <c:v>0.49793981481481481</c:v>
                </c:pt>
                <c:pt idx="635">
                  <c:v>0.4979513888888889</c:v>
                </c:pt>
                <c:pt idx="636">
                  <c:v>0.49796296296296294</c:v>
                </c:pt>
                <c:pt idx="637">
                  <c:v>0.49797453703703703</c:v>
                </c:pt>
                <c:pt idx="638">
                  <c:v>0.49798611111111107</c:v>
                </c:pt>
                <c:pt idx="639">
                  <c:v>0.49799768518518522</c:v>
                </c:pt>
                <c:pt idx="640">
                  <c:v>0.49800925925925926</c:v>
                </c:pt>
                <c:pt idx="641">
                  <c:v>0.49802083333333336</c:v>
                </c:pt>
                <c:pt idx="642">
                  <c:v>0.4980324074074074</c:v>
                </c:pt>
                <c:pt idx="643">
                  <c:v>0.49804398148148149</c:v>
                </c:pt>
                <c:pt idx="644">
                  <c:v>0.49805555555555553</c:v>
                </c:pt>
                <c:pt idx="645">
                  <c:v>0.49806712962962968</c:v>
                </c:pt>
                <c:pt idx="646">
                  <c:v>0.49807870370370372</c:v>
                </c:pt>
                <c:pt idx="647">
                  <c:v>0.49809027777777781</c:v>
                </c:pt>
                <c:pt idx="648">
                  <c:v>0.49810185185185185</c:v>
                </c:pt>
                <c:pt idx="649">
                  <c:v>0.49811342592592589</c:v>
                </c:pt>
                <c:pt idx="650">
                  <c:v>0.49812499999999998</c:v>
                </c:pt>
                <c:pt idx="651">
                  <c:v>0.49813657407407402</c:v>
                </c:pt>
                <c:pt idx="652">
                  <c:v>0.49814814814814817</c:v>
                </c:pt>
                <c:pt idx="653">
                  <c:v>0.49815972222222221</c:v>
                </c:pt>
                <c:pt idx="654">
                  <c:v>0.49817129629629631</c:v>
                </c:pt>
                <c:pt idx="655">
                  <c:v>0.49818287037037035</c:v>
                </c:pt>
                <c:pt idx="656">
                  <c:v>0.49819444444444444</c:v>
                </c:pt>
                <c:pt idx="657">
                  <c:v>0.49820601851851848</c:v>
                </c:pt>
                <c:pt idx="658">
                  <c:v>0.49821759259259263</c:v>
                </c:pt>
                <c:pt idx="659">
                  <c:v>0.49822916666666667</c:v>
                </c:pt>
                <c:pt idx="660">
                  <c:v>0.49824074074074076</c:v>
                </c:pt>
                <c:pt idx="661">
                  <c:v>0.4982523148148148</c:v>
                </c:pt>
                <c:pt idx="662">
                  <c:v>0.4982638888888889</c:v>
                </c:pt>
                <c:pt idx="663">
                  <c:v>0.49827546296296293</c:v>
                </c:pt>
                <c:pt idx="664">
                  <c:v>0.49828703703703708</c:v>
                </c:pt>
                <c:pt idx="665">
                  <c:v>0.49829861111111112</c:v>
                </c:pt>
                <c:pt idx="666">
                  <c:v>0.49831018518518522</c:v>
                </c:pt>
                <c:pt idx="667">
                  <c:v>0.49832175925925926</c:v>
                </c:pt>
                <c:pt idx="668">
                  <c:v>0.49833333333333335</c:v>
                </c:pt>
                <c:pt idx="669">
                  <c:v>0.49834490740740739</c:v>
                </c:pt>
                <c:pt idx="670">
                  <c:v>0.49835648148148143</c:v>
                </c:pt>
                <c:pt idx="671">
                  <c:v>0.49836805555555558</c:v>
                </c:pt>
                <c:pt idx="672">
                  <c:v>0.49837962962962962</c:v>
                </c:pt>
                <c:pt idx="673">
                  <c:v>0.49839120370370371</c:v>
                </c:pt>
                <c:pt idx="674">
                  <c:v>0.49840277777777775</c:v>
                </c:pt>
                <c:pt idx="675">
                  <c:v>0.49841435185185184</c:v>
                </c:pt>
                <c:pt idx="676">
                  <c:v>0.49842592592592588</c:v>
                </c:pt>
                <c:pt idx="677">
                  <c:v>0.49843750000000003</c:v>
                </c:pt>
                <c:pt idx="678">
                  <c:v>0.49844907407407407</c:v>
                </c:pt>
                <c:pt idx="679">
                  <c:v>0.49846064814814817</c:v>
                </c:pt>
                <c:pt idx="680">
                  <c:v>0.49847222222222221</c:v>
                </c:pt>
                <c:pt idx="681">
                  <c:v>0.4984837962962963</c:v>
                </c:pt>
                <c:pt idx="682">
                  <c:v>0.49849537037037034</c:v>
                </c:pt>
                <c:pt idx="683">
                  <c:v>0.49850694444444449</c:v>
                </c:pt>
                <c:pt idx="684">
                  <c:v>0.49851851851851853</c:v>
                </c:pt>
                <c:pt idx="685">
                  <c:v>0.49853009259259262</c:v>
                </c:pt>
                <c:pt idx="686">
                  <c:v>0.49854166666666666</c:v>
                </c:pt>
                <c:pt idx="687">
                  <c:v>0.49855324074074076</c:v>
                </c:pt>
                <c:pt idx="688">
                  <c:v>0.49856481481481479</c:v>
                </c:pt>
                <c:pt idx="689">
                  <c:v>0.49857638888888894</c:v>
                </c:pt>
                <c:pt idx="690">
                  <c:v>0.49858796296296298</c:v>
                </c:pt>
                <c:pt idx="691">
                  <c:v>0.49859953703703702</c:v>
                </c:pt>
                <c:pt idx="692">
                  <c:v>0.49861111111111112</c:v>
                </c:pt>
                <c:pt idx="693">
                  <c:v>0.49862268518518515</c:v>
                </c:pt>
                <c:pt idx="694">
                  <c:v>0.49863425925925925</c:v>
                </c:pt>
                <c:pt idx="695">
                  <c:v>0.49864583333333329</c:v>
                </c:pt>
                <c:pt idx="696">
                  <c:v>0.49865740740740744</c:v>
                </c:pt>
                <c:pt idx="697">
                  <c:v>0.49866898148148148</c:v>
                </c:pt>
                <c:pt idx="698">
                  <c:v>0.49868055555555557</c:v>
                </c:pt>
                <c:pt idx="699">
                  <c:v>0.49869212962962961</c:v>
                </c:pt>
                <c:pt idx="700">
                  <c:v>0.4987037037037037</c:v>
                </c:pt>
                <c:pt idx="701">
                  <c:v>0.49871527777777774</c:v>
                </c:pt>
                <c:pt idx="702">
                  <c:v>0.49872685185185189</c:v>
                </c:pt>
                <c:pt idx="703">
                  <c:v>0.49873842592592593</c:v>
                </c:pt>
                <c:pt idx="704">
                  <c:v>0.49875000000000003</c:v>
                </c:pt>
                <c:pt idx="705">
                  <c:v>0.49876157407407407</c:v>
                </c:pt>
                <c:pt idx="706">
                  <c:v>0.49877314814814816</c:v>
                </c:pt>
                <c:pt idx="707">
                  <c:v>0.4987847222222222</c:v>
                </c:pt>
                <c:pt idx="708">
                  <c:v>0.49879629629629635</c:v>
                </c:pt>
                <c:pt idx="709">
                  <c:v>0.49880787037037039</c:v>
                </c:pt>
                <c:pt idx="710">
                  <c:v>0.49881944444444443</c:v>
                </c:pt>
                <c:pt idx="711">
                  <c:v>0.49883101851851852</c:v>
                </c:pt>
                <c:pt idx="712">
                  <c:v>0.49884259259259256</c:v>
                </c:pt>
                <c:pt idx="713">
                  <c:v>0.49885416666666665</c:v>
                </c:pt>
                <c:pt idx="714">
                  <c:v>0.49886574074074069</c:v>
                </c:pt>
                <c:pt idx="715">
                  <c:v>0.49887731481481484</c:v>
                </c:pt>
                <c:pt idx="716">
                  <c:v>0.49888888888888888</c:v>
                </c:pt>
                <c:pt idx="717">
                  <c:v>0.49890046296296298</c:v>
                </c:pt>
                <c:pt idx="718">
                  <c:v>0.49891203703703701</c:v>
                </c:pt>
                <c:pt idx="719">
                  <c:v>0.49892361111111111</c:v>
                </c:pt>
                <c:pt idx="720">
                  <c:v>0.49893518518518515</c:v>
                </c:pt>
                <c:pt idx="721">
                  <c:v>0.4989467592592593</c:v>
                </c:pt>
                <c:pt idx="722">
                  <c:v>0.49895833333333334</c:v>
                </c:pt>
                <c:pt idx="723">
                  <c:v>0.49896990740740743</c:v>
                </c:pt>
                <c:pt idx="724">
                  <c:v>0.49898148148148147</c:v>
                </c:pt>
                <c:pt idx="725">
                  <c:v>0.49899305555555556</c:v>
                </c:pt>
                <c:pt idx="726">
                  <c:v>0.4990046296296296</c:v>
                </c:pt>
                <c:pt idx="727">
                  <c:v>0.49901620370370375</c:v>
                </c:pt>
                <c:pt idx="728">
                  <c:v>0.49902777777777779</c:v>
                </c:pt>
                <c:pt idx="729">
                  <c:v>0.49903935185185189</c:v>
                </c:pt>
                <c:pt idx="730">
                  <c:v>0.49905092592592593</c:v>
                </c:pt>
                <c:pt idx="731">
                  <c:v>0.49906249999999996</c:v>
                </c:pt>
                <c:pt idx="732">
                  <c:v>0.49907407407407406</c:v>
                </c:pt>
                <c:pt idx="733">
                  <c:v>0.4990856481481481</c:v>
                </c:pt>
                <c:pt idx="734">
                  <c:v>0.49909722222222225</c:v>
                </c:pt>
                <c:pt idx="735">
                  <c:v>0.49910879629629629</c:v>
                </c:pt>
                <c:pt idx="736">
                  <c:v>0.49912037037037038</c:v>
                </c:pt>
                <c:pt idx="737">
                  <c:v>0.49913194444444442</c:v>
                </c:pt>
                <c:pt idx="738">
                  <c:v>0.49914351851851851</c:v>
                </c:pt>
                <c:pt idx="739">
                  <c:v>0.49915509259259255</c:v>
                </c:pt>
                <c:pt idx="740">
                  <c:v>0.4991666666666667</c:v>
                </c:pt>
                <c:pt idx="741">
                  <c:v>0.49917824074074074</c:v>
                </c:pt>
                <c:pt idx="742">
                  <c:v>0.49918981481481484</c:v>
                </c:pt>
                <c:pt idx="743">
                  <c:v>0.49920138888888888</c:v>
                </c:pt>
                <c:pt idx="744">
                  <c:v>0.49921296296296297</c:v>
                </c:pt>
                <c:pt idx="745">
                  <c:v>0.49922453703703701</c:v>
                </c:pt>
                <c:pt idx="746">
                  <c:v>0.49923611111111116</c:v>
                </c:pt>
                <c:pt idx="747">
                  <c:v>0.4992476851851852</c:v>
                </c:pt>
                <c:pt idx="748">
                  <c:v>0.49925925925925929</c:v>
                </c:pt>
                <c:pt idx="749">
                  <c:v>0.49927083333333333</c:v>
                </c:pt>
                <c:pt idx="750">
                  <c:v>0.49928240740740742</c:v>
                </c:pt>
                <c:pt idx="751">
                  <c:v>0.49929398148148146</c:v>
                </c:pt>
                <c:pt idx="752">
                  <c:v>0.4993055555555555</c:v>
                </c:pt>
                <c:pt idx="753">
                  <c:v>0.49931712962962965</c:v>
                </c:pt>
                <c:pt idx="754">
                  <c:v>0.49932870370370369</c:v>
                </c:pt>
                <c:pt idx="755">
                  <c:v>0.49934027777777779</c:v>
                </c:pt>
                <c:pt idx="756">
                  <c:v>0.49935185185185182</c:v>
                </c:pt>
                <c:pt idx="757">
                  <c:v>0.49936342592592592</c:v>
                </c:pt>
                <c:pt idx="758">
                  <c:v>0.49937499999999996</c:v>
                </c:pt>
                <c:pt idx="759">
                  <c:v>0.49938657407407411</c:v>
                </c:pt>
                <c:pt idx="760">
                  <c:v>0.49939814814814815</c:v>
                </c:pt>
                <c:pt idx="761">
                  <c:v>0.49940972222222224</c:v>
                </c:pt>
                <c:pt idx="762">
                  <c:v>0.49942129629629628</c:v>
                </c:pt>
                <c:pt idx="763">
                  <c:v>0.49943287037037037</c:v>
                </c:pt>
                <c:pt idx="764">
                  <c:v>0.49944444444444441</c:v>
                </c:pt>
                <c:pt idx="765">
                  <c:v>0.49945601851851856</c:v>
                </c:pt>
                <c:pt idx="766">
                  <c:v>0.4994675925925926</c:v>
                </c:pt>
                <c:pt idx="767">
                  <c:v>0.4994791666666667</c:v>
                </c:pt>
                <c:pt idx="768">
                  <c:v>0.49949074074074074</c:v>
                </c:pt>
                <c:pt idx="769">
                  <c:v>0.49950231481481483</c:v>
                </c:pt>
                <c:pt idx="770">
                  <c:v>0.49951388888888887</c:v>
                </c:pt>
                <c:pt idx="771">
                  <c:v>0.49952546296296302</c:v>
                </c:pt>
                <c:pt idx="772">
                  <c:v>0.49953703703703706</c:v>
                </c:pt>
                <c:pt idx="773">
                  <c:v>0.4995486111111111</c:v>
                </c:pt>
                <c:pt idx="774">
                  <c:v>0.49956018518518519</c:v>
                </c:pt>
                <c:pt idx="775">
                  <c:v>0.49957175925925923</c:v>
                </c:pt>
                <c:pt idx="776">
                  <c:v>0.49958333333333332</c:v>
                </c:pt>
                <c:pt idx="777">
                  <c:v>0.49959490740740736</c:v>
                </c:pt>
                <c:pt idx="778">
                  <c:v>0.49960648148148151</c:v>
                </c:pt>
                <c:pt idx="779">
                  <c:v>0.49961805555555555</c:v>
                </c:pt>
                <c:pt idx="780">
                  <c:v>0.49962962962962965</c:v>
                </c:pt>
                <c:pt idx="781">
                  <c:v>0.49964120370370368</c:v>
                </c:pt>
                <c:pt idx="782">
                  <c:v>0.49965277777777778</c:v>
                </c:pt>
                <c:pt idx="783">
                  <c:v>0.49966435185185182</c:v>
                </c:pt>
                <c:pt idx="784">
                  <c:v>0.49967592592592597</c:v>
                </c:pt>
                <c:pt idx="785">
                  <c:v>0.49968750000000001</c:v>
                </c:pt>
                <c:pt idx="786">
                  <c:v>0.4996990740740741</c:v>
                </c:pt>
                <c:pt idx="787">
                  <c:v>0.49971064814814814</c:v>
                </c:pt>
                <c:pt idx="788">
                  <c:v>0.49972222222222223</c:v>
                </c:pt>
                <c:pt idx="789">
                  <c:v>0.49973379629629627</c:v>
                </c:pt>
                <c:pt idx="790">
                  <c:v>0.49974537037037042</c:v>
                </c:pt>
                <c:pt idx="791">
                  <c:v>0.49975694444444446</c:v>
                </c:pt>
                <c:pt idx="792">
                  <c:v>0.4997685185185185</c:v>
                </c:pt>
                <c:pt idx="793">
                  <c:v>0.4997800925925926</c:v>
                </c:pt>
                <c:pt idx="794">
                  <c:v>0.49979166666666663</c:v>
                </c:pt>
                <c:pt idx="795">
                  <c:v>0.49980324074074073</c:v>
                </c:pt>
                <c:pt idx="796">
                  <c:v>0.49981481481481477</c:v>
                </c:pt>
                <c:pt idx="797">
                  <c:v>0.49982638888888892</c:v>
                </c:pt>
                <c:pt idx="798">
                  <c:v>0.49983796296296296</c:v>
                </c:pt>
                <c:pt idx="799">
                  <c:v>0.49984953703703705</c:v>
                </c:pt>
                <c:pt idx="800">
                  <c:v>0.49986111111111109</c:v>
                </c:pt>
                <c:pt idx="801">
                  <c:v>0.49987268518518518</c:v>
                </c:pt>
                <c:pt idx="802">
                  <c:v>0.49988425925925922</c:v>
                </c:pt>
                <c:pt idx="803">
                  <c:v>0.49989583333333337</c:v>
                </c:pt>
                <c:pt idx="804">
                  <c:v>0.49990740740740741</c:v>
                </c:pt>
                <c:pt idx="805">
                  <c:v>0.49991898148148151</c:v>
                </c:pt>
                <c:pt idx="806">
                  <c:v>0.49993055555555554</c:v>
                </c:pt>
                <c:pt idx="807">
                  <c:v>0.49994212962962964</c:v>
                </c:pt>
                <c:pt idx="808">
                  <c:v>0.49995370370370368</c:v>
                </c:pt>
                <c:pt idx="809">
                  <c:v>0.49996527777777783</c:v>
                </c:pt>
                <c:pt idx="810">
                  <c:v>0.49997685185185187</c:v>
                </c:pt>
                <c:pt idx="811">
                  <c:v>0.49998842592592596</c:v>
                </c:pt>
                <c:pt idx="812">
                  <c:v>0.5</c:v>
                </c:pt>
                <c:pt idx="813">
                  <c:v>0.50001157407407404</c:v>
                </c:pt>
                <c:pt idx="814">
                  <c:v>0.50002314814814819</c:v>
                </c:pt>
                <c:pt idx="815">
                  <c:v>0.50003472222222223</c:v>
                </c:pt>
                <c:pt idx="816">
                  <c:v>0.50004629629629627</c:v>
                </c:pt>
                <c:pt idx="817">
                  <c:v>0.50005787037037031</c:v>
                </c:pt>
                <c:pt idx="818">
                  <c:v>0.50006944444444446</c:v>
                </c:pt>
                <c:pt idx="819">
                  <c:v>0.50008101851851849</c:v>
                </c:pt>
                <c:pt idx="820">
                  <c:v>0.50009259259259264</c:v>
                </c:pt>
                <c:pt idx="821">
                  <c:v>0.50010416666666668</c:v>
                </c:pt>
                <c:pt idx="822">
                  <c:v>0.50011574074074072</c:v>
                </c:pt>
                <c:pt idx="823">
                  <c:v>0.50012731481481476</c:v>
                </c:pt>
                <c:pt idx="824">
                  <c:v>0.50013888888888891</c:v>
                </c:pt>
                <c:pt idx="825">
                  <c:v>0.50015046296296295</c:v>
                </c:pt>
                <c:pt idx="826">
                  <c:v>0.5001620370370371</c:v>
                </c:pt>
                <c:pt idx="827">
                  <c:v>0.50017361111111114</c:v>
                </c:pt>
                <c:pt idx="828">
                  <c:v>0.50018518518518518</c:v>
                </c:pt>
                <c:pt idx="829">
                  <c:v>0.50019675925925922</c:v>
                </c:pt>
                <c:pt idx="830">
                  <c:v>0.50020833333333337</c:v>
                </c:pt>
                <c:pt idx="831">
                  <c:v>0.5002199074074074</c:v>
                </c:pt>
                <c:pt idx="832">
                  <c:v>0.50023148148148155</c:v>
                </c:pt>
                <c:pt idx="833">
                  <c:v>0.50024305555555559</c:v>
                </c:pt>
                <c:pt idx="834">
                  <c:v>0.50025462962962963</c:v>
                </c:pt>
                <c:pt idx="835">
                  <c:v>0.50026620370370367</c:v>
                </c:pt>
                <c:pt idx="836">
                  <c:v>0.50027777777777771</c:v>
                </c:pt>
                <c:pt idx="837">
                  <c:v>0.50028935185185186</c:v>
                </c:pt>
                <c:pt idx="838">
                  <c:v>0.5003009259259259</c:v>
                </c:pt>
                <c:pt idx="839">
                  <c:v>0.50031250000000005</c:v>
                </c:pt>
                <c:pt idx="840">
                  <c:v>0.50032407407407409</c:v>
                </c:pt>
                <c:pt idx="841">
                  <c:v>0.50033564814814813</c:v>
                </c:pt>
                <c:pt idx="842">
                  <c:v>0.50034722222222217</c:v>
                </c:pt>
                <c:pt idx="843">
                  <c:v>0.50035879629629632</c:v>
                </c:pt>
                <c:pt idx="844">
                  <c:v>0.50037037037037035</c:v>
                </c:pt>
                <c:pt idx="845">
                  <c:v>0.5003819444444445</c:v>
                </c:pt>
                <c:pt idx="846">
                  <c:v>0.50039351851851854</c:v>
                </c:pt>
                <c:pt idx="847">
                  <c:v>0.50040509259259258</c:v>
                </c:pt>
                <c:pt idx="848">
                  <c:v>0.50041666666666662</c:v>
                </c:pt>
                <c:pt idx="849">
                  <c:v>0.50042824074074077</c:v>
                </c:pt>
                <c:pt idx="850">
                  <c:v>0.50043981481481481</c:v>
                </c:pt>
                <c:pt idx="851">
                  <c:v>0.50045138888888896</c:v>
                </c:pt>
                <c:pt idx="852">
                  <c:v>0.500462962962963</c:v>
                </c:pt>
                <c:pt idx="853">
                  <c:v>0.50047453703703704</c:v>
                </c:pt>
                <c:pt idx="854">
                  <c:v>0.50048611111111108</c:v>
                </c:pt>
                <c:pt idx="855">
                  <c:v>0.50049768518518511</c:v>
                </c:pt>
                <c:pt idx="856">
                  <c:v>0.50050925925925926</c:v>
                </c:pt>
                <c:pt idx="857">
                  <c:v>0.5005208333333333</c:v>
                </c:pt>
                <c:pt idx="858">
                  <c:v>0.50053240740740745</c:v>
                </c:pt>
                <c:pt idx="859">
                  <c:v>0.50054398148148149</c:v>
                </c:pt>
                <c:pt idx="860">
                  <c:v>0.50055555555555553</c:v>
                </c:pt>
                <c:pt idx="861">
                  <c:v>0.50056712962962957</c:v>
                </c:pt>
                <c:pt idx="862">
                  <c:v>0.50057870370370372</c:v>
                </c:pt>
                <c:pt idx="863">
                  <c:v>0.50059027777777776</c:v>
                </c:pt>
                <c:pt idx="864">
                  <c:v>0.50060185185185191</c:v>
                </c:pt>
                <c:pt idx="865">
                  <c:v>0.50061342592592595</c:v>
                </c:pt>
                <c:pt idx="866">
                  <c:v>0.50062499999999999</c:v>
                </c:pt>
                <c:pt idx="867">
                  <c:v>0.50063657407407403</c:v>
                </c:pt>
                <c:pt idx="868">
                  <c:v>0.50064814814814818</c:v>
                </c:pt>
                <c:pt idx="869">
                  <c:v>0.50065972222222221</c:v>
                </c:pt>
                <c:pt idx="870">
                  <c:v>0.50067129629629636</c:v>
                </c:pt>
                <c:pt idx="871">
                  <c:v>0.5006828703703704</c:v>
                </c:pt>
                <c:pt idx="872">
                  <c:v>0.50069444444444444</c:v>
                </c:pt>
                <c:pt idx="873">
                  <c:v>0.50070601851851848</c:v>
                </c:pt>
                <c:pt idx="874">
                  <c:v>0.50071759259259252</c:v>
                </c:pt>
                <c:pt idx="875">
                  <c:v>0.50072916666666667</c:v>
                </c:pt>
                <c:pt idx="876">
                  <c:v>0.50074074074074071</c:v>
                </c:pt>
                <c:pt idx="877">
                  <c:v>0.50075231481481486</c:v>
                </c:pt>
                <c:pt idx="878">
                  <c:v>0.5007638888888889</c:v>
                </c:pt>
                <c:pt idx="879">
                  <c:v>0.50077546296296294</c:v>
                </c:pt>
                <c:pt idx="880">
                  <c:v>0.50078703703703698</c:v>
                </c:pt>
                <c:pt idx="881">
                  <c:v>0.50079861111111112</c:v>
                </c:pt>
                <c:pt idx="882">
                  <c:v>0.50081018518518516</c:v>
                </c:pt>
                <c:pt idx="883">
                  <c:v>0.50082175925925931</c:v>
                </c:pt>
                <c:pt idx="884">
                  <c:v>0.50083333333333335</c:v>
                </c:pt>
                <c:pt idx="885">
                  <c:v>0.50084490740740739</c:v>
                </c:pt>
                <c:pt idx="886">
                  <c:v>0.50085648148148143</c:v>
                </c:pt>
                <c:pt idx="887">
                  <c:v>0.50086805555555558</c:v>
                </c:pt>
                <c:pt idx="888">
                  <c:v>0.50087962962962962</c:v>
                </c:pt>
                <c:pt idx="889">
                  <c:v>0.50089120370370377</c:v>
                </c:pt>
                <c:pt idx="890">
                  <c:v>0.50090277777777781</c:v>
                </c:pt>
                <c:pt idx="891">
                  <c:v>0.50091435185185185</c:v>
                </c:pt>
                <c:pt idx="892">
                  <c:v>0.50092592592592589</c:v>
                </c:pt>
                <c:pt idx="893">
                  <c:v>0.50093750000000004</c:v>
                </c:pt>
                <c:pt idx="894">
                  <c:v>0.50094907407407407</c:v>
                </c:pt>
                <c:pt idx="895">
                  <c:v>0.50096064814814811</c:v>
                </c:pt>
                <c:pt idx="896">
                  <c:v>0.50097222222222226</c:v>
                </c:pt>
                <c:pt idx="897">
                  <c:v>0.5009837962962963</c:v>
                </c:pt>
                <c:pt idx="898">
                  <c:v>0.50099537037037034</c:v>
                </c:pt>
                <c:pt idx="899">
                  <c:v>0.50100694444444438</c:v>
                </c:pt>
                <c:pt idx="900">
                  <c:v>0.50101851851851853</c:v>
                </c:pt>
                <c:pt idx="901">
                  <c:v>0.50103009259259257</c:v>
                </c:pt>
                <c:pt idx="902">
                  <c:v>0.50104166666666672</c:v>
                </c:pt>
                <c:pt idx="903">
                  <c:v>0.50105324074074076</c:v>
                </c:pt>
                <c:pt idx="904">
                  <c:v>0.5010648148148148</c:v>
                </c:pt>
                <c:pt idx="905">
                  <c:v>0.50107638888888884</c:v>
                </c:pt>
                <c:pt idx="906">
                  <c:v>0.50108796296296299</c:v>
                </c:pt>
                <c:pt idx="907">
                  <c:v>0.50109953703703702</c:v>
                </c:pt>
                <c:pt idx="908">
                  <c:v>0.50111111111111117</c:v>
                </c:pt>
                <c:pt idx="909">
                  <c:v>0.50112268518518521</c:v>
                </c:pt>
                <c:pt idx="910">
                  <c:v>0.50113425925925925</c:v>
                </c:pt>
                <c:pt idx="911">
                  <c:v>0.50114583333333329</c:v>
                </c:pt>
                <c:pt idx="912">
                  <c:v>0.50115740740740744</c:v>
                </c:pt>
                <c:pt idx="913">
                  <c:v>0.50116898148148148</c:v>
                </c:pt>
                <c:pt idx="914">
                  <c:v>0.50118055555555563</c:v>
                </c:pt>
                <c:pt idx="915">
                  <c:v>0.50119212962962967</c:v>
                </c:pt>
                <c:pt idx="916">
                  <c:v>0.50120370370370371</c:v>
                </c:pt>
                <c:pt idx="917">
                  <c:v>0.50121527777777775</c:v>
                </c:pt>
                <c:pt idx="918">
                  <c:v>0.50122685185185178</c:v>
                </c:pt>
                <c:pt idx="919">
                  <c:v>0.50123842592592593</c:v>
                </c:pt>
                <c:pt idx="920">
                  <c:v>0.50124999999999997</c:v>
                </c:pt>
                <c:pt idx="921">
                  <c:v>0.50126157407407412</c:v>
                </c:pt>
                <c:pt idx="922">
                  <c:v>0.50127314814814816</c:v>
                </c:pt>
                <c:pt idx="923">
                  <c:v>0.5012847222222222</c:v>
                </c:pt>
                <c:pt idx="924">
                  <c:v>0.50129629629629624</c:v>
                </c:pt>
                <c:pt idx="925">
                  <c:v>0.50130787037037039</c:v>
                </c:pt>
                <c:pt idx="926">
                  <c:v>0.50131944444444443</c:v>
                </c:pt>
                <c:pt idx="927">
                  <c:v>0.50133101851851858</c:v>
                </c:pt>
                <c:pt idx="928">
                  <c:v>0.50134259259259262</c:v>
                </c:pt>
                <c:pt idx="929">
                  <c:v>0.50135416666666666</c:v>
                </c:pt>
                <c:pt idx="930">
                  <c:v>0.5013657407407407</c:v>
                </c:pt>
                <c:pt idx="931">
                  <c:v>0.50137731481481485</c:v>
                </c:pt>
                <c:pt idx="932">
                  <c:v>0.50138888888888888</c:v>
                </c:pt>
                <c:pt idx="933">
                  <c:v>0.50140046296296303</c:v>
                </c:pt>
                <c:pt idx="934">
                  <c:v>0.50141203703703707</c:v>
                </c:pt>
                <c:pt idx="935">
                  <c:v>0.50142361111111111</c:v>
                </c:pt>
                <c:pt idx="936">
                  <c:v>0.50143518518518515</c:v>
                </c:pt>
                <c:pt idx="937">
                  <c:v>0.50144675925925919</c:v>
                </c:pt>
                <c:pt idx="938">
                  <c:v>0.50145833333333334</c:v>
                </c:pt>
                <c:pt idx="939">
                  <c:v>0.50146990740740738</c:v>
                </c:pt>
                <c:pt idx="940">
                  <c:v>0.50148148148148153</c:v>
                </c:pt>
                <c:pt idx="941">
                  <c:v>0.50149305555555557</c:v>
                </c:pt>
                <c:pt idx="942">
                  <c:v>0.50150462962962961</c:v>
                </c:pt>
                <c:pt idx="943">
                  <c:v>0.50151620370370364</c:v>
                </c:pt>
                <c:pt idx="944">
                  <c:v>0.50152777777777779</c:v>
                </c:pt>
                <c:pt idx="945">
                  <c:v>0.50153935185185183</c:v>
                </c:pt>
                <c:pt idx="946">
                  <c:v>0.50155092592592598</c:v>
                </c:pt>
                <c:pt idx="947">
                  <c:v>0.50156250000000002</c:v>
                </c:pt>
                <c:pt idx="948">
                  <c:v>0.50157407407407406</c:v>
                </c:pt>
                <c:pt idx="949">
                  <c:v>0.5015856481481481</c:v>
                </c:pt>
                <c:pt idx="950">
                  <c:v>0.50159722222222225</c:v>
                </c:pt>
                <c:pt idx="951">
                  <c:v>0.50160879629629629</c:v>
                </c:pt>
                <c:pt idx="952">
                  <c:v>0.50162037037037044</c:v>
                </c:pt>
                <c:pt idx="953">
                  <c:v>0.50163194444444448</c:v>
                </c:pt>
                <c:pt idx="954">
                  <c:v>0.50164351851851852</c:v>
                </c:pt>
                <c:pt idx="955">
                  <c:v>0.50165509259259256</c:v>
                </c:pt>
                <c:pt idx="956">
                  <c:v>0.50166666666666659</c:v>
                </c:pt>
                <c:pt idx="957">
                  <c:v>0.50167824074074074</c:v>
                </c:pt>
                <c:pt idx="958">
                  <c:v>0.50168981481481478</c:v>
                </c:pt>
                <c:pt idx="959">
                  <c:v>0.50170138888888893</c:v>
                </c:pt>
                <c:pt idx="960">
                  <c:v>0.50171296296296297</c:v>
                </c:pt>
                <c:pt idx="961">
                  <c:v>0.50172453703703701</c:v>
                </c:pt>
                <c:pt idx="962">
                  <c:v>0.50173611111111105</c:v>
                </c:pt>
                <c:pt idx="963">
                  <c:v>0.5017476851851852</c:v>
                </c:pt>
                <c:pt idx="964">
                  <c:v>0.50175925925925924</c:v>
                </c:pt>
                <c:pt idx="965">
                  <c:v>0.50177083333333339</c:v>
                </c:pt>
                <c:pt idx="966">
                  <c:v>0.50178240740740743</c:v>
                </c:pt>
                <c:pt idx="967">
                  <c:v>0.50179398148148147</c:v>
                </c:pt>
                <c:pt idx="968">
                  <c:v>0.5018055555555555</c:v>
                </c:pt>
                <c:pt idx="969">
                  <c:v>0.50181712962962965</c:v>
                </c:pt>
                <c:pt idx="970">
                  <c:v>0.50182870370370369</c:v>
                </c:pt>
                <c:pt idx="971">
                  <c:v>0.50184027777777784</c:v>
                </c:pt>
                <c:pt idx="972">
                  <c:v>0.50185185185185188</c:v>
                </c:pt>
                <c:pt idx="973">
                  <c:v>0.50186342592592592</c:v>
                </c:pt>
                <c:pt idx="974">
                  <c:v>0.50187499999999996</c:v>
                </c:pt>
                <c:pt idx="975">
                  <c:v>0.50188657407407411</c:v>
                </c:pt>
                <c:pt idx="976">
                  <c:v>0.50189814814814815</c:v>
                </c:pt>
                <c:pt idx="977">
                  <c:v>0.50190972222222219</c:v>
                </c:pt>
                <c:pt idx="978">
                  <c:v>0.50192129629629634</c:v>
                </c:pt>
                <c:pt idx="979">
                  <c:v>0.50193287037037038</c:v>
                </c:pt>
                <c:pt idx="980">
                  <c:v>0.50194444444444442</c:v>
                </c:pt>
                <c:pt idx="981">
                  <c:v>0.50195601851851845</c:v>
                </c:pt>
                <c:pt idx="982">
                  <c:v>0.5019675925925926</c:v>
                </c:pt>
                <c:pt idx="983">
                  <c:v>0.50197916666666664</c:v>
                </c:pt>
                <c:pt idx="984">
                  <c:v>0.50199074074074079</c:v>
                </c:pt>
                <c:pt idx="985">
                  <c:v>0.50200231481481483</c:v>
                </c:pt>
                <c:pt idx="986">
                  <c:v>0.50201388888888887</c:v>
                </c:pt>
                <c:pt idx="987">
                  <c:v>0.50202546296296291</c:v>
                </c:pt>
                <c:pt idx="988">
                  <c:v>0.50203703703703706</c:v>
                </c:pt>
                <c:pt idx="989">
                  <c:v>0.5020486111111111</c:v>
                </c:pt>
                <c:pt idx="990">
                  <c:v>0.50206018518518525</c:v>
                </c:pt>
                <c:pt idx="991">
                  <c:v>0.50207175925925929</c:v>
                </c:pt>
                <c:pt idx="992">
                  <c:v>0.50208333333333333</c:v>
                </c:pt>
                <c:pt idx="993">
                  <c:v>0.50209490740740736</c:v>
                </c:pt>
                <c:pt idx="994">
                  <c:v>0.50210648148148151</c:v>
                </c:pt>
                <c:pt idx="995">
                  <c:v>0.50211805555555555</c:v>
                </c:pt>
                <c:pt idx="996">
                  <c:v>0.5021296296296297</c:v>
                </c:pt>
                <c:pt idx="997">
                  <c:v>0.50214120370370374</c:v>
                </c:pt>
                <c:pt idx="998">
                  <c:v>0.50215277777777778</c:v>
                </c:pt>
                <c:pt idx="999">
                  <c:v>0.50216435185185182</c:v>
                </c:pt>
                <c:pt idx="1000">
                  <c:v>0.50217592592592586</c:v>
                </c:pt>
                <c:pt idx="1001">
                  <c:v>0.50218750000000001</c:v>
                </c:pt>
                <c:pt idx="1002">
                  <c:v>0.50219907407407405</c:v>
                </c:pt>
                <c:pt idx="1003">
                  <c:v>0.5022106481481482</c:v>
                </c:pt>
                <c:pt idx="1004">
                  <c:v>0.50222222222222224</c:v>
                </c:pt>
                <c:pt idx="1005">
                  <c:v>0.50223379629629628</c:v>
                </c:pt>
                <c:pt idx="1006">
                  <c:v>0.50224537037037031</c:v>
                </c:pt>
                <c:pt idx="1007">
                  <c:v>0.50225694444444446</c:v>
                </c:pt>
                <c:pt idx="1008">
                  <c:v>0.5022685185185185</c:v>
                </c:pt>
                <c:pt idx="1009">
                  <c:v>0.50228009259259265</c:v>
                </c:pt>
                <c:pt idx="1010">
                  <c:v>0.50229166666666669</c:v>
                </c:pt>
                <c:pt idx="1011">
                  <c:v>0.50230324074074073</c:v>
                </c:pt>
                <c:pt idx="1012">
                  <c:v>0.50231481481481477</c:v>
                </c:pt>
                <c:pt idx="1013">
                  <c:v>0.50232638888888892</c:v>
                </c:pt>
                <c:pt idx="1014">
                  <c:v>0.50233796296296296</c:v>
                </c:pt>
                <c:pt idx="1015">
                  <c:v>0.50234953703703711</c:v>
                </c:pt>
                <c:pt idx="1016">
                  <c:v>0.50236111111111115</c:v>
                </c:pt>
                <c:pt idx="1017">
                  <c:v>0.50237268518518519</c:v>
                </c:pt>
                <c:pt idx="1018">
                  <c:v>0.50238425925925922</c:v>
                </c:pt>
                <c:pt idx="1019">
                  <c:v>0.50239583333333326</c:v>
                </c:pt>
                <c:pt idx="1020">
                  <c:v>0.50240740740740741</c:v>
                </c:pt>
                <c:pt idx="1021">
                  <c:v>0.50241898148148145</c:v>
                </c:pt>
                <c:pt idx="1022">
                  <c:v>0.5024305555555556</c:v>
                </c:pt>
                <c:pt idx="1023">
                  <c:v>0.50244212962962964</c:v>
                </c:pt>
                <c:pt idx="1024">
                  <c:v>0.50245370370370368</c:v>
                </c:pt>
                <c:pt idx="1025">
                  <c:v>0.50246527777777772</c:v>
                </c:pt>
                <c:pt idx="1026">
                  <c:v>0.50247685185185187</c:v>
                </c:pt>
                <c:pt idx="1027">
                  <c:v>0.50248842592592591</c:v>
                </c:pt>
                <c:pt idx="1028">
                  <c:v>0.50250000000000006</c:v>
                </c:pt>
                <c:pt idx="1029">
                  <c:v>0.5025115740740741</c:v>
                </c:pt>
                <c:pt idx="1030">
                  <c:v>0.50252314814814814</c:v>
                </c:pt>
                <c:pt idx="1031">
                  <c:v>0.50253472222222217</c:v>
                </c:pt>
                <c:pt idx="1032">
                  <c:v>0.50254629629629632</c:v>
                </c:pt>
                <c:pt idx="1033">
                  <c:v>0.50255787037037036</c:v>
                </c:pt>
                <c:pt idx="1034">
                  <c:v>0.50256944444444451</c:v>
                </c:pt>
                <c:pt idx="1035">
                  <c:v>0.50258101851851855</c:v>
                </c:pt>
                <c:pt idx="1036">
                  <c:v>0.50259259259259259</c:v>
                </c:pt>
                <c:pt idx="1037">
                  <c:v>0.50260416666666663</c:v>
                </c:pt>
                <c:pt idx="1038">
                  <c:v>0.50261574074074067</c:v>
                </c:pt>
                <c:pt idx="1039">
                  <c:v>0.50262731481481482</c:v>
                </c:pt>
                <c:pt idx="1040">
                  <c:v>0.50263888888888886</c:v>
                </c:pt>
                <c:pt idx="1041">
                  <c:v>0.50265046296296301</c:v>
                </c:pt>
                <c:pt idx="1042">
                  <c:v>0.50266203703703705</c:v>
                </c:pt>
                <c:pt idx="1043">
                  <c:v>0.50267361111111108</c:v>
                </c:pt>
                <c:pt idx="1044">
                  <c:v>0.50268518518518512</c:v>
                </c:pt>
                <c:pt idx="1045">
                  <c:v>0.50269675925925927</c:v>
                </c:pt>
                <c:pt idx="1046">
                  <c:v>0.50270833333333331</c:v>
                </c:pt>
                <c:pt idx="1047">
                  <c:v>0.50271990740740746</c:v>
                </c:pt>
                <c:pt idx="1048">
                  <c:v>0.5027314814814815</c:v>
                </c:pt>
                <c:pt idx="1049">
                  <c:v>0.50274305555555554</c:v>
                </c:pt>
                <c:pt idx="1050">
                  <c:v>0.50275462962962958</c:v>
                </c:pt>
                <c:pt idx="1051">
                  <c:v>0.50276620370370373</c:v>
                </c:pt>
                <c:pt idx="1052">
                  <c:v>0.50277777777777777</c:v>
                </c:pt>
                <c:pt idx="1053">
                  <c:v>0.50278935185185192</c:v>
                </c:pt>
                <c:pt idx="1054">
                  <c:v>0.50280092592592596</c:v>
                </c:pt>
                <c:pt idx="1055">
                  <c:v>0.5028125</c:v>
                </c:pt>
                <c:pt idx="1056">
                  <c:v>0.50282407407407403</c:v>
                </c:pt>
                <c:pt idx="1057">
                  <c:v>0.50283564814814818</c:v>
                </c:pt>
                <c:pt idx="1058">
                  <c:v>0.50284722222222222</c:v>
                </c:pt>
                <c:pt idx="1059">
                  <c:v>0.50285879629629626</c:v>
                </c:pt>
                <c:pt idx="1060">
                  <c:v>0.50287037037037041</c:v>
                </c:pt>
                <c:pt idx="1061">
                  <c:v>0.50288194444444445</c:v>
                </c:pt>
                <c:pt idx="1062">
                  <c:v>0.50289351851851849</c:v>
                </c:pt>
                <c:pt idx="1063">
                  <c:v>0.50290509259259253</c:v>
                </c:pt>
                <c:pt idx="1064">
                  <c:v>0.50291666666666668</c:v>
                </c:pt>
                <c:pt idx="1065">
                  <c:v>0.50292824074074072</c:v>
                </c:pt>
                <c:pt idx="1066">
                  <c:v>0.50293981481481487</c:v>
                </c:pt>
                <c:pt idx="1067">
                  <c:v>0.50295138888888891</c:v>
                </c:pt>
                <c:pt idx="1068">
                  <c:v>0.50296296296296295</c:v>
                </c:pt>
                <c:pt idx="1069">
                  <c:v>0.50297453703703698</c:v>
                </c:pt>
                <c:pt idx="1070">
                  <c:v>0.50298611111111113</c:v>
                </c:pt>
                <c:pt idx="1071">
                  <c:v>0.50299768518518517</c:v>
                </c:pt>
                <c:pt idx="1072">
                  <c:v>0.50300925925925932</c:v>
                </c:pt>
                <c:pt idx="1073">
                  <c:v>0.50302083333333336</c:v>
                </c:pt>
                <c:pt idx="1074">
                  <c:v>0.5030324074074074</c:v>
                </c:pt>
                <c:pt idx="1075">
                  <c:v>0.50304398148148144</c:v>
                </c:pt>
                <c:pt idx="1076">
                  <c:v>0.50305555555555559</c:v>
                </c:pt>
                <c:pt idx="1077">
                  <c:v>0.50306712962962963</c:v>
                </c:pt>
                <c:pt idx="1078">
                  <c:v>0.50307870370370367</c:v>
                </c:pt>
                <c:pt idx="1079">
                  <c:v>0.50309027777777782</c:v>
                </c:pt>
                <c:pt idx="1080">
                  <c:v>0.50310185185185186</c:v>
                </c:pt>
                <c:pt idx="1081">
                  <c:v>0.50311342592592589</c:v>
                </c:pt>
                <c:pt idx="1082">
                  <c:v>0.50312499999999993</c:v>
                </c:pt>
                <c:pt idx="1083">
                  <c:v>0.50313657407407408</c:v>
                </c:pt>
                <c:pt idx="1084">
                  <c:v>0.50314814814814812</c:v>
                </c:pt>
                <c:pt idx="1085">
                  <c:v>0.50315972222222227</c:v>
                </c:pt>
                <c:pt idx="1086">
                  <c:v>0.50317129629629631</c:v>
                </c:pt>
                <c:pt idx="1087">
                  <c:v>0.50318287037037035</c:v>
                </c:pt>
                <c:pt idx="1088">
                  <c:v>0.50319444444444439</c:v>
                </c:pt>
                <c:pt idx="1089">
                  <c:v>0.50320601851851854</c:v>
                </c:pt>
                <c:pt idx="1090">
                  <c:v>0.50321759259259258</c:v>
                </c:pt>
                <c:pt idx="1091">
                  <c:v>0.50322916666666673</c:v>
                </c:pt>
                <c:pt idx="1092">
                  <c:v>0.50324074074074077</c:v>
                </c:pt>
                <c:pt idx="1093">
                  <c:v>0.50325231481481481</c:v>
                </c:pt>
                <c:pt idx="1094">
                  <c:v>0.50326388888888884</c:v>
                </c:pt>
                <c:pt idx="1095">
                  <c:v>0.50327546296296299</c:v>
                </c:pt>
                <c:pt idx="1096">
                  <c:v>0.50328703703703703</c:v>
                </c:pt>
                <c:pt idx="1097">
                  <c:v>0.50329861111111118</c:v>
                </c:pt>
                <c:pt idx="1098">
                  <c:v>0.50331018518518522</c:v>
                </c:pt>
                <c:pt idx="1099">
                  <c:v>0.50332175925925926</c:v>
                </c:pt>
                <c:pt idx="1100">
                  <c:v>0.5033333333333333</c:v>
                </c:pt>
                <c:pt idx="1101">
                  <c:v>0.50334490740740734</c:v>
                </c:pt>
                <c:pt idx="1102">
                  <c:v>0.50335648148148149</c:v>
                </c:pt>
                <c:pt idx="1103">
                  <c:v>0.50336805555555553</c:v>
                </c:pt>
                <c:pt idx="1104">
                  <c:v>0.50337962962962968</c:v>
                </c:pt>
                <c:pt idx="1105">
                  <c:v>0.50339120370370372</c:v>
                </c:pt>
                <c:pt idx="1106">
                  <c:v>0.50340277777777775</c:v>
                </c:pt>
                <c:pt idx="1107">
                  <c:v>0.50341435185185179</c:v>
                </c:pt>
                <c:pt idx="1108">
                  <c:v>0.50342592592592594</c:v>
                </c:pt>
                <c:pt idx="1109">
                  <c:v>0.50343749999999998</c:v>
                </c:pt>
                <c:pt idx="1110">
                  <c:v>0.50344907407407413</c:v>
                </c:pt>
                <c:pt idx="1111">
                  <c:v>0.50346064814814817</c:v>
                </c:pt>
                <c:pt idx="1112">
                  <c:v>0.50347222222222221</c:v>
                </c:pt>
                <c:pt idx="1113">
                  <c:v>0.50348379629629625</c:v>
                </c:pt>
                <c:pt idx="1114">
                  <c:v>0.5034953703703704</c:v>
                </c:pt>
                <c:pt idx="1115">
                  <c:v>0.50350694444444444</c:v>
                </c:pt>
                <c:pt idx="1116">
                  <c:v>0.50351851851851859</c:v>
                </c:pt>
                <c:pt idx="1117">
                  <c:v>0.50353009259259263</c:v>
                </c:pt>
                <c:pt idx="1118">
                  <c:v>0.50354166666666667</c:v>
                </c:pt>
                <c:pt idx="1119">
                  <c:v>0.5035532407407407</c:v>
                </c:pt>
                <c:pt idx="1120">
                  <c:v>0.50356481481481474</c:v>
                </c:pt>
                <c:pt idx="1121">
                  <c:v>0.50357638888888889</c:v>
                </c:pt>
                <c:pt idx="1122">
                  <c:v>0.50358796296296293</c:v>
                </c:pt>
                <c:pt idx="1123">
                  <c:v>0.50359953703703708</c:v>
                </c:pt>
                <c:pt idx="1124">
                  <c:v>0.50361111111111112</c:v>
                </c:pt>
                <c:pt idx="1125">
                  <c:v>0.50362268518518516</c:v>
                </c:pt>
                <c:pt idx="1126">
                  <c:v>0.5036342592592592</c:v>
                </c:pt>
                <c:pt idx="1127">
                  <c:v>0.50364583333333335</c:v>
                </c:pt>
                <c:pt idx="1128">
                  <c:v>0.50365740740740739</c:v>
                </c:pt>
                <c:pt idx="1129">
                  <c:v>0.50366898148148154</c:v>
                </c:pt>
                <c:pt idx="1130">
                  <c:v>0.50368055555555558</c:v>
                </c:pt>
                <c:pt idx="1131">
                  <c:v>0.50369212962962961</c:v>
                </c:pt>
                <c:pt idx="1132">
                  <c:v>0.50370370370370365</c:v>
                </c:pt>
                <c:pt idx="1133">
                  <c:v>0.5037152777777778</c:v>
                </c:pt>
                <c:pt idx="1134">
                  <c:v>0.50372685185185184</c:v>
                </c:pt>
                <c:pt idx="1135">
                  <c:v>0.50373842592592599</c:v>
                </c:pt>
                <c:pt idx="1136">
                  <c:v>0.50375000000000003</c:v>
                </c:pt>
                <c:pt idx="1137">
                  <c:v>0.50376157407407407</c:v>
                </c:pt>
                <c:pt idx="1138">
                  <c:v>0.50377314814814811</c:v>
                </c:pt>
                <c:pt idx="1139">
                  <c:v>0.50378472222222226</c:v>
                </c:pt>
                <c:pt idx="1140">
                  <c:v>0.5037962962962963</c:v>
                </c:pt>
                <c:pt idx="1141">
                  <c:v>0.50380787037037034</c:v>
                </c:pt>
                <c:pt idx="1142">
                  <c:v>0.50381944444444449</c:v>
                </c:pt>
                <c:pt idx="1143">
                  <c:v>0.50383101851851853</c:v>
                </c:pt>
                <c:pt idx="1144">
                  <c:v>0.50384259259259256</c:v>
                </c:pt>
                <c:pt idx="1145">
                  <c:v>0.5038541666666666</c:v>
                </c:pt>
                <c:pt idx="1146">
                  <c:v>0.50386574074074075</c:v>
                </c:pt>
                <c:pt idx="1147">
                  <c:v>0.50387731481481479</c:v>
                </c:pt>
                <c:pt idx="1148">
                  <c:v>0.50388888888888894</c:v>
                </c:pt>
                <c:pt idx="1149">
                  <c:v>0.50390046296296298</c:v>
                </c:pt>
                <c:pt idx="1150">
                  <c:v>0.50391203703703702</c:v>
                </c:pt>
                <c:pt idx="1151">
                  <c:v>0.50392361111111106</c:v>
                </c:pt>
                <c:pt idx="1152">
                  <c:v>0.50393518518518521</c:v>
                </c:pt>
                <c:pt idx="1153">
                  <c:v>0.50394675925925925</c:v>
                </c:pt>
                <c:pt idx="1154">
                  <c:v>0.5039583333333334</c:v>
                </c:pt>
                <c:pt idx="1155">
                  <c:v>0.50396990740740744</c:v>
                </c:pt>
                <c:pt idx="1156">
                  <c:v>0.50398148148148147</c:v>
                </c:pt>
                <c:pt idx="1157">
                  <c:v>0.50399305555555551</c:v>
                </c:pt>
                <c:pt idx="1158">
                  <c:v>0.50400462962962966</c:v>
                </c:pt>
                <c:pt idx="1159">
                  <c:v>0.5040162037037037</c:v>
                </c:pt>
                <c:pt idx="1160">
                  <c:v>0.50402777777777774</c:v>
                </c:pt>
                <c:pt idx="1161">
                  <c:v>0.50403935185185189</c:v>
                </c:pt>
                <c:pt idx="1162">
                  <c:v>0.50405092592592593</c:v>
                </c:pt>
                <c:pt idx="1163">
                  <c:v>0.50406249999999997</c:v>
                </c:pt>
                <c:pt idx="1164">
                  <c:v>0.50407407407407401</c:v>
                </c:pt>
                <c:pt idx="1165">
                  <c:v>0.50408564814814816</c:v>
                </c:pt>
                <c:pt idx="1166">
                  <c:v>0.5040972222222222</c:v>
                </c:pt>
                <c:pt idx="1167">
                  <c:v>0.50410879629629635</c:v>
                </c:pt>
                <c:pt idx="1168">
                  <c:v>0.50412037037037039</c:v>
                </c:pt>
                <c:pt idx="1169">
                  <c:v>0.50413194444444442</c:v>
                </c:pt>
                <c:pt idx="1170">
                  <c:v>0.50414351851851846</c:v>
                </c:pt>
                <c:pt idx="1171">
                  <c:v>0.50415509259259261</c:v>
                </c:pt>
                <c:pt idx="1172">
                  <c:v>0.50416666666666665</c:v>
                </c:pt>
                <c:pt idx="1173">
                  <c:v>0.5041782407407408</c:v>
                </c:pt>
                <c:pt idx="1174">
                  <c:v>0.50418981481481484</c:v>
                </c:pt>
                <c:pt idx="1175">
                  <c:v>0.50420138888888888</c:v>
                </c:pt>
                <c:pt idx="1176">
                  <c:v>0.50421296296296292</c:v>
                </c:pt>
                <c:pt idx="1177">
                  <c:v>0.50422453703703707</c:v>
                </c:pt>
                <c:pt idx="1178">
                  <c:v>0.50423611111111111</c:v>
                </c:pt>
                <c:pt idx="1179">
                  <c:v>0.50424768518518526</c:v>
                </c:pt>
                <c:pt idx="1180">
                  <c:v>0.5042592592592593</c:v>
                </c:pt>
                <c:pt idx="1181">
                  <c:v>0.50427083333333333</c:v>
                </c:pt>
                <c:pt idx="1182">
                  <c:v>0.50428240740740737</c:v>
                </c:pt>
                <c:pt idx="1183">
                  <c:v>0.50429398148148141</c:v>
                </c:pt>
                <c:pt idx="1184">
                  <c:v>0.50430555555555556</c:v>
                </c:pt>
                <c:pt idx="1185">
                  <c:v>0.5043171296296296</c:v>
                </c:pt>
                <c:pt idx="1186">
                  <c:v>0.50432870370370375</c:v>
                </c:pt>
                <c:pt idx="1187">
                  <c:v>0.50434027777777779</c:v>
                </c:pt>
                <c:pt idx="1188">
                  <c:v>0.50435185185185183</c:v>
                </c:pt>
                <c:pt idx="1189">
                  <c:v>0.50436342592592587</c:v>
                </c:pt>
                <c:pt idx="1190">
                  <c:v>0.50437500000000002</c:v>
                </c:pt>
                <c:pt idx="1191">
                  <c:v>0.50438657407407406</c:v>
                </c:pt>
                <c:pt idx="1192">
                  <c:v>0.50439814814814821</c:v>
                </c:pt>
                <c:pt idx="1193">
                  <c:v>0.50440972222222225</c:v>
                </c:pt>
                <c:pt idx="1194">
                  <c:v>0.50442129629629628</c:v>
                </c:pt>
                <c:pt idx="1195">
                  <c:v>0.50443287037037032</c:v>
                </c:pt>
                <c:pt idx="1196">
                  <c:v>0.50444444444444447</c:v>
                </c:pt>
                <c:pt idx="1197">
                  <c:v>0.50445601851851851</c:v>
                </c:pt>
                <c:pt idx="1198">
                  <c:v>0.50446759259259266</c:v>
                </c:pt>
                <c:pt idx="1199">
                  <c:v>0.5044791666666667</c:v>
                </c:pt>
                <c:pt idx="1200">
                  <c:v>0.50449074074074074</c:v>
                </c:pt>
                <c:pt idx="1201">
                  <c:v>0.50450231481481478</c:v>
                </c:pt>
                <c:pt idx="1202">
                  <c:v>0.50451388888888882</c:v>
                </c:pt>
                <c:pt idx="1203">
                  <c:v>0.50452546296296297</c:v>
                </c:pt>
                <c:pt idx="1204">
                  <c:v>0.50453703703703701</c:v>
                </c:pt>
                <c:pt idx="1205">
                  <c:v>0.50454861111111116</c:v>
                </c:pt>
                <c:pt idx="1206">
                  <c:v>0.50456018518518519</c:v>
                </c:pt>
                <c:pt idx="1207">
                  <c:v>0.50457175925925923</c:v>
                </c:pt>
                <c:pt idx="1208">
                  <c:v>0.50458333333333327</c:v>
                </c:pt>
                <c:pt idx="1209">
                  <c:v>0.50459490740740742</c:v>
                </c:pt>
                <c:pt idx="1210">
                  <c:v>0.50460648148148146</c:v>
                </c:pt>
                <c:pt idx="1211">
                  <c:v>0.50461805555555561</c:v>
                </c:pt>
                <c:pt idx="1212">
                  <c:v>0.50462962962962965</c:v>
                </c:pt>
                <c:pt idx="1213">
                  <c:v>0.50464120370370369</c:v>
                </c:pt>
                <c:pt idx="1214">
                  <c:v>0.50465277777777773</c:v>
                </c:pt>
                <c:pt idx="1215">
                  <c:v>0.50466435185185188</c:v>
                </c:pt>
                <c:pt idx="1216">
                  <c:v>0.50467592592592592</c:v>
                </c:pt>
                <c:pt idx="1217">
                  <c:v>0.50468750000000007</c:v>
                </c:pt>
                <c:pt idx="1218">
                  <c:v>0.50469907407407411</c:v>
                </c:pt>
                <c:pt idx="1219">
                  <c:v>0.50471064814814814</c:v>
                </c:pt>
                <c:pt idx="1220">
                  <c:v>0.50472222222222218</c:v>
                </c:pt>
                <c:pt idx="1221">
                  <c:v>0.50473379629629633</c:v>
                </c:pt>
                <c:pt idx="1222">
                  <c:v>0.50474537037037037</c:v>
                </c:pt>
                <c:pt idx="1223">
                  <c:v>0.50475694444444441</c:v>
                </c:pt>
                <c:pt idx="1224">
                  <c:v>0.50476851851851856</c:v>
                </c:pt>
                <c:pt idx="1225">
                  <c:v>0.5047800925925926</c:v>
                </c:pt>
                <c:pt idx="1226">
                  <c:v>0.50479166666666664</c:v>
                </c:pt>
                <c:pt idx="1227">
                  <c:v>0.50480324074074068</c:v>
                </c:pt>
                <c:pt idx="1228">
                  <c:v>0.50481481481481483</c:v>
                </c:pt>
                <c:pt idx="1229">
                  <c:v>0.50482638888888887</c:v>
                </c:pt>
                <c:pt idx="1230">
                  <c:v>0.50483796296296302</c:v>
                </c:pt>
                <c:pt idx="1231">
                  <c:v>0.50484953703703705</c:v>
                </c:pt>
                <c:pt idx="1232">
                  <c:v>0.50486111111111109</c:v>
                </c:pt>
                <c:pt idx="1233">
                  <c:v>0.50487268518518513</c:v>
                </c:pt>
                <c:pt idx="1234">
                  <c:v>0.50488425925925928</c:v>
                </c:pt>
                <c:pt idx="1235">
                  <c:v>0.50489583333333332</c:v>
                </c:pt>
                <c:pt idx="1236">
                  <c:v>0.50490740740740747</c:v>
                </c:pt>
                <c:pt idx="1237">
                  <c:v>0.50491898148148151</c:v>
                </c:pt>
                <c:pt idx="1238">
                  <c:v>0.50493055555555555</c:v>
                </c:pt>
                <c:pt idx="1239">
                  <c:v>0.50494212962962959</c:v>
                </c:pt>
                <c:pt idx="1240">
                  <c:v>0.50495370370370374</c:v>
                </c:pt>
                <c:pt idx="1241">
                  <c:v>0.50496527777777778</c:v>
                </c:pt>
                <c:pt idx="1242">
                  <c:v>0.50497685185185182</c:v>
                </c:pt>
                <c:pt idx="1243">
                  <c:v>0.50498842592592597</c:v>
                </c:pt>
                <c:pt idx="1244">
                  <c:v>0.505</c:v>
                </c:pt>
                <c:pt idx="1245">
                  <c:v>0.50501157407407404</c:v>
                </c:pt>
                <c:pt idx="1246">
                  <c:v>0.50502314814814808</c:v>
                </c:pt>
                <c:pt idx="1247">
                  <c:v>0.50503472222222223</c:v>
                </c:pt>
                <c:pt idx="1248">
                  <c:v>0.50504629629629627</c:v>
                </c:pt>
                <c:pt idx="1249">
                  <c:v>0.50505787037037042</c:v>
                </c:pt>
                <c:pt idx="1250">
                  <c:v>0.50506944444444446</c:v>
                </c:pt>
                <c:pt idx="1251">
                  <c:v>0.5050810185185185</c:v>
                </c:pt>
                <c:pt idx="1252">
                  <c:v>0.50509259259259254</c:v>
                </c:pt>
                <c:pt idx="1253">
                  <c:v>0.50510416666666669</c:v>
                </c:pt>
                <c:pt idx="1254">
                  <c:v>0.50511574074074073</c:v>
                </c:pt>
                <c:pt idx="1255">
                  <c:v>0.50512731481481488</c:v>
                </c:pt>
                <c:pt idx="1256">
                  <c:v>0.50513888888888892</c:v>
                </c:pt>
                <c:pt idx="1257">
                  <c:v>0.50515046296296295</c:v>
                </c:pt>
                <c:pt idx="1258">
                  <c:v>0.50516203703703699</c:v>
                </c:pt>
                <c:pt idx="1259">
                  <c:v>0.50517361111111114</c:v>
                </c:pt>
                <c:pt idx="1260">
                  <c:v>0.50518518518518518</c:v>
                </c:pt>
                <c:pt idx="1261">
                  <c:v>0.50519675925925933</c:v>
                </c:pt>
                <c:pt idx="1262">
                  <c:v>0.50520833333333337</c:v>
                </c:pt>
                <c:pt idx="1263">
                  <c:v>0.50521990740740741</c:v>
                </c:pt>
                <c:pt idx="1264">
                  <c:v>0.50523148148148145</c:v>
                </c:pt>
                <c:pt idx="1265">
                  <c:v>0.50524305555555549</c:v>
                </c:pt>
                <c:pt idx="1266">
                  <c:v>0.50525462962962964</c:v>
                </c:pt>
                <c:pt idx="1267">
                  <c:v>0.50526620370370368</c:v>
                </c:pt>
                <c:pt idx="1268">
                  <c:v>0.50527777777777783</c:v>
                </c:pt>
                <c:pt idx="1269">
                  <c:v>0.50528935185185186</c:v>
                </c:pt>
                <c:pt idx="1270">
                  <c:v>0.5053009259259259</c:v>
                </c:pt>
                <c:pt idx="1271">
                  <c:v>0.50531249999999994</c:v>
                </c:pt>
                <c:pt idx="1272">
                  <c:v>0.50532407407407409</c:v>
                </c:pt>
                <c:pt idx="1273">
                  <c:v>0.50533564814814813</c:v>
                </c:pt>
                <c:pt idx="1274">
                  <c:v>0.50534722222222228</c:v>
                </c:pt>
                <c:pt idx="1275">
                  <c:v>0.50535879629629632</c:v>
                </c:pt>
                <c:pt idx="1276">
                  <c:v>0.50537037037037036</c:v>
                </c:pt>
                <c:pt idx="1277">
                  <c:v>0.5053819444444444</c:v>
                </c:pt>
                <c:pt idx="1278">
                  <c:v>0.50539351851851855</c:v>
                </c:pt>
                <c:pt idx="1279">
                  <c:v>0.50540509259259259</c:v>
                </c:pt>
                <c:pt idx="1280">
                  <c:v>0.50541666666666674</c:v>
                </c:pt>
                <c:pt idx="1281">
                  <c:v>0.50542824074074078</c:v>
                </c:pt>
                <c:pt idx="1282">
                  <c:v>0.50543981481481481</c:v>
                </c:pt>
                <c:pt idx="1283">
                  <c:v>0.50545138888888885</c:v>
                </c:pt>
                <c:pt idx="1284">
                  <c:v>0.50546296296296289</c:v>
                </c:pt>
                <c:pt idx="1285">
                  <c:v>0.50547453703703704</c:v>
                </c:pt>
                <c:pt idx="1286">
                  <c:v>0.50548611111111108</c:v>
                </c:pt>
                <c:pt idx="1287">
                  <c:v>0.50549768518518523</c:v>
                </c:pt>
                <c:pt idx="1288">
                  <c:v>0.50550925925925927</c:v>
                </c:pt>
                <c:pt idx="1289">
                  <c:v>0.50552083333333331</c:v>
                </c:pt>
                <c:pt idx="1290">
                  <c:v>0.50553240740740735</c:v>
                </c:pt>
                <c:pt idx="1291">
                  <c:v>0.5055439814814815</c:v>
                </c:pt>
                <c:pt idx="1292">
                  <c:v>0.50555555555555554</c:v>
                </c:pt>
                <c:pt idx="1293">
                  <c:v>0.50556712962962969</c:v>
                </c:pt>
                <c:pt idx="1294">
                  <c:v>0.50557870370370372</c:v>
                </c:pt>
                <c:pt idx="1295">
                  <c:v>0.50559027777777776</c:v>
                </c:pt>
                <c:pt idx="1296">
                  <c:v>0.5056018518518518</c:v>
                </c:pt>
                <c:pt idx="1297">
                  <c:v>0.50561342592592595</c:v>
                </c:pt>
                <c:pt idx="1298">
                  <c:v>0.50562499999999999</c:v>
                </c:pt>
                <c:pt idx="1299">
                  <c:v>0.50563657407407414</c:v>
                </c:pt>
                <c:pt idx="1300">
                  <c:v>0.50564814814814818</c:v>
                </c:pt>
                <c:pt idx="1301">
                  <c:v>0.50565972222222222</c:v>
                </c:pt>
                <c:pt idx="1302">
                  <c:v>0.50567129629629626</c:v>
                </c:pt>
                <c:pt idx="1303">
                  <c:v>0.5056828703703703</c:v>
                </c:pt>
                <c:pt idx="1304">
                  <c:v>0.50569444444444445</c:v>
                </c:pt>
                <c:pt idx="1305">
                  <c:v>0.50570601851851849</c:v>
                </c:pt>
                <c:pt idx="1306">
                  <c:v>0.50571759259259264</c:v>
                </c:pt>
                <c:pt idx="1307">
                  <c:v>0.50572916666666667</c:v>
                </c:pt>
                <c:pt idx="1308">
                  <c:v>0.50574074074074071</c:v>
                </c:pt>
                <c:pt idx="1309">
                  <c:v>0.50575231481481475</c:v>
                </c:pt>
                <c:pt idx="1310">
                  <c:v>0.5057638888888889</c:v>
                </c:pt>
                <c:pt idx="1311">
                  <c:v>0.50577546296296294</c:v>
                </c:pt>
                <c:pt idx="1312">
                  <c:v>0.50578703703703709</c:v>
                </c:pt>
                <c:pt idx="1313">
                  <c:v>0.50579861111111113</c:v>
                </c:pt>
                <c:pt idx="1314">
                  <c:v>0.50581018518518517</c:v>
                </c:pt>
                <c:pt idx="1315">
                  <c:v>0.50582175925925921</c:v>
                </c:pt>
                <c:pt idx="1316">
                  <c:v>0.50583333333333336</c:v>
                </c:pt>
                <c:pt idx="1317">
                  <c:v>0.5058449074074074</c:v>
                </c:pt>
                <c:pt idx="1318">
                  <c:v>0.50585648148148155</c:v>
                </c:pt>
                <c:pt idx="1319">
                  <c:v>0.50586805555555558</c:v>
                </c:pt>
                <c:pt idx="1320">
                  <c:v>0.50587962962962962</c:v>
                </c:pt>
                <c:pt idx="1321">
                  <c:v>0.50589120370370366</c:v>
                </c:pt>
                <c:pt idx="1322">
                  <c:v>0.50590277777777781</c:v>
                </c:pt>
                <c:pt idx="1323">
                  <c:v>0.50591435185185185</c:v>
                </c:pt>
                <c:pt idx="1324">
                  <c:v>0.50592592592592589</c:v>
                </c:pt>
                <c:pt idx="1325">
                  <c:v>0.50593750000000004</c:v>
                </c:pt>
                <c:pt idx="1326">
                  <c:v>0.50594907407407408</c:v>
                </c:pt>
                <c:pt idx="1327">
                  <c:v>0.50596064814814812</c:v>
                </c:pt>
                <c:pt idx="1328">
                  <c:v>0.50597222222222216</c:v>
                </c:pt>
                <c:pt idx="1329">
                  <c:v>0.50598379629629631</c:v>
                </c:pt>
                <c:pt idx="1330">
                  <c:v>0.50599537037037035</c:v>
                </c:pt>
                <c:pt idx="1331">
                  <c:v>0.5060069444444445</c:v>
                </c:pt>
                <c:pt idx="1332">
                  <c:v>0.50601851851851853</c:v>
                </c:pt>
                <c:pt idx="1333">
                  <c:v>0.50603009259259257</c:v>
                </c:pt>
                <c:pt idx="1334">
                  <c:v>0.50604166666666661</c:v>
                </c:pt>
                <c:pt idx="1335">
                  <c:v>0.50605324074074076</c:v>
                </c:pt>
                <c:pt idx="1336">
                  <c:v>0.5060648148148148</c:v>
                </c:pt>
                <c:pt idx="1337">
                  <c:v>0.50607638888888895</c:v>
                </c:pt>
                <c:pt idx="1338">
                  <c:v>0.50608796296296299</c:v>
                </c:pt>
                <c:pt idx="1339">
                  <c:v>0.50609953703703703</c:v>
                </c:pt>
                <c:pt idx="1340">
                  <c:v>0.50611111111111107</c:v>
                </c:pt>
                <c:pt idx="1341">
                  <c:v>0.50612268518518522</c:v>
                </c:pt>
                <c:pt idx="1342">
                  <c:v>0.50613425925925926</c:v>
                </c:pt>
                <c:pt idx="1343">
                  <c:v>0.50614583333333341</c:v>
                </c:pt>
                <c:pt idx="1344">
                  <c:v>0.50615740740740744</c:v>
                </c:pt>
                <c:pt idx="1345">
                  <c:v>0.50616898148148148</c:v>
                </c:pt>
                <c:pt idx="1346">
                  <c:v>0.50618055555555552</c:v>
                </c:pt>
                <c:pt idx="1347">
                  <c:v>0.50619212962962956</c:v>
                </c:pt>
                <c:pt idx="1348">
                  <c:v>0.50620370370370371</c:v>
                </c:pt>
                <c:pt idx="1349">
                  <c:v>0.50621527777777775</c:v>
                </c:pt>
                <c:pt idx="1350">
                  <c:v>0.5062268518518519</c:v>
                </c:pt>
                <c:pt idx="1351">
                  <c:v>0.50623842592592594</c:v>
                </c:pt>
                <c:pt idx="1352">
                  <c:v>0.50624999999999998</c:v>
                </c:pt>
                <c:pt idx="1353">
                  <c:v>0.50626157407407402</c:v>
                </c:pt>
                <c:pt idx="1354">
                  <c:v>0.50627314814814817</c:v>
                </c:pt>
                <c:pt idx="1355">
                  <c:v>0.50628472222222221</c:v>
                </c:pt>
                <c:pt idx="1356">
                  <c:v>0.50629629629629636</c:v>
                </c:pt>
                <c:pt idx="1357">
                  <c:v>0.50630787037037039</c:v>
                </c:pt>
                <c:pt idx="1358">
                  <c:v>0.50631944444444443</c:v>
                </c:pt>
                <c:pt idx="1359">
                  <c:v>0.50633101851851847</c:v>
                </c:pt>
                <c:pt idx="1360">
                  <c:v>0.50634259259259262</c:v>
                </c:pt>
                <c:pt idx="1361">
                  <c:v>0.50635416666666666</c:v>
                </c:pt>
                <c:pt idx="1362">
                  <c:v>0.50636574074074081</c:v>
                </c:pt>
                <c:pt idx="1363">
                  <c:v>0.50637731481481485</c:v>
                </c:pt>
                <c:pt idx="1364">
                  <c:v>0.50638888888888889</c:v>
                </c:pt>
                <c:pt idx="1365">
                  <c:v>0.50640046296296293</c:v>
                </c:pt>
                <c:pt idx="1366">
                  <c:v>0.50641203703703697</c:v>
                </c:pt>
                <c:pt idx="1367">
                  <c:v>0.50642361111111112</c:v>
                </c:pt>
                <c:pt idx="1368">
                  <c:v>0.50643518518518515</c:v>
                </c:pt>
                <c:pt idx="1369">
                  <c:v>0.5064467592592593</c:v>
                </c:pt>
                <c:pt idx="1370">
                  <c:v>0.50645833333333334</c:v>
                </c:pt>
                <c:pt idx="1371">
                  <c:v>0.50646990740740738</c:v>
                </c:pt>
                <c:pt idx="1372">
                  <c:v>0.50648148148148142</c:v>
                </c:pt>
                <c:pt idx="1373">
                  <c:v>0.50649305555555557</c:v>
                </c:pt>
                <c:pt idx="1374">
                  <c:v>0.50650462962962961</c:v>
                </c:pt>
                <c:pt idx="1375">
                  <c:v>0.50651620370370376</c:v>
                </c:pt>
                <c:pt idx="1376">
                  <c:v>0.5065277777777778</c:v>
                </c:pt>
                <c:pt idx="1377">
                  <c:v>0.50653935185185184</c:v>
                </c:pt>
                <c:pt idx="1378">
                  <c:v>0.50655092592592588</c:v>
                </c:pt>
                <c:pt idx="1379">
                  <c:v>0.50656250000000003</c:v>
                </c:pt>
                <c:pt idx="1380">
                  <c:v>0.50657407407407407</c:v>
                </c:pt>
                <c:pt idx="1381">
                  <c:v>0.50658564814814822</c:v>
                </c:pt>
                <c:pt idx="1382">
                  <c:v>0.50659722222222225</c:v>
                </c:pt>
                <c:pt idx="1383">
                  <c:v>0.50660879629629629</c:v>
                </c:pt>
                <c:pt idx="1384">
                  <c:v>0.50662037037037033</c:v>
                </c:pt>
                <c:pt idx="1385">
                  <c:v>0.50663194444444448</c:v>
                </c:pt>
                <c:pt idx="1386">
                  <c:v>0.50664351851851852</c:v>
                </c:pt>
                <c:pt idx="1387">
                  <c:v>0.50665509259259256</c:v>
                </c:pt>
                <c:pt idx="1388">
                  <c:v>0.50666666666666671</c:v>
                </c:pt>
                <c:pt idx="1389">
                  <c:v>0.50667824074074075</c:v>
                </c:pt>
                <c:pt idx="1390">
                  <c:v>0.50668981481481479</c:v>
                </c:pt>
                <c:pt idx="1391">
                  <c:v>0.50670138888888883</c:v>
                </c:pt>
                <c:pt idx="1392">
                  <c:v>0.50671296296296298</c:v>
                </c:pt>
                <c:pt idx="1393">
                  <c:v>0.50672453703703701</c:v>
                </c:pt>
                <c:pt idx="1394">
                  <c:v>0.50673611111111116</c:v>
                </c:pt>
                <c:pt idx="1395">
                  <c:v>0.5067476851851852</c:v>
                </c:pt>
                <c:pt idx="1396">
                  <c:v>0.50675925925925924</c:v>
                </c:pt>
                <c:pt idx="1397">
                  <c:v>0.50677083333333328</c:v>
                </c:pt>
                <c:pt idx="1398">
                  <c:v>0.50678240740740743</c:v>
                </c:pt>
                <c:pt idx="1399">
                  <c:v>0.50679398148148147</c:v>
                </c:pt>
                <c:pt idx="1400">
                  <c:v>0.50680555555555562</c:v>
                </c:pt>
                <c:pt idx="1401">
                  <c:v>0.50681712962962966</c:v>
                </c:pt>
                <c:pt idx="1402">
                  <c:v>0.5068287037037037</c:v>
                </c:pt>
                <c:pt idx="1403">
                  <c:v>0.50684027777777774</c:v>
                </c:pt>
                <c:pt idx="1404">
                  <c:v>0.50685185185185189</c:v>
                </c:pt>
                <c:pt idx="1405">
                  <c:v>0.50686342592592593</c:v>
                </c:pt>
                <c:pt idx="1406">
                  <c:v>0.50687499999999996</c:v>
                </c:pt>
                <c:pt idx="1407">
                  <c:v>0.50688657407407411</c:v>
                </c:pt>
                <c:pt idx="1408">
                  <c:v>0.50689814814814815</c:v>
                </c:pt>
                <c:pt idx="1409">
                  <c:v>0.50690972222222219</c:v>
                </c:pt>
                <c:pt idx="1410">
                  <c:v>0.50692129629629623</c:v>
                </c:pt>
                <c:pt idx="1411">
                  <c:v>0.50693287037037038</c:v>
                </c:pt>
                <c:pt idx="1412">
                  <c:v>0.50694444444444442</c:v>
                </c:pt>
                <c:pt idx="1413">
                  <c:v>0.50695601851851857</c:v>
                </c:pt>
                <c:pt idx="1414">
                  <c:v>0.50696759259259261</c:v>
                </c:pt>
                <c:pt idx="1415">
                  <c:v>0.50697916666666665</c:v>
                </c:pt>
                <c:pt idx="1416">
                  <c:v>0.50699074074074069</c:v>
                </c:pt>
                <c:pt idx="1417">
                  <c:v>0.50700231481481484</c:v>
                </c:pt>
                <c:pt idx="1418">
                  <c:v>0.50701388888888888</c:v>
                </c:pt>
                <c:pt idx="1419">
                  <c:v>0.50702546296296302</c:v>
                </c:pt>
                <c:pt idx="1420">
                  <c:v>0.50703703703703706</c:v>
                </c:pt>
                <c:pt idx="1421">
                  <c:v>0.5070486111111111</c:v>
                </c:pt>
                <c:pt idx="1422">
                  <c:v>0.50706018518518514</c:v>
                </c:pt>
                <c:pt idx="1423">
                  <c:v>0.50707175925925929</c:v>
                </c:pt>
                <c:pt idx="1424">
                  <c:v>0.50708333333333333</c:v>
                </c:pt>
                <c:pt idx="1425">
                  <c:v>0.50709490740740748</c:v>
                </c:pt>
                <c:pt idx="1426">
                  <c:v>0.50710648148148152</c:v>
                </c:pt>
                <c:pt idx="1427">
                  <c:v>0.50711805555555556</c:v>
                </c:pt>
                <c:pt idx="1428">
                  <c:v>0.5071296296296296</c:v>
                </c:pt>
                <c:pt idx="1429">
                  <c:v>0.50714120370370364</c:v>
                </c:pt>
                <c:pt idx="1430">
                  <c:v>0.50715277777777779</c:v>
                </c:pt>
                <c:pt idx="1431">
                  <c:v>0.50716435185185182</c:v>
                </c:pt>
                <c:pt idx="1432">
                  <c:v>0.50717592592592597</c:v>
                </c:pt>
                <c:pt idx="1433">
                  <c:v>0.50718750000000001</c:v>
                </c:pt>
                <c:pt idx="1434">
                  <c:v>0.50719907407407405</c:v>
                </c:pt>
                <c:pt idx="1435">
                  <c:v>0.50721064814814809</c:v>
                </c:pt>
                <c:pt idx="1436">
                  <c:v>0.50722222222222224</c:v>
                </c:pt>
                <c:pt idx="1437">
                  <c:v>0.50723379629629628</c:v>
                </c:pt>
                <c:pt idx="1438">
                  <c:v>0.50724537037037043</c:v>
                </c:pt>
                <c:pt idx="1439">
                  <c:v>0.50725694444444447</c:v>
                </c:pt>
                <c:pt idx="1440">
                  <c:v>0.50726851851851851</c:v>
                </c:pt>
                <c:pt idx="1441">
                  <c:v>0.50728009259259255</c:v>
                </c:pt>
                <c:pt idx="1442">
                  <c:v>0.5072916666666667</c:v>
                </c:pt>
                <c:pt idx="1443">
                  <c:v>0.50730324074074074</c:v>
                </c:pt>
                <c:pt idx="1444">
                  <c:v>0.50731481481481489</c:v>
                </c:pt>
                <c:pt idx="1445">
                  <c:v>0.50732638888888892</c:v>
                </c:pt>
                <c:pt idx="1446">
                  <c:v>0.50733796296296296</c:v>
                </c:pt>
                <c:pt idx="1447">
                  <c:v>0.507349537037037</c:v>
                </c:pt>
                <c:pt idx="1448">
                  <c:v>0.50736111111111104</c:v>
                </c:pt>
                <c:pt idx="1449">
                  <c:v>0.50737268518518519</c:v>
                </c:pt>
                <c:pt idx="1450">
                  <c:v>0.50738425925925923</c:v>
                </c:pt>
                <c:pt idx="1451">
                  <c:v>0.50739583333333338</c:v>
                </c:pt>
                <c:pt idx="1452">
                  <c:v>0.50740740740740742</c:v>
                </c:pt>
                <c:pt idx="1453">
                  <c:v>0.50741898148148146</c:v>
                </c:pt>
                <c:pt idx="1454">
                  <c:v>0.5074305555555555</c:v>
                </c:pt>
                <c:pt idx="1455">
                  <c:v>0.50744212962962965</c:v>
                </c:pt>
                <c:pt idx="1456">
                  <c:v>0.50745370370370368</c:v>
                </c:pt>
                <c:pt idx="1457">
                  <c:v>0.50746527777777783</c:v>
                </c:pt>
                <c:pt idx="1458">
                  <c:v>0.50747685185185187</c:v>
                </c:pt>
                <c:pt idx="1459">
                  <c:v>0.50748842592592591</c:v>
                </c:pt>
                <c:pt idx="1460">
                  <c:v>0.50749999999999995</c:v>
                </c:pt>
                <c:pt idx="1461">
                  <c:v>0.5075115740740741</c:v>
                </c:pt>
                <c:pt idx="1462">
                  <c:v>0.50752314814814814</c:v>
                </c:pt>
                <c:pt idx="1463">
                  <c:v>0.50753472222222229</c:v>
                </c:pt>
                <c:pt idx="1464">
                  <c:v>0.50754629629629633</c:v>
                </c:pt>
                <c:pt idx="1465">
                  <c:v>0.50755787037037037</c:v>
                </c:pt>
                <c:pt idx="1466">
                  <c:v>0.50756944444444441</c:v>
                </c:pt>
                <c:pt idx="1467">
                  <c:v>0.50758101851851845</c:v>
                </c:pt>
                <c:pt idx="1468">
                  <c:v>0.5075925925925926</c:v>
                </c:pt>
                <c:pt idx="1469">
                  <c:v>0.50760416666666663</c:v>
                </c:pt>
                <c:pt idx="1470">
                  <c:v>0.50761574074074078</c:v>
                </c:pt>
                <c:pt idx="1471">
                  <c:v>0.50762731481481482</c:v>
                </c:pt>
                <c:pt idx="1472">
                  <c:v>0.50763888888888886</c:v>
                </c:pt>
                <c:pt idx="1473">
                  <c:v>0.5076504629629629</c:v>
                </c:pt>
                <c:pt idx="1474">
                  <c:v>0.50766203703703705</c:v>
                </c:pt>
                <c:pt idx="1475">
                  <c:v>0.50767361111111109</c:v>
                </c:pt>
                <c:pt idx="1476">
                  <c:v>0.50768518518518524</c:v>
                </c:pt>
                <c:pt idx="1477">
                  <c:v>0.50769675925925928</c:v>
                </c:pt>
                <c:pt idx="1478">
                  <c:v>0.50770833333333332</c:v>
                </c:pt>
                <c:pt idx="1479">
                  <c:v>0.50771990740740736</c:v>
                </c:pt>
                <c:pt idx="1480">
                  <c:v>0.50773148148148151</c:v>
                </c:pt>
                <c:pt idx="1481">
                  <c:v>0.50774305555555554</c:v>
                </c:pt>
                <c:pt idx="1482">
                  <c:v>0.50775462962962969</c:v>
                </c:pt>
                <c:pt idx="1483">
                  <c:v>0.50776620370370373</c:v>
                </c:pt>
                <c:pt idx="1484">
                  <c:v>0.50777777777777777</c:v>
                </c:pt>
                <c:pt idx="1485">
                  <c:v>0.50778935185185181</c:v>
                </c:pt>
                <c:pt idx="1486">
                  <c:v>0.50780092592592596</c:v>
                </c:pt>
                <c:pt idx="1487">
                  <c:v>0.5078125</c:v>
                </c:pt>
                <c:pt idx="1488">
                  <c:v>0.50782407407407404</c:v>
                </c:pt>
                <c:pt idx="1489">
                  <c:v>0.50783564814814819</c:v>
                </c:pt>
                <c:pt idx="1490">
                  <c:v>0.50784722222222223</c:v>
                </c:pt>
                <c:pt idx="1491">
                  <c:v>0.50785879629629627</c:v>
                </c:pt>
                <c:pt idx="1492">
                  <c:v>0.50787037037037031</c:v>
                </c:pt>
                <c:pt idx="1493">
                  <c:v>0.50788194444444446</c:v>
                </c:pt>
                <c:pt idx="1494">
                  <c:v>0.50789351851851849</c:v>
                </c:pt>
                <c:pt idx="1495">
                  <c:v>0.50790509259259264</c:v>
                </c:pt>
                <c:pt idx="1496">
                  <c:v>0.50791666666666668</c:v>
                </c:pt>
                <c:pt idx="1497">
                  <c:v>0.50792824074074072</c:v>
                </c:pt>
                <c:pt idx="1498">
                  <c:v>0.50793981481481476</c:v>
                </c:pt>
                <c:pt idx="1499">
                  <c:v>0.50795138888888891</c:v>
                </c:pt>
                <c:pt idx="1500">
                  <c:v>0.50796296296296295</c:v>
                </c:pt>
                <c:pt idx="1501">
                  <c:v>0.5079745370370371</c:v>
                </c:pt>
                <c:pt idx="1502">
                  <c:v>0.50798611111111114</c:v>
                </c:pt>
                <c:pt idx="1503">
                  <c:v>0.50799768518518518</c:v>
                </c:pt>
                <c:pt idx="1504">
                  <c:v>0.50800925925925922</c:v>
                </c:pt>
                <c:pt idx="1505">
                  <c:v>0.50802083333333337</c:v>
                </c:pt>
                <c:pt idx="1506">
                  <c:v>0.5080324074074074</c:v>
                </c:pt>
                <c:pt idx="1507">
                  <c:v>0.50804398148148155</c:v>
                </c:pt>
                <c:pt idx="1508">
                  <c:v>0.50805555555555559</c:v>
                </c:pt>
                <c:pt idx="1509">
                  <c:v>0.50806712962962963</c:v>
                </c:pt>
                <c:pt idx="1510">
                  <c:v>0.50807870370370367</c:v>
                </c:pt>
                <c:pt idx="1511">
                  <c:v>0.50809027777777771</c:v>
                </c:pt>
                <c:pt idx="1512">
                  <c:v>0.50810185185185186</c:v>
                </c:pt>
                <c:pt idx="1513">
                  <c:v>0.5081134259259259</c:v>
                </c:pt>
                <c:pt idx="1514">
                  <c:v>0.50812500000000005</c:v>
                </c:pt>
                <c:pt idx="1515">
                  <c:v>0.50813657407407409</c:v>
                </c:pt>
                <c:pt idx="1516">
                  <c:v>0.50814814814814813</c:v>
                </c:pt>
                <c:pt idx="1517">
                  <c:v>0.50815972222222217</c:v>
                </c:pt>
                <c:pt idx="1518">
                  <c:v>0.50817129629629632</c:v>
                </c:pt>
                <c:pt idx="1519">
                  <c:v>0.50818287037037035</c:v>
                </c:pt>
                <c:pt idx="1520">
                  <c:v>0.5081944444444445</c:v>
                </c:pt>
                <c:pt idx="1521">
                  <c:v>0.50820601851851854</c:v>
                </c:pt>
                <c:pt idx="1522">
                  <c:v>0.50821759259259258</c:v>
                </c:pt>
                <c:pt idx="1523">
                  <c:v>0.50822916666666662</c:v>
                </c:pt>
                <c:pt idx="1524">
                  <c:v>0.50824074074074077</c:v>
                </c:pt>
                <c:pt idx="1525">
                  <c:v>0.50825231481481481</c:v>
                </c:pt>
                <c:pt idx="1526">
                  <c:v>0.50826388888888896</c:v>
                </c:pt>
                <c:pt idx="1527">
                  <c:v>0.508275462962963</c:v>
                </c:pt>
                <c:pt idx="1528">
                  <c:v>0.50828703703703704</c:v>
                </c:pt>
                <c:pt idx="1529">
                  <c:v>0.50829861111111108</c:v>
                </c:pt>
                <c:pt idx="1530">
                  <c:v>0.50831018518518511</c:v>
                </c:pt>
                <c:pt idx="1531">
                  <c:v>0.50832175925925926</c:v>
                </c:pt>
                <c:pt idx="1532">
                  <c:v>0.5083333333333333</c:v>
                </c:pt>
                <c:pt idx="1533">
                  <c:v>0.50834490740740745</c:v>
                </c:pt>
                <c:pt idx="1534">
                  <c:v>0.50835648148148149</c:v>
                </c:pt>
                <c:pt idx="1535">
                  <c:v>0.50836805555555553</c:v>
                </c:pt>
                <c:pt idx="1536">
                  <c:v>0.50837962962962957</c:v>
                </c:pt>
                <c:pt idx="1537">
                  <c:v>0.50839120370370372</c:v>
                </c:pt>
                <c:pt idx="1538">
                  <c:v>0.50840277777777776</c:v>
                </c:pt>
                <c:pt idx="1539">
                  <c:v>0.50841435185185191</c:v>
                </c:pt>
                <c:pt idx="1540">
                  <c:v>0.50842592592592595</c:v>
                </c:pt>
                <c:pt idx="1541">
                  <c:v>0.50843749999999999</c:v>
                </c:pt>
                <c:pt idx="1542">
                  <c:v>0.50844907407407403</c:v>
                </c:pt>
                <c:pt idx="1543">
                  <c:v>0.50846064814814818</c:v>
                </c:pt>
                <c:pt idx="1544">
                  <c:v>0.50847222222222221</c:v>
                </c:pt>
                <c:pt idx="1545">
                  <c:v>0.50848379629629636</c:v>
                </c:pt>
                <c:pt idx="1546">
                  <c:v>0.5084953703703704</c:v>
                </c:pt>
                <c:pt idx="1547">
                  <c:v>0.50850694444444444</c:v>
                </c:pt>
                <c:pt idx="1548">
                  <c:v>0.50851851851851848</c:v>
                </c:pt>
                <c:pt idx="1549">
                  <c:v>0.50853009259259252</c:v>
                </c:pt>
                <c:pt idx="1550">
                  <c:v>0.50854166666666667</c:v>
                </c:pt>
                <c:pt idx="1551">
                  <c:v>0.50855324074074071</c:v>
                </c:pt>
                <c:pt idx="1552">
                  <c:v>0.50856481481481486</c:v>
                </c:pt>
                <c:pt idx="1553">
                  <c:v>0.5085763888888889</c:v>
                </c:pt>
                <c:pt idx="1554">
                  <c:v>0.50858796296296294</c:v>
                </c:pt>
                <c:pt idx="1555">
                  <c:v>0.50859953703703698</c:v>
                </c:pt>
                <c:pt idx="1556">
                  <c:v>0.50861111111111112</c:v>
                </c:pt>
                <c:pt idx="1557">
                  <c:v>0.50862268518518516</c:v>
                </c:pt>
                <c:pt idx="1558">
                  <c:v>0.50863425925925931</c:v>
                </c:pt>
                <c:pt idx="1559">
                  <c:v>0.50864583333333335</c:v>
                </c:pt>
                <c:pt idx="1560">
                  <c:v>0.50865740740740739</c:v>
                </c:pt>
                <c:pt idx="1561">
                  <c:v>0.50866898148148143</c:v>
                </c:pt>
                <c:pt idx="1562">
                  <c:v>0.50868055555555558</c:v>
                </c:pt>
                <c:pt idx="1563">
                  <c:v>0.50869212962962962</c:v>
                </c:pt>
                <c:pt idx="1564">
                  <c:v>0.50870370370370377</c:v>
                </c:pt>
                <c:pt idx="1565">
                  <c:v>0.50871527777777781</c:v>
                </c:pt>
                <c:pt idx="1566">
                  <c:v>0.50872685185185185</c:v>
                </c:pt>
                <c:pt idx="1567">
                  <c:v>0.50873842592592589</c:v>
                </c:pt>
                <c:pt idx="1568">
                  <c:v>0.50875000000000004</c:v>
                </c:pt>
                <c:pt idx="1569">
                  <c:v>0.50876157407407407</c:v>
                </c:pt>
                <c:pt idx="1570">
                  <c:v>0.50877314814814811</c:v>
                </c:pt>
                <c:pt idx="1571">
                  <c:v>0.50878472222222226</c:v>
                </c:pt>
                <c:pt idx="1572">
                  <c:v>0.5087962962962963</c:v>
                </c:pt>
                <c:pt idx="1573">
                  <c:v>0.50880787037037034</c:v>
                </c:pt>
                <c:pt idx="1574">
                  <c:v>0.50881944444444438</c:v>
                </c:pt>
                <c:pt idx="1575">
                  <c:v>0.50883101851851853</c:v>
                </c:pt>
                <c:pt idx="1576">
                  <c:v>0.50884259259259257</c:v>
                </c:pt>
                <c:pt idx="1577">
                  <c:v>0.50885416666666672</c:v>
                </c:pt>
                <c:pt idx="1578">
                  <c:v>0.50886574074074076</c:v>
                </c:pt>
                <c:pt idx="1579">
                  <c:v>0.5088773148148148</c:v>
                </c:pt>
                <c:pt idx="1580">
                  <c:v>0.50888888888888884</c:v>
                </c:pt>
                <c:pt idx="1581">
                  <c:v>0.50890046296296299</c:v>
                </c:pt>
                <c:pt idx="1582">
                  <c:v>0.50891203703703702</c:v>
                </c:pt>
                <c:pt idx="1583">
                  <c:v>0.50892361111111117</c:v>
                </c:pt>
                <c:pt idx="1584">
                  <c:v>0.50893518518518521</c:v>
                </c:pt>
                <c:pt idx="1585">
                  <c:v>0.50894675925925925</c:v>
                </c:pt>
                <c:pt idx="1586">
                  <c:v>0.50895833333333329</c:v>
                </c:pt>
                <c:pt idx="1587">
                  <c:v>0.50896990740740744</c:v>
                </c:pt>
                <c:pt idx="1588">
                  <c:v>0.50898148148148148</c:v>
                </c:pt>
                <c:pt idx="1589">
                  <c:v>0.50899305555555552</c:v>
                </c:pt>
                <c:pt idx="1590">
                  <c:v>0.50900462962962967</c:v>
                </c:pt>
                <c:pt idx="1591">
                  <c:v>0.50901620370370371</c:v>
                </c:pt>
                <c:pt idx="1592">
                  <c:v>0.50902777777777775</c:v>
                </c:pt>
                <c:pt idx="1593">
                  <c:v>0.50903935185185178</c:v>
                </c:pt>
                <c:pt idx="1594">
                  <c:v>0.50905092592592593</c:v>
                </c:pt>
                <c:pt idx="1595">
                  <c:v>0.50906249999999997</c:v>
                </c:pt>
                <c:pt idx="1596">
                  <c:v>0.50907407407407412</c:v>
                </c:pt>
                <c:pt idx="1597">
                  <c:v>0.50908564814814816</c:v>
                </c:pt>
                <c:pt idx="1598">
                  <c:v>0.5090972222222222</c:v>
                </c:pt>
                <c:pt idx="1599">
                  <c:v>0.50910879629629624</c:v>
                </c:pt>
                <c:pt idx="1600">
                  <c:v>0.50912037037037039</c:v>
                </c:pt>
                <c:pt idx="1601">
                  <c:v>0.50913194444444443</c:v>
                </c:pt>
                <c:pt idx="1602">
                  <c:v>0.50914351851851858</c:v>
                </c:pt>
                <c:pt idx="1603">
                  <c:v>0.50915509259259262</c:v>
                </c:pt>
                <c:pt idx="1604">
                  <c:v>0.50916666666666666</c:v>
                </c:pt>
                <c:pt idx="1605">
                  <c:v>0.5091782407407407</c:v>
                </c:pt>
                <c:pt idx="1606">
                  <c:v>0.50918981481481485</c:v>
                </c:pt>
                <c:pt idx="1607">
                  <c:v>0.50920138888888888</c:v>
                </c:pt>
                <c:pt idx="1608">
                  <c:v>0.50921296296296303</c:v>
                </c:pt>
                <c:pt idx="1609">
                  <c:v>0.50922453703703707</c:v>
                </c:pt>
                <c:pt idx="1610">
                  <c:v>0.50923611111111111</c:v>
                </c:pt>
                <c:pt idx="1611">
                  <c:v>0.50924768518518515</c:v>
                </c:pt>
                <c:pt idx="1612">
                  <c:v>0.50925925925925919</c:v>
                </c:pt>
                <c:pt idx="1613">
                  <c:v>0.50927083333333334</c:v>
                </c:pt>
                <c:pt idx="1614">
                  <c:v>0.50928240740740738</c:v>
                </c:pt>
                <c:pt idx="1615">
                  <c:v>0.50929398148148153</c:v>
                </c:pt>
                <c:pt idx="1616">
                  <c:v>0.50930555555555557</c:v>
                </c:pt>
                <c:pt idx="1617">
                  <c:v>0.50931712962962961</c:v>
                </c:pt>
                <c:pt idx="1618">
                  <c:v>0.50932870370370364</c:v>
                </c:pt>
                <c:pt idx="1619">
                  <c:v>0.50934027777777779</c:v>
                </c:pt>
                <c:pt idx="1620">
                  <c:v>0.50935185185185183</c:v>
                </c:pt>
                <c:pt idx="1621">
                  <c:v>0.50936342592592598</c:v>
                </c:pt>
                <c:pt idx="1622">
                  <c:v>0.50937500000000002</c:v>
                </c:pt>
                <c:pt idx="1623">
                  <c:v>0.50938657407407406</c:v>
                </c:pt>
                <c:pt idx="1624">
                  <c:v>0.5093981481481481</c:v>
                </c:pt>
                <c:pt idx="1625">
                  <c:v>0.50940972222222225</c:v>
                </c:pt>
                <c:pt idx="1626">
                  <c:v>0.50942129629629629</c:v>
                </c:pt>
                <c:pt idx="1627">
                  <c:v>0.50943287037037044</c:v>
                </c:pt>
                <c:pt idx="1628">
                  <c:v>0.50944444444444448</c:v>
                </c:pt>
                <c:pt idx="1629">
                  <c:v>0.50945601851851852</c:v>
                </c:pt>
                <c:pt idx="1630">
                  <c:v>0.50946759259259256</c:v>
                </c:pt>
                <c:pt idx="1631">
                  <c:v>0.50947916666666659</c:v>
                </c:pt>
                <c:pt idx="1632">
                  <c:v>0.50949074074074074</c:v>
                </c:pt>
                <c:pt idx="1633">
                  <c:v>0.50950231481481478</c:v>
                </c:pt>
                <c:pt idx="1634">
                  <c:v>0.50951388888888893</c:v>
                </c:pt>
                <c:pt idx="1635">
                  <c:v>0.50952546296296297</c:v>
                </c:pt>
                <c:pt idx="1636">
                  <c:v>0.50953703703703701</c:v>
                </c:pt>
                <c:pt idx="1637">
                  <c:v>0.50954861111111105</c:v>
                </c:pt>
                <c:pt idx="1638">
                  <c:v>0.5095601851851852</c:v>
                </c:pt>
                <c:pt idx="1639">
                  <c:v>0.50957175925925924</c:v>
                </c:pt>
                <c:pt idx="1640">
                  <c:v>0.50958333333333339</c:v>
                </c:pt>
                <c:pt idx="1641">
                  <c:v>0.50959490740740743</c:v>
                </c:pt>
                <c:pt idx="1642">
                  <c:v>0.50960648148148147</c:v>
                </c:pt>
                <c:pt idx="1643">
                  <c:v>0.5096180555555555</c:v>
                </c:pt>
                <c:pt idx="1644">
                  <c:v>0.50962962962962965</c:v>
                </c:pt>
                <c:pt idx="1645">
                  <c:v>0.50964120370370369</c:v>
                </c:pt>
                <c:pt idx="1646">
                  <c:v>0.50965277777777784</c:v>
                </c:pt>
                <c:pt idx="1647">
                  <c:v>0.50966435185185188</c:v>
                </c:pt>
                <c:pt idx="1648">
                  <c:v>0.50967592592592592</c:v>
                </c:pt>
                <c:pt idx="1649">
                  <c:v>0.50968749999999996</c:v>
                </c:pt>
                <c:pt idx="1650">
                  <c:v>0.50969907407407411</c:v>
                </c:pt>
                <c:pt idx="1651">
                  <c:v>0.50971064814814815</c:v>
                </c:pt>
                <c:pt idx="1652">
                  <c:v>0.50972222222222219</c:v>
                </c:pt>
                <c:pt idx="1653">
                  <c:v>0.50973379629629634</c:v>
                </c:pt>
                <c:pt idx="1654">
                  <c:v>0.50974537037037038</c:v>
                </c:pt>
                <c:pt idx="1655">
                  <c:v>0.50975694444444442</c:v>
                </c:pt>
                <c:pt idx="1656">
                  <c:v>0.50976851851851845</c:v>
                </c:pt>
                <c:pt idx="1657">
                  <c:v>0.5097800925925926</c:v>
                </c:pt>
                <c:pt idx="1658">
                  <c:v>0.50979166666666664</c:v>
                </c:pt>
                <c:pt idx="1659">
                  <c:v>0.50980324074074079</c:v>
                </c:pt>
                <c:pt idx="1660">
                  <c:v>0.50981481481481483</c:v>
                </c:pt>
                <c:pt idx="1661">
                  <c:v>0.50982638888888887</c:v>
                </c:pt>
                <c:pt idx="1662">
                  <c:v>0.50983796296296291</c:v>
                </c:pt>
                <c:pt idx="1663">
                  <c:v>0.50984953703703706</c:v>
                </c:pt>
                <c:pt idx="1664">
                  <c:v>0.5098611111111111</c:v>
                </c:pt>
                <c:pt idx="1665">
                  <c:v>0.50987268518518525</c:v>
                </c:pt>
                <c:pt idx="1666">
                  <c:v>0.50988425925925929</c:v>
                </c:pt>
                <c:pt idx="1667">
                  <c:v>0.50989583333333333</c:v>
                </c:pt>
                <c:pt idx="1668">
                  <c:v>0.50990740740740736</c:v>
                </c:pt>
                <c:pt idx="1669">
                  <c:v>0.50991898148148151</c:v>
                </c:pt>
                <c:pt idx="1670">
                  <c:v>0.50993055555555555</c:v>
                </c:pt>
                <c:pt idx="1671">
                  <c:v>0.5099421296296297</c:v>
                </c:pt>
                <c:pt idx="1672">
                  <c:v>0.50995370370370374</c:v>
                </c:pt>
                <c:pt idx="1673">
                  <c:v>0.50996527777777778</c:v>
                </c:pt>
                <c:pt idx="1674">
                  <c:v>0.50997685185185182</c:v>
                </c:pt>
                <c:pt idx="1675">
                  <c:v>0.50998842592592586</c:v>
                </c:pt>
                <c:pt idx="1676">
                  <c:v>0.51</c:v>
                </c:pt>
                <c:pt idx="1677">
                  <c:v>0.51001157407407405</c:v>
                </c:pt>
                <c:pt idx="1678">
                  <c:v>0.5100231481481482</c:v>
                </c:pt>
                <c:pt idx="1679">
                  <c:v>0.51003472222222224</c:v>
                </c:pt>
                <c:pt idx="1680">
                  <c:v>0.51004629629629628</c:v>
                </c:pt>
                <c:pt idx="1681">
                  <c:v>0.51005787037037031</c:v>
                </c:pt>
                <c:pt idx="1682">
                  <c:v>0.51006944444444446</c:v>
                </c:pt>
                <c:pt idx="1683">
                  <c:v>0.5100810185185185</c:v>
                </c:pt>
                <c:pt idx="1684">
                  <c:v>0.51009259259259265</c:v>
                </c:pt>
                <c:pt idx="1685">
                  <c:v>0.51010416666666669</c:v>
                </c:pt>
                <c:pt idx="1686">
                  <c:v>0.51011574074074073</c:v>
                </c:pt>
                <c:pt idx="1687">
                  <c:v>0.51012731481481477</c:v>
                </c:pt>
                <c:pt idx="1688">
                  <c:v>0.51013888888888892</c:v>
                </c:pt>
                <c:pt idx="1689">
                  <c:v>0.51015046296296296</c:v>
                </c:pt>
                <c:pt idx="1690">
                  <c:v>0.51016203703703711</c:v>
                </c:pt>
                <c:pt idx="1691">
                  <c:v>0.51017361111111115</c:v>
                </c:pt>
                <c:pt idx="1692">
                  <c:v>0.51018518518518519</c:v>
                </c:pt>
                <c:pt idx="1693">
                  <c:v>0.51019675925925922</c:v>
                </c:pt>
                <c:pt idx="1694">
                  <c:v>0.51020833333333326</c:v>
                </c:pt>
                <c:pt idx="1695">
                  <c:v>0.51021990740740741</c:v>
                </c:pt>
                <c:pt idx="1696">
                  <c:v>0.51023148148148145</c:v>
                </c:pt>
                <c:pt idx="1697">
                  <c:v>0.5102430555555556</c:v>
                </c:pt>
                <c:pt idx="1698">
                  <c:v>0.51025462962962964</c:v>
                </c:pt>
                <c:pt idx="1699">
                  <c:v>0.51026620370370368</c:v>
                </c:pt>
                <c:pt idx="1700">
                  <c:v>0.51027777777777772</c:v>
                </c:pt>
                <c:pt idx="1701">
                  <c:v>0.51028935185185187</c:v>
                </c:pt>
                <c:pt idx="1702">
                  <c:v>0.51030092592592591</c:v>
                </c:pt>
                <c:pt idx="1703">
                  <c:v>0.51031250000000006</c:v>
                </c:pt>
                <c:pt idx="1704">
                  <c:v>0.5103240740740741</c:v>
                </c:pt>
                <c:pt idx="1705">
                  <c:v>0.51033564814814814</c:v>
                </c:pt>
                <c:pt idx="1706">
                  <c:v>0.51034722222222217</c:v>
                </c:pt>
                <c:pt idx="1707">
                  <c:v>0.51035879629629632</c:v>
                </c:pt>
                <c:pt idx="1708">
                  <c:v>0.51037037037037036</c:v>
                </c:pt>
                <c:pt idx="1709">
                  <c:v>0.51038194444444451</c:v>
                </c:pt>
                <c:pt idx="1710">
                  <c:v>0.51039351851851855</c:v>
                </c:pt>
                <c:pt idx="1711">
                  <c:v>0.51040509259259259</c:v>
                </c:pt>
                <c:pt idx="1712">
                  <c:v>0.51041666666666663</c:v>
                </c:pt>
                <c:pt idx="1713">
                  <c:v>0.51042824074074067</c:v>
                </c:pt>
                <c:pt idx="1714">
                  <c:v>0.51043981481481482</c:v>
                </c:pt>
                <c:pt idx="1715">
                  <c:v>0.51045138888888886</c:v>
                </c:pt>
                <c:pt idx="1716">
                  <c:v>0.51046296296296301</c:v>
                </c:pt>
                <c:pt idx="1717">
                  <c:v>0.51047453703703705</c:v>
                </c:pt>
                <c:pt idx="1718">
                  <c:v>0.51048611111111108</c:v>
                </c:pt>
                <c:pt idx="1719">
                  <c:v>0.51049768518518512</c:v>
                </c:pt>
                <c:pt idx="1720">
                  <c:v>0.51050925925925927</c:v>
                </c:pt>
                <c:pt idx="1721">
                  <c:v>0.51052083333333331</c:v>
                </c:pt>
                <c:pt idx="1722">
                  <c:v>0.51053240740740746</c:v>
                </c:pt>
                <c:pt idx="1723">
                  <c:v>0.5105439814814815</c:v>
                </c:pt>
                <c:pt idx="1724">
                  <c:v>0.51055555555555554</c:v>
                </c:pt>
                <c:pt idx="1725">
                  <c:v>0.51056712962962958</c:v>
                </c:pt>
                <c:pt idx="1726">
                  <c:v>0.51057870370370373</c:v>
                </c:pt>
                <c:pt idx="1727">
                  <c:v>0.51059027777777777</c:v>
                </c:pt>
                <c:pt idx="1728">
                  <c:v>0.51060185185185192</c:v>
                </c:pt>
                <c:pt idx="1729">
                  <c:v>0.51061342592592596</c:v>
                </c:pt>
                <c:pt idx="1730">
                  <c:v>0.510625</c:v>
                </c:pt>
                <c:pt idx="1731">
                  <c:v>0.51063657407407403</c:v>
                </c:pt>
                <c:pt idx="1732">
                  <c:v>0.51064814814814818</c:v>
                </c:pt>
                <c:pt idx="1733">
                  <c:v>0.51065972222222222</c:v>
                </c:pt>
                <c:pt idx="1734">
                  <c:v>0.51067129629629626</c:v>
                </c:pt>
                <c:pt idx="1735">
                  <c:v>0.51068287037037041</c:v>
                </c:pt>
                <c:pt idx="1736">
                  <c:v>0.51069444444444445</c:v>
                </c:pt>
                <c:pt idx="1737">
                  <c:v>0.51070601851851849</c:v>
                </c:pt>
                <c:pt idx="1738">
                  <c:v>0.51071759259259253</c:v>
                </c:pt>
                <c:pt idx="1739">
                  <c:v>0.51072916666666668</c:v>
                </c:pt>
                <c:pt idx="1740">
                  <c:v>0.51074074074074072</c:v>
                </c:pt>
                <c:pt idx="1741">
                  <c:v>0.51075231481481487</c:v>
                </c:pt>
                <c:pt idx="1742">
                  <c:v>0.51076388888888891</c:v>
                </c:pt>
                <c:pt idx="1743">
                  <c:v>0.51077546296296295</c:v>
                </c:pt>
                <c:pt idx="1744">
                  <c:v>0.51078703703703698</c:v>
                </c:pt>
                <c:pt idx="1745">
                  <c:v>0.51079861111111113</c:v>
                </c:pt>
                <c:pt idx="1746">
                  <c:v>0.51081018518518517</c:v>
                </c:pt>
                <c:pt idx="1747">
                  <c:v>0.51082175925925932</c:v>
                </c:pt>
                <c:pt idx="1748">
                  <c:v>0.51083333333333336</c:v>
                </c:pt>
                <c:pt idx="1749">
                  <c:v>0.5108449074074074</c:v>
                </c:pt>
                <c:pt idx="1750">
                  <c:v>0.51085648148148144</c:v>
                </c:pt>
                <c:pt idx="1751">
                  <c:v>0.51086805555555559</c:v>
                </c:pt>
                <c:pt idx="1752">
                  <c:v>0.51087962962962963</c:v>
                </c:pt>
                <c:pt idx="1753">
                  <c:v>0.51089120370370367</c:v>
                </c:pt>
                <c:pt idx="1754">
                  <c:v>0.51090277777777782</c:v>
                </c:pt>
                <c:pt idx="1755">
                  <c:v>0.51091435185185186</c:v>
                </c:pt>
                <c:pt idx="1756">
                  <c:v>0.51092592592592589</c:v>
                </c:pt>
                <c:pt idx="1757">
                  <c:v>0.51093749999999993</c:v>
                </c:pt>
                <c:pt idx="1758">
                  <c:v>0.51094907407407408</c:v>
                </c:pt>
                <c:pt idx="1759">
                  <c:v>0.51096064814814812</c:v>
                </c:pt>
                <c:pt idx="1760">
                  <c:v>0.51097222222222227</c:v>
                </c:pt>
                <c:pt idx="1761">
                  <c:v>0.51098379629629631</c:v>
                </c:pt>
                <c:pt idx="1762">
                  <c:v>0.51099537037037035</c:v>
                </c:pt>
                <c:pt idx="1763">
                  <c:v>0.51100694444444439</c:v>
                </c:pt>
                <c:pt idx="1764">
                  <c:v>0.51101851851851854</c:v>
                </c:pt>
                <c:pt idx="1765">
                  <c:v>0.51103009259259258</c:v>
                </c:pt>
                <c:pt idx="1766">
                  <c:v>0.51104166666666673</c:v>
                </c:pt>
                <c:pt idx="1767">
                  <c:v>0.51105324074074077</c:v>
                </c:pt>
                <c:pt idx="1768">
                  <c:v>0.51106481481481481</c:v>
                </c:pt>
                <c:pt idx="1769">
                  <c:v>0.51107638888888884</c:v>
                </c:pt>
                <c:pt idx="1770">
                  <c:v>0.51108796296296299</c:v>
                </c:pt>
                <c:pt idx="1771">
                  <c:v>0.51109953703703703</c:v>
                </c:pt>
                <c:pt idx="1772">
                  <c:v>0.51111111111111118</c:v>
                </c:pt>
                <c:pt idx="1773">
                  <c:v>0.51112268518518522</c:v>
                </c:pt>
                <c:pt idx="1774">
                  <c:v>0.51113425925925926</c:v>
                </c:pt>
                <c:pt idx="1775">
                  <c:v>0.5111458333333333</c:v>
                </c:pt>
                <c:pt idx="1776">
                  <c:v>0.51115740740740734</c:v>
                </c:pt>
                <c:pt idx="1777">
                  <c:v>0.51116898148148149</c:v>
                </c:pt>
                <c:pt idx="1778">
                  <c:v>0.51118055555555553</c:v>
                </c:pt>
                <c:pt idx="1779">
                  <c:v>0.51119212962962968</c:v>
                </c:pt>
                <c:pt idx="1780">
                  <c:v>0.51120370370370372</c:v>
                </c:pt>
                <c:pt idx="1781">
                  <c:v>0.51121527777777775</c:v>
                </c:pt>
                <c:pt idx="1782">
                  <c:v>0.51122685185185179</c:v>
                </c:pt>
                <c:pt idx="1783">
                  <c:v>0.51123842592592594</c:v>
                </c:pt>
                <c:pt idx="1784">
                  <c:v>0.51124999999999998</c:v>
                </c:pt>
                <c:pt idx="1785">
                  <c:v>0.51126157407407413</c:v>
                </c:pt>
                <c:pt idx="1786">
                  <c:v>0.51127314814814817</c:v>
                </c:pt>
                <c:pt idx="1787">
                  <c:v>0.51128472222222221</c:v>
                </c:pt>
                <c:pt idx="1788">
                  <c:v>0.51129629629629625</c:v>
                </c:pt>
                <c:pt idx="1789">
                  <c:v>0.5113078703703704</c:v>
                </c:pt>
                <c:pt idx="1790">
                  <c:v>0.51131944444444444</c:v>
                </c:pt>
                <c:pt idx="1791">
                  <c:v>0.51133101851851859</c:v>
                </c:pt>
                <c:pt idx="1792">
                  <c:v>0.51134259259259263</c:v>
                </c:pt>
                <c:pt idx="1793">
                  <c:v>0.51135416666666667</c:v>
                </c:pt>
                <c:pt idx="1794">
                  <c:v>0.5113657407407407</c:v>
                </c:pt>
                <c:pt idx="1795">
                  <c:v>0.51137731481481474</c:v>
                </c:pt>
                <c:pt idx="1796">
                  <c:v>0.51138888888888889</c:v>
                </c:pt>
                <c:pt idx="1797">
                  <c:v>0.51140046296296293</c:v>
                </c:pt>
                <c:pt idx="1798">
                  <c:v>0.51141203703703708</c:v>
                </c:pt>
                <c:pt idx="1799">
                  <c:v>0.51142361111111112</c:v>
                </c:pt>
                <c:pt idx="1800">
                  <c:v>0.51143518518518516</c:v>
                </c:pt>
                <c:pt idx="1801">
                  <c:v>0.5114467592592592</c:v>
                </c:pt>
                <c:pt idx="1802">
                  <c:v>0.51145833333333335</c:v>
                </c:pt>
                <c:pt idx="1803">
                  <c:v>0.51146990740740739</c:v>
                </c:pt>
                <c:pt idx="1804">
                  <c:v>0.51148148148148154</c:v>
                </c:pt>
                <c:pt idx="1805">
                  <c:v>0.51149305555555558</c:v>
                </c:pt>
                <c:pt idx="1806">
                  <c:v>0.51150462962962961</c:v>
                </c:pt>
                <c:pt idx="1807">
                  <c:v>0.51151620370370365</c:v>
                </c:pt>
                <c:pt idx="1808">
                  <c:v>0.5115277777777778</c:v>
                </c:pt>
                <c:pt idx="1809">
                  <c:v>0.51153935185185184</c:v>
                </c:pt>
                <c:pt idx="1810">
                  <c:v>0.51155092592592599</c:v>
                </c:pt>
                <c:pt idx="1811">
                  <c:v>0.51156250000000003</c:v>
                </c:pt>
                <c:pt idx="1812">
                  <c:v>0.51157407407407407</c:v>
                </c:pt>
                <c:pt idx="1813">
                  <c:v>0.51158564814814811</c:v>
                </c:pt>
                <c:pt idx="1814">
                  <c:v>0.51159722222222215</c:v>
                </c:pt>
                <c:pt idx="1815">
                  <c:v>0.5116087962962963</c:v>
                </c:pt>
                <c:pt idx="1816">
                  <c:v>0.51162037037037034</c:v>
                </c:pt>
                <c:pt idx="1817">
                  <c:v>0.51163194444444449</c:v>
                </c:pt>
                <c:pt idx="1818">
                  <c:v>0.51164351851851853</c:v>
                </c:pt>
                <c:pt idx="1819">
                  <c:v>0.51165509259259256</c:v>
                </c:pt>
                <c:pt idx="1820">
                  <c:v>0.5116666666666666</c:v>
                </c:pt>
                <c:pt idx="1821">
                  <c:v>0.51167824074074075</c:v>
                </c:pt>
                <c:pt idx="1822">
                  <c:v>0.51168981481481479</c:v>
                </c:pt>
                <c:pt idx="1823">
                  <c:v>0.51170138888888894</c:v>
                </c:pt>
                <c:pt idx="1824">
                  <c:v>0.51171296296296298</c:v>
                </c:pt>
                <c:pt idx="1825">
                  <c:v>0.51172453703703702</c:v>
                </c:pt>
                <c:pt idx="1826">
                  <c:v>0.51173611111111106</c:v>
                </c:pt>
                <c:pt idx="1827">
                  <c:v>0.51174768518518521</c:v>
                </c:pt>
                <c:pt idx="1828">
                  <c:v>0.51175925925925925</c:v>
                </c:pt>
                <c:pt idx="1829">
                  <c:v>0.5117708333333334</c:v>
                </c:pt>
                <c:pt idx="1830">
                  <c:v>0.51178240740740744</c:v>
                </c:pt>
                <c:pt idx="1831">
                  <c:v>0.51179398148148147</c:v>
                </c:pt>
                <c:pt idx="1832">
                  <c:v>0.51180555555555551</c:v>
                </c:pt>
                <c:pt idx="1833">
                  <c:v>0.51181712962962966</c:v>
                </c:pt>
                <c:pt idx="1834">
                  <c:v>0.5118287037037037</c:v>
                </c:pt>
                <c:pt idx="1835">
                  <c:v>0.51184027777777785</c:v>
                </c:pt>
                <c:pt idx="1836">
                  <c:v>0.51185185185185189</c:v>
                </c:pt>
                <c:pt idx="1837">
                  <c:v>0.51186342592592593</c:v>
                </c:pt>
                <c:pt idx="1838">
                  <c:v>0.51187499999999997</c:v>
                </c:pt>
                <c:pt idx="1839">
                  <c:v>0.51188657407407401</c:v>
                </c:pt>
                <c:pt idx="1840">
                  <c:v>0.51189814814814816</c:v>
                </c:pt>
                <c:pt idx="1841">
                  <c:v>0.5119097222222222</c:v>
                </c:pt>
                <c:pt idx="1842">
                  <c:v>0.51192129629629635</c:v>
                </c:pt>
                <c:pt idx="1843">
                  <c:v>0.51193287037037039</c:v>
                </c:pt>
                <c:pt idx="1844">
                  <c:v>0.51194444444444442</c:v>
                </c:pt>
                <c:pt idx="1845">
                  <c:v>0.51195601851851846</c:v>
                </c:pt>
                <c:pt idx="1846">
                  <c:v>0.51196759259259261</c:v>
                </c:pt>
                <c:pt idx="1847">
                  <c:v>0.51197916666666665</c:v>
                </c:pt>
                <c:pt idx="1848">
                  <c:v>0.5119907407407408</c:v>
                </c:pt>
                <c:pt idx="1849">
                  <c:v>0.51200231481481484</c:v>
                </c:pt>
                <c:pt idx="1850">
                  <c:v>0.51201388888888888</c:v>
                </c:pt>
                <c:pt idx="1851">
                  <c:v>0.51202546296296292</c:v>
                </c:pt>
                <c:pt idx="1852">
                  <c:v>0.51203703703703707</c:v>
                </c:pt>
                <c:pt idx="1853">
                  <c:v>0.51204861111111111</c:v>
                </c:pt>
                <c:pt idx="1854">
                  <c:v>0.51206018518518526</c:v>
                </c:pt>
                <c:pt idx="1855">
                  <c:v>0.5120717592592593</c:v>
                </c:pt>
                <c:pt idx="1856">
                  <c:v>0.51208333333333333</c:v>
                </c:pt>
                <c:pt idx="1857">
                  <c:v>0.51209490740740737</c:v>
                </c:pt>
                <c:pt idx="1858">
                  <c:v>0.51210648148148141</c:v>
                </c:pt>
                <c:pt idx="1859">
                  <c:v>0.51211805555555556</c:v>
                </c:pt>
                <c:pt idx="1860">
                  <c:v>0.5121296296296296</c:v>
                </c:pt>
                <c:pt idx="1861">
                  <c:v>0.51214120370370375</c:v>
                </c:pt>
                <c:pt idx="1862">
                  <c:v>0.51215277777777779</c:v>
                </c:pt>
                <c:pt idx="1863">
                  <c:v>0.51216435185185183</c:v>
                </c:pt>
                <c:pt idx="1864">
                  <c:v>0.51217592592592587</c:v>
                </c:pt>
                <c:pt idx="1865">
                  <c:v>0.51218750000000002</c:v>
                </c:pt>
                <c:pt idx="1866">
                  <c:v>0.51219907407407406</c:v>
                </c:pt>
                <c:pt idx="1867">
                  <c:v>0.51221064814814821</c:v>
                </c:pt>
                <c:pt idx="1868">
                  <c:v>0.51222222222222225</c:v>
                </c:pt>
                <c:pt idx="1869">
                  <c:v>0.51223379629629628</c:v>
                </c:pt>
                <c:pt idx="1870">
                  <c:v>0.51224537037037032</c:v>
                </c:pt>
                <c:pt idx="1871">
                  <c:v>0.51225694444444447</c:v>
                </c:pt>
                <c:pt idx="1872">
                  <c:v>0.51226851851851851</c:v>
                </c:pt>
                <c:pt idx="1873">
                  <c:v>0.51228009259259266</c:v>
                </c:pt>
                <c:pt idx="1874">
                  <c:v>0.5122916666666667</c:v>
                </c:pt>
                <c:pt idx="1875">
                  <c:v>0.51230324074074074</c:v>
                </c:pt>
                <c:pt idx="1876">
                  <c:v>0.51231481481481478</c:v>
                </c:pt>
                <c:pt idx="1877">
                  <c:v>0.51232638888888882</c:v>
                </c:pt>
                <c:pt idx="1878">
                  <c:v>0.51233796296296297</c:v>
                </c:pt>
                <c:pt idx="1879">
                  <c:v>0.51234953703703701</c:v>
                </c:pt>
                <c:pt idx="1880">
                  <c:v>0.51236111111111116</c:v>
                </c:pt>
                <c:pt idx="1881">
                  <c:v>0.51237268518518519</c:v>
                </c:pt>
                <c:pt idx="1882">
                  <c:v>0.51238425925925923</c:v>
                </c:pt>
                <c:pt idx="1883">
                  <c:v>0.51239583333333327</c:v>
                </c:pt>
                <c:pt idx="1884">
                  <c:v>0.51240740740740742</c:v>
                </c:pt>
                <c:pt idx="1885">
                  <c:v>0.51241898148148146</c:v>
                </c:pt>
                <c:pt idx="1886">
                  <c:v>0.51243055555555561</c:v>
                </c:pt>
                <c:pt idx="1887">
                  <c:v>0.51244212962962965</c:v>
                </c:pt>
                <c:pt idx="1888">
                  <c:v>0.51245370370370369</c:v>
                </c:pt>
                <c:pt idx="1889">
                  <c:v>0.51246527777777773</c:v>
                </c:pt>
                <c:pt idx="1890">
                  <c:v>0.51247685185185188</c:v>
                </c:pt>
                <c:pt idx="1891">
                  <c:v>0.51248842592592592</c:v>
                </c:pt>
                <c:pt idx="1892">
                  <c:v>0.51250000000000007</c:v>
                </c:pt>
                <c:pt idx="1893">
                  <c:v>0.51251157407407411</c:v>
                </c:pt>
                <c:pt idx="1894">
                  <c:v>0.51252314814814814</c:v>
                </c:pt>
                <c:pt idx="1895">
                  <c:v>0.51253472222222218</c:v>
                </c:pt>
                <c:pt idx="1896">
                  <c:v>0.51254629629629633</c:v>
                </c:pt>
                <c:pt idx="1897">
                  <c:v>0.51255787037037037</c:v>
                </c:pt>
                <c:pt idx="1898">
                  <c:v>0.51256944444444441</c:v>
                </c:pt>
                <c:pt idx="1899">
                  <c:v>0.51258101851851856</c:v>
                </c:pt>
                <c:pt idx="1900">
                  <c:v>0.5125925925925926</c:v>
                </c:pt>
                <c:pt idx="1901">
                  <c:v>0.51260416666666664</c:v>
                </c:pt>
                <c:pt idx="1902">
                  <c:v>0.51261574074074068</c:v>
                </c:pt>
                <c:pt idx="1903">
                  <c:v>0.51262731481481483</c:v>
                </c:pt>
                <c:pt idx="1904">
                  <c:v>0.51263888888888887</c:v>
                </c:pt>
                <c:pt idx="1905">
                  <c:v>0.51265046296296302</c:v>
                </c:pt>
                <c:pt idx="1906">
                  <c:v>0.51266203703703705</c:v>
                </c:pt>
                <c:pt idx="1907">
                  <c:v>0.51267361111111109</c:v>
                </c:pt>
                <c:pt idx="1908">
                  <c:v>0.51268518518518513</c:v>
                </c:pt>
                <c:pt idx="1909">
                  <c:v>0.51269675925925928</c:v>
                </c:pt>
                <c:pt idx="1910">
                  <c:v>0.51270833333333332</c:v>
                </c:pt>
                <c:pt idx="1911">
                  <c:v>0.51271990740740747</c:v>
                </c:pt>
                <c:pt idx="1912">
                  <c:v>0.51273148148148151</c:v>
                </c:pt>
                <c:pt idx="1913">
                  <c:v>0.51274305555555555</c:v>
                </c:pt>
                <c:pt idx="1914">
                  <c:v>0.51275462962962959</c:v>
                </c:pt>
                <c:pt idx="1915">
                  <c:v>0.51276620370370374</c:v>
                </c:pt>
                <c:pt idx="1916">
                  <c:v>0.51277777777777778</c:v>
                </c:pt>
                <c:pt idx="1917">
                  <c:v>0.51278935185185182</c:v>
                </c:pt>
                <c:pt idx="1918">
                  <c:v>0.51280092592592597</c:v>
                </c:pt>
                <c:pt idx="1919">
                  <c:v>0.5128125</c:v>
                </c:pt>
                <c:pt idx="1920">
                  <c:v>0.51282407407407404</c:v>
                </c:pt>
                <c:pt idx="1921">
                  <c:v>0.51283564814814808</c:v>
                </c:pt>
                <c:pt idx="1922">
                  <c:v>0.51284722222222223</c:v>
                </c:pt>
                <c:pt idx="1923">
                  <c:v>0.51285879629629627</c:v>
                </c:pt>
                <c:pt idx="1924">
                  <c:v>0.51287037037037042</c:v>
                </c:pt>
                <c:pt idx="1925">
                  <c:v>0.51288194444444446</c:v>
                </c:pt>
                <c:pt idx="1926">
                  <c:v>0.5128935185185185</c:v>
                </c:pt>
                <c:pt idx="1927">
                  <c:v>0.51290509259259254</c:v>
                </c:pt>
                <c:pt idx="1928">
                  <c:v>0.51291666666666669</c:v>
                </c:pt>
                <c:pt idx="1929">
                  <c:v>0.51292824074074073</c:v>
                </c:pt>
                <c:pt idx="1930">
                  <c:v>0.51293981481481488</c:v>
                </c:pt>
                <c:pt idx="1931">
                  <c:v>0.51295138888888892</c:v>
                </c:pt>
                <c:pt idx="1932">
                  <c:v>0.51296296296296295</c:v>
                </c:pt>
                <c:pt idx="1933">
                  <c:v>0.51297453703703699</c:v>
                </c:pt>
                <c:pt idx="1934">
                  <c:v>0.51298611111111114</c:v>
                </c:pt>
                <c:pt idx="1935">
                  <c:v>0.51299768518518518</c:v>
                </c:pt>
                <c:pt idx="1936">
                  <c:v>0.51300925925925933</c:v>
                </c:pt>
                <c:pt idx="1937">
                  <c:v>0.51302083333333337</c:v>
                </c:pt>
                <c:pt idx="1938">
                  <c:v>0.51303240740740741</c:v>
                </c:pt>
                <c:pt idx="1939">
                  <c:v>0.51304398148148145</c:v>
                </c:pt>
                <c:pt idx="1940">
                  <c:v>0.51305555555555549</c:v>
                </c:pt>
                <c:pt idx="1941">
                  <c:v>0.51306712962962964</c:v>
                </c:pt>
                <c:pt idx="1942">
                  <c:v>0.51307870370370368</c:v>
                </c:pt>
                <c:pt idx="1943">
                  <c:v>0.51309027777777783</c:v>
                </c:pt>
                <c:pt idx="1944">
                  <c:v>0.51310185185185186</c:v>
                </c:pt>
                <c:pt idx="1945">
                  <c:v>0.5131134259259259</c:v>
                </c:pt>
                <c:pt idx="1946">
                  <c:v>0.51312499999999994</c:v>
                </c:pt>
                <c:pt idx="1947">
                  <c:v>0.51313657407407409</c:v>
                </c:pt>
                <c:pt idx="1948">
                  <c:v>0.51314814814814813</c:v>
                </c:pt>
                <c:pt idx="1949">
                  <c:v>0.51315972222222228</c:v>
                </c:pt>
                <c:pt idx="1950">
                  <c:v>0.51317129629629632</c:v>
                </c:pt>
                <c:pt idx="1951">
                  <c:v>0.51318287037037036</c:v>
                </c:pt>
                <c:pt idx="1952">
                  <c:v>0.5131944444444444</c:v>
                </c:pt>
                <c:pt idx="1953">
                  <c:v>0.51320601851851855</c:v>
                </c:pt>
                <c:pt idx="1954">
                  <c:v>0.51321759259259259</c:v>
                </c:pt>
                <c:pt idx="1955">
                  <c:v>0.51322916666666674</c:v>
                </c:pt>
                <c:pt idx="1956">
                  <c:v>0.51324074074074078</c:v>
                </c:pt>
                <c:pt idx="1957">
                  <c:v>0.51325231481481481</c:v>
                </c:pt>
                <c:pt idx="1958">
                  <c:v>0.51326388888888885</c:v>
                </c:pt>
                <c:pt idx="1959">
                  <c:v>0.51327546296296289</c:v>
                </c:pt>
                <c:pt idx="1960">
                  <c:v>0.51328703703703704</c:v>
                </c:pt>
                <c:pt idx="1961">
                  <c:v>0.51329861111111108</c:v>
                </c:pt>
                <c:pt idx="1962">
                  <c:v>0.51331018518518523</c:v>
                </c:pt>
                <c:pt idx="1963">
                  <c:v>0.51332175925925927</c:v>
                </c:pt>
                <c:pt idx="1964">
                  <c:v>0.51333333333333331</c:v>
                </c:pt>
                <c:pt idx="1965">
                  <c:v>0.51334490740740735</c:v>
                </c:pt>
                <c:pt idx="1966">
                  <c:v>0.5133564814814815</c:v>
                </c:pt>
                <c:pt idx="1967">
                  <c:v>0.51336805555555554</c:v>
                </c:pt>
                <c:pt idx="1968">
                  <c:v>0.51337962962962969</c:v>
                </c:pt>
                <c:pt idx="1969">
                  <c:v>0.51339120370370372</c:v>
                </c:pt>
                <c:pt idx="1970">
                  <c:v>0.51340277777777776</c:v>
                </c:pt>
                <c:pt idx="1971">
                  <c:v>0.5134143518518518</c:v>
                </c:pt>
                <c:pt idx="1972">
                  <c:v>0.51342592592592595</c:v>
                </c:pt>
                <c:pt idx="1973">
                  <c:v>0.51343749999999999</c:v>
                </c:pt>
                <c:pt idx="1974">
                  <c:v>0.51344907407407414</c:v>
                </c:pt>
                <c:pt idx="1975">
                  <c:v>0.51346064814814818</c:v>
                </c:pt>
                <c:pt idx="1976">
                  <c:v>0.51347222222222222</c:v>
                </c:pt>
                <c:pt idx="1977">
                  <c:v>0.51348379629629626</c:v>
                </c:pt>
                <c:pt idx="1978">
                  <c:v>0.5134953703703703</c:v>
                </c:pt>
                <c:pt idx="1979">
                  <c:v>0.51350694444444445</c:v>
                </c:pt>
                <c:pt idx="1980">
                  <c:v>0.51351851851851849</c:v>
                </c:pt>
                <c:pt idx="1981">
                  <c:v>0.51353009259259264</c:v>
                </c:pt>
                <c:pt idx="1982">
                  <c:v>0.51354166666666667</c:v>
                </c:pt>
                <c:pt idx="1983">
                  <c:v>0.51355324074074071</c:v>
                </c:pt>
                <c:pt idx="1984">
                  <c:v>0.51356481481481475</c:v>
                </c:pt>
                <c:pt idx="1985">
                  <c:v>0.5135763888888889</c:v>
                </c:pt>
                <c:pt idx="1986">
                  <c:v>0.51358796296296294</c:v>
                </c:pt>
                <c:pt idx="1987">
                  <c:v>0.51359953703703709</c:v>
                </c:pt>
                <c:pt idx="1988">
                  <c:v>0.51361111111111113</c:v>
                </c:pt>
                <c:pt idx="1989">
                  <c:v>0.51362268518518517</c:v>
                </c:pt>
                <c:pt idx="1990">
                  <c:v>0.51363425925925921</c:v>
                </c:pt>
                <c:pt idx="1991">
                  <c:v>0.51364583333333336</c:v>
                </c:pt>
                <c:pt idx="1992">
                  <c:v>0.5136574074074074</c:v>
                </c:pt>
                <c:pt idx="1993">
                  <c:v>0.51366898148148155</c:v>
                </c:pt>
                <c:pt idx="1994">
                  <c:v>0.51368055555555558</c:v>
                </c:pt>
                <c:pt idx="1995">
                  <c:v>0.51369212962962962</c:v>
                </c:pt>
                <c:pt idx="1996">
                  <c:v>0.51370370370370366</c:v>
                </c:pt>
                <c:pt idx="1997">
                  <c:v>0.51371527777777781</c:v>
                </c:pt>
                <c:pt idx="1998">
                  <c:v>0.51372685185185185</c:v>
                </c:pt>
                <c:pt idx="1999">
                  <c:v>0.513738425925926</c:v>
                </c:pt>
                <c:pt idx="2000">
                  <c:v>0.51375000000000004</c:v>
                </c:pt>
                <c:pt idx="2001">
                  <c:v>0.51376157407407408</c:v>
                </c:pt>
                <c:pt idx="2002">
                  <c:v>0.51377314814814812</c:v>
                </c:pt>
                <c:pt idx="2003">
                  <c:v>0.51378472222222216</c:v>
                </c:pt>
                <c:pt idx="2004">
                  <c:v>0.51379629629629631</c:v>
                </c:pt>
                <c:pt idx="2005">
                  <c:v>0.51380787037037035</c:v>
                </c:pt>
                <c:pt idx="2006">
                  <c:v>0.5138194444444445</c:v>
                </c:pt>
                <c:pt idx="2007">
                  <c:v>0.51383101851851853</c:v>
                </c:pt>
                <c:pt idx="2008">
                  <c:v>0.51384259259259257</c:v>
                </c:pt>
                <c:pt idx="2009">
                  <c:v>0.51385416666666661</c:v>
                </c:pt>
                <c:pt idx="2010">
                  <c:v>0.51386574074074076</c:v>
                </c:pt>
                <c:pt idx="2011">
                  <c:v>0.5138773148148148</c:v>
                </c:pt>
                <c:pt idx="2012">
                  <c:v>0.51388888888888895</c:v>
                </c:pt>
                <c:pt idx="2013">
                  <c:v>0.51390046296296299</c:v>
                </c:pt>
                <c:pt idx="2014">
                  <c:v>0.51391203703703703</c:v>
                </c:pt>
                <c:pt idx="2015">
                  <c:v>0.51392361111111107</c:v>
                </c:pt>
                <c:pt idx="2016">
                  <c:v>0.51393518518518522</c:v>
                </c:pt>
                <c:pt idx="2017">
                  <c:v>0.51394675925925926</c:v>
                </c:pt>
                <c:pt idx="2018">
                  <c:v>0.51395833333333341</c:v>
                </c:pt>
                <c:pt idx="2019">
                  <c:v>0.51396990740740744</c:v>
                </c:pt>
                <c:pt idx="2020">
                  <c:v>0.51398148148148148</c:v>
                </c:pt>
                <c:pt idx="2021">
                  <c:v>0.51399305555555552</c:v>
                </c:pt>
                <c:pt idx="2022">
                  <c:v>0.51400462962962956</c:v>
                </c:pt>
                <c:pt idx="2023">
                  <c:v>0.51401620370370371</c:v>
                </c:pt>
                <c:pt idx="2024">
                  <c:v>0.51402777777777775</c:v>
                </c:pt>
                <c:pt idx="2025">
                  <c:v>0.5140393518518519</c:v>
                </c:pt>
                <c:pt idx="2026">
                  <c:v>0.51405092592592594</c:v>
                </c:pt>
                <c:pt idx="2027">
                  <c:v>0.51406249999999998</c:v>
                </c:pt>
                <c:pt idx="2028">
                  <c:v>0.51407407407407402</c:v>
                </c:pt>
                <c:pt idx="2029">
                  <c:v>0.51408564814814817</c:v>
                </c:pt>
                <c:pt idx="2030">
                  <c:v>0.51409722222222221</c:v>
                </c:pt>
                <c:pt idx="2031">
                  <c:v>0.51410879629629636</c:v>
                </c:pt>
                <c:pt idx="2032">
                  <c:v>0.51412037037037039</c:v>
                </c:pt>
                <c:pt idx="2033">
                  <c:v>0.51413194444444443</c:v>
                </c:pt>
                <c:pt idx="2034">
                  <c:v>0.51414351851851847</c:v>
                </c:pt>
                <c:pt idx="2035">
                  <c:v>0.51415509259259262</c:v>
                </c:pt>
                <c:pt idx="2036">
                  <c:v>0.51416666666666666</c:v>
                </c:pt>
                <c:pt idx="2037">
                  <c:v>0.51417824074074081</c:v>
                </c:pt>
                <c:pt idx="2038">
                  <c:v>0.51418981481481485</c:v>
                </c:pt>
                <c:pt idx="2039">
                  <c:v>0.51420138888888889</c:v>
                </c:pt>
                <c:pt idx="2040">
                  <c:v>0.51421296296296293</c:v>
                </c:pt>
                <c:pt idx="2041">
                  <c:v>0.51422453703703697</c:v>
                </c:pt>
                <c:pt idx="2042">
                  <c:v>0.51423611111111112</c:v>
                </c:pt>
                <c:pt idx="2043">
                  <c:v>0.51424768518518515</c:v>
                </c:pt>
                <c:pt idx="2044">
                  <c:v>0.5142592592592593</c:v>
                </c:pt>
                <c:pt idx="2045">
                  <c:v>0.51427083333333334</c:v>
                </c:pt>
                <c:pt idx="2046">
                  <c:v>0.51428240740740738</c:v>
                </c:pt>
                <c:pt idx="2047">
                  <c:v>0.51429398148148142</c:v>
                </c:pt>
                <c:pt idx="2048">
                  <c:v>0.51430555555555557</c:v>
                </c:pt>
                <c:pt idx="2049">
                  <c:v>0.51431712962962961</c:v>
                </c:pt>
                <c:pt idx="2050">
                  <c:v>0.51432870370370376</c:v>
                </c:pt>
                <c:pt idx="2051">
                  <c:v>0.5143402777777778</c:v>
                </c:pt>
                <c:pt idx="2052">
                  <c:v>0.51435185185185184</c:v>
                </c:pt>
                <c:pt idx="2053">
                  <c:v>0.51436342592592588</c:v>
                </c:pt>
                <c:pt idx="2054">
                  <c:v>0.51437500000000003</c:v>
                </c:pt>
                <c:pt idx="2055">
                  <c:v>0.51438657407407407</c:v>
                </c:pt>
                <c:pt idx="2056">
                  <c:v>0.51439814814814822</c:v>
                </c:pt>
                <c:pt idx="2057">
                  <c:v>0.51440972222222225</c:v>
                </c:pt>
                <c:pt idx="2058">
                  <c:v>0.51442129629629629</c:v>
                </c:pt>
                <c:pt idx="2059">
                  <c:v>0.51443287037037033</c:v>
                </c:pt>
                <c:pt idx="2060">
                  <c:v>0.51444444444444448</c:v>
                </c:pt>
                <c:pt idx="2061">
                  <c:v>0.51445601851851852</c:v>
                </c:pt>
                <c:pt idx="2062">
                  <c:v>0.51446759259259256</c:v>
                </c:pt>
                <c:pt idx="2063">
                  <c:v>0.51447916666666671</c:v>
                </c:pt>
                <c:pt idx="2064">
                  <c:v>0.51449074074074075</c:v>
                </c:pt>
                <c:pt idx="2065">
                  <c:v>0.51450231481481479</c:v>
                </c:pt>
                <c:pt idx="2066">
                  <c:v>0.51451388888888883</c:v>
                </c:pt>
                <c:pt idx="2067">
                  <c:v>0.51452546296296298</c:v>
                </c:pt>
                <c:pt idx="2068">
                  <c:v>0.51453703703703701</c:v>
                </c:pt>
                <c:pt idx="2069">
                  <c:v>0.51454861111111116</c:v>
                </c:pt>
                <c:pt idx="2070">
                  <c:v>0.5145601851851852</c:v>
                </c:pt>
                <c:pt idx="2071">
                  <c:v>0.51457175925925924</c:v>
                </c:pt>
                <c:pt idx="2072">
                  <c:v>0.51458333333333328</c:v>
                </c:pt>
                <c:pt idx="2073">
                  <c:v>0.51459490740740743</c:v>
                </c:pt>
                <c:pt idx="2074">
                  <c:v>0.51460648148148147</c:v>
                </c:pt>
                <c:pt idx="2075">
                  <c:v>0.51461805555555562</c:v>
                </c:pt>
                <c:pt idx="2076">
                  <c:v>0.51462962962962966</c:v>
                </c:pt>
                <c:pt idx="2077">
                  <c:v>0.5146412037037037</c:v>
                </c:pt>
                <c:pt idx="2078">
                  <c:v>0.51465277777777774</c:v>
                </c:pt>
                <c:pt idx="2079">
                  <c:v>0.51466435185185189</c:v>
                </c:pt>
                <c:pt idx="2080">
                  <c:v>0.51467592592592593</c:v>
                </c:pt>
                <c:pt idx="2081">
                  <c:v>0.51468749999999996</c:v>
                </c:pt>
                <c:pt idx="2082">
                  <c:v>0.51469907407407411</c:v>
                </c:pt>
                <c:pt idx="2083">
                  <c:v>0.51471064814814815</c:v>
                </c:pt>
                <c:pt idx="2084">
                  <c:v>0.51472222222222219</c:v>
                </c:pt>
                <c:pt idx="2085">
                  <c:v>0.51473379629629623</c:v>
                </c:pt>
                <c:pt idx="2086">
                  <c:v>0.51474537037037038</c:v>
                </c:pt>
                <c:pt idx="2087">
                  <c:v>0.51475694444444442</c:v>
                </c:pt>
                <c:pt idx="2088">
                  <c:v>0.51476851851851857</c:v>
                </c:pt>
                <c:pt idx="2089">
                  <c:v>0.51478009259259261</c:v>
                </c:pt>
                <c:pt idx="2090">
                  <c:v>0.51479166666666665</c:v>
                </c:pt>
                <c:pt idx="2091">
                  <c:v>0.51480324074074069</c:v>
                </c:pt>
                <c:pt idx="2092">
                  <c:v>0.51481481481481484</c:v>
                </c:pt>
                <c:pt idx="2093">
                  <c:v>0.51482638888888888</c:v>
                </c:pt>
                <c:pt idx="2094">
                  <c:v>0.51483796296296302</c:v>
                </c:pt>
                <c:pt idx="2095">
                  <c:v>0.51484953703703706</c:v>
                </c:pt>
                <c:pt idx="2096">
                  <c:v>0.5148611111111111</c:v>
                </c:pt>
                <c:pt idx="2097">
                  <c:v>0.51487268518518514</c:v>
                </c:pt>
                <c:pt idx="2098">
                  <c:v>0.51488425925925929</c:v>
                </c:pt>
                <c:pt idx="2099">
                  <c:v>0.51489583333333333</c:v>
                </c:pt>
                <c:pt idx="2100">
                  <c:v>0.51490740740740737</c:v>
                </c:pt>
                <c:pt idx="2101">
                  <c:v>0.51491898148148152</c:v>
                </c:pt>
                <c:pt idx="2102">
                  <c:v>0.51493055555555556</c:v>
                </c:pt>
                <c:pt idx="2103">
                  <c:v>0.5149421296296296</c:v>
                </c:pt>
                <c:pt idx="2104">
                  <c:v>0.51495370370370364</c:v>
                </c:pt>
                <c:pt idx="2105">
                  <c:v>0.51496527777777779</c:v>
                </c:pt>
                <c:pt idx="2106">
                  <c:v>0.51497685185185182</c:v>
                </c:pt>
                <c:pt idx="2107">
                  <c:v>0.51498842592592597</c:v>
                </c:pt>
                <c:pt idx="2108">
                  <c:v>0.51500000000000001</c:v>
                </c:pt>
                <c:pt idx="2109">
                  <c:v>0.51501157407407405</c:v>
                </c:pt>
                <c:pt idx="2110">
                  <c:v>0.51502314814814809</c:v>
                </c:pt>
                <c:pt idx="2111">
                  <c:v>0.51503472222222224</c:v>
                </c:pt>
                <c:pt idx="2112">
                  <c:v>0.51504629629629628</c:v>
                </c:pt>
                <c:pt idx="2113">
                  <c:v>0.51505787037037043</c:v>
                </c:pt>
                <c:pt idx="2114">
                  <c:v>0.51506944444444447</c:v>
                </c:pt>
                <c:pt idx="2115">
                  <c:v>0.51508101851851851</c:v>
                </c:pt>
                <c:pt idx="2116">
                  <c:v>0.51509259259259255</c:v>
                </c:pt>
                <c:pt idx="2117">
                  <c:v>0.5151041666666667</c:v>
                </c:pt>
                <c:pt idx="2118">
                  <c:v>0.51511574074074074</c:v>
                </c:pt>
                <c:pt idx="2119">
                  <c:v>0.51512731481481489</c:v>
                </c:pt>
                <c:pt idx="2120">
                  <c:v>0.51513888888888892</c:v>
                </c:pt>
                <c:pt idx="2121">
                  <c:v>0.51515046296296296</c:v>
                </c:pt>
                <c:pt idx="2122">
                  <c:v>0.515162037037037</c:v>
                </c:pt>
                <c:pt idx="2123">
                  <c:v>0.51517361111111104</c:v>
                </c:pt>
                <c:pt idx="2124">
                  <c:v>0.51518518518518519</c:v>
                </c:pt>
                <c:pt idx="2125">
                  <c:v>0.51519675925925923</c:v>
                </c:pt>
                <c:pt idx="2126">
                  <c:v>0.51520833333333338</c:v>
                </c:pt>
                <c:pt idx="2127">
                  <c:v>0.51521990740740742</c:v>
                </c:pt>
                <c:pt idx="2128">
                  <c:v>0.51523148148148146</c:v>
                </c:pt>
                <c:pt idx="2129">
                  <c:v>0.5152430555555555</c:v>
                </c:pt>
                <c:pt idx="2130">
                  <c:v>0.51525462962962965</c:v>
                </c:pt>
                <c:pt idx="2131">
                  <c:v>0.51526620370370368</c:v>
                </c:pt>
                <c:pt idx="2132">
                  <c:v>0.51527777777777783</c:v>
                </c:pt>
                <c:pt idx="2133">
                  <c:v>0.51528935185185187</c:v>
                </c:pt>
                <c:pt idx="2134">
                  <c:v>0.51530092592592591</c:v>
                </c:pt>
                <c:pt idx="2135">
                  <c:v>0.51531249999999995</c:v>
                </c:pt>
                <c:pt idx="2136">
                  <c:v>0.5153240740740741</c:v>
                </c:pt>
                <c:pt idx="2137">
                  <c:v>0.51533564814814814</c:v>
                </c:pt>
                <c:pt idx="2138">
                  <c:v>0.51534722222222229</c:v>
                </c:pt>
                <c:pt idx="2139">
                  <c:v>0.51535879629629633</c:v>
                </c:pt>
                <c:pt idx="2140">
                  <c:v>0.51537037037037037</c:v>
                </c:pt>
                <c:pt idx="2141">
                  <c:v>0.51538194444444441</c:v>
                </c:pt>
                <c:pt idx="2142">
                  <c:v>0.51539351851851845</c:v>
                </c:pt>
                <c:pt idx="2143">
                  <c:v>0.5154050925925926</c:v>
                </c:pt>
                <c:pt idx="2144">
                  <c:v>0.51541666666666663</c:v>
                </c:pt>
                <c:pt idx="2145">
                  <c:v>0.51542824074074078</c:v>
                </c:pt>
                <c:pt idx="2146">
                  <c:v>0.51543981481481482</c:v>
                </c:pt>
                <c:pt idx="2147">
                  <c:v>0.51545138888888886</c:v>
                </c:pt>
                <c:pt idx="2148">
                  <c:v>0.5154629629629629</c:v>
                </c:pt>
                <c:pt idx="2149">
                  <c:v>0.51547453703703705</c:v>
                </c:pt>
                <c:pt idx="2150">
                  <c:v>0.51548611111111109</c:v>
                </c:pt>
                <c:pt idx="2151">
                  <c:v>0.51549768518518524</c:v>
                </c:pt>
                <c:pt idx="2152">
                  <c:v>0.51550925925925928</c:v>
                </c:pt>
                <c:pt idx="2153">
                  <c:v>0.51552083333333332</c:v>
                </c:pt>
                <c:pt idx="2154">
                  <c:v>0.51553240740740736</c:v>
                </c:pt>
                <c:pt idx="2155">
                  <c:v>0.51554398148148151</c:v>
                </c:pt>
                <c:pt idx="2156">
                  <c:v>0.51555555555555554</c:v>
                </c:pt>
                <c:pt idx="2157">
                  <c:v>0.51556712962962969</c:v>
                </c:pt>
                <c:pt idx="2158">
                  <c:v>0.51557870370370373</c:v>
                </c:pt>
                <c:pt idx="2159">
                  <c:v>0.51559027777777777</c:v>
                </c:pt>
                <c:pt idx="2160">
                  <c:v>0.51560185185185181</c:v>
                </c:pt>
                <c:pt idx="2161">
                  <c:v>0.51561342592592596</c:v>
                </c:pt>
                <c:pt idx="2162">
                  <c:v>0.515625</c:v>
                </c:pt>
                <c:pt idx="2163">
                  <c:v>0.51563657407407404</c:v>
                </c:pt>
                <c:pt idx="2164">
                  <c:v>0.51564814814814819</c:v>
                </c:pt>
                <c:pt idx="2165">
                  <c:v>0.51565972222222223</c:v>
                </c:pt>
                <c:pt idx="2166">
                  <c:v>0.51567129629629627</c:v>
                </c:pt>
                <c:pt idx="2167">
                  <c:v>0.51568287037037031</c:v>
                </c:pt>
                <c:pt idx="2168">
                  <c:v>0.51569444444444446</c:v>
                </c:pt>
                <c:pt idx="2169">
                  <c:v>0.51570601851851849</c:v>
                </c:pt>
                <c:pt idx="2170">
                  <c:v>0.51571759259259264</c:v>
                </c:pt>
                <c:pt idx="2171">
                  <c:v>0.51572916666666668</c:v>
                </c:pt>
                <c:pt idx="2172">
                  <c:v>0.51574074074074072</c:v>
                </c:pt>
                <c:pt idx="2173">
                  <c:v>0.51575231481481476</c:v>
                </c:pt>
                <c:pt idx="2174">
                  <c:v>0.51576388888888891</c:v>
                </c:pt>
                <c:pt idx="2175">
                  <c:v>0.51577546296296295</c:v>
                </c:pt>
                <c:pt idx="2176">
                  <c:v>0.5157870370370371</c:v>
                </c:pt>
                <c:pt idx="2177">
                  <c:v>0.51579861111111114</c:v>
                </c:pt>
                <c:pt idx="2178">
                  <c:v>0.51581018518518518</c:v>
                </c:pt>
                <c:pt idx="2179">
                  <c:v>0.51582175925925922</c:v>
                </c:pt>
                <c:pt idx="2180">
                  <c:v>0.51583333333333337</c:v>
                </c:pt>
                <c:pt idx="2181">
                  <c:v>0.5158449074074074</c:v>
                </c:pt>
                <c:pt idx="2182">
                  <c:v>0.51585648148148155</c:v>
                </c:pt>
                <c:pt idx="2183">
                  <c:v>0.51586805555555559</c:v>
                </c:pt>
                <c:pt idx="2184">
                  <c:v>0.51587962962962963</c:v>
                </c:pt>
                <c:pt idx="2185">
                  <c:v>0.51589120370370367</c:v>
                </c:pt>
                <c:pt idx="2186">
                  <c:v>0.51590277777777771</c:v>
                </c:pt>
                <c:pt idx="2187">
                  <c:v>0.51591435185185186</c:v>
                </c:pt>
                <c:pt idx="2188">
                  <c:v>0.5159259259259259</c:v>
                </c:pt>
                <c:pt idx="2189">
                  <c:v>0.51593750000000005</c:v>
                </c:pt>
                <c:pt idx="2190">
                  <c:v>0.51594907407407409</c:v>
                </c:pt>
                <c:pt idx="2191">
                  <c:v>0.51596064814814813</c:v>
                </c:pt>
                <c:pt idx="2192">
                  <c:v>0.51597222222222217</c:v>
                </c:pt>
                <c:pt idx="2193">
                  <c:v>0.51598379629629632</c:v>
                </c:pt>
                <c:pt idx="2194">
                  <c:v>0.51599537037037035</c:v>
                </c:pt>
                <c:pt idx="2195">
                  <c:v>0.5160069444444445</c:v>
                </c:pt>
                <c:pt idx="2196">
                  <c:v>0.51601851851851854</c:v>
                </c:pt>
                <c:pt idx="2197">
                  <c:v>0.51603009259259258</c:v>
                </c:pt>
                <c:pt idx="2198">
                  <c:v>0.51604166666666662</c:v>
                </c:pt>
                <c:pt idx="2199">
                  <c:v>0.51605324074074077</c:v>
                </c:pt>
                <c:pt idx="2200">
                  <c:v>0.51606481481481481</c:v>
                </c:pt>
                <c:pt idx="2201">
                  <c:v>0.51607638888888896</c:v>
                </c:pt>
                <c:pt idx="2202">
                  <c:v>0.516087962962963</c:v>
                </c:pt>
                <c:pt idx="2203">
                  <c:v>0.51609953703703704</c:v>
                </c:pt>
                <c:pt idx="2204">
                  <c:v>0.51611111111111108</c:v>
                </c:pt>
                <c:pt idx="2205">
                  <c:v>0.51612268518518511</c:v>
                </c:pt>
                <c:pt idx="2206">
                  <c:v>0.51613425925925926</c:v>
                </c:pt>
                <c:pt idx="2207">
                  <c:v>0.5161458333333333</c:v>
                </c:pt>
                <c:pt idx="2208">
                  <c:v>0.51615740740740745</c:v>
                </c:pt>
                <c:pt idx="2209">
                  <c:v>0.51616898148148149</c:v>
                </c:pt>
                <c:pt idx="2210">
                  <c:v>0.51618055555555553</c:v>
                </c:pt>
                <c:pt idx="2211">
                  <c:v>0.51619212962962957</c:v>
                </c:pt>
                <c:pt idx="2212">
                  <c:v>0.51620370370370372</c:v>
                </c:pt>
                <c:pt idx="2213">
                  <c:v>0.51621527777777776</c:v>
                </c:pt>
                <c:pt idx="2214">
                  <c:v>0.51622685185185191</c:v>
                </c:pt>
                <c:pt idx="2215">
                  <c:v>0.51623842592592595</c:v>
                </c:pt>
                <c:pt idx="2216">
                  <c:v>0.51624999999999999</c:v>
                </c:pt>
                <c:pt idx="2217">
                  <c:v>0.51626157407407403</c:v>
                </c:pt>
                <c:pt idx="2218">
                  <c:v>0.51627314814814818</c:v>
                </c:pt>
                <c:pt idx="2219">
                  <c:v>0.51628472222222221</c:v>
                </c:pt>
                <c:pt idx="2220">
                  <c:v>0.51629629629629636</c:v>
                </c:pt>
                <c:pt idx="2221">
                  <c:v>0.5163078703703704</c:v>
                </c:pt>
                <c:pt idx="2222">
                  <c:v>0.51631944444444444</c:v>
                </c:pt>
                <c:pt idx="2223">
                  <c:v>0.51633101851851848</c:v>
                </c:pt>
                <c:pt idx="2224">
                  <c:v>0.51634259259259263</c:v>
                </c:pt>
                <c:pt idx="2225">
                  <c:v>0.51635416666666667</c:v>
                </c:pt>
                <c:pt idx="2226">
                  <c:v>0.51636574074074071</c:v>
                </c:pt>
                <c:pt idx="2227">
                  <c:v>0.51637731481481486</c:v>
                </c:pt>
                <c:pt idx="2228">
                  <c:v>0.5163888888888889</c:v>
                </c:pt>
                <c:pt idx="2229">
                  <c:v>0.51640046296296294</c:v>
                </c:pt>
                <c:pt idx="2230">
                  <c:v>0.51641203703703698</c:v>
                </c:pt>
                <c:pt idx="2231">
                  <c:v>0.51642361111111112</c:v>
                </c:pt>
                <c:pt idx="2232">
                  <c:v>0.51643518518518516</c:v>
                </c:pt>
                <c:pt idx="2233">
                  <c:v>0.51644675925925931</c:v>
                </c:pt>
                <c:pt idx="2234">
                  <c:v>0.51645833333333335</c:v>
                </c:pt>
                <c:pt idx="2235">
                  <c:v>0.51646990740740739</c:v>
                </c:pt>
                <c:pt idx="2236">
                  <c:v>0.51648148148148143</c:v>
                </c:pt>
                <c:pt idx="2237">
                  <c:v>0.51649305555555558</c:v>
                </c:pt>
                <c:pt idx="2238">
                  <c:v>0.51650462962962962</c:v>
                </c:pt>
                <c:pt idx="2239">
                  <c:v>0.51651620370370377</c:v>
                </c:pt>
                <c:pt idx="2240">
                  <c:v>0.51652777777777781</c:v>
                </c:pt>
                <c:pt idx="2241">
                  <c:v>0.51653935185185185</c:v>
                </c:pt>
                <c:pt idx="2242">
                  <c:v>0.51655092592592589</c:v>
                </c:pt>
                <c:pt idx="2243">
                  <c:v>0.51656250000000004</c:v>
                </c:pt>
                <c:pt idx="2244">
                  <c:v>0.51657407407407407</c:v>
                </c:pt>
                <c:pt idx="2245">
                  <c:v>0.51658564814814811</c:v>
                </c:pt>
                <c:pt idx="2246">
                  <c:v>0.51659722222222226</c:v>
                </c:pt>
                <c:pt idx="2247">
                  <c:v>0.5166087962962963</c:v>
                </c:pt>
                <c:pt idx="2248">
                  <c:v>0.51662037037037034</c:v>
                </c:pt>
                <c:pt idx="2249">
                  <c:v>0.51663194444444438</c:v>
                </c:pt>
                <c:pt idx="2250">
                  <c:v>0.51664351851851853</c:v>
                </c:pt>
                <c:pt idx="2251">
                  <c:v>0.51665509259259257</c:v>
                </c:pt>
                <c:pt idx="2252">
                  <c:v>0.51666666666666672</c:v>
                </c:pt>
                <c:pt idx="2253">
                  <c:v>0.51667824074074076</c:v>
                </c:pt>
                <c:pt idx="2254">
                  <c:v>0.5166898148148148</c:v>
                </c:pt>
                <c:pt idx="2255">
                  <c:v>0.51670138888888884</c:v>
                </c:pt>
                <c:pt idx="2256">
                  <c:v>0.51671296296296299</c:v>
                </c:pt>
                <c:pt idx="2257">
                  <c:v>0.51672453703703702</c:v>
                </c:pt>
                <c:pt idx="2258">
                  <c:v>0.51673611111111117</c:v>
                </c:pt>
                <c:pt idx="2259">
                  <c:v>0.51674768518518521</c:v>
                </c:pt>
                <c:pt idx="2260">
                  <c:v>0.51675925925925925</c:v>
                </c:pt>
                <c:pt idx="2261">
                  <c:v>0.51677083333333329</c:v>
                </c:pt>
                <c:pt idx="2262">
                  <c:v>0.51678240740740744</c:v>
                </c:pt>
                <c:pt idx="2263">
                  <c:v>0.51679398148148148</c:v>
                </c:pt>
                <c:pt idx="2264">
                  <c:v>0.51680555555555552</c:v>
                </c:pt>
                <c:pt idx="2265">
                  <c:v>0.51681712962962967</c:v>
                </c:pt>
                <c:pt idx="2266">
                  <c:v>0.51682870370370371</c:v>
                </c:pt>
                <c:pt idx="2267">
                  <c:v>0.51684027777777775</c:v>
                </c:pt>
                <c:pt idx="2268">
                  <c:v>0.51685185185185178</c:v>
                </c:pt>
                <c:pt idx="2269">
                  <c:v>0.51686342592592593</c:v>
                </c:pt>
                <c:pt idx="2270">
                  <c:v>0.51687499999999997</c:v>
                </c:pt>
                <c:pt idx="2271">
                  <c:v>0.51688657407407412</c:v>
                </c:pt>
                <c:pt idx="2272">
                  <c:v>0.51689814814814816</c:v>
                </c:pt>
                <c:pt idx="2273">
                  <c:v>0.5169097222222222</c:v>
                </c:pt>
                <c:pt idx="2274">
                  <c:v>0.51692129629629624</c:v>
                </c:pt>
                <c:pt idx="2275">
                  <c:v>0.51693287037037039</c:v>
                </c:pt>
                <c:pt idx="2276">
                  <c:v>0.51694444444444443</c:v>
                </c:pt>
                <c:pt idx="2277">
                  <c:v>0.51695601851851858</c:v>
                </c:pt>
                <c:pt idx="2278">
                  <c:v>0.51696759259259262</c:v>
                </c:pt>
                <c:pt idx="2279">
                  <c:v>0.51697916666666666</c:v>
                </c:pt>
                <c:pt idx="2280">
                  <c:v>0.5169907407407407</c:v>
                </c:pt>
                <c:pt idx="2281">
                  <c:v>0.51700231481481485</c:v>
                </c:pt>
                <c:pt idx="2282">
                  <c:v>0.51701388888888888</c:v>
                </c:pt>
                <c:pt idx="2283">
                  <c:v>0.51702546296296303</c:v>
                </c:pt>
                <c:pt idx="2284">
                  <c:v>0.51703703703703707</c:v>
                </c:pt>
                <c:pt idx="2285">
                  <c:v>0.51704861111111111</c:v>
                </c:pt>
                <c:pt idx="2286">
                  <c:v>0.51706018518518515</c:v>
                </c:pt>
                <c:pt idx="2287">
                  <c:v>0.51707175925925919</c:v>
                </c:pt>
                <c:pt idx="2288">
                  <c:v>0.51708333333333334</c:v>
                </c:pt>
                <c:pt idx="2289">
                  <c:v>0.51709490740740738</c:v>
                </c:pt>
                <c:pt idx="2290">
                  <c:v>0.51710648148148153</c:v>
                </c:pt>
                <c:pt idx="2291">
                  <c:v>0.51711805555555557</c:v>
                </c:pt>
                <c:pt idx="2292">
                  <c:v>0.51712962962962961</c:v>
                </c:pt>
                <c:pt idx="2293">
                  <c:v>0.51714120370370364</c:v>
                </c:pt>
                <c:pt idx="2294">
                  <c:v>0.51715277777777779</c:v>
                </c:pt>
                <c:pt idx="2295">
                  <c:v>0.51716435185185183</c:v>
                </c:pt>
                <c:pt idx="2296">
                  <c:v>0.51717592592592598</c:v>
                </c:pt>
                <c:pt idx="2297">
                  <c:v>0.51718750000000002</c:v>
                </c:pt>
                <c:pt idx="2298">
                  <c:v>0.51719907407407406</c:v>
                </c:pt>
                <c:pt idx="2299">
                  <c:v>0.5172106481481481</c:v>
                </c:pt>
                <c:pt idx="2300">
                  <c:v>0.51722222222222225</c:v>
                </c:pt>
                <c:pt idx="2301">
                  <c:v>0.51723379629629629</c:v>
                </c:pt>
                <c:pt idx="2302">
                  <c:v>0.51724537037037044</c:v>
                </c:pt>
                <c:pt idx="2303">
                  <c:v>0.51725694444444448</c:v>
                </c:pt>
                <c:pt idx="2304">
                  <c:v>0.51726851851851852</c:v>
                </c:pt>
                <c:pt idx="2305">
                  <c:v>0.51728009259259256</c:v>
                </c:pt>
                <c:pt idx="2306">
                  <c:v>0.51729166666666659</c:v>
                </c:pt>
                <c:pt idx="2307">
                  <c:v>0.51730324074074074</c:v>
                </c:pt>
                <c:pt idx="2308">
                  <c:v>0.51731481481481478</c:v>
                </c:pt>
                <c:pt idx="2309">
                  <c:v>0.51732638888888893</c:v>
                </c:pt>
                <c:pt idx="2310">
                  <c:v>0.51733796296296297</c:v>
                </c:pt>
                <c:pt idx="2311">
                  <c:v>0.51734953703703701</c:v>
                </c:pt>
                <c:pt idx="2312">
                  <c:v>0.51736111111111105</c:v>
                </c:pt>
                <c:pt idx="2313">
                  <c:v>0.5173726851851852</c:v>
                </c:pt>
                <c:pt idx="2314">
                  <c:v>0.51738425925925924</c:v>
                </c:pt>
                <c:pt idx="2315">
                  <c:v>0.51739583333333339</c:v>
                </c:pt>
                <c:pt idx="2316">
                  <c:v>0.51740740740740743</c:v>
                </c:pt>
                <c:pt idx="2317">
                  <c:v>0.51741898148148147</c:v>
                </c:pt>
                <c:pt idx="2318">
                  <c:v>0.5174305555555555</c:v>
                </c:pt>
                <c:pt idx="2319">
                  <c:v>0.51744212962962965</c:v>
                </c:pt>
                <c:pt idx="2320">
                  <c:v>0.51745370370370369</c:v>
                </c:pt>
                <c:pt idx="2321">
                  <c:v>0.51746527777777784</c:v>
                </c:pt>
                <c:pt idx="2322">
                  <c:v>0.51747685185185188</c:v>
                </c:pt>
                <c:pt idx="2323">
                  <c:v>0.51748842592592592</c:v>
                </c:pt>
                <c:pt idx="2324">
                  <c:v>0.51749999999999996</c:v>
                </c:pt>
                <c:pt idx="2325">
                  <c:v>0.517511574074074</c:v>
                </c:pt>
                <c:pt idx="2326">
                  <c:v>0.51752314814814815</c:v>
                </c:pt>
                <c:pt idx="2327">
                  <c:v>0.51753472222222219</c:v>
                </c:pt>
                <c:pt idx="2328">
                  <c:v>0.51754629629629634</c:v>
                </c:pt>
                <c:pt idx="2329">
                  <c:v>0.51755787037037038</c:v>
                </c:pt>
                <c:pt idx="2330">
                  <c:v>0.51756944444444442</c:v>
                </c:pt>
                <c:pt idx="2331">
                  <c:v>0.51758101851851845</c:v>
                </c:pt>
                <c:pt idx="2332">
                  <c:v>0.5175925925925926</c:v>
                </c:pt>
                <c:pt idx="2333">
                  <c:v>0.51760416666666664</c:v>
                </c:pt>
                <c:pt idx="2334">
                  <c:v>0.51761574074074079</c:v>
                </c:pt>
                <c:pt idx="2335">
                  <c:v>0.51762731481481483</c:v>
                </c:pt>
                <c:pt idx="2336">
                  <c:v>0.51763888888888887</c:v>
                </c:pt>
                <c:pt idx="2337">
                  <c:v>0.51765046296296291</c:v>
                </c:pt>
                <c:pt idx="2338">
                  <c:v>0.51766203703703706</c:v>
                </c:pt>
                <c:pt idx="2339">
                  <c:v>0.5176736111111111</c:v>
                </c:pt>
                <c:pt idx="2340">
                  <c:v>0.51768518518518525</c:v>
                </c:pt>
                <c:pt idx="2341">
                  <c:v>0.51769675925925929</c:v>
                </c:pt>
                <c:pt idx="2342">
                  <c:v>0.51770833333333333</c:v>
                </c:pt>
                <c:pt idx="2343">
                  <c:v>0.51771990740740736</c:v>
                </c:pt>
                <c:pt idx="2344">
                  <c:v>0.51773148148148151</c:v>
                </c:pt>
                <c:pt idx="2345">
                  <c:v>0.51774305555555555</c:v>
                </c:pt>
                <c:pt idx="2346">
                  <c:v>0.5177546296296297</c:v>
                </c:pt>
                <c:pt idx="2347">
                  <c:v>0.51776620370370374</c:v>
                </c:pt>
                <c:pt idx="2348">
                  <c:v>0.51777777777777778</c:v>
                </c:pt>
                <c:pt idx="2349">
                  <c:v>0.51778935185185182</c:v>
                </c:pt>
                <c:pt idx="2350">
                  <c:v>0.51780092592592586</c:v>
                </c:pt>
                <c:pt idx="2351">
                  <c:v>0.51781250000000001</c:v>
                </c:pt>
                <c:pt idx="2352">
                  <c:v>0.51782407407407405</c:v>
                </c:pt>
                <c:pt idx="2353">
                  <c:v>0.5178356481481482</c:v>
                </c:pt>
                <c:pt idx="2354">
                  <c:v>0.51784722222222224</c:v>
                </c:pt>
                <c:pt idx="2355">
                  <c:v>0.51785879629629628</c:v>
                </c:pt>
                <c:pt idx="2356">
                  <c:v>0.51787037037037031</c:v>
                </c:pt>
                <c:pt idx="2357">
                  <c:v>0.51788194444444446</c:v>
                </c:pt>
                <c:pt idx="2358">
                  <c:v>0.5178935185185185</c:v>
                </c:pt>
                <c:pt idx="2359">
                  <c:v>0.51790509259259265</c:v>
                </c:pt>
                <c:pt idx="2360">
                  <c:v>0.51791666666666669</c:v>
                </c:pt>
                <c:pt idx="2361">
                  <c:v>0.51792824074074073</c:v>
                </c:pt>
                <c:pt idx="2362">
                  <c:v>0.51793981481481477</c:v>
                </c:pt>
                <c:pt idx="2363">
                  <c:v>0.51795138888888892</c:v>
                </c:pt>
                <c:pt idx="2364">
                  <c:v>0.51796296296296296</c:v>
                </c:pt>
                <c:pt idx="2365">
                  <c:v>0.51797453703703711</c:v>
                </c:pt>
                <c:pt idx="2366">
                  <c:v>0.51798611111111115</c:v>
                </c:pt>
                <c:pt idx="2367">
                  <c:v>0.51799768518518519</c:v>
                </c:pt>
                <c:pt idx="2368">
                  <c:v>0.51800925925925922</c:v>
                </c:pt>
                <c:pt idx="2369">
                  <c:v>0.51802083333333326</c:v>
                </c:pt>
                <c:pt idx="2370">
                  <c:v>0.51803240740740741</c:v>
                </c:pt>
                <c:pt idx="2371">
                  <c:v>0.51804398148148145</c:v>
                </c:pt>
                <c:pt idx="2372">
                  <c:v>0.5180555555555556</c:v>
                </c:pt>
                <c:pt idx="2373">
                  <c:v>0.51806712962962964</c:v>
                </c:pt>
                <c:pt idx="2374">
                  <c:v>0.51807870370370368</c:v>
                </c:pt>
                <c:pt idx="2375">
                  <c:v>0.51809027777777772</c:v>
                </c:pt>
                <c:pt idx="2376">
                  <c:v>0.51810185185185187</c:v>
                </c:pt>
                <c:pt idx="2377">
                  <c:v>0.51811342592592591</c:v>
                </c:pt>
                <c:pt idx="2378">
                  <c:v>0.51812500000000006</c:v>
                </c:pt>
                <c:pt idx="2379">
                  <c:v>0.5181365740740741</c:v>
                </c:pt>
                <c:pt idx="2380">
                  <c:v>0.51814814814814814</c:v>
                </c:pt>
                <c:pt idx="2381">
                  <c:v>0.51815972222222217</c:v>
                </c:pt>
                <c:pt idx="2382">
                  <c:v>0.51817129629629632</c:v>
                </c:pt>
                <c:pt idx="2383">
                  <c:v>0.51818287037037036</c:v>
                </c:pt>
                <c:pt idx="2384">
                  <c:v>0.51819444444444451</c:v>
                </c:pt>
                <c:pt idx="2385">
                  <c:v>0.51820601851851855</c:v>
                </c:pt>
                <c:pt idx="2386">
                  <c:v>0.51821759259259259</c:v>
                </c:pt>
                <c:pt idx="2387">
                  <c:v>0.51822916666666663</c:v>
                </c:pt>
                <c:pt idx="2388">
                  <c:v>0.51824074074074067</c:v>
                </c:pt>
                <c:pt idx="2389">
                  <c:v>0.51825231481481482</c:v>
                </c:pt>
                <c:pt idx="2390">
                  <c:v>0.51826388888888886</c:v>
                </c:pt>
                <c:pt idx="2391">
                  <c:v>0.51827546296296301</c:v>
                </c:pt>
                <c:pt idx="2392">
                  <c:v>0.51828703703703705</c:v>
                </c:pt>
                <c:pt idx="2393">
                  <c:v>0.51829861111111108</c:v>
                </c:pt>
                <c:pt idx="2394">
                  <c:v>0.51831018518518512</c:v>
                </c:pt>
                <c:pt idx="2395">
                  <c:v>0.51832175925925927</c:v>
                </c:pt>
                <c:pt idx="2396">
                  <c:v>0.51833333333333331</c:v>
                </c:pt>
                <c:pt idx="2397">
                  <c:v>0.51834490740740746</c:v>
                </c:pt>
                <c:pt idx="2398">
                  <c:v>0.5183564814814815</c:v>
                </c:pt>
                <c:pt idx="2399">
                  <c:v>0.51836805555555554</c:v>
                </c:pt>
                <c:pt idx="2400">
                  <c:v>0.51837962962962958</c:v>
                </c:pt>
                <c:pt idx="2401">
                  <c:v>0.51839120370370373</c:v>
                </c:pt>
                <c:pt idx="2402">
                  <c:v>0.51840277777777777</c:v>
                </c:pt>
                <c:pt idx="2403">
                  <c:v>0.51841435185185192</c:v>
                </c:pt>
                <c:pt idx="2404">
                  <c:v>0.51842592592592596</c:v>
                </c:pt>
                <c:pt idx="2405">
                  <c:v>0.5184375</c:v>
                </c:pt>
                <c:pt idx="2406">
                  <c:v>0.51844907407407403</c:v>
                </c:pt>
                <c:pt idx="2407">
                  <c:v>0.51846064814814818</c:v>
                </c:pt>
                <c:pt idx="2408">
                  <c:v>0.51847222222222222</c:v>
                </c:pt>
                <c:pt idx="2409">
                  <c:v>0.51848379629629626</c:v>
                </c:pt>
                <c:pt idx="2410">
                  <c:v>0.51849537037037041</c:v>
                </c:pt>
                <c:pt idx="2411">
                  <c:v>0.51850694444444445</c:v>
                </c:pt>
                <c:pt idx="2412">
                  <c:v>0.51851851851851849</c:v>
                </c:pt>
                <c:pt idx="2413">
                  <c:v>0.51853009259259253</c:v>
                </c:pt>
                <c:pt idx="2414">
                  <c:v>0.51854166666666668</c:v>
                </c:pt>
                <c:pt idx="2415">
                  <c:v>0.51855324074074072</c:v>
                </c:pt>
                <c:pt idx="2416">
                  <c:v>0.51856481481481487</c:v>
                </c:pt>
                <c:pt idx="2417">
                  <c:v>0.51857638888888891</c:v>
                </c:pt>
                <c:pt idx="2418">
                  <c:v>0.51858796296296295</c:v>
                </c:pt>
                <c:pt idx="2419">
                  <c:v>0.51859953703703698</c:v>
                </c:pt>
                <c:pt idx="2420">
                  <c:v>0.51861111111111113</c:v>
                </c:pt>
                <c:pt idx="2421">
                  <c:v>0.51862268518518517</c:v>
                </c:pt>
                <c:pt idx="2422">
                  <c:v>0.51863425925925932</c:v>
                </c:pt>
                <c:pt idx="2423">
                  <c:v>0.51864583333333336</c:v>
                </c:pt>
                <c:pt idx="2424">
                  <c:v>0.5186574074074074</c:v>
                </c:pt>
                <c:pt idx="2425">
                  <c:v>0.51866898148148144</c:v>
                </c:pt>
                <c:pt idx="2426">
                  <c:v>0.51868055555555559</c:v>
                </c:pt>
                <c:pt idx="2427">
                  <c:v>0.51869212962962963</c:v>
                </c:pt>
                <c:pt idx="2428">
                  <c:v>0.51870370370370367</c:v>
                </c:pt>
                <c:pt idx="2429">
                  <c:v>0.51871527777777782</c:v>
                </c:pt>
                <c:pt idx="2430">
                  <c:v>0.51872685185185186</c:v>
                </c:pt>
                <c:pt idx="2431">
                  <c:v>0.51873842592592589</c:v>
                </c:pt>
                <c:pt idx="2432">
                  <c:v>0.51874999999999993</c:v>
                </c:pt>
                <c:pt idx="2433">
                  <c:v>0.51876157407407408</c:v>
                </c:pt>
                <c:pt idx="2434">
                  <c:v>0.51877314814814812</c:v>
                </c:pt>
                <c:pt idx="2435">
                  <c:v>0.51878472222222227</c:v>
                </c:pt>
                <c:pt idx="2436">
                  <c:v>0.51879629629629631</c:v>
                </c:pt>
                <c:pt idx="2437">
                  <c:v>0.51880787037037035</c:v>
                </c:pt>
                <c:pt idx="2438">
                  <c:v>0.51881944444444439</c:v>
                </c:pt>
                <c:pt idx="2439">
                  <c:v>0.51883101851851854</c:v>
                </c:pt>
                <c:pt idx="2440">
                  <c:v>0.51884259259259258</c:v>
                </c:pt>
                <c:pt idx="2441">
                  <c:v>0.51885416666666673</c:v>
                </c:pt>
                <c:pt idx="2442">
                  <c:v>0.51886574074074077</c:v>
                </c:pt>
                <c:pt idx="2443">
                  <c:v>0.51887731481481481</c:v>
                </c:pt>
                <c:pt idx="2444">
                  <c:v>0.51888888888888884</c:v>
                </c:pt>
                <c:pt idx="2445">
                  <c:v>0.51890046296296299</c:v>
                </c:pt>
                <c:pt idx="2446">
                  <c:v>0.51891203703703703</c:v>
                </c:pt>
                <c:pt idx="2447">
                  <c:v>0.51892361111111118</c:v>
                </c:pt>
                <c:pt idx="2448">
                  <c:v>0.51893518518518522</c:v>
                </c:pt>
                <c:pt idx="2449">
                  <c:v>0.51894675925925926</c:v>
                </c:pt>
                <c:pt idx="2450">
                  <c:v>0.5189583333333333</c:v>
                </c:pt>
                <c:pt idx="2451">
                  <c:v>0.51896990740740734</c:v>
                </c:pt>
                <c:pt idx="2452">
                  <c:v>0.51898148148148149</c:v>
                </c:pt>
                <c:pt idx="2453">
                  <c:v>0.51899305555555553</c:v>
                </c:pt>
                <c:pt idx="2454">
                  <c:v>0.51900462962962968</c:v>
                </c:pt>
                <c:pt idx="2455">
                  <c:v>0.51901620370370372</c:v>
                </c:pt>
                <c:pt idx="2456">
                  <c:v>0.51902777777777775</c:v>
                </c:pt>
                <c:pt idx="2457">
                  <c:v>0.51903935185185179</c:v>
                </c:pt>
                <c:pt idx="2458">
                  <c:v>0.51905092592592594</c:v>
                </c:pt>
                <c:pt idx="2459">
                  <c:v>0.51906249999999998</c:v>
                </c:pt>
                <c:pt idx="2460">
                  <c:v>0.51907407407407413</c:v>
                </c:pt>
                <c:pt idx="2461">
                  <c:v>0.51908564814814817</c:v>
                </c:pt>
                <c:pt idx="2462">
                  <c:v>0.51909722222222221</c:v>
                </c:pt>
                <c:pt idx="2463">
                  <c:v>0.51910879629629625</c:v>
                </c:pt>
                <c:pt idx="2464">
                  <c:v>0.5191203703703704</c:v>
                </c:pt>
                <c:pt idx="2465">
                  <c:v>0.51913194444444444</c:v>
                </c:pt>
                <c:pt idx="2466">
                  <c:v>0.51914351851851859</c:v>
                </c:pt>
                <c:pt idx="2467">
                  <c:v>0.51915509259259263</c:v>
                </c:pt>
                <c:pt idx="2468">
                  <c:v>0.51916666666666667</c:v>
                </c:pt>
                <c:pt idx="2469">
                  <c:v>0.5191782407407407</c:v>
                </c:pt>
                <c:pt idx="2470">
                  <c:v>0.51918981481481474</c:v>
                </c:pt>
                <c:pt idx="2471">
                  <c:v>0.51920138888888889</c:v>
                </c:pt>
                <c:pt idx="2472">
                  <c:v>0.51921296296296293</c:v>
                </c:pt>
                <c:pt idx="2473">
                  <c:v>0.51922453703703708</c:v>
                </c:pt>
                <c:pt idx="2474">
                  <c:v>0.51923611111111112</c:v>
                </c:pt>
                <c:pt idx="2475">
                  <c:v>0.51924768518518516</c:v>
                </c:pt>
                <c:pt idx="2476">
                  <c:v>0.5192592592592592</c:v>
                </c:pt>
                <c:pt idx="2477">
                  <c:v>0.51927083333333335</c:v>
                </c:pt>
                <c:pt idx="2478">
                  <c:v>0.51928240740740739</c:v>
                </c:pt>
                <c:pt idx="2479">
                  <c:v>0.51929398148148154</c:v>
                </c:pt>
                <c:pt idx="2480">
                  <c:v>0.51930555555555558</c:v>
                </c:pt>
                <c:pt idx="2481">
                  <c:v>0.51931712962962961</c:v>
                </c:pt>
                <c:pt idx="2482">
                  <c:v>0.51932870370370365</c:v>
                </c:pt>
                <c:pt idx="2483">
                  <c:v>0.5193402777777778</c:v>
                </c:pt>
                <c:pt idx="2484">
                  <c:v>0.51935185185185184</c:v>
                </c:pt>
                <c:pt idx="2485">
                  <c:v>0.51936342592592599</c:v>
                </c:pt>
                <c:pt idx="2486">
                  <c:v>0.51937500000000003</c:v>
                </c:pt>
                <c:pt idx="2487">
                  <c:v>0.51938657407407407</c:v>
                </c:pt>
                <c:pt idx="2488">
                  <c:v>0.51939814814814811</c:v>
                </c:pt>
                <c:pt idx="2489">
                  <c:v>0.51940972222222215</c:v>
                </c:pt>
                <c:pt idx="2490">
                  <c:v>0.5194212962962963</c:v>
                </c:pt>
                <c:pt idx="2491">
                  <c:v>0.51943287037037034</c:v>
                </c:pt>
                <c:pt idx="2492">
                  <c:v>0.51944444444444449</c:v>
                </c:pt>
                <c:pt idx="2493">
                  <c:v>0.51945601851851853</c:v>
                </c:pt>
                <c:pt idx="2494">
                  <c:v>0.51946759259259256</c:v>
                </c:pt>
                <c:pt idx="2495">
                  <c:v>0.5194791666666666</c:v>
                </c:pt>
                <c:pt idx="2496">
                  <c:v>0.51949074074074075</c:v>
                </c:pt>
                <c:pt idx="2497">
                  <c:v>0.51950231481481479</c:v>
                </c:pt>
                <c:pt idx="2498">
                  <c:v>0.51951388888888894</c:v>
                </c:pt>
                <c:pt idx="2499">
                  <c:v>0.51952546296296298</c:v>
                </c:pt>
                <c:pt idx="2500">
                  <c:v>0.51953703703703702</c:v>
                </c:pt>
                <c:pt idx="2501">
                  <c:v>0.51954861111111106</c:v>
                </c:pt>
                <c:pt idx="2502">
                  <c:v>0.51956018518518521</c:v>
                </c:pt>
                <c:pt idx="2503">
                  <c:v>0.51957175925925925</c:v>
                </c:pt>
                <c:pt idx="2504">
                  <c:v>0.5195833333333334</c:v>
                </c:pt>
                <c:pt idx="2505">
                  <c:v>0.51959490740740744</c:v>
                </c:pt>
                <c:pt idx="2506">
                  <c:v>0.51960648148148147</c:v>
                </c:pt>
                <c:pt idx="2507">
                  <c:v>0.51961805555555551</c:v>
                </c:pt>
                <c:pt idx="2508">
                  <c:v>0.51962962962962966</c:v>
                </c:pt>
                <c:pt idx="2509">
                  <c:v>0.5196412037037037</c:v>
                </c:pt>
                <c:pt idx="2510">
                  <c:v>0.51965277777777785</c:v>
                </c:pt>
                <c:pt idx="2511">
                  <c:v>0.51966435185185189</c:v>
                </c:pt>
                <c:pt idx="2512">
                  <c:v>0.51967592592592593</c:v>
                </c:pt>
                <c:pt idx="2513">
                  <c:v>0.51968749999999997</c:v>
                </c:pt>
                <c:pt idx="2514">
                  <c:v>0.51969907407407401</c:v>
                </c:pt>
                <c:pt idx="2515">
                  <c:v>0.51971064814814816</c:v>
                </c:pt>
                <c:pt idx="2516">
                  <c:v>0.5197222222222222</c:v>
                </c:pt>
                <c:pt idx="2517">
                  <c:v>0.51973379629629635</c:v>
                </c:pt>
                <c:pt idx="2518">
                  <c:v>0.51974537037037039</c:v>
                </c:pt>
                <c:pt idx="2519">
                  <c:v>0.51975694444444442</c:v>
                </c:pt>
                <c:pt idx="2520">
                  <c:v>0.51976851851851846</c:v>
                </c:pt>
                <c:pt idx="2521">
                  <c:v>0.51978009259259261</c:v>
                </c:pt>
                <c:pt idx="2522">
                  <c:v>0.51979166666666665</c:v>
                </c:pt>
                <c:pt idx="2523">
                  <c:v>0.5198032407407408</c:v>
                </c:pt>
                <c:pt idx="2524">
                  <c:v>0.51981481481481484</c:v>
                </c:pt>
                <c:pt idx="2525">
                  <c:v>0.51982638888888888</c:v>
                </c:pt>
                <c:pt idx="2526">
                  <c:v>0.51983796296296292</c:v>
                </c:pt>
                <c:pt idx="2527">
                  <c:v>0.51984953703703707</c:v>
                </c:pt>
                <c:pt idx="2528">
                  <c:v>0.51986111111111111</c:v>
                </c:pt>
                <c:pt idx="2529">
                  <c:v>0.51987268518518526</c:v>
                </c:pt>
                <c:pt idx="2530">
                  <c:v>0.5198842592592593</c:v>
                </c:pt>
                <c:pt idx="2531">
                  <c:v>0.51989583333333333</c:v>
                </c:pt>
                <c:pt idx="2532">
                  <c:v>0.51990740740740737</c:v>
                </c:pt>
                <c:pt idx="2533">
                  <c:v>0.51991898148148141</c:v>
                </c:pt>
                <c:pt idx="2534">
                  <c:v>0.51993055555555556</c:v>
                </c:pt>
                <c:pt idx="2535">
                  <c:v>0.5199421296296296</c:v>
                </c:pt>
                <c:pt idx="2536">
                  <c:v>0.51995370370370375</c:v>
                </c:pt>
                <c:pt idx="2537">
                  <c:v>0.51996527777777779</c:v>
                </c:pt>
                <c:pt idx="2538">
                  <c:v>0.51997685185185183</c:v>
                </c:pt>
                <c:pt idx="2539">
                  <c:v>0.51998842592592587</c:v>
                </c:pt>
                <c:pt idx="2540">
                  <c:v>0.52</c:v>
                </c:pt>
                <c:pt idx="2541">
                  <c:v>0.52001157407407406</c:v>
                </c:pt>
                <c:pt idx="2542">
                  <c:v>0.52002314814814821</c:v>
                </c:pt>
                <c:pt idx="2543">
                  <c:v>0.52003472222222225</c:v>
                </c:pt>
                <c:pt idx="2544">
                  <c:v>0.52004629629629628</c:v>
                </c:pt>
                <c:pt idx="2545">
                  <c:v>0.52005787037037032</c:v>
                </c:pt>
                <c:pt idx="2546">
                  <c:v>0.52006944444444447</c:v>
                </c:pt>
                <c:pt idx="2547">
                  <c:v>0.52008101851851851</c:v>
                </c:pt>
                <c:pt idx="2548">
                  <c:v>0.52009259259259266</c:v>
                </c:pt>
                <c:pt idx="2549">
                  <c:v>0.5201041666666667</c:v>
                </c:pt>
                <c:pt idx="2550">
                  <c:v>0.52011574074074074</c:v>
                </c:pt>
                <c:pt idx="2551">
                  <c:v>0.52012731481481478</c:v>
                </c:pt>
                <c:pt idx="2552">
                  <c:v>0.52013888888888882</c:v>
                </c:pt>
                <c:pt idx="2553">
                  <c:v>0.52015046296296297</c:v>
                </c:pt>
                <c:pt idx="2554">
                  <c:v>0.52016203703703701</c:v>
                </c:pt>
                <c:pt idx="2555">
                  <c:v>0.52017361111111116</c:v>
                </c:pt>
                <c:pt idx="2556">
                  <c:v>0.52018518518518519</c:v>
                </c:pt>
                <c:pt idx="2557">
                  <c:v>0.52019675925925923</c:v>
                </c:pt>
                <c:pt idx="2558">
                  <c:v>0.52020833333333327</c:v>
                </c:pt>
                <c:pt idx="2559">
                  <c:v>0.52021990740740742</c:v>
                </c:pt>
                <c:pt idx="2560">
                  <c:v>0.52023148148148146</c:v>
                </c:pt>
                <c:pt idx="2561">
                  <c:v>0.52024305555555561</c:v>
                </c:pt>
                <c:pt idx="2562">
                  <c:v>0.52025462962962965</c:v>
                </c:pt>
                <c:pt idx="2563">
                  <c:v>0.52026620370370369</c:v>
                </c:pt>
                <c:pt idx="2564">
                  <c:v>0.52027777777777773</c:v>
                </c:pt>
                <c:pt idx="2565">
                  <c:v>0.52028935185185188</c:v>
                </c:pt>
                <c:pt idx="2566">
                  <c:v>0.52030092592592592</c:v>
                </c:pt>
                <c:pt idx="2567">
                  <c:v>0.52031250000000007</c:v>
                </c:pt>
                <c:pt idx="2568">
                  <c:v>0.52032407407407411</c:v>
                </c:pt>
                <c:pt idx="2569">
                  <c:v>0.52033564814814814</c:v>
                </c:pt>
                <c:pt idx="2570">
                  <c:v>0.52034722222222218</c:v>
                </c:pt>
                <c:pt idx="2571">
                  <c:v>0.52035879629629633</c:v>
                </c:pt>
                <c:pt idx="2572">
                  <c:v>0.52037037037037037</c:v>
                </c:pt>
                <c:pt idx="2573">
                  <c:v>0.52038194444444441</c:v>
                </c:pt>
                <c:pt idx="2574">
                  <c:v>0.52039351851851856</c:v>
                </c:pt>
                <c:pt idx="2575">
                  <c:v>0.5204050925925926</c:v>
                </c:pt>
                <c:pt idx="2576">
                  <c:v>0.52041666666666664</c:v>
                </c:pt>
                <c:pt idx="2577">
                  <c:v>0.52042824074074068</c:v>
                </c:pt>
                <c:pt idx="2578">
                  <c:v>0.52043981481481483</c:v>
                </c:pt>
                <c:pt idx="2579">
                  <c:v>0.52045138888888887</c:v>
                </c:pt>
                <c:pt idx="2580">
                  <c:v>0.52046296296296302</c:v>
                </c:pt>
                <c:pt idx="2581">
                  <c:v>0.52047453703703705</c:v>
                </c:pt>
                <c:pt idx="2582">
                  <c:v>0.52048611111111109</c:v>
                </c:pt>
                <c:pt idx="2583">
                  <c:v>0.52049768518518513</c:v>
                </c:pt>
                <c:pt idx="2584">
                  <c:v>0.52050925925925928</c:v>
                </c:pt>
                <c:pt idx="2585">
                  <c:v>0.52052083333333332</c:v>
                </c:pt>
                <c:pt idx="2586">
                  <c:v>0.52053240740740747</c:v>
                </c:pt>
                <c:pt idx="2587">
                  <c:v>0.52054398148148151</c:v>
                </c:pt>
                <c:pt idx="2588">
                  <c:v>0.52055555555555555</c:v>
                </c:pt>
                <c:pt idx="2589">
                  <c:v>0.52056712962962959</c:v>
                </c:pt>
                <c:pt idx="2590">
                  <c:v>0.52057870370370374</c:v>
                </c:pt>
                <c:pt idx="2591">
                  <c:v>0.52059027777777778</c:v>
                </c:pt>
                <c:pt idx="2592">
                  <c:v>0.52060185185185182</c:v>
                </c:pt>
                <c:pt idx="2593">
                  <c:v>0.52061342592592597</c:v>
                </c:pt>
                <c:pt idx="2594">
                  <c:v>0.520625</c:v>
                </c:pt>
                <c:pt idx="2595">
                  <c:v>0.52063657407407404</c:v>
                </c:pt>
                <c:pt idx="2596">
                  <c:v>0.52064814814814808</c:v>
                </c:pt>
                <c:pt idx="2597">
                  <c:v>0.52065972222222223</c:v>
                </c:pt>
                <c:pt idx="2598">
                  <c:v>0.52067129629629627</c:v>
                </c:pt>
                <c:pt idx="2599">
                  <c:v>0.52068287037037042</c:v>
                </c:pt>
                <c:pt idx="2600">
                  <c:v>0.52069444444444446</c:v>
                </c:pt>
                <c:pt idx="2601">
                  <c:v>0.5207060185185185</c:v>
                </c:pt>
                <c:pt idx="2602">
                  <c:v>0.52071759259259254</c:v>
                </c:pt>
                <c:pt idx="2603">
                  <c:v>0.52072916666666669</c:v>
                </c:pt>
                <c:pt idx="2604">
                  <c:v>0.52074074074074073</c:v>
                </c:pt>
                <c:pt idx="2605">
                  <c:v>0.52075231481481488</c:v>
                </c:pt>
                <c:pt idx="2606">
                  <c:v>0.52076388888888892</c:v>
                </c:pt>
                <c:pt idx="2607">
                  <c:v>0.52077546296296295</c:v>
                </c:pt>
                <c:pt idx="2608">
                  <c:v>0.52078703703703699</c:v>
                </c:pt>
                <c:pt idx="2609">
                  <c:v>0.52079861111111114</c:v>
                </c:pt>
                <c:pt idx="2610">
                  <c:v>0.52081018518518518</c:v>
                </c:pt>
                <c:pt idx="2611">
                  <c:v>0.52082175925925933</c:v>
                </c:pt>
                <c:pt idx="2612">
                  <c:v>0.52083333333333337</c:v>
                </c:pt>
                <c:pt idx="2613">
                  <c:v>0.52084490740740741</c:v>
                </c:pt>
                <c:pt idx="2614">
                  <c:v>0.52085648148148145</c:v>
                </c:pt>
                <c:pt idx="2615">
                  <c:v>0.52086805555555549</c:v>
                </c:pt>
                <c:pt idx="2616">
                  <c:v>0.52087962962962964</c:v>
                </c:pt>
                <c:pt idx="2617">
                  <c:v>0.52089120370370368</c:v>
                </c:pt>
                <c:pt idx="2618">
                  <c:v>0.52090277777777783</c:v>
                </c:pt>
                <c:pt idx="2619">
                  <c:v>0.52091435185185186</c:v>
                </c:pt>
                <c:pt idx="2620">
                  <c:v>0.5209259259259259</c:v>
                </c:pt>
                <c:pt idx="2621">
                  <c:v>0.52093749999999994</c:v>
                </c:pt>
                <c:pt idx="2622">
                  <c:v>0.52094907407407409</c:v>
                </c:pt>
                <c:pt idx="2623">
                  <c:v>0.52096064814814813</c:v>
                </c:pt>
                <c:pt idx="2624">
                  <c:v>0.52097222222222228</c:v>
                </c:pt>
                <c:pt idx="2625">
                  <c:v>0.52098379629629632</c:v>
                </c:pt>
                <c:pt idx="2626">
                  <c:v>0.52099537037037036</c:v>
                </c:pt>
                <c:pt idx="2627">
                  <c:v>0.5210069444444444</c:v>
                </c:pt>
                <c:pt idx="2628">
                  <c:v>0.52101851851851855</c:v>
                </c:pt>
                <c:pt idx="2629">
                  <c:v>0.52103009259259259</c:v>
                </c:pt>
                <c:pt idx="2630">
                  <c:v>0.52104166666666674</c:v>
                </c:pt>
                <c:pt idx="2631">
                  <c:v>0.52105324074074078</c:v>
                </c:pt>
                <c:pt idx="2632">
                  <c:v>0.52106481481481481</c:v>
                </c:pt>
                <c:pt idx="2633">
                  <c:v>0.52107638888888885</c:v>
                </c:pt>
                <c:pt idx="2634">
                  <c:v>0.52108796296296289</c:v>
                </c:pt>
                <c:pt idx="2635">
                  <c:v>0.52109953703703704</c:v>
                </c:pt>
                <c:pt idx="2636">
                  <c:v>0.52111111111111108</c:v>
                </c:pt>
                <c:pt idx="2637">
                  <c:v>0.52112268518518523</c:v>
                </c:pt>
                <c:pt idx="2638">
                  <c:v>0.52113425925925927</c:v>
                </c:pt>
                <c:pt idx="2639">
                  <c:v>0.52114583333333331</c:v>
                </c:pt>
                <c:pt idx="2640">
                  <c:v>0.52115740740740735</c:v>
                </c:pt>
                <c:pt idx="2641">
                  <c:v>0.5211689814814815</c:v>
                </c:pt>
                <c:pt idx="2642">
                  <c:v>0.52118055555555554</c:v>
                </c:pt>
                <c:pt idx="2643">
                  <c:v>0.52119212962962969</c:v>
                </c:pt>
                <c:pt idx="2644">
                  <c:v>0.52120370370370372</c:v>
                </c:pt>
                <c:pt idx="2645">
                  <c:v>0.52121527777777776</c:v>
                </c:pt>
                <c:pt idx="2646">
                  <c:v>0.5212268518518518</c:v>
                </c:pt>
                <c:pt idx="2647">
                  <c:v>0.52123842592592595</c:v>
                </c:pt>
                <c:pt idx="2648">
                  <c:v>0.52124999999999999</c:v>
                </c:pt>
                <c:pt idx="2649">
                  <c:v>0.52126157407407414</c:v>
                </c:pt>
                <c:pt idx="2650">
                  <c:v>0.52127314814814818</c:v>
                </c:pt>
                <c:pt idx="2651">
                  <c:v>0.52128472222222222</c:v>
                </c:pt>
                <c:pt idx="2652">
                  <c:v>0.52129629629629626</c:v>
                </c:pt>
                <c:pt idx="2653">
                  <c:v>0.5213078703703703</c:v>
                </c:pt>
                <c:pt idx="2654">
                  <c:v>0.52131944444444445</c:v>
                </c:pt>
                <c:pt idx="2655">
                  <c:v>0.52133101851851849</c:v>
                </c:pt>
                <c:pt idx="2656">
                  <c:v>0.52134259259259264</c:v>
                </c:pt>
                <c:pt idx="2657">
                  <c:v>0.52135416666666667</c:v>
                </c:pt>
                <c:pt idx="2658">
                  <c:v>0.52136574074074071</c:v>
                </c:pt>
                <c:pt idx="2659">
                  <c:v>0.52137731481481475</c:v>
                </c:pt>
                <c:pt idx="2660">
                  <c:v>0.5213888888888889</c:v>
                </c:pt>
                <c:pt idx="2661">
                  <c:v>0.52140046296296294</c:v>
                </c:pt>
                <c:pt idx="2662">
                  <c:v>0.52141203703703709</c:v>
                </c:pt>
                <c:pt idx="2663">
                  <c:v>0.52142361111111113</c:v>
                </c:pt>
                <c:pt idx="2664">
                  <c:v>0.52143518518518517</c:v>
                </c:pt>
                <c:pt idx="2665">
                  <c:v>0.52144675925925921</c:v>
                </c:pt>
                <c:pt idx="2666">
                  <c:v>0.52145833333333336</c:v>
                </c:pt>
                <c:pt idx="2667">
                  <c:v>0.5214699074074074</c:v>
                </c:pt>
                <c:pt idx="2668">
                  <c:v>0.52148148148148155</c:v>
                </c:pt>
                <c:pt idx="2669">
                  <c:v>0.52149305555555558</c:v>
                </c:pt>
                <c:pt idx="2670">
                  <c:v>0.52150462962962962</c:v>
                </c:pt>
                <c:pt idx="2671">
                  <c:v>0.52151620370370366</c:v>
                </c:pt>
                <c:pt idx="2672">
                  <c:v>0.52152777777777781</c:v>
                </c:pt>
                <c:pt idx="2673">
                  <c:v>0.52153935185185185</c:v>
                </c:pt>
                <c:pt idx="2674">
                  <c:v>0.521550925925926</c:v>
                </c:pt>
                <c:pt idx="2675">
                  <c:v>0.52156250000000004</c:v>
                </c:pt>
                <c:pt idx="2676">
                  <c:v>0.52157407407407408</c:v>
                </c:pt>
                <c:pt idx="2677">
                  <c:v>0.52158564814814812</c:v>
                </c:pt>
                <c:pt idx="2678">
                  <c:v>0.52159722222222216</c:v>
                </c:pt>
                <c:pt idx="2679">
                  <c:v>0.52160879629629631</c:v>
                </c:pt>
                <c:pt idx="2680">
                  <c:v>0.52162037037037035</c:v>
                </c:pt>
                <c:pt idx="2681">
                  <c:v>0.5216319444444445</c:v>
                </c:pt>
                <c:pt idx="2682">
                  <c:v>0.52164351851851853</c:v>
                </c:pt>
                <c:pt idx="2683">
                  <c:v>0.52165509259259257</c:v>
                </c:pt>
                <c:pt idx="2684">
                  <c:v>0.52166666666666661</c:v>
                </c:pt>
                <c:pt idx="2685">
                  <c:v>0.52167824074074076</c:v>
                </c:pt>
                <c:pt idx="2686">
                  <c:v>0.5216898148148148</c:v>
                </c:pt>
                <c:pt idx="2687">
                  <c:v>0.52170138888888895</c:v>
                </c:pt>
                <c:pt idx="2688">
                  <c:v>0.52171296296296299</c:v>
                </c:pt>
                <c:pt idx="2689">
                  <c:v>0.52172453703703703</c:v>
                </c:pt>
                <c:pt idx="2690">
                  <c:v>0.52173611111111107</c:v>
                </c:pt>
                <c:pt idx="2691">
                  <c:v>0.52174768518518522</c:v>
                </c:pt>
                <c:pt idx="2692">
                  <c:v>0.52175925925925926</c:v>
                </c:pt>
                <c:pt idx="2693">
                  <c:v>0.52177083333333341</c:v>
                </c:pt>
                <c:pt idx="2694">
                  <c:v>0.52178240740740744</c:v>
                </c:pt>
                <c:pt idx="2695">
                  <c:v>0.52179398148148148</c:v>
                </c:pt>
                <c:pt idx="2696">
                  <c:v>0.52180555555555552</c:v>
                </c:pt>
                <c:pt idx="2697">
                  <c:v>0.52181712962962956</c:v>
                </c:pt>
                <c:pt idx="2698">
                  <c:v>0.52182870370370371</c:v>
                </c:pt>
                <c:pt idx="2699">
                  <c:v>0.52184027777777775</c:v>
                </c:pt>
                <c:pt idx="2700">
                  <c:v>0.5218518518518519</c:v>
                </c:pt>
                <c:pt idx="2701">
                  <c:v>0.52186342592592594</c:v>
                </c:pt>
                <c:pt idx="2702">
                  <c:v>0.52187499999999998</c:v>
                </c:pt>
                <c:pt idx="2703">
                  <c:v>0.52188657407407402</c:v>
                </c:pt>
                <c:pt idx="2704">
                  <c:v>0.52189814814814817</c:v>
                </c:pt>
                <c:pt idx="2705">
                  <c:v>0.52190972222222221</c:v>
                </c:pt>
                <c:pt idx="2706">
                  <c:v>0.52192129629629636</c:v>
                </c:pt>
                <c:pt idx="2707">
                  <c:v>0.52193287037037039</c:v>
                </c:pt>
                <c:pt idx="2708">
                  <c:v>0.52194444444444443</c:v>
                </c:pt>
                <c:pt idx="2709">
                  <c:v>0.52195601851851847</c:v>
                </c:pt>
                <c:pt idx="2710">
                  <c:v>0.52196759259259262</c:v>
                </c:pt>
                <c:pt idx="2711">
                  <c:v>0.52197916666666666</c:v>
                </c:pt>
                <c:pt idx="2712">
                  <c:v>0.52199074074074081</c:v>
                </c:pt>
                <c:pt idx="2713">
                  <c:v>0.52200231481481485</c:v>
                </c:pt>
                <c:pt idx="2714">
                  <c:v>0.52201388888888889</c:v>
                </c:pt>
                <c:pt idx="2715">
                  <c:v>0.52202546296296293</c:v>
                </c:pt>
                <c:pt idx="2716">
                  <c:v>0.52203703703703697</c:v>
                </c:pt>
                <c:pt idx="2717">
                  <c:v>0.52204861111111112</c:v>
                </c:pt>
                <c:pt idx="2718">
                  <c:v>0.52206018518518515</c:v>
                </c:pt>
                <c:pt idx="2719">
                  <c:v>0.5220717592592593</c:v>
                </c:pt>
                <c:pt idx="2720">
                  <c:v>0.52208333333333334</c:v>
                </c:pt>
                <c:pt idx="2721">
                  <c:v>0.52209490740740738</c:v>
                </c:pt>
                <c:pt idx="2722">
                  <c:v>0.52210648148148142</c:v>
                </c:pt>
                <c:pt idx="2723">
                  <c:v>0.52211805555555557</c:v>
                </c:pt>
                <c:pt idx="2724">
                  <c:v>0.52212962962962961</c:v>
                </c:pt>
                <c:pt idx="2725">
                  <c:v>0.52214120370370376</c:v>
                </c:pt>
                <c:pt idx="2726">
                  <c:v>0.5221527777777778</c:v>
                </c:pt>
                <c:pt idx="2727">
                  <c:v>0.52216435185185184</c:v>
                </c:pt>
                <c:pt idx="2728">
                  <c:v>0.52217592592592588</c:v>
                </c:pt>
                <c:pt idx="2729">
                  <c:v>0.52218750000000003</c:v>
                </c:pt>
                <c:pt idx="2730">
                  <c:v>0.52219907407407407</c:v>
                </c:pt>
                <c:pt idx="2731">
                  <c:v>0.52221064814814822</c:v>
                </c:pt>
                <c:pt idx="2732">
                  <c:v>0.52222222222222225</c:v>
                </c:pt>
                <c:pt idx="2733">
                  <c:v>0.52223379629629629</c:v>
                </c:pt>
                <c:pt idx="2734">
                  <c:v>0.52224537037037033</c:v>
                </c:pt>
                <c:pt idx="2735">
                  <c:v>0.52225694444444437</c:v>
                </c:pt>
                <c:pt idx="2736">
                  <c:v>0.52226851851851852</c:v>
                </c:pt>
                <c:pt idx="2737">
                  <c:v>0.52228009259259256</c:v>
                </c:pt>
                <c:pt idx="2738">
                  <c:v>0.52229166666666671</c:v>
                </c:pt>
                <c:pt idx="2739">
                  <c:v>0.52230324074074075</c:v>
                </c:pt>
                <c:pt idx="2740">
                  <c:v>0.52231481481481479</c:v>
                </c:pt>
                <c:pt idx="2741">
                  <c:v>0.52232638888888883</c:v>
                </c:pt>
                <c:pt idx="2742">
                  <c:v>0.52233796296296298</c:v>
                </c:pt>
                <c:pt idx="2743">
                  <c:v>0.52234953703703701</c:v>
                </c:pt>
                <c:pt idx="2744">
                  <c:v>0.52236111111111116</c:v>
                </c:pt>
                <c:pt idx="2745">
                  <c:v>0.5223726851851852</c:v>
                </c:pt>
                <c:pt idx="2746">
                  <c:v>0.52238425925925924</c:v>
                </c:pt>
                <c:pt idx="2747">
                  <c:v>0.52239583333333328</c:v>
                </c:pt>
                <c:pt idx="2748">
                  <c:v>0.52240740740740743</c:v>
                </c:pt>
                <c:pt idx="2749">
                  <c:v>0.52241898148148147</c:v>
                </c:pt>
                <c:pt idx="2750">
                  <c:v>0.52243055555555562</c:v>
                </c:pt>
                <c:pt idx="2751">
                  <c:v>0.52244212962962966</c:v>
                </c:pt>
                <c:pt idx="2752">
                  <c:v>0.5224537037037037</c:v>
                </c:pt>
                <c:pt idx="2753">
                  <c:v>0.52246527777777774</c:v>
                </c:pt>
                <c:pt idx="2754">
                  <c:v>0.52247685185185189</c:v>
                </c:pt>
                <c:pt idx="2755">
                  <c:v>0.52248842592592593</c:v>
                </c:pt>
                <c:pt idx="2756">
                  <c:v>0.52249999999999996</c:v>
                </c:pt>
                <c:pt idx="2757">
                  <c:v>0.52251157407407411</c:v>
                </c:pt>
                <c:pt idx="2758">
                  <c:v>0.52252314814814815</c:v>
                </c:pt>
                <c:pt idx="2759">
                  <c:v>0.52253472222222219</c:v>
                </c:pt>
                <c:pt idx="2760">
                  <c:v>0.52254629629629623</c:v>
                </c:pt>
                <c:pt idx="2761">
                  <c:v>0.52255787037037038</c:v>
                </c:pt>
                <c:pt idx="2762">
                  <c:v>0.52256944444444442</c:v>
                </c:pt>
                <c:pt idx="2763">
                  <c:v>0.52258101851851857</c:v>
                </c:pt>
                <c:pt idx="2764">
                  <c:v>0.52259259259259261</c:v>
                </c:pt>
                <c:pt idx="2765">
                  <c:v>0.52260416666666665</c:v>
                </c:pt>
                <c:pt idx="2766">
                  <c:v>0.52261574074074069</c:v>
                </c:pt>
                <c:pt idx="2767">
                  <c:v>0.52262731481481484</c:v>
                </c:pt>
                <c:pt idx="2768">
                  <c:v>0.52263888888888888</c:v>
                </c:pt>
                <c:pt idx="2769">
                  <c:v>0.52265046296296302</c:v>
                </c:pt>
                <c:pt idx="2770">
                  <c:v>0.52266203703703706</c:v>
                </c:pt>
                <c:pt idx="2771">
                  <c:v>0.5226736111111111</c:v>
                </c:pt>
                <c:pt idx="2772">
                  <c:v>0.52268518518518514</c:v>
                </c:pt>
                <c:pt idx="2773">
                  <c:v>0.52269675925925929</c:v>
                </c:pt>
                <c:pt idx="2774">
                  <c:v>0.52270833333333333</c:v>
                </c:pt>
                <c:pt idx="2775">
                  <c:v>0.52271990740740748</c:v>
                </c:pt>
                <c:pt idx="2776">
                  <c:v>0.52273148148148152</c:v>
                </c:pt>
                <c:pt idx="2777">
                  <c:v>0.52274305555555556</c:v>
                </c:pt>
                <c:pt idx="2778">
                  <c:v>0.5227546296296296</c:v>
                </c:pt>
                <c:pt idx="2779">
                  <c:v>0.52276620370370364</c:v>
                </c:pt>
                <c:pt idx="2780">
                  <c:v>0.52277777777777779</c:v>
                </c:pt>
                <c:pt idx="2781">
                  <c:v>0.52278935185185182</c:v>
                </c:pt>
                <c:pt idx="2782">
                  <c:v>0.52280092592592597</c:v>
                </c:pt>
                <c:pt idx="2783">
                  <c:v>0.52281250000000001</c:v>
                </c:pt>
                <c:pt idx="2784">
                  <c:v>0.52282407407407405</c:v>
                </c:pt>
                <c:pt idx="2785">
                  <c:v>0.52283564814814809</c:v>
                </c:pt>
                <c:pt idx="2786">
                  <c:v>0.52284722222222224</c:v>
                </c:pt>
                <c:pt idx="2787">
                  <c:v>0.52285879629629628</c:v>
                </c:pt>
                <c:pt idx="2788">
                  <c:v>0.52287037037037043</c:v>
                </c:pt>
                <c:pt idx="2789">
                  <c:v>0.52288194444444447</c:v>
                </c:pt>
                <c:pt idx="2790">
                  <c:v>0.52289351851851851</c:v>
                </c:pt>
                <c:pt idx="2791">
                  <c:v>0.52290509259259255</c:v>
                </c:pt>
                <c:pt idx="2792">
                  <c:v>0.5229166666666667</c:v>
                </c:pt>
                <c:pt idx="2793">
                  <c:v>0.52292824074074074</c:v>
                </c:pt>
                <c:pt idx="2794">
                  <c:v>0.52293981481481489</c:v>
                </c:pt>
                <c:pt idx="2795">
                  <c:v>0.52295138888888892</c:v>
                </c:pt>
                <c:pt idx="2796">
                  <c:v>0.52296296296296296</c:v>
                </c:pt>
                <c:pt idx="2797">
                  <c:v>0.522974537037037</c:v>
                </c:pt>
                <c:pt idx="2798">
                  <c:v>0.52298611111111104</c:v>
                </c:pt>
                <c:pt idx="2799">
                  <c:v>0.52299768518518519</c:v>
                </c:pt>
                <c:pt idx="2800">
                  <c:v>0.52300925925925923</c:v>
                </c:pt>
                <c:pt idx="2801">
                  <c:v>0.52302083333333338</c:v>
                </c:pt>
                <c:pt idx="2802">
                  <c:v>0.52303240740740742</c:v>
                </c:pt>
                <c:pt idx="2803">
                  <c:v>0.52304398148148146</c:v>
                </c:pt>
                <c:pt idx="2804">
                  <c:v>0.5230555555555555</c:v>
                </c:pt>
                <c:pt idx="2805">
                  <c:v>0.52306712962962965</c:v>
                </c:pt>
                <c:pt idx="2806">
                  <c:v>0.52307870370370368</c:v>
                </c:pt>
                <c:pt idx="2807">
                  <c:v>0.52309027777777783</c:v>
                </c:pt>
                <c:pt idx="2808">
                  <c:v>0.52310185185185187</c:v>
                </c:pt>
                <c:pt idx="2809">
                  <c:v>0.52311342592592591</c:v>
                </c:pt>
                <c:pt idx="2810">
                  <c:v>0.52312499999999995</c:v>
                </c:pt>
                <c:pt idx="2811">
                  <c:v>0.5231365740740741</c:v>
                </c:pt>
                <c:pt idx="2812">
                  <c:v>0.52314814814814814</c:v>
                </c:pt>
                <c:pt idx="2813">
                  <c:v>0.52315972222222229</c:v>
                </c:pt>
                <c:pt idx="2814">
                  <c:v>0.52317129629629633</c:v>
                </c:pt>
                <c:pt idx="2815">
                  <c:v>0.52318287037037037</c:v>
                </c:pt>
                <c:pt idx="2816">
                  <c:v>0.52319444444444441</c:v>
                </c:pt>
                <c:pt idx="2817">
                  <c:v>0.52320601851851845</c:v>
                </c:pt>
                <c:pt idx="2818">
                  <c:v>0.5232175925925926</c:v>
                </c:pt>
                <c:pt idx="2819">
                  <c:v>0.52322916666666663</c:v>
                </c:pt>
                <c:pt idx="2820">
                  <c:v>0.52324074074074078</c:v>
                </c:pt>
                <c:pt idx="2821">
                  <c:v>0.52325231481481482</c:v>
                </c:pt>
                <c:pt idx="2822">
                  <c:v>0.52326388888888886</c:v>
                </c:pt>
                <c:pt idx="2823">
                  <c:v>0.5232754629629629</c:v>
                </c:pt>
                <c:pt idx="2824">
                  <c:v>0.52328703703703705</c:v>
                </c:pt>
                <c:pt idx="2825">
                  <c:v>0.52329861111111109</c:v>
                </c:pt>
                <c:pt idx="2826">
                  <c:v>0.52331018518518524</c:v>
                </c:pt>
                <c:pt idx="2827">
                  <c:v>0.52332175925925928</c:v>
                </c:pt>
                <c:pt idx="2828">
                  <c:v>0.52333333333333332</c:v>
                </c:pt>
                <c:pt idx="2829">
                  <c:v>0.52334490740740736</c:v>
                </c:pt>
                <c:pt idx="2830">
                  <c:v>0.52335648148148151</c:v>
                </c:pt>
                <c:pt idx="2831">
                  <c:v>0.52336805555555554</c:v>
                </c:pt>
                <c:pt idx="2832">
                  <c:v>0.52337962962962969</c:v>
                </c:pt>
                <c:pt idx="2833">
                  <c:v>0.52339120370370373</c:v>
                </c:pt>
                <c:pt idx="2834">
                  <c:v>0.52340277777777777</c:v>
                </c:pt>
                <c:pt idx="2835">
                  <c:v>0.52341435185185181</c:v>
                </c:pt>
                <c:pt idx="2836">
                  <c:v>0.52342592592592596</c:v>
                </c:pt>
                <c:pt idx="2837">
                  <c:v>0.5234375</c:v>
                </c:pt>
                <c:pt idx="2838">
                  <c:v>0.52344907407407404</c:v>
                </c:pt>
                <c:pt idx="2839">
                  <c:v>0.52346064814814819</c:v>
                </c:pt>
                <c:pt idx="2840">
                  <c:v>0.52347222222222223</c:v>
                </c:pt>
                <c:pt idx="2841">
                  <c:v>0.52348379629629627</c:v>
                </c:pt>
                <c:pt idx="2842">
                  <c:v>0.52349537037037031</c:v>
                </c:pt>
                <c:pt idx="2843">
                  <c:v>0.52350694444444446</c:v>
                </c:pt>
                <c:pt idx="2844">
                  <c:v>0.52351851851851849</c:v>
                </c:pt>
                <c:pt idx="2845">
                  <c:v>0.52353009259259264</c:v>
                </c:pt>
                <c:pt idx="2846">
                  <c:v>0.52354166666666668</c:v>
                </c:pt>
                <c:pt idx="2847">
                  <c:v>0.52355324074074072</c:v>
                </c:pt>
                <c:pt idx="2848">
                  <c:v>0.52356481481481476</c:v>
                </c:pt>
                <c:pt idx="2849">
                  <c:v>0.52357638888888891</c:v>
                </c:pt>
                <c:pt idx="2850">
                  <c:v>0.52358796296296295</c:v>
                </c:pt>
                <c:pt idx="2851">
                  <c:v>0.5235995370370371</c:v>
                </c:pt>
                <c:pt idx="2852">
                  <c:v>0.52361111111111114</c:v>
                </c:pt>
                <c:pt idx="2853">
                  <c:v>0.52362268518518518</c:v>
                </c:pt>
                <c:pt idx="2854">
                  <c:v>0.52363425925925922</c:v>
                </c:pt>
                <c:pt idx="2855">
                  <c:v>0.52364583333333337</c:v>
                </c:pt>
                <c:pt idx="2856">
                  <c:v>0.5236574074074074</c:v>
                </c:pt>
                <c:pt idx="2857">
                  <c:v>0.52366898148148155</c:v>
                </c:pt>
                <c:pt idx="2858">
                  <c:v>0.52368055555555559</c:v>
                </c:pt>
                <c:pt idx="2859">
                  <c:v>0.52369212962962963</c:v>
                </c:pt>
                <c:pt idx="2860">
                  <c:v>0.52370370370370367</c:v>
                </c:pt>
                <c:pt idx="2861">
                  <c:v>0.52371527777777771</c:v>
                </c:pt>
                <c:pt idx="2862">
                  <c:v>0.52372685185185186</c:v>
                </c:pt>
                <c:pt idx="2863">
                  <c:v>0.5237384259259259</c:v>
                </c:pt>
                <c:pt idx="2864">
                  <c:v>0.52375000000000005</c:v>
                </c:pt>
                <c:pt idx="2865">
                  <c:v>0.52376157407407409</c:v>
                </c:pt>
                <c:pt idx="2866">
                  <c:v>0.52377314814814813</c:v>
                </c:pt>
                <c:pt idx="2867">
                  <c:v>0.52378472222222217</c:v>
                </c:pt>
                <c:pt idx="2868">
                  <c:v>0.52379629629629632</c:v>
                </c:pt>
                <c:pt idx="2869">
                  <c:v>0.52380787037037035</c:v>
                </c:pt>
                <c:pt idx="2870">
                  <c:v>0.5238194444444445</c:v>
                </c:pt>
                <c:pt idx="2871">
                  <c:v>0.52383101851851854</c:v>
                </c:pt>
                <c:pt idx="2872">
                  <c:v>0.52384259259259258</c:v>
                </c:pt>
                <c:pt idx="2873">
                  <c:v>0.52385416666666662</c:v>
                </c:pt>
                <c:pt idx="2874">
                  <c:v>0.52386574074074077</c:v>
                </c:pt>
                <c:pt idx="2875">
                  <c:v>0.52387731481481481</c:v>
                </c:pt>
                <c:pt idx="2876">
                  <c:v>0.52388888888888896</c:v>
                </c:pt>
                <c:pt idx="2877">
                  <c:v>0.523900462962963</c:v>
                </c:pt>
                <c:pt idx="2878">
                  <c:v>0.52391203703703704</c:v>
                </c:pt>
                <c:pt idx="2879">
                  <c:v>0.52392361111111108</c:v>
                </c:pt>
                <c:pt idx="2880">
                  <c:v>0.52393518518518511</c:v>
                </c:pt>
                <c:pt idx="2881">
                  <c:v>0.52394675925925926</c:v>
                </c:pt>
                <c:pt idx="2882">
                  <c:v>0.5239583333333333</c:v>
                </c:pt>
                <c:pt idx="2883">
                  <c:v>0.52396990740740745</c:v>
                </c:pt>
                <c:pt idx="2884">
                  <c:v>0.52398148148148149</c:v>
                </c:pt>
                <c:pt idx="2885">
                  <c:v>0.52399305555555553</c:v>
                </c:pt>
                <c:pt idx="2886">
                  <c:v>0.52400462962962957</c:v>
                </c:pt>
                <c:pt idx="2887">
                  <c:v>0.52401620370370372</c:v>
                </c:pt>
                <c:pt idx="2888">
                  <c:v>0.52402777777777776</c:v>
                </c:pt>
                <c:pt idx="2889">
                  <c:v>0.52403935185185191</c:v>
                </c:pt>
                <c:pt idx="2890">
                  <c:v>0.52405092592592595</c:v>
                </c:pt>
                <c:pt idx="2891">
                  <c:v>0.52406249999999999</c:v>
                </c:pt>
                <c:pt idx="2892">
                  <c:v>0.52407407407407403</c:v>
                </c:pt>
                <c:pt idx="2893">
                  <c:v>0.52408564814814818</c:v>
                </c:pt>
                <c:pt idx="2894">
                  <c:v>0.52409722222222221</c:v>
                </c:pt>
                <c:pt idx="2895">
                  <c:v>0.52410879629629636</c:v>
                </c:pt>
                <c:pt idx="2896">
                  <c:v>0.5241203703703704</c:v>
                </c:pt>
                <c:pt idx="2897">
                  <c:v>0.52413194444444444</c:v>
                </c:pt>
                <c:pt idx="2898">
                  <c:v>0.52414351851851848</c:v>
                </c:pt>
                <c:pt idx="2899">
                  <c:v>0.52415509259259252</c:v>
                </c:pt>
                <c:pt idx="2900">
                  <c:v>0.52416666666666667</c:v>
                </c:pt>
                <c:pt idx="2901">
                  <c:v>0.52417824074074071</c:v>
                </c:pt>
                <c:pt idx="2902">
                  <c:v>0.52418981481481486</c:v>
                </c:pt>
                <c:pt idx="2903">
                  <c:v>0.5242013888888889</c:v>
                </c:pt>
                <c:pt idx="2904">
                  <c:v>0.52421296296296294</c:v>
                </c:pt>
                <c:pt idx="2905">
                  <c:v>0.52422453703703698</c:v>
                </c:pt>
                <c:pt idx="2906">
                  <c:v>0.52423611111111112</c:v>
                </c:pt>
                <c:pt idx="2907">
                  <c:v>0.52424768518518516</c:v>
                </c:pt>
                <c:pt idx="2908">
                  <c:v>0.52425925925925931</c:v>
                </c:pt>
                <c:pt idx="2909">
                  <c:v>0.52427083333333335</c:v>
                </c:pt>
                <c:pt idx="2910">
                  <c:v>0.52428240740740739</c:v>
                </c:pt>
                <c:pt idx="2911">
                  <c:v>0.52429398148148143</c:v>
                </c:pt>
                <c:pt idx="2912">
                  <c:v>0.52430555555555558</c:v>
                </c:pt>
                <c:pt idx="2913">
                  <c:v>0.52431712962962962</c:v>
                </c:pt>
                <c:pt idx="2914">
                  <c:v>0.52432870370370377</c:v>
                </c:pt>
                <c:pt idx="2915">
                  <c:v>0.52434027777777781</c:v>
                </c:pt>
                <c:pt idx="2916">
                  <c:v>0.52435185185185185</c:v>
                </c:pt>
                <c:pt idx="2917">
                  <c:v>0.52436342592592589</c:v>
                </c:pt>
                <c:pt idx="2918">
                  <c:v>0.52437500000000004</c:v>
                </c:pt>
                <c:pt idx="2919">
                  <c:v>0.52438657407407407</c:v>
                </c:pt>
                <c:pt idx="2920">
                  <c:v>0.52439814814814811</c:v>
                </c:pt>
                <c:pt idx="2921">
                  <c:v>0.52440972222222226</c:v>
                </c:pt>
                <c:pt idx="2922">
                  <c:v>0.5244212962962963</c:v>
                </c:pt>
                <c:pt idx="2923">
                  <c:v>0.52443287037037034</c:v>
                </c:pt>
                <c:pt idx="2924">
                  <c:v>0.52444444444444438</c:v>
                </c:pt>
                <c:pt idx="2925">
                  <c:v>0.52445601851851853</c:v>
                </c:pt>
                <c:pt idx="2926">
                  <c:v>0.52446759259259257</c:v>
                </c:pt>
                <c:pt idx="2927">
                  <c:v>0.52447916666666672</c:v>
                </c:pt>
                <c:pt idx="2928">
                  <c:v>0.52449074074074076</c:v>
                </c:pt>
                <c:pt idx="2929">
                  <c:v>0.5245023148148148</c:v>
                </c:pt>
                <c:pt idx="2930">
                  <c:v>0.52451388888888884</c:v>
                </c:pt>
                <c:pt idx="2931">
                  <c:v>0.52452546296296299</c:v>
                </c:pt>
                <c:pt idx="2932">
                  <c:v>0.52453703703703702</c:v>
                </c:pt>
                <c:pt idx="2933">
                  <c:v>0.52454861111111117</c:v>
                </c:pt>
                <c:pt idx="2934">
                  <c:v>0.52456018518518521</c:v>
                </c:pt>
                <c:pt idx="2935">
                  <c:v>0.52457175925925925</c:v>
                </c:pt>
                <c:pt idx="2936">
                  <c:v>0.52458333333333329</c:v>
                </c:pt>
                <c:pt idx="2937">
                  <c:v>0.52459490740740744</c:v>
                </c:pt>
                <c:pt idx="2938">
                  <c:v>0.52460648148148148</c:v>
                </c:pt>
                <c:pt idx="2939">
                  <c:v>0.52461805555555563</c:v>
                </c:pt>
                <c:pt idx="2940">
                  <c:v>0.52462962962962967</c:v>
                </c:pt>
                <c:pt idx="2941">
                  <c:v>0.52464120370370371</c:v>
                </c:pt>
                <c:pt idx="2942">
                  <c:v>0.52465277777777775</c:v>
                </c:pt>
                <c:pt idx="2943">
                  <c:v>0.52466435185185178</c:v>
                </c:pt>
                <c:pt idx="2944">
                  <c:v>0.52467592592592593</c:v>
                </c:pt>
                <c:pt idx="2945">
                  <c:v>0.52468749999999997</c:v>
                </c:pt>
                <c:pt idx="2946">
                  <c:v>0.52469907407407412</c:v>
                </c:pt>
                <c:pt idx="2947">
                  <c:v>0.52471064814814816</c:v>
                </c:pt>
                <c:pt idx="2948">
                  <c:v>0.5247222222222222</c:v>
                </c:pt>
                <c:pt idx="2949">
                  <c:v>0.52473379629629624</c:v>
                </c:pt>
                <c:pt idx="2950">
                  <c:v>0.52474537037037039</c:v>
                </c:pt>
                <c:pt idx="2951">
                  <c:v>0.52475694444444443</c:v>
                </c:pt>
                <c:pt idx="2952">
                  <c:v>0.52476851851851858</c:v>
                </c:pt>
                <c:pt idx="2953">
                  <c:v>0.52478009259259262</c:v>
                </c:pt>
                <c:pt idx="2954">
                  <c:v>0.52479166666666666</c:v>
                </c:pt>
                <c:pt idx="2955">
                  <c:v>0.5248032407407407</c:v>
                </c:pt>
                <c:pt idx="2956">
                  <c:v>0.52481481481481485</c:v>
                </c:pt>
                <c:pt idx="2957">
                  <c:v>0.52482638888888888</c:v>
                </c:pt>
                <c:pt idx="2958">
                  <c:v>0.52483796296296303</c:v>
                </c:pt>
                <c:pt idx="2959">
                  <c:v>0.52484953703703707</c:v>
                </c:pt>
                <c:pt idx="2960">
                  <c:v>0.52486111111111111</c:v>
                </c:pt>
                <c:pt idx="2961">
                  <c:v>0.52487268518518515</c:v>
                </c:pt>
                <c:pt idx="2962">
                  <c:v>0.52488425925925919</c:v>
                </c:pt>
                <c:pt idx="2963">
                  <c:v>0.52489583333333334</c:v>
                </c:pt>
                <c:pt idx="2964">
                  <c:v>0.52490740740740738</c:v>
                </c:pt>
                <c:pt idx="2965">
                  <c:v>0.52491898148148153</c:v>
                </c:pt>
                <c:pt idx="2966">
                  <c:v>0.52493055555555557</c:v>
                </c:pt>
                <c:pt idx="2967">
                  <c:v>0.52494212962962961</c:v>
                </c:pt>
                <c:pt idx="2968">
                  <c:v>0.52495370370370364</c:v>
                </c:pt>
                <c:pt idx="2969">
                  <c:v>0.52496527777777779</c:v>
                </c:pt>
                <c:pt idx="2970">
                  <c:v>0.52497685185185183</c:v>
                </c:pt>
                <c:pt idx="2971">
                  <c:v>0.52498842592592598</c:v>
                </c:pt>
                <c:pt idx="2972">
                  <c:v>0.52500000000000002</c:v>
                </c:pt>
                <c:pt idx="2973">
                  <c:v>0.52501157407407406</c:v>
                </c:pt>
                <c:pt idx="2974">
                  <c:v>0.5250231481481481</c:v>
                </c:pt>
                <c:pt idx="2975">
                  <c:v>0.52503472222222225</c:v>
                </c:pt>
                <c:pt idx="2976">
                  <c:v>0.52504629629629629</c:v>
                </c:pt>
                <c:pt idx="2977">
                  <c:v>0.52505787037037044</c:v>
                </c:pt>
                <c:pt idx="2978">
                  <c:v>0.52506944444444448</c:v>
                </c:pt>
                <c:pt idx="2979">
                  <c:v>0.52508101851851852</c:v>
                </c:pt>
                <c:pt idx="2980">
                  <c:v>0.52509259259259256</c:v>
                </c:pt>
                <c:pt idx="2981">
                  <c:v>0.52510416666666659</c:v>
                </c:pt>
                <c:pt idx="2982">
                  <c:v>0.52511574074074074</c:v>
                </c:pt>
                <c:pt idx="2983">
                  <c:v>0.52512731481481478</c:v>
                </c:pt>
                <c:pt idx="2984">
                  <c:v>0.52513888888888893</c:v>
                </c:pt>
                <c:pt idx="2985">
                  <c:v>0.52515046296296297</c:v>
                </c:pt>
                <c:pt idx="2986">
                  <c:v>0.52516203703703701</c:v>
                </c:pt>
                <c:pt idx="2987">
                  <c:v>0.52517361111111105</c:v>
                </c:pt>
                <c:pt idx="2988">
                  <c:v>0.5251851851851852</c:v>
                </c:pt>
                <c:pt idx="2989">
                  <c:v>0.52519675925925924</c:v>
                </c:pt>
                <c:pt idx="2990">
                  <c:v>0.52520833333333339</c:v>
                </c:pt>
                <c:pt idx="2991">
                  <c:v>0.52521990740740743</c:v>
                </c:pt>
                <c:pt idx="2992">
                  <c:v>0.52523148148148147</c:v>
                </c:pt>
                <c:pt idx="2993">
                  <c:v>0.5252430555555555</c:v>
                </c:pt>
                <c:pt idx="2994">
                  <c:v>0.52525462962962965</c:v>
                </c:pt>
                <c:pt idx="2995">
                  <c:v>0.52526620370370369</c:v>
                </c:pt>
                <c:pt idx="2996">
                  <c:v>0.52527777777777784</c:v>
                </c:pt>
                <c:pt idx="2997">
                  <c:v>0.52528935185185188</c:v>
                </c:pt>
                <c:pt idx="2998">
                  <c:v>0.52530092592592592</c:v>
                </c:pt>
                <c:pt idx="2999">
                  <c:v>0.52531249999999996</c:v>
                </c:pt>
                <c:pt idx="3000">
                  <c:v>0.52532407407407411</c:v>
                </c:pt>
                <c:pt idx="3001">
                  <c:v>0.52533564814814815</c:v>
                </c:pt>
                <c:pt idx="3002">
                  <c:v>0.52534722222222219</c:v>
                </c:pt>
                <c:pt idx="3003">
                  <c:v>0.52535879629629634</c:v>
                </c:pt>
                <c:pt idx="3004">
                  <c:v>0.52537037037037038</c:v>
                </c:pt>
                <c:pt idx="3005">
                  <c:v>0.52538194444444442</c:v>
                </c:pt>
                <c:pt idx="3006">
                  <c:v>0.52539351851851845</c:v>
                </c:pt>
                <c:pt idx="3007">
                  <c:v>0.5254050925925926</c:v>
                </c:pt>
                <c:pt idx="3008">
                  <c:v>0.52541666666666664</c:v>
                </c:pt>
                <c:pt idx="3009">
                  <c:v>0.52542824074074079</c:v>
                </c:pt>
                <c:pt idx="3010">
                  <c:v>0.52543981481481483</c:v>
                </c:pt>
                <c:pt idx="3011">
                  <c:v>0.52545138888888887</c:v>
                </c:pt>
                <c:pt idx="3012">
                  <c:v>0.52546296296296291</c:v>
                </c:pt>
                <c:pt idx="3013">
                  <c:v>0.52547453703703706</c:v>
                </c:pt>
                <c:pt idx="3014">
                  <c:v>0.5254861111111111</c:v>
                </c:pt>
                <c:pt idx="3015">
                  <c:v>0.52549768518518525</c:v>
                </c:pt>
                <c:pt idx="3016">
                  <c:v>0.52550925925925929</c:v>
                </c:pt>
                <c:pt idx="3017">
                  <c:v>0.52552083333333333</c:v>
                </c:pt>
                <c:pt idx="3018">
                  <c:v>0.52553240740740736</c:v>
                </c:pt>
                <c:pt idx="3019">
                  <c:v>0.52554398148148151</c:v>
                </c:pt>
                <c:pt idx="3020">
                  <c:v>0.52555555555555555</c:v>
                </c:pt>
                <c:pt idx="3021">
                  <c:v>0.5255671296296297</c:v>
                </c:pt>
                <c:pt idx="3022">
                  <c:v>0.52557870370370374</c:v>
                </c:pt>
                <c:pt idx="3023">
                  <c:v>0.52559027777777778</c:v>
                </c:pt>
                <c:pt idx="3024">
                  <c:v>0.52560185185185182</c:v>
                </c:pt>
                <c:pt idx="3025">
                  <c:v>0.52561342592592586</c:v>
                </c:pt>
                <c:pt idx="3026">
                  <c:v>0.52562500000000001</c:v>
                </c:pt>
                <c:pt idx="3027">
                  <c:v>0.52563657407407405</c:v>
                </c:pt>
                <c:pt idx="3028">
                  <c:v>0.5256481481481482</c:v>
                </c:pt>
                <c:pt idx="3029">
                  <c:v>0.52565972222222224</c:v>
                </c:pt>
                <c:pt idx="3030">
                  <c:v>0.52567129629629628</c:v>
                </c:pt>
                <c:pt idx="3031">
                  <c:v>0.52568287037037031</c:v>
                </c:pt>
                <c:pt idx="3032">
                  <c:v>0.52569444444444446</c:v>
                </c:pt>
                <c:pt idx="3033">
                  <c:v>0.5257060185185185</c:v>
                </c:pt>
                <c:pt idx="3034">
                  <c:v>0.52571759259259265</c:v>
                </c:pt>
                <c:pt idx="3035">
                  <c:v>0.52572916666666669</c:v>
                </c:pt>
                <c:pt idx="3036">
                  <c:v>0.52574074074074073</c:v>
                </c:pt>
                <c:pt idx="3037">
                  <c:v>0.52575231481481477</c:v>
                </c:pt>
                <c:pt idx="3038">
                  <c:v>0.52576388888888892</c:v>
                </c:pt>
                <c:pt idx="3039">
                  <c:v>0.52577546296296296</c:v>
                </c:pt>
                <c:pt idx="3040">
                  <c:v>0.52578703703703711</c:v>
                </c:pt>
                <c:pt idx="3041">
                  <c:v>0.52579861111111115</c:v>
                </c:pt>
                <c:pt idx="3042">
                  <c:v>0.52581018518518519</c:v>
                </c:pt>
                <c:pt idx="3043">
                  <c:v>0.52582175925925922</c:v>
                </c:pt>
                <c:pt idx="3044">
                  <c:v>0.52583333333333326</c:v>
                </c:pt>
                <c:pt idx="3045">
                  <c:v>0.52584490740740741</c:v>
                </c:pt>
                <c:pt idx="3046">
                  <c:v>0.52585648148148145</c:v>
                </c:pt>
                <c:pt idx="3047">
                  <c:v>0.5258680555555556</c:v>
                </c:pt>
                <c:pt idx="3048">
                  <c:v>0.52587962962962964</c:v>
                </c:pt>
                <c:pt idx="3049">
                  <c:v>0.52589120370370368</c:v>
                </c:pt>
                <c:pt idx="3050">
                  <c:v>0.52590277777777772</c:v>
                </c:pt>
                <c:pt idx="3051">
                  <c:v>0.52591435185185187</c:v>
                </c:pt>
                <c:pt idx="3052">
                  <c:v>0.52592592592592591</c:v>
                </c:pt>
                <c:pt idx="3053">
                  <c:v>0.52593750000000006</c:v>
                </c:pt>
                <c:pt idx="3054">
                  <c:v>0.5259490740740741</c:v>
                </c:pt>
                <c:pt idx="3055">
                  <c:v>0.52596064814814814</c:v>
                </c:pt>
                <c:pt idx="3056">
                  <c:v>0.52597222222222217</c:v>
                </c:pt>
                <c:pt idx="3057">
                  <c:v>0.52598379629629632</c:v>
                </c:pt>
                <c:pt idx="3058">
                  <c:v>0.52599537037037036</c:v>
                </c:pt>
                <c:pt idx="3059">
                  <c:v>0.52600694444444451</c:v>
                </c:pt>
                <c:pt idx="3060">
                  <c:v>0.52601851851851855</c:v>
                </c:pt>
                <c:pt idx="3061">
                  <c:v>0.52603009259259259</c:v>
                </c:pt>
                <c:pt idx="3062">
                  <c:v>0.52604166666666663</c:v>
                </c:pt>
                <c:pt idx="3063">
                  <c:v>0.52605324074074067</c:v>
                </c:pt>
                <c:pt idx="3064">
                  <c:v>0.52606481481481482</c:v>
                </c:pt>
                <c:pt idx="3065">
                  <c:v>0.52607638888888886</c:v>
                </c:pt>
                <c:pt idx="3066">
                  <c:v>0.52608796296296301</c:v>
                </c:pt>
                <c:pt idx="3067">
                  <c:v>0.52609953703703705</c:v>
                </c:pt>
                <c:pt idx="3068">
                  <c:v>0.52611111111111108</c:v>
                </c:pt>
                <c:pt idx="3069">
                  <c:v>0.52612268518518512</c:v>
                </c:pt>
                <c:pt idx="3070">
                  <c:v>0.52613425925925927</c:v>
                </c:pt>
                <c:pt idx="3071">
                  <c:v>0.52614583333333331</c:v>
                </c:pt>
                <c:pt idx="3072">
                  <c:v>0.52615740740740746</c:v>
                </c:pt>
                <c:pt idx="3073">
                  <c:v>0.5261689814814815</c:v>
                </c:pt>
                <c:pt idx="3074">
                  <c:v>0.52618055555555554</c:v>
                </c:pt>
                <c:pt idx="3075">
                  <c:v>0.52619212962962958</c:v>
                </c:pt>
                <c:pt idx="3076">
                  <c:v>0.52620370370370373</c:v>
                </c:pt>
                <c:pt idx="3077">
                  <c:v>0.52621527777777777</c:v>
                </c:pt>
                <c:pt idx="3078">
                  <c:v>0.52622685185185192</c:v>
                </c:pt>
                <c:pt idx="3079">
                  <c:v>0.52623842592592596</c:v>
                </c:pt>
                <c:pt idx="3080">
                  <c:v>0.52625</c:v>
                </c:pt>
                <c:pt idx="3081">
                  <c:v>0.52626157407407403</c:v>
                </c:pt>
                <c:pt idx="3082">
                  <c:v>0.52627314814814818</c:v>
                </c:pt>
                <c:pt idx="3083">
                  <c:v>0.52628472222222222</c:v>
                </c:pt>
                <c:pt idx="3084">
                  <c:v>0.52629629629629626</c:v>
                </c:pt>
                <c:pt idx="3085">
                  <c:v>0.52630787037037041</c:v>
                </c:pt>
                <c:pt idx="3086">
                  <c:v>0.52631944444444445</c:v>
                </c:pt>
                <c:pt idx="3087">
                  <c:v>0.52633101851851849</c:v>
                </c:pt>
                <c:pt idx="3088">
                  <c:v>0.52634259259259253</c:v>
                </c:pt>
                <c:pt idx="3089">
                  <c:v>0.52635416666666668</c:v>
                </c:pt>
                <c:pt idx="3090">
                  <c:v>0.52636574074074072</c:v>
                </c:pt>
                <c:pt idx="3091">
                  <c:v>0.52637731481481487</c:v>
                </c:pt>
                <c:pt idx="3092">
                  <c:v>0.52638888888888891</c:v>
                </c:pt>
                <c:pt idx="3093">
                  <c:v>0.52640046296296295</c:v>
                </c:pt>
                <c:pt idx="3094">
                  <c:v>0.52641203703703698</c:v>
                </c:pt>
                <c:pt idx="3095">
                  <c:v>0.52642361111111113</c:v>
                </c:pt>
                <c:pt idx="3096">
                  <c:v>0.52643518518518517</c:v>
                </c:pt>
                <c:pt idx="3097">
                  <c:v>0.52644675925925932</c:v>
                </c:pt>
                <c:pt idx="3098">
                  <c:v>0.52645833333333336</c:v>
                </c:pt>
                <c:pt idx="3099">
                  <c:v>0.5264699074074074</c:v>
                </c:pt>
                <c:pt idx="3100">
                  <c:v>0.52648148148148144</c:v>
                </c:pt>
                <c:pt idx="3101">
                  <c:v>0.52649305555555559</c:v>
                </c:pt>
                <c:pt idx="3102">
                  <c:v>0.52650462962962963</c:v>
                </c:pt>
                <c:pt idx="3103">
                  <c:v>0.52651620370370367</c:v>
                </c:pt>
                <c:pt idx="3104">
                  <c:v>0.52652777777777782</c:v>
                </c:pt>
                <c:pt idx="3105">
                  <c:v>0.52653935185185186</c:v>
                </c:pt>
                <c:pt idx="3106">
                  <c:v>0.52655092592592589</c:v>
                </c:pt>
                <c:pt idx="3107">
                  <c:v>0.52656249999999993</c:v>
                </c:pt>
                <c:pt idx="3108">
                  <c:v>0.52657407407407408</c:v>
                </c:pt>
                <c:pt idx="3109">
                  <c:v>0.52658564814814812</c:v>
                </c:pt>
                <c:pt idx="3110">
                  <c:v>0.52659722222222227</c:v>
                </c:pt>
                <c:pt idx="3111">
                  <c:v>0.52660879629629631</c:v>
                </c:pt>
                <c:pt idx="3112">
                  <c:v>0.52662037037037035</c:v>
                </c:pt>
                <c:pt idx="3113">
                  <c:v>0.52663194444444439</c:v>
                </c:pt>
                <c:pt idx="3114">
                  <c:v>0.52664351851851854</c:v>
                </c:pt>
                <c:pt idx="3115">
                  <c:v>0.52665509259259258</c:v>
                </c:pt>
                <c:pt idx="3116">
                  <c:v>0.52666666666666673</c:v>
                </c:pt>
                <c:pt idx="3117">
                  <c:v>0.52667824074074077</c:v>
                </c:pt>
                <c:pt idx="3118">
                  <c:v>0.52668981481481481</c:v>
                </c:pt>
                <c:pt idx="3119">
                  <c:v>0.52670138888888884</c:v>
                </c:pt>
                <c:pt idx="3120">
                  <c:v>0.52671296296296299</c:v>
                </c:pt>
                <c:pt idx="3121">
                  <c:v>0.52672453703703703</c:v>
                </c:pt>
                <c:pt idx="3122">
                  <c:v>0.52673611111111118</c:v>
                </c:pt>
                <c:pt idx="3123">
                  <c:v>0.52674768518518522</c:v>
                </c:pt>
                <c:pt idx="3124">
                  <c:v>0.52675925925925926</c:v>
                </c:pt>
                <c:pt idx="3125">
                  <c:v>0.5267708333333333</c:v>
                </c:pt>
                <c:pt idx="3126">
                  <c:v>0.52678240740740734</c:v>
                </c:pt>
                <c:pt idx="3127">
                  <c:v>0.52679398148148149</c:v>
                </c:pt>
                <c:pt idx="3128">
                  <c:v>0.52680555555555553</c:v>
                </c:pt>
                <c:pt idx="3129">
                  <c:v>0.52681712962962968</c:v>
                </c:pt>
                <c:pt idx="3130">
                  <c:v>0.52682870370370372</c:v>
                </c:pt>
                <c:pt idx="3131">
                  <c:v>0.52684027777777775</c:v>
                </c:pt>
                <c:pt idx="3132">
                  <c:v>0.52685185185185179</c:v>
                </c:pt>
                <c:pt idx="3133">
                  <c:v>0.52686342592592594</c:v>
                </c:pt>
                <c:pt idx="3134">
                  <c:v>0.52687499999999998</c:v>
                </c:pt>
                <c:pt idx="3135">
                  <c:v>0.52688657407407413</c:v>
                </c:pt>
                <c:pt idx="3136">
                  <c:v>0.52689814814814817</c:v>
                </c:pt>
                <c:pt idx="3137">
                  <c:v>0.52690972222222221</c:v>
                </c:pt>
                <c:pt idx="3138">
                  <c:v>0.52692129629629625</c:v>
                </c:pt>
                <c:pt idx="3139">
                  <c:v>0.5269328703703704</c:v>
                </c:pt>
                <c:pt idx="3140">
                  <c:v>0.52694444444444444</c:v>
                </c:pt>
                <c:pt idx="3141">
                  <c:v>0.52695601851851859</c:v>
                </c:pt>
                <c:pt idx="3142">
                  <c:v>0.52696759259259263</c:v>
                </c:pt>
                <c:pt idx="3143">
                  <c:v>0.52697916666666667</c:v>
                </c:pt>
                <c:pt idx="3144">
                  <c:v>0.5269907407407407</c:v>
                </c:pt>
                <c:pt idx="3145">
                  <c:v>0.52700231481481474</c:v>
                </c:pt>
                <c:pt idx="3146">
                  <c:v>0.52701388888888889</c:v>
                </c:pt>
                <c:pt idx="3147">
                  <c:v>0.52702546296296293</c:v>
                </c:pt>
                <c:pt idx="3148">
                  <c:v>0.52703703703703708</c:v>
                </c:pt>
                <c:pt idx="3149">
                  <c:v>0.52704861111111112</c:v>
                </c:pt>
                <c:pt idx="3150">
                  <c:v>0.52706018518518516</c:v>
                </c:pt>
                <c:pt idx="3151">
                  <c:v>0.5270717592592592</c:v>
                </c:pt>
                <c:pt idx="3152">
                  <c:v>0.52708333333333335</c:v>
                </c:pt>
                <c:pt idx="3153">
                  <c:v>0.52709490740740739</c:v>
                </c:pt>
                <c:pt idx="3154">
                  <c:v>0.52710648148148154</c:v>
                </c:pt>
                <c:pt idx="3155">
                  <c:v>0.52711805555555558</c:v>
                </c:pt>
                <c:pt idx="3156">
                  <c:v>0.52712962962962961</c:v>
                </c:pt>
                <c:pt idx="3157">
                  <c:v>0.52714120370370365</c:v>
                </c:pt>
                <c:pt idx="3158">
                  <c:v>0.5271527777777778</c:v>
                </c:pt>
                <c:pt idx="3159">
                  <c:v>0.52716435185185184</c:v>
                </c:pt>
                <c:pt idx="3160">
                  <c:v>0.52717592592592599</c:v>
                </c:pt>
                <c:pt idx="3161">
                  <c:v>0.52718750000000003</c:v>
                </c:pt>
                <c:pt idx="3162">
                  <c:v>0.52719907407407407</c:v>
                </c:pt>
                <c:pt idx="3163">
                  <c:v>0.52721064814814811</c:v>
                </c:pt>
                <c:pt idx="3164">
                  <c:v>0.52722222222222226</c:v>
                </c:pt>
                <c:pt idx="3165">
                  <c:v>0.5272337962962963</c:v>
                </c:pt>
                <c:pt idx="3166">
                  <c:v>0.52724537037037034</c:v>
                </c:pt>
                <c:pt idx="3167">
                  <c:v>0.52725694444444449</c:v>
                </c:pt>
                <c:pt idx="3168">
                  <c:v>0.52726851851851853</c:v>
                </c:pt>
                <c:pt idx="3169">
                  <c:v>0.52728009259259256</c:v>
                </c:pt>
                <c:pt idx="3170">
                  <c:v>0.5272916666666666</c:v>
                </c:pt>
                <c:pt idx="3171">
                  <c:v>0.52730324074074075</c:v>
                </c:pt>
                <c:pt idx="3172">
                  <c:v>0.52731481481481479</c:v>
                </c:pt>
                <c:pt idx="3173">
                  <c:v>0.52732638888888894</c:v>
                </c:pt>
                <c:pt idx="3174">
                  <c:v>0.52733796296296298</c:v>
                </c:pt>
                <c:pt idx="3175">
                  <c:v>0.52734953703703702</c:v>
                </c:pt>
                <c:pt idx="3176">
                  <c:v>0.52736111111111106</c:v>
                </c:pt>
                <c:pt idx="3177">
                  <c:v>0.52737268518518521</c:v>
                </c:pt>
                <c:pt idx="3178">
                  <c:v>0.52738425925925925</c:v>
                </c:pt>
                <c:pt idx="3179">
                  <c:v>0.5273958333333334</c:v>
                </c:pt>
                <c:pt idx="3180">
                  <c:v>0.52740740740740744</c:v>
                </c:pt>
                <c:pt idx="3181">
                  <c:v>0.52741898148148147</c:v>
                </c:pt>
                <c:pt idx="3182">
                  <c:v>0.52743055555555551</c:v>
                </c:pt>
                <c:pt idx="3183">
                  <c:v>0.52744212962962966</c:v>
                </c:pt>
                <c:pt idx="3184">
                  <c:v>0.5274537037037037</c:v>
                </c:pt>
                <c:pt idx="3185">
                  <c:v>0.52746527777777774</c:v>
                </c:pt>
                <c:pt idx="3186">
                  <c:v>0.52747685185185189</c:v>
                </c:pt>
                <c:pt idx="3187">
                  <c:v>0.52748842592592593</c:v>
                </c:pt>
                <c:pt idx="3188">
                  <c:v>0.52749999999999997</c:v>
                </c:pt>
                <c:pt idx="3189">
                  <c:v>0.52751157407407401</c:v>
                </c:pt>
                <c:pt idx="3190">
                  <c:v>0.52752314814814816</c:v>
                </c:pt>
                <c:pt idx="3191">
                  <c:v>0.5275347222222222</c:v>
                </c:pt>
                <c:pt idx="3192">
                  <c:v>0.52754629629629635</c:v>
                </c:pt>
                <c:pt idx="3193">
                  <c:v>0.52755787037037039</c:v>
                </c:pt>
                <c:pt idx="3194">
                  <c:v>0.52756944444444442</c:v>
                </c:pt>
                <c:pt idx="3195">
                  <c:v>0.52758101851851846</c:v>
                </c:pt>
                <c:pt idx="3196">
                  <c:v>0.52759259259259261</c:v>
                </c:pt>
                <c:pt idx="3197">
                  <c:v>0.52760416666666665</c:v>
                </c:pt>
                <c:pt idx="3198">
                  <c:v>0.5276157407407408</c:v>
                </c:pt>
                <c:pt idx="3199">
                  <c:v>0.52762731481481484</c:v>
                </c:pt>
                <c:pt idx="3200">
                  <c:v>0.52763888888888888</c:v>
                </c:pt>
                <c:pt idx="3201">
                  <c:v>0.52765046296296292</c:v>
                </c:pt>
                <c:pt idx="3202">
                  <c:v>0.52766203703703707</c:v>
                </c:pt>
                <c:pt idx="3203">
                  <c:v>0.52767361111111111</c:v>
                </c:pt>
                <c:pt idx="3204">
                  <c:v>0.52768518518518526</c:v>
                </c:pt>
                <c:pt idx="3205">
                  <c:v>0.5276967592592593</c:v>
                </c:pt>
                <c:pt idx="3206">
                  <c:v>0.52770833333333333</c:v>
                </c:pt>
                <c:pt idx="3207">
                  <c:v>0.52771990740740737</c:v>
                </c:pt>
                <c:pt idx="3208">
                  <c:v>0.52773148148148141</c:v>
                </c:pt>
                <c:pt idx="3209">
                  <c:v>0.52774305555555556</c:v>
                </c:pt>
                <c:pt idx="3210">
                  <c:v>0.5277546296296296</c:v>
                </c:pt>
                <c:pt idx="3211">
                  <c:v>0.52776620370370375</c:v>
                </c:pt>
                <c:pt idx="3212">
                  <c:v>0.52777777777777779</c:v>
                </c:pt>
                <c:pt idx="3213">
                  <c:v>0.52778935185185183</c:v>
                </c:pt>
                <c:pt idx="3214">
                  <c:v>0.52780092592592587</c:v>
                </c:pt>
                <c:pt idx="3215">
                  <c:v>0.52781250000000002</c:v>
                </c:pt>
                <c:pt idx="3216">
                  <c:v>0.52782407407407406</c:v>
                </c:pt>
                <c:pt idx="3217">
                  <c:v>0.52783564814814821</c:v>
                </c:pt>
                <c:pt idx="3218">
                  <c:v>0.52784722222222225</c:v>
                </c:pt>
                <c:pt idx="3219">
                  <c:v>0.52785879629629628</c:v>
                </c:pt>
                <c:pt idx="3220">
                  <c:v>0.52787037037037032</c:v>
                </c:pt>
                <c:pt idx="3221">
                  <c:v>0.52788194444444447</c:v>
                </c:pt>
                <c:pt idx="3222">
                  <c:v>0.52789351851851851</c:v>
                </c:pt>
                <c:pt idx="3223">
                  <c:v>0.52790509259259266</c:v>
                </c:pt>
                <c:pt idx="3224">
                  <c:v>0.5279166666666667</c:v>
                </c:pt>
                <c:pt idx="3225">
                  <c:v>0.52792824074074074</c:v>
                </c:pt>
                <c:pt idx="3226">
                  <c:v>0.52793981481481478</c:v>
                </c:pt>
                <c:pt idx="3227">
                  <c:v>0.52795138888888882</c:v>
                </c:pt>
                <c:pt idx="3228">
                  <c:v>0.52796296296296297</c:v>
                </c:pt>
                <c:pt idx="3229">
                  <c:v>0.52797453703703701</c:v>
                </c:pt>
                <c:pt idx="3230">
                  <c:v>0.52798611111111116</c:v>
                </c:pt>
                <c:pt idx="3231">
                  <c:v>0.52799768518518519</c:v>
                </c:pt>
                <c:pt idx="3232">
                  <c:v>0.52800925925925923</c:v>
                </c:pt>
                <c:pt idx="3233">
                  <c:v>0.52802083333333327</c:v>
                </c:pt>
                <c:pt idx="3234">
                  <c:v>0.52803240740740742</c:v>
                </c:pt>
                <c:pt idx="3235">
                  <c:v>0.52804398148148146</c:v>
                </c:pt>
                <c:pt idx="3236">
                  <c:v>0.52805555555555561</c:v>
                </c:pt>
                <c:pt idx="3237">
                  <c:v>0.52806712962962965</c:v>
                </c:pt>
                <c:pt idx="3238">
                  <c:v>0.52807870370370369</c:v>
                </c:pt>
                <c:pt idx="3239">
                  <c:v>0.52809027777777773</c:v>
                </c:pt>
                <c:pt idx="3240">
                  <c:v>0.52810185185185188</c:v>
                </c:pt>
                <c:pt idx="3241">
                  <c:v>0.52811342592592592</c:v>
                </c:pt>
                <c:pt idx="3242">
                  <c:v>0.52812500000000007</c:v>
                </c:pt>
                <c:pt idx="3243">
                  <c:v>0.52813657407407411</c:v>
                </c:pt>
                <c:pt idx="3244">
                  <c:v>0.52814814814814814</c:v>
                </c:pt>
                <c:pt idx="3245">
                  <c:v>0.52815972222222218</c:v>
                </c:pt>
                <c:pt idx="3246">
                  <c:v>0.52817129629629633</c:v>
                </c:pt>
                <c:pt idx="3247">
                  <c:v>0.52818287037037037</c:v>
                </c:pt>
                <c:pt idx="3248">
                  <c:v>0.52819444444444441</c:v>
                </c:pt>
                <c:pt idx="3249">
                  <c:v>0.52820601851851856</c:v>
                </c:pt>
                <c:pt idx="3250">
                  <c:v>0.5282175925925926</c:v>
                </c:pt>
                <c:pt idx="3251">
                  <c:v>0.52822916666666664</c:v>
                </c:pt>
                <c:pt idx="3252">
                  <c:v>0.52824074074074068</c:v>
                </c:pt>
                <c:pt idx="3253">
                  <c:v>0.52825231481481483</c:v>
                </c:pt>
                <c:pt idx="3254">
                  <c:v>0.52826388888888887</c:v>
                </c:pt>
                <c:pt idx="3255">
                  <c:v>0.52827546296296302</c:v>
                </c:pt>
                <c:pt idx="3256">
                  <c:v>0.52828703703703705</c:v>
                </c:pt>
                <c:pt idx="3257">
                  <c:v>0.52829861111111109</c:v>
                </c:pt>
                <c:pt idx="3258">
                  <c:v>0.52831018518518513</c:v>
                </c:pt>
                <c:pt idx="3259">
                  <c:v>0.52832175925925928</c:v>
                </c:pt>
                <c:pt idx="3260">
                  <c:v>0.52833333333333332</c:v>
                </c:pt>
                <c:pt idx="3261">
                  <c:v>0.52834490740740747</c:v>
                </c:pt>
                <c:pt idx="3262">
                  <c:v>0.52835648148148151</c:v>
                </c:pt>
                <c:pt idx="3263">
                  <c:v>0.52836805555555555</c:v>
                </c:pt>
                <c:pt idx="3264">
                  <c:v>0.52837962962962959</c:v>
                </c:pt>
                <c:pt idx="3265">
                  <c:v>0.52839120370370374</c:v>
                </c:pt>
                <c:pt idx="3266">
                  <c:v>0.52840277777777778</c:v>
                </c:pt>
                <c:pt idx="3267">
                  <c:v>0.52841435185185182</c:v>
                </c:pt>
                <c:pt idx="3268">
                  <c:v>0.52842592592592597</c:v>
                </c:pt>
                <c:pt idx="3269">
                  <c:v>0.5284375</c:v>
                </c:pt>
                <c:pt idx="3270">
                  <c:v>0.52844907407407404</c:v>
                </c:pt>
                <c:pt idx="3271">
                  <c:v>0.52846064814814808</c:v>
                </c:pt>
                <c:pt idx="3272">
                  <c:v>0.52847222222222223</c:v>
                </c:pt>
                <c:pt idx="3273">
                  <c:v>0.52848379629629627</c:v>
                </c:pt>
                <c:pt idx="3274">
                  <c:v>0.52849537037037042</c:v>
                </c:pt>
                <c:pt idx="3275">
                  <c:v>0.52850694444444446</c:v>
                </c:pt>
                <c:pt idx="3276">
                  <c:v>0.5285185185185185</c:v>
                </c:pt>
                <c:pt idx="3277">
                  <c:v>0.52853009259259254</c:v>
                </c:pt>
                <c:pt idx="3278">
                  <c:v>0.52854166666666669</c:v>
                </c:pt>
                <c:pt idx="3279">
                  <c:v>0.52855324074074073</c:v>
                </c:pt>
                <c:pt idx="3280">
                  <c:v>0.52856481481481488</c:v>
                </c:pt>
                <c:pt idx="3281">
                  <c:v>0.52857638888888892</c:v>
                </c:pt>
                <c:pt idx="3282">
                  <c:v>0.52858796296296295</c:v>
                </c:pt>
                <c:pt idx="3283">
                  <c:v>0.52859953703703699</c:v>
                </c:pt>
                <c:pt idx="3284">
                  <c:v>0.52861111111111114</c:v>
                </c:pt>
                <c:pt idx="3285">
                  <c:v>0.52862268518518518</c:v>
                </c:pt>
                <c:pt idx="3286">
                  <c:v>0.52863425925925933</c:v>
                </c:pt>
                <c:pt idx="3287">
                  <c:v>0.52864583333333337</c:v>
                </c:pt>
                <c:pt idx="3288">
                  <c:v>0.52865740740740741</c:v>
                </c:pt>
                <c:pt idx="3289">
                  <c:v>0.52866898148148145</c:v>
                </c:pt>
                <c:pt idx="3290">
                  <c:v>0.52868055555555549</c:v>
                </c:pt>
                <c:pt idx="3291">
                  <c:v>0.52869212962962964</c:v>
                </c:pt>
                <c:pt idx="3292">
                  <c:v>0.52870370370370368</c:v>
                </c:pt>
                <c:pt idx="3293">
                  <c:v>0.52871527777777783</c:v>
                </c:pt>
                <c:pt idx="3294">
                  <c:v>0.52872685185185186</c:v>
                </c:pt>
                <c:pt idx="3295">
                  <c:v>0.5287384259259259</c:v>
                </c:pt>
                <c:pt idx="3296">
                  <c:v>0.52874999999999994</c:v>
                </c:pt>
                <c:pt idx="3297">
                  <c:v>0.52876157407407409</c:v>
                </c:pt>
                <c:pt idx="3298">
                  <c:v>0.52877314814814813</c:v>
                </c:pt>
                <c:pt idx="3299">
                  <c:v>0.52878472222222228</c:v>
                </c:pt>
                <c:pt idx="3300">
                  <c:v>0.52879629629629632</c:v>
                </c:pt>
                <c:pt idx="3301">
                  <c:v>0.52880787037037036</c:v>
                </c:pt>
                <c:pt idx="3302">
                  <c:v>0.5288194444444444</c:v>
                </c:pt>
                <c:pt idx="3303">
                  <c:v>0.52883101851851855</c:v>
                </c:pt>
                <c:pt idx="3304">
                  <c:v>0.52884259259259259</c:v>
                </c:pt>
                <c:pt idx="3305">
                  <c:v>0.52885416666666674</c:v>
                </c:pt>
                <c:pt idx="3306">
                  <c:v>0.52886574074074078</c:v>
                </c:pt>
                <c:pt idx="3307">
                  <c:v>0.52887731481481481</c:v>
                </c:pt>
                <c:pt idx="3308">
                  <c:v>0.52888888888888885</c:v>
                </c:pt>
                <c:pt idx="3309">
                  <c:v>0.52890046296296289</c:v>
                </c:pt>
                <c:pt idx="3310">
                  <c:v>0.52891203703703704</c:v>
                </c:pt>
                <c:pt idx="3311">
                  <c:v>0.52892361111111108</c:v>
                </c:pt>
                <c:pt idx="3312">
                  <c:v>0.52893518518518523</c:v>
                </c:pt>
                <c:pt idx="3313">
                  <c:v>0.52894675925925927</c:v>
                </c:pt>
                <c:pt idx="3314">
                  <c:v>0.52895833333333331</c:v>
                </c:pt>
                <c:pt idx="3315">
                  <c:v>0.52896990740740735</c:v>
                </c:pt>
                <c:pt idx="3316">
                  <c:v>0.5289814814814815</c:v>
                </c:pt>
                <c:pt idx="3317">
                  <c:v>0.52899305555555554</c:v>
                </c:pt>
                <c:pt idx="3318">
                  <c:v>0.52900462962962969</c:v>
                </c:pt>
                <c:pt idx="3319">
                  <c:v>0.52901620370370372</c:v>
                </c:pt>
                <c:pt idx="3320">
                  <c:v>0.52902777777777776</c:v>
                </c:pt>
                <c:pt idx="3321">
                  <c:v>0.5290393518518518</c:v>
                </c:pt>
                <c:pt idx="3322">
                  <c:v>0.52905092592592595</c:v>
                </c:pt>
                <c:pt idx="3323">
                  <c:v>0.52906249999999999</c:v>
                </c:pt>
                <c:pt idx="3324">
                  <c:v>0.52907407407407414</c:v>
                </c:pt>
                <c:pt idx="3325">
                  <c:v>0.52908564814814818</c:v>
                </c:pt>
                <c:pt idx="3326">
                  <c:v>0.52909722222222222</c:v>
                </c:pt>
                <c:pt idx="3327">
                  <c:v>0.52910879629629626</c:v>
                </c:pt>
                <c:pt idx="3328">
                  <c:v>0.5291203703703703</c:v>
                </c:pt>
                <c:pt idx="3329">
                  <c:v>0.52913194444444445</c:v>
                </c:pt>
                <c:pt idx="3330">
                  <c:v>0.52914351851851849</c:v>
                </c:pt>
                <c:pt idx="3331">
                  <c:v>0.52915509259259264</c:v>
                </c:pt>
                <c:pt idx="3332">
                  <c:v>0.52916666666666667</c:v>
                </c:pt>
                <c:pt idx="3333">
                  <c:v>0.52917824074074071</c:v>
                </c:pt>
                <c:pt idx="3334">
                  <c:v>0.52918981481481475</c:v>
                </c:pt>
                <c:pt idx="3335">
                  <c:v>0.5292013888888889</c:v>
                </c:pt>
                <c:pt idx="3336">
                  <c:v>0.52921296296296294</c:v>
                </c:pt>
                <c:pt idx="3337">
                  <c:v>0.52922453703703709</c:v>
                </c:pt>
                <c:pt idx="3338">
                  <c:v>0.52923611111111113</c:v>
                </c:pt>
                <c:pt idx="3339">
                  <c:v>0.52924768518518517</c:v>
                </c:pt>
                <c:pt idx="3340">
                  <c:v>0.52925925925925921</c:v>
                </c:pt>
                <c:pt idx="3341">
                  <c:v>0.52927083333333336</c:v>
                </c:pt>
                <c:pt idx="3342">
                  <c:v>0.5292824074074074</c:v>
                </c:pt>
                <c:pt idx="3343">
                  <c:v>0.52929398148148155</c:v>
                </c:pt>
                <c:pt idx="3344">
                  <c:v>0.52930555555555558</c:v>
                </c:pt>
                <c:pt idx="3345">
                  <c:v>0.52931712962962962</c:v>
                </c:pt>
                <c:pt idx="3346">
                  <c:v>0.52932870370370366</c:v>
                </c:pt>
                <c:pt idx="3347">
                  <c:v>0.52934027777777781</c:v>
                </c:pt>
                <c:pt idx="3348">
                  <c:v>0.52935185185185185</c:v>
                </c:pt>
                <c:pt idx="3349">
                  <c:v>0.52936342592592589</c:v>
                </c:pt>
                <c:pt idx="3350">
                  <c:v>0.52937500000000004</c:v>
                </c:pt>
                <c:pt idx="3351">
                  <c:v>0.52938657407407408</c:v>
                </c:pt>
                <c:pt idx="3352">
                  <c:v>0.52939814814814812</c:v>
                </c:pt>
                <c:pt idx="3353">
                  <c:v>0.52940972222222216</c:v>
                </c:pt>
                <c:pt idx="3354">
                  <c:v>0.52942129629629631</c:v>
                </c:pt>
                <c:pt idx="3355">
                  <c:v>0.52943287037037035</c:v>
                </c:pt>
                <c:pt idx="3356">
                  <c:v>0.5294444444444445</c:v>
                </c:pt>
                <c:pt idx="3357">
                  <c:v>0.52945601851851853</c:v>
                </c:pt>
                <c:pt idx="3358">
                  <c:v>0.52946759259259257</c:v>
                </c:pt>
                <c:pt idx="3359">
                  <c:v>0.52947916666666661</c:v>
                </c:pt>
                <c:pt idx="3360">
                  <c:v>0.52949074074074076</c:v>
                </c:pt>
                <c:pt idx="3361">
                  <c:v>0.5295023148148148</c:v>
                </c:pt>
                <c:pt idx="3362">
                  <c:v>0.52951388888888895</c:v>
                </c:pt>
                <c:pt idx="3363">
                  <c:v>0.52952546296296299</c:v>
                </c:pt>
                <c:pt idx="3364">
                  <c:v>0.52953703703703703</c:v>
                </c:pt>
                <c:pt idx="3365">
                  <c:v>0.52954861111111107</c:v>
                </c:pt>
                <c:pt idx="3366">
                  <c:v>0.52956018518518522</c:v>
                </c:pt>
                <c:pt idx="3367">
                  <c:v>0.52957175925925926</c:v>
                </c:pt>
                <c:pt idx="3368">
                  <c:v>0.52958333333333341</c:v>
                </c:pt>
                <c:pt idx="3369">
                  <c:v>0.52959490740740744</c:v>
                </c:pt>
                <c:pt idx="3370">
                  <c:v>0.52960648148148148</c:v>
                </c:pt>
                <c:pt idx="3371">
                  <c:v>0.52961805555555552</c:v>
                </c:pt>
                <c:pt idx="3372">
                  <c:v>0.52962962962962956</c:v>
                </c:pt>
                <c:pt idx="3373">
                  <c:v>0.52964120370370371</c:v>
                </c:pt>
                <c:pt idx="3374">
                  <c:v>0.52965277777777775</c:v>
                </c:pt>
                <c:pt idx="3375">
                  <c:v>0.5296643518518519</c:v>
                </c:pt>
                <c:pt idx="3376">
                  <c:v>0.52967592592592594</c:v>
                </c:pt>
                <c:pt idx="3377">
                  <c:v>0.52968749999999998</c:v>
                </c:pt>
                <c:pt idx="3378">
                  <c:v>0.52969907407407402</c:v>
                </c:pt>
                <c:pt idx="3379">
                  <c:v>0.52971064814814817</c:v>
                </c:pt>
                <c:pt idx="3380">
                  <c:v>0.52972222222222221</c:v>
                </c:pt>
                <c:pt idx="3381">
                  <c:v>0.52973379629629636</c:v>
                </c:pt>
                <c:pt idx="3382">
                  <c:v>0.52974537037037039</c:v>
                </c:pt>
                <c:pt idx="3383">
                  <c:v>0.52975694444444443</c:v>
                </c:pt>
                <c:pt idx="3384">
                  <c:v>0.52976851851851847</c:v>
                </c:pt>
                <c:pt idx="3385">
                  <c:v>0.52978009259259262</c:v>
                </c:pt>
                <c:pt idx="3386">
                  <c:v>0.52979166666666666</c:v>
                </c:pt>
                <c:pt idx="3387">
                  <c:v>0.52980324074074081</c:v>
                </c:pt>
                <c:pt idx="3388">
                  <c:v>0.52981481481481485</c:v>
                </c:pt>
                <c:pt idx="3389">
                  <c:v>0.52982638888888889</c:v>
                </c:pt>
                <c:pt idx="3390">
                  <c:v>0.52983796296296293</c:v>
                </c:pt>
                <c:pt idx="3391">
                  <c:v>0.52984953703703697</c:v>
                </c:pt>
                <c:pt idx="3392">
                  <c:v>0.52986111111111112</c:v>
                </c:pt>
                <c:pt idx="3393">
                  <c:v>0.52987268518518515</c:v>
                </c:pt>
                <c:pt idx="3394">
                  <c:v>0.5298842592592593</c:v>
                </c:pt>
                <c:pt idx="3395">
                  <c:v>0.52989583333333334</c:v>
                </c:pt>
                <c:pt idx="3396">
                  <c:v>0.52990740740740738</c:v>
                </c:pt>
                <c:pt idx="3397">
                  <c:v>0.52991898148148142</c:v>
                </c:pt>
                <c:pt idx="3398">
                  <c:v>0.52993055555555557</c:v>
                </c:pt>
                <c:pt idx="3399">
                  <c:v>0.52994212962962961</c:v>
                </c:pt>
                <c:pt idx="3400">
                  <c:v>0.52995370370370376</c:v>
                </c:pt>
                <c:pt idx="3401">
                  <c:v>0.5299652777777778</c:v>
                </c:pt>
                <c:pt idx="3402">
                  <c:v>0.52997685185185184</c:v>
                </c:pt>
                <c:pt idx="3403">
                  <c:v>0.52998842592592588</c:v>
                </c:pt>
                <c:pt idx="3404">
                  <c:v>0.53</c:v>
                </c:pt>
                <c:pt idx="3405">
                  <c:v>0.53001157407407407</c:v>
                </c:pt>
                <c:pt idx="3406">
                  <c:v>0.53002314814814822</c:v>
                </c:pt>
                <c:pt idx="3407">
                  <c:v>0.53003472222222225</c:v>
                </c:pt>
                <c:pt idx="3408">
                  <c:v>0.53004629629629629</c:v>
                </c:pt>
                <c:pt idx="3409">
                  <c:v>0.53005787037037033</c:v>
                </c:pt>
                <c:pt idx="3410">
                  <c:v>0.53006944444444437</c:v>
                </c:pt>
                <c:pt idx="3411">
                  <c:v>0.53008101851851852</c:v>
                </c:pt>
                <c:pt idx="3412">
                  <c:v>0.53009259259259256</c:v>
                </c:pt>
                <c:pt idx="3413">
                  <c:v>0.53010416666666671</c:v>
                </c:pt>
                <c:pt idx="3414">
                  <c:v>0.53011574074074075</c:v>
                </c:pt>
                <c:pt idx="3415">
                  <c:v>0.53012731481481479</c:v>
                </c:pt>
                <c:pt idx="3416">
                  <c:v>0.53013888888888883</c:v>
                </c:pt>
                <c:pt idx="3417">
                  <c:v>0.53015046296296298</c:v>
                </c:pt>
                <c:pt idx="3418">
                  <c:v>0.53016203703703701</c:v>
                </c:pt>
                <c:pt idx="3419">
                  <c:v>0.53017361111111116</c:v>
                </c:pt>
                <c:pt idx="3420">
                  <c:v>0.5301851851851852</c:v>
                </c:pt>
                <c:pt idx="3421">
                  <c:v>0.53019675925925924</c:v>
                </c:pt>
                <c:pt idx="3422">
                  <c:v>0.53020833333333328</c:v>
                </c:pt>
                <c:pt idx="3423">
                  <c:v>0.53021990740740743</c:v>
                </c:pt>
                <c:pt idx="3424">
                  <c:v>0.53023148148148147</c:v>
                </c:pt>
                <c:pt idx="3425">
                  <c:v>0.53024305555555562</c:v>
                </c:pt>
                <c:pt idx="3426">
                  <c:v>0.53025462962962966</c:v>
                </c:pt>
                <c:pt idx="3427">
                  <c:v>0.5302662037037037</c:v>
                </c:pt>
                <c:pt idx="3428">
                  <c:v>0.53027777777777774</c:v>
                </c:pt>
                <c:pt idx="3429">
                  <c:v>0.53028935185185189</c:v>
                </c:pt>
                <c:pt idx="3430">
                  <c:v>0.53030092592592593</c:v>
                </c:pt>
                <c:pt idx="3431">
                  <c:v>0.53031249999999996</c:v>
                </c:pt>
                <c:pt idx="3432">
                  <c:v>0.53032407407407411</c:v>
                </c:pt>
                <c:pt idx="3433">
                  <c:v>0.53033564814814815</c:v>
                </c:pt>
                <c:pt idx="3434">
                  <c:v>0.53034722222222219</c:v>
                </c:pt>
                <c:pt idx="3435">
                  <c:v>0.53035879629629623</c:v>
                </c:pt>
                <c:pt idx="3436">
                  <c:v>0.53037037037037038</c:v>
                </c:pt>
                <c:pt idx="3437">
                  <c:v>0.53038194444444442</c:v>
                </c:pt>
                <c:pt idx="3438">
                  <c:v>0.53039351851851857</c:v>
                </c:pt>
                <c:pt idx="3439">
                  <c:v>0.53040509259259261</c:v>
                </c:pt>
                <c:pt idx="3440">
                  <c:v>0.53041666666666665</c:v>
                </c:pt>
                <c:pt idx="3441">
                  <c:v>0.53042824074074069</c:v>
                </c:pt>
                <c:pt idx="3442">
                  <c:v>0.53043981481481484</c:v>
                </c:pt>
                <c:pt idx="3443">
                  <c:v>0.53045138888888888</c:v>
                </c:pt>
                <c:pt idx="3444">
                  <c:v>0.53046296296296302</c:v>
                </c:pt>
                <c:pt idx="3445">
                  <c:v>0.53047453703703706</c:v>
                </c:pt>
                <c:pt idx="3446">
                  <c:v>0.5304861111111111</c:v>
                </c:pt>
                <c:pt idx="3447">
                  <c:v>0.53049768518518514</c:v>
                </c:pt>
                <c:pt idx="3448">
                  <c:v>0.53050925925925929</c:v>
                </c:pt>
                <c:pt idx="3449">
                  <c:v>0.53052083333333333</c:v>
                </c:pt>
                <c:pt idx="3450">
                  <c:v>0.53053240740740748</c:v>
                </c:pt>
                <c:pt idx="3451">
                  <c:v>0.53054398148148152</c:v>
                </c:pt>
                <c:pt idx="3452">
                  <c:v>0.53055555555555556</c:v>
                </c:pt>
                <c:pt idx="3453">
                  <c:v>0.5305671296296296</c:v>
                </c:pt>
                <c:pt idx="3454">
                  <c:v>0.53057870370370364</c:v>
                </c:pt>
                <c:pt idx="3455">
                  <c:v>0.53059027777777779</c:v>
                </c:pt>
                <c:pt idx="3456">
                  <c:v>0.53060185185185182</c:v>
                </c:pt>
                <c:pt idx="3457">
                  <c:v>0.53061342592592597</c:v>
                </c:pt>
                <c:pt idx="3458">
                  <c:v>0.53062500000000001</c:v>
                </c:pt>
                <c:pt idx="3459">
                  <c:v>0.53063657407407405</c:v>
                </c:pt>
                <c:pt idx="3460">
                  <c:v>0.53064814814814809</c:v>
                </c:pt>
                <c:pt idx="3461">
                  <c:v>0.53065972222222224</c:v>
                </c:pt>
                <c:pt idx="3462">
                  <c:v>0.53067129629629628</c:v>
                </c:pt>
                <c:pt idx="3463">
                  <c:v>0.53068287037037043</c:v>
                </c:pt>
                <c:pt idx="3464">
                  <c:v>0.53069444444444447</c:v>
                </c:pt>
                <c:pt idx="3465">
                  <c:v>0.53070601851851851</c:v>
                </c:pt>
                <c:pt idx="3466">
                  <c:v>0.53071759259259255</c:v>
                </c:pt>
                <c:pt idx="3467">
                  <c:v>0.5307291666666667</c:v>
                </c:pt>
                <c:pt idx="3468">
                  <c:v>0.53074074074074074</c:v>
                </c:pt>
                <c:pt idx="3469">
                  <c:v>0.53075231481481489</c:v>
                </c:pt>
                <c:pt idx="3470">
                  <c:v>0.53076388888888892</c:v>
                </c:pt>
                <c:pt idx="3471">
                  <c:v>0.53077546296296296</c:v>
                </c:pt>
                <c:pt idx="3472">
                  <c:v>0.530787037037037</c:v>
                </c:pt>
                <c:pt idx="3473">
                  <c:v>0.53079861111111104</c:v>
                </c:pt>
                <c:pt idx="3474">
                  <c:v>0.53081018518518519</c:v>
                </c:pt>
                <c:pt idx="3475">
                  <c:v>0.53082175925925923</c:v>
                </c:pt>
                <c:pt idx="3476">
                  <c:v>0.53083333333333338</c:v>
                </c:pt>
                <c:pt idx="3477">
                  <c:v>0.53084490740740742</c:v>
                </c:pt>
                <c:pt idx="3478">
                  <c:v>0.53085648148148146</c:v>
                </c:pt>
                <c:pt idx="3479">
                  <c:v>0.5308680555555555</c:v>
                </c:pt>
                <c:pt idx="3480">
                  <c:v>0.53087962962962965</c:v>
                </c:pt>
                <c:pt idx="3481">
                  <c:v>0.53089120370370368</c:v>
                </c:pt>
                <c:pt idx="3482">
                  <c:v>0.53090277777777783</c:v>
                </c:pt>
                <c:pt idx="3483">
                  <c:v>0.53091435185185187</c:v>
                </c:pt>
                <c:pt idx="3484">
                  <c:v>0.53092592592592591</c:v>
                </c:pt>
                <c:pt idx="3485">
                  <c:v>0.53093749999999995</c:v>
                </c:pt>
                <c:pt idx="3486">
                  <c:v>0.5309490740740741</c:v>
                </c:pt>
                <c:pt idx="3487">
                  <c:v>0.53096064814814814</c:v>
                </c:pt>
                <c:pt idx="3488">
                  <c:v>0.53097222222222229</c:v>
                </c:pt>
                <c:pt idx="3489">
                  <c:v>0.53098379629629633</c:v>
                </c:pt>
                <c:pt idx="3490">
                  <c:v>0.53099537037037037</c:v>
                </c:pt>
                <c:pt idx="3491">
                  <c:v>0.53100694444444441</c:v>
                </c:pt>
                <c:pt idx="3492">
                  <c:v>0.53101851851851845</c:v>
                </c:pt>
                <c:pt idx="3493">
                  <c:v>0.5310300925925926</c:v>
                </c:pt>
                <c:pt idx="3494">
                  <c:v>0.53104166666666663</c:v>
                </c:pt>
                <c:pt idx="3495">
                  <c:v>0.53105324074074078</c:v>
                </c:pt>
                <c:pt idx="3496">
                  <c:v>0.53106481481481482</c:v>
                </c:pt>
                <c:pt idx="3497">
                  <c:v>0.53107638888888886</c:v>
                </c:pt>
                <c:pt idx="3498">
                  <c:v>0.5310879629629629</c:v>
                </c:pt>
                <c:pt idx="3499">
                  <c:v>0.53109953703703705</c:v>
                </c:pt>
                <c:pt idx="3500">
                  <c:v>0.53111111111111109</c:v>
                </c:pt>
                <c:pt idx="3501">
                  <c:v>0.53112268518518524</c:v>
                </c:pt>
                <c:pt idx="3502">
                  <c:v>0.53113425925925928</c:v>
                </c:pt>
                <c:pt idx="3503">
                  <c:v>0.53114583333333332</c:v>
                </c:pt>
                <c:pt idx="3504">
                  <c:v>0.53115740740740736</c:v>
                </c:pt>
                <c:pt idx="3505">
                  <c:v>0.53116898148148151</c:v>
                </c:pt>
                <c:pt idx="3506">
                  <c:v>0.53118055555555554</c:v>
                </c:pt>
                <c:pt idx="3507">
                  <c:v>0.53119212962962969</c:v>
                </c:pt>
                <c:pt idx="3508">
                  <c:v>0.53120370370370373</c:v>
                </c:pt>
                <c:pt idx="3509">
                  <c:v>0.53121527777777777</c:v>
                </c:pt>
                <c:pt idx="3510">
                  <c:v>0.53122685185185181</c:v>
                </c:pt>
                <c:pt idx="3511">
                  <c:v>0.53123842592592596</c:v>
                </c:pt>
                <c:pt idx="3512">
                  <c:v>0.53125</c:v>
                </c:pt>
                <c:pt idx="3513">
                  <c:v>0.53126157407407404</c:v>
                </c:pt>
                <c:pt idx="3514">
                  <c:v>0.53134259259259264</c:v>
                </c:pt>
                <c:pt idx="3515">
                  <c:v>0.53135416666666668</c:v>
                </c:pt>
                <c:pt idx="3516">
                  <c:v>0.53136574074074072</c:v>
                </c:pt>
                <c:pt idx="3517">
                  <c:v>0.53137731481481476</c:v>
                </c:pt>
                <c:pt idx="3518">
                  <c:v>0.53138888888888891</c:v>
                </c:pt>
                <c:pt idx="3519">
                  <c:v>0.53140046296296295</c:v>
                </c:pt>
                <c:pt idx="3520">
                  <c:v>0.5314120370370371</c:v>
                </c:pt>
                <c:pt idx="3521">
                  <c:v>0.53142361111111114</c:v>
                </c:pt>
                <c:pt idx="3522">
                  <c:v>0.53143518518518518</c:v>
                </c:pt>
                <c:pt idx="3523">
                  <c:v>0.53144675925925922</c:v>
                </c:pt>
                <c:pt idx="3524">
                  <c:v>0.53145833333333337</c:v>
                </c:pt>
                <c:pt idx="3525">
                  <c:v>0.5314699074074074</c:v>
                </c:pt>
                <c:pt idx="3526">
                  <c:v>0.53148148148148155</c:v>
                </c:pt>
                <c:pt idx="3527">
                  <c:v>0.53149305555555559</c:v>
                </c:pt>
                <c:pt idx="3528">
                  <c:v>0.53150462962962963</c:v>
                </c:pt>
                <c:pt idx="3529">
                  <c:v>0.53151620370370367</c:v>
                </c:pt>
                <c:pt idx="3530">
                  <c:v>0.53152777777777771</c:v>
                </c:pt>
                <c:pt idx="3531">
                  <c:v>0.53153935185185186</c:v>
                </c:pt>
                <c:pt idx="3532">
                  <c:v>0.5315509259259259</c:v>
                </c:pt>
                <c:pt idx="3533">
                  <c:v>0.53156250000000005</c:v>
                </c:pt>
                <c:pt idx="3534">
                  <c:v>0.53157407407407409</c:v>
                </c:pt>
                <c:pt idx="3535">
                  <c:v>0.53158564814814813</c:v>
                </c:pt>
                <c:pt idx="3536">
                  <c:v>0.53159722222222217</c:v>
                </c:pt>
                <c:pt idx="3537">
                  <c:v>0.53160879629629632</c:v>
                </c:pt>
                <c:pt idx="3538">
                  <c:v>0.53162037037037035</c:v>
                </c:pt>
                <c:pt idx="3539">
                  <c:v>0.5316319444444445</c:v>
                </c:pt>
                <c:pt idx="3540">
                  <c:v>0.53164351851851854</c:v>
                </c:pt>
                <c:pt idx="3541">
                  <c:v>0.53165509259259258</c:v>
                </c:pt>
                <c:pt idx="3542">
                  <c:v>0.53166666666666662</c:v>
                </c:pt>
                <c:pt idx="3543">
                  <c:v>0.53167824074074077</c:v>
                </c:pt>
                <c:pt idx="3544">
                  <c:v>0.53168981481481481</c:v>
                </c:pt>
                <c:pt idx="3545">
                  <c:v>0.53170138888888896</c:v>
                </c:pt>
                <c:pt idx="3546">
                  <c:v>0.531712962962963</c:v>
                </c:pt>
                <c:pt idx="3547">
                  <c:v>0.53172453703703704</c:v>
                </c:pt>
                <c:pt idx="3548">
                  <c:v>0.53173611111111108</c:v>
                </c:pt>
                <c:pt idx="3549">
                  <c:v>0.53174768518518511</c:v>
                </c:pt>
                <c:pt idx="3550">
                  <c:v>0.53175925925925926</c:v>
                </c:pt>
                <c:pt idx="3551">
                  <c:v>0.5317708333333333</c:v>
                </c:pt>
                <c:pt idx="3552">
                  <c:v>0.53178240740740745</c:v>
                </c:pt>
                <c:pt idx="3553">
                  <c:v>0.53179398148148149</c:v>
                </c:pt>
                <c:pt idx="3554">
                  <c:v>0.53180555555555553</c:v>
                </c:pt>
                <c:pt idx="3555">
                  <c:v>0.53181712962962957</c:v>
                </c:pt>
                <c:pt idx="3556">
                  <c:v>0.53182870370370372</c:v>
                </c:pt>
                <c:pt idx="3557">
                  <c:v>0.53184027777777776</c:v>
                </c:pt>
                <c:pt idx="3558">
                  <c:v>0.53185185185185191</c:v>
                </c:pt>
                <c:pt idx="3559">
                  <c:v>0.53186342592592595</c:v>
                </c:pt>
                <c:pt idx="3560">
                  <c:v>0.53187499999999999</c:v>
                </c:pt>
                <c:pt idx="3561">
                  <c:v>0.53188657407407403</c:v>
                </c:pt>
                <c:pt idx="3562">
                  <c:v>0.53189814814814818</c:v>
                </c:pt>
                <c:pt idx="3563">
                  <c:v>0.53190972222222221</c:v>
                </c:pt>
                <c:pt idx="3564">
                  <c:v>0.53192129629629636</c:v>
                </c:pt>
                <c:pt idx="3565">
                  <c:v>0.5319328703703704</c:v>
                </c:pt>
                <c:pt idx="3566">
                  <c:v>0.53194444444444444</c:v>
                </c:pt>
                <c:pt idx="3567">
                  <c:v>0.53195601851851848</c:v>
                </c:pt>
                <c:pt idx="3568">
                  <c:v>0.53196759259259252</c:v>
                </c:pt>
                <c:pt idx="3569">
                  <c:v>0.53197916666666667</c:v>
                </c:pt>
                <c:pt idx="3570">
                  <c:v>0.53199074074074071</c:v>
                </c:pt>
                <c:pt idx="3571">
                  <c:v>0.53200231481481486</c:v>
                </c:pt>
                <c:pt idx="3572">
                  <c:v>0.5320138888888889</c:v>
                </c:pt>
                <c:pt idx="3573">
                  <c:v>0.53202546296296294</c:v>
                </c:pt>
                <c:pt idx="3574">
                  <c:v>0.53203703703703698</c:v>
                </c:pt>
                <c:pt idx="3575">
                  <c:v>0.53204861111111112</c:v>
                </c:pt>
                <c:pt idx="3576">
                  <c:v>0.53206018518518516</c:v>
                </c:pt>
                <c:pt idx="3577">
                  <c:v>0.53207175925925931</c:v>
                </c:pt>
                <c:pt idx="3578">
                  <c:v>0.53208333333333335</c:v>
                </c:pt>
                <c:pt idx="3579">
                  <c:v>0.53209490740740739</c:v>
                </c:pt>
                <c:pt idx="3580">
                  <c:v>0.53210648148148143</c:v>
                </c:pt>
                <c:pt idx="3581">
                  <c:v>0.53211805555555558</c:v>
                </c:pt>
                <c:pt idx="3582">
                  <c:v>0.53212962962962962</c:v>
                </c:pt>
                <c:pt idx="3583">
                  <c:v>0.53214120370370377</c:v>
                </c:pt>
                <c:pt idx="3584">
                  <c:v>0.53215277777777781</c:v>
                </c:pt>
                <c:pt idx="3585">
                  <c:v>0.53216435185185185</c:v>
                </c:pt>
                <c:pt idx="3586">
                  <c:v>0.53217592592592589</c:v>
                </c:pt>
                <c:pt idx="3587">
                  <c:v>0.53218750000000004</c:v>
                </c:pt>
                <c:pt idx="3588">
                  <c:v>0.53219907407407407</c:v>
                </c:pt>
                <c:pt idx="3589">
                  <c:v>0.53221064814814811</c:v>
                </c:pt>
                <c:pt idx="3590">
                  <c:v>0.53222222222222226</c:v>
                </c:pt>
                <c:pt idx="3591">
                  <c:v>0.5322337962962963</c:v>
                </c:pt>
                <c:pt idx="3592">
                  <c:v>0.53224537037037034</c:v>
                </c:pt>
                <c:pt idx="3593">
                  <c:v>0.53225694444444438</c:v>
                </c:pt>
                <c:pt idx="3594">
                  <c:v>0.53226851851851853</c:v>
                </c:pt>
                <c:pt idx="3595">
                  <c:v>0.53228009259259257</c:v>
                </c:pt>
                <c:pt idx="3596">
                  <c:v>0.53229166666666672</c:v>
                </c:pt>
                <c:pt idx="3597">
                  <c:v>0.53230324074074076</c:v>
                </c:pt>
                <c:pt idx="3598">
                  <c:v>0.5323148148148148</c:v>
                </c:pt>
                <c:pt idx="3599">
                  <c:v>0.53232638888888884</c:v>
                </c:pt>
                <c:pt idx="3600">
                  <c:v>0.53233796296296299</c:v>
                </c:pt>
                <c:pt idx="3601">
                  <c:v>0.53234953703703702</c:v>
                </c:pt>
                <c:pt idx="3602">
                  <c:v>0.53236111111111117</c:v>
                </c:pt>
                <c:pt idx="3603">
                  <c:v>0.53237268518518521</c:v>
                </c:pt>
                <c:pt idx="3604">
                  <c:v>0.53238425925925925</c:v>
                </c:pt>
                <c:pt idx="3605">
                  <c:v>0.53239583333333329</c:v>
                </c:pt>
                <c:pt idx="3606">
                  <c:v>0.53240740740740744</c:v>
                </c:pt>
                <c:pt idx="3607">
                  <c:v>0.53241898148148148</c:v>
                </c:pt>
                <c:pt idx="3608">
                  <c:v>0.53243055555555563</c:v>
                </c:pt>
                <c:pt idx="3609">
                  <c:v>0.53244212962962967</c:v>
                </c:pt>
                <c:pt idx="3610">
                  <c:v>0.53245370370370371</c:v>
                </c:pt>
                <c:pt idx="3611">
                  <c:v>0.53246527777777775</c:v>
                </c:pt>
                <c:pt idx="3612">
                  <c:v>0.53247685185185178</c:v>
                </c:pt>
                <c:pt idx="3613">
                  <c:v>0.53248842592592593</c:v>
                </c:pt>
                <c:pt idx="3614">
                  <c:v>0.53249999999999997</c:v>
                </c:pt>
                <c:pt idx="3615">
                  <c:v>0.53251157407407412</c:v>
                </c:pt>
                <c:pt idx="3616">
                  <c:v>0.53252314814814816</c:v>
                </c:pt>
                <c:pt idx="3617">
                  <c:v>0.5325347222222222</c:v>
                </c:pt>
                <c:pt idx="3618">
                  <c:v>0.53254629629629624</c:v>
                </c:pt>
                <c:pt idx="3619">
                  <c:v>0.53255787037037039</c:v>
                </c:pt>
                <c:pt idx="3620">
                  <c:v>0.53256944444444443</c:v>
                </c:pt>
                <c:pt idx="3621">
                  <c:v>0.53258101851851858</c:v>
                </c:pt>
                <c:pt idx="3622">
                  <c:v>0.53259259259259262</c:v>
                </c:pt>
                <c:pt idx="3623">
                  <c:v>0.53260416666666666</c:v>
                </c:pt>
                <c:pt idx="3624">
                  <c:v>0.5326157407407407</c:v>
                </c:pt>
                <c:pt idx="3625">
                  <c:v>0.53262731481481485</c:v>
                </c:pt>
                <c:pt idx="3626">
                  <c:v>0.53263888888888888</c:v>
                </c:pt>
                <c:pt idx="3627">
                  <c:v>0.53265046296296303</c:v>
                </c:pt>
                <c:pt idx="3628">
                  <c:v>0.53266203703703707</c:v>
                </c:pt>
                <c:pt idx="3629">
                  <c:v>0.53267361111111111</c:v>
                </c:pt>
                <c:pt idx="3630">
                  <c:v>0.53268518518518515</c:v>
                </c:pt>
                <c:pt idx="3631">
                  <c:v>0.53269675925925919</c:v>
                </c:pt>
                <c:pt idx="3632">
                  <c:v>0.53270833333333334</c:v>
                </c:pt>
                <c:pt idx="3633">
                  <c:v>0.53271990740740738</c:v>
                </c:pt>
                <c:pt idx="3634">
                  <c:v>0.53273148148148153</c:v>
                </c:pt>
                <c:pt idx="3635">
                  <c:v>0.53274305555555557</c:v>
                </c:pt>
                <c:pt idx="3636">
                  <c:v>0.53275462962962961</c:v>
                </c:pt>
                <c:pt idx="3637">
                  <c:v>0.53276620370370364</c:v>
                </c:pt>
                <c:pt idx="3638">
                  <c:v>0.53277777777777779</c:v>
                </c:pt>
                <c:pt idx="3639">
                  <c:v>0.53278935185185183</c:v>
                </c:pt>
                <c:pt idx="3640">
                  <c:v>0.53280092592592598</c:v>
                </c:pt>
                <c:pt idx="3641">
                  <c:v>0.53281250000000002</c:v>
                </c:pt>
                <c:pt idx="3642">
                  <c:v>0.53282407407407406</c:v>
                </c:pt>
                <c:pt idx="3643">
                  <c:v>0.5328356481481481</c:v>
                </c:pt>
                <c:pt idx="3644">
                  <c:v>0.53284722222222225</c:v>
                </c:pt>
                <c:pt idx="3645">
                  <c:v>0.53285879629629629</c:v>
                </c:pt>
                <c:pt idx="3646">
                  <c:v>0.53287037037037044</c:v>
                </c:pt>
                <c:pt idx="3647">
                  <c:v>0.53288194444444448</c:v>
                </c:pt>
                <c:pt idx="3648">
                  <c:v>0.53289351851851852</c:v>
                </c:pt>
                <c:pt idx="3649">
                  <c:v>0.53290509259259256</c:v>
                </c:pt>
                <c:pt idx="3650">
                  <c:v>0.53291666666666659</c:v>
                </c:pt>
                <c:pt idx="3651">
                  <c:v>0.53292824074074074</c:v>
                </c:pt>
                <c:pt idx="3652">
                  <c:v>0.53293981481481478</c:v>
                </c:pt>
                <c:pt idx="3653">
                  <c:v>0.53295138888888893</c:v>
                </c:pt>
                <c:pt idx="3654">
                  <c:v>0.53296296296296297</c:v>
                </c:pt>
                <c:pt idx="3655">
                  <c:v>0.53297453703703701</c:v>
                </c:pt>
                <c:pt idx="3656">
                  <c:v>0.53298611111111105</c:v>
                </c:pt>
                <c:pt idx="3657">
                  <c:v>0.5329976851851852</c:v>
                </c:pt>
                <c:pt idx="3658">
                  <c:v>0.53300925925925924</c:v>
                </c:pt>
                <c:pt idx="3659">
                  <c:v>0.53302083333333339</c:v>
                </c:pt>
                <c:pt idx="3660">
                  <c:v>0.53303240740740743</c:v>
                </c:pt>
                <c:pt idx="3661">
                  <c:v>0.53304398148148147</c:v>
                </c:pt>
                <c:pt idx="3662">
                  <c:v>0.5330555555555555</c:v>
                </c:pt>
                <c:pt idx="3663">
                  <c:v>0.53306712962962965</c:v>
                </c:pt>
                <c:pt idx="3664">
                  <c:v>0.53307870370370369</c:v>
                </c:pt>
                <c:pt idx="3665">
                  <c:v>0.53309027777777784</c:v>
                </c:pt>
                <c:pt idx="3666">
                  <c:v>0.53310185185185188</c:v>
                </c:pt>
                <c:pt idx="3667">
                  <c:v>0.53311342592592592</c:v>
                </c:pt>
                <c:pt idx="3668">
                  <c:v>0.53312499999999996</c:v>
                </c:pt>
                <c:pt idx="3669">
                  <c:v>0.53313657407407411</c:v>
                </c:pt>
                <c:pt idx="3670">
                  <c:v>0.53314814814814815</c:v>
                </c:pt>
                <c:pt idx="3671">
                  <c:v>0.53315972222222219</c:v>
                </c:pt>
                <c:pt idx="3672">
                  <c:v>0.53317129629629634</c:v>
                </c:pt>
                <c:pt idx="3673">
                  <c:v>0.53318287037037038</c:v>
                </c:pt>
                <c:pt idx="3674">
                  <c:v>0.53319444444444442</c:v>
                </c:pt>
                <c:pt idx="3675">
                  <c:v>0.53320601851851845</c:v>
                </c:pt>
                <c:pt idx="3676">
                  <c:v>0.5332175925925926</c:v>
                </c:pt>
                <c:pt idx="3677">
                  <c:v>0.53322916666666664</c:v>
                </c:pt>
                <c:pt idx="3678">
                  <c:v>0.53324074074074079</c:v>
                </c:pt>
                <c:pt idx="3679">
                  <c:v>0.53325231481481483</c:v>
                </c:pt>
                <c:pt idx="3680">
                  <c:v>0.53326388888888887</c:v>
                </c:pt>
                <c:pt idx="3681">
                  <c:v>0.53327546296296291</c:v>
                </c:pt>
                <c:pt idx="3682">
                  <c:v>0.53328703703703706</c:v>
                </c:pt>
                <c:pt idx="3683">
                  <c:v>0.5332986111111111</c:v>
                </c:pt>
                <c:pt idx="3684">
                  <c:v>0.53331018518518525</c:v>
                </c:pt>
                <c:pt idx="3685">
                  <c:v>0.53332175925925929</c:v>
                </c:pt>
                <c:pt idx="3686">
                  <c:v>0.53333333333333333</c:v>
                </c:pt>
                <c:pt idx="3687">
                  <c:v>0.53334490740740736</c:v>
                </c:pt>
                <c:pt idx="3688">
                  <c:v>0.53335648148148151</c:v>
                </c:pt>
                <c:pt idx="3689">
                  <c:v>0.53336805555555555</c:v>
                </c:pt>
                <c:pt idx="3690">
                  <c:v>0.5333796296296297</c:v>
                </c:pt>
                <c:pt idx="3691">
                  <c:v>0.53339120370370374</c:v>
                </c:pt>
                <c:pt idx="3692">
                  <c:v>0.53340277777777778</c:v>
                </c:pt>
                <c:pt idx="3693">
                  <c:v>0.53341435185185182</c:v>
                </c:pt>
                <c:pt idx="3694">
                  <c:v>0.53342592592592586</c:v>
                </c:pt>
                <c:pt idx="3695">
                  <c:v>0.53343750000000001</c:v>
                </c:pt>
                <c:pt idx="3696">
                  <c:v>0.53344907407407405</c:v>
                </c:pt>
                <c:pt idx="3697">
                  <c:v>0.5334606481481482</c:v>
                </c:pt>
                <c:pt idx="3698">
                  <c:v>0.53347222222222224</c:v>
                </c:pt>
                <c:pt idx="3699">
                  <c:v>0.53348379629629628</c:v>
                </c:pt>
                <c:pt idx="3700">
                  <c:v>0.53349537037037031</c:v>
                </c:pt>
                <c:pt idx="3701">
                  <c:v>0.53350694444444446</c:v>
                </c:pt>
                <c:pt idx="3702">
                  <c:v>0.5335185185185185</c:v>
                </c:pt>
                <c:pt idx="3703">
                  <c:v>0.53353009259259265</c:v>
                </c:pt>
                <c:pt idx="3704">
                  <c:v>0.53354166666666669</c:v>
                </c:pt>
                <c:pt idx="3705">
                  <c:v>0.53355324074074073</c:v>
                </c:pt>
                <c:pt idx="3706">
                  <c:v>0.53356481481481477</c:v>
                </c:pt>
                <c:pt idx="3707">
                  <c:v>0.53357638888888892</c:v>
                </c:pt>
                <c:pt idx="3708">
                  <c:v>0.53358796296296296</c:v>
                </c:pt>
                <c:pt idx="3709">
                  <c:v>0.53359953703703711</c:v>
                </c:pt>
                <c:pt idx="3710">
                  <c:v>0.53361111111111115</c:v>
                </c:pt>
                <c:pt idx="3711">
                  <c:v>0.53362268518518519</c:v>
                </c:pt>
                <c:pt idx="3712">
                  <c:v>0.53363425925925922</c:v>
                </c:pt>
                <c:pt idx="3713">
                  <c:v>0.53364583333333326</c:v>
                </c:pt>
                <c:pt idx="3714">
                  <c:v>0.53365740740740741</c:v>
                </c:pt>
                <c:pt idx="3715">
                  <c:v>0.53366898148148145</c:v>
                </c:pt>
                <c:pt idx="3716">
                  <c:v>0.5336805555555556</c:v>
                </c:pt>
                <c:pt idx="3717">
                  <c:v>0.53369212962962964</c:v>
                </c:pt>
                <c:pt idx="3718">
                  <c:v>0.53370370370370368</c:v>
                </c:pt>
                <c:pt idx="3719">
                  <c:v>0.53371527777777772</c:v>
                </c:pt>
                <c:pt idx="3720">
                  <c:v>0.53372685185185187</c:v>
                </c:pt>
                <c:pt idx="3721">
                  <c:v>0.53373842592592591</c:v>
                </c:pt>
                <c:pt idx="3722">
                  <c:v>0.53375000000000006</c:v>
                </c:pt>
                <c:pt idx="3723">
                  <c:v>0.5337615740740741</c:v>
                </c:pt>
                <c:pt idx="3724">
                  <c:v>0.53377314814814814</c:v>
                </c:pt>
                <c:pt idx="3725">
                  <c:v>0.53378472222222217</c:v>
                </c:pt>
                <c:pt idx="3726">
                  <c:v>0.53379629629629632</c:v>
                </c:pt>
                <c:pt idx="3727">
                  <c:v>0.53380787037037036</c:v>
                </c:pt>
                <c:pt idx="3728">
                  <c:v>0.53381944444444451</c:v>
                </c:pt>
                <c:pt idx="3729">
                  <c:v>0.53383101851851855</c:v>
                </c:pt>
                <c:pt idx="3730">
                  <c:v>0.53384259259259259</c:v>
                </c:pt>
                <c:pt idx="3731">
                  <c:v>0.53385416666666663</c:v>
                </c:pt>
                <c:pt idx="3732">
                  <c:v>0.53386574074074067</c:v>
                </c:pt>
                <c:pt idx="3733">
                  <c:v>0.53387731481481482</c:v>
                </c:pt>
                <c:pt idx="3734">
                  <c:v>0.53388888888888886</c:v>
                </c:pt>
                <c:pt idx="3735">
                  <c:v>0.53390046296296301</c:v>
                </c:pt>
                <c:pt idx="3736">
                  <c:v>0.53391203703703705</c:v>
                </c:pt>
                <c:pt idx="3737">
                  <c:v>0.53392361111111108</c:v>
                </c:pt>
                <c:pt idx="3738">
                  <c:v>0.53393518518518512</c:v>
                </c:pt>
                <c:pt idx="3739">
                  <c:v>0.53394675925925927</c:v>
                </c:pt>
                <c:pt idx="3740">
                  <c:v>0.53395833333333331</c:v>
                </c:pt>
                <c:pt idx="3741">
                  <c:v>0.53396990740740746</c:v>
                </c:pt>
                <c:pt idx="3742">
                  <c:v>0.5339814814814815</c:v>
                </c:pt>
                <c:pt idx="3743">
                  <c:v>0.53399305555555554</c:v>
                </c:pt>
                <c:pt idx="3744">
                  <c:v>0.53400462962962958</c:v>
                </c:pt>
                <c:pt idx="3745">
                  <c:v>0.53401620370370373</c:v>
                </c:pt>
                <c:pt idx="3746">
                  <c:v>0.53402777777777777</c:v>
                </c:pt>
                <c:pt idx="3747">
                  <c:v>0.53403935185185192</c:v>
                </c:pt>
                <c:pt idx="3748">
                  <c:v>0.53405092592592596</c:v>
                </c:pt>
                <c:pt idx="3749">
                  <c:v>0.5340625</c:v>
                </c:pt>
                <c:pt idx="3750">
                  <c:v>0.53407407407407403</c:v>
                </c:pt>
                <c:pt idx="3751">
                  <c:v>0.53408564814814818</c:v>
                </c:pt>
                <c:pt idx="3752">
                  <c:v>0.53409722222222222</c:v>
                </c:pt>
                <c:pt idx="3753">
                  <c:v>0.53410879629629626</c:v>
                </c:pt>
                <c:pt idx="3754">
                  <c:v>0.53412037037037041</c:v>
                </c:pt>
                <c:pt idx="3755">
                  <c:v>0.53413194444444445</c:v>
                </c:pt>
                <c:pt idx="3756">
                  <c:v>0.53414351851851849</c:v>
                </c:pt>
                <c:pt idx="3757">
                  <c:v>0.53415509259259253</c:v>
                </c:pt>
                <c:pt idx="3758">
                  <c:v>0.53416666666666668</c:v>
                </c:pt>
                <c:pt idx="3759">
                  <c:v>0.53417824074074072</c:v>
                </c:pt>
                <c:pt idx="3760">
                  <c:v>0.53418981481481487</c:v>
                </c:pt>
                <c:pt idx="3761">
                  <c:v>0.53420138888888891</c:v>
                </c:pt>
                <c:pt idx="3762">
                  <c:v>0.53421296296296295</c:v>
                </c:pt>
                <c:pt idx="3763">
                  <c:v>0.53422453703703698</c:v>
                </c:pt>
                <c:pt idx="3764">
                  <c:v>0.53423611111111113</c:v>
                </c:pt>
                <c:pt idx="3765">
                  <c:v>0.53424768518518517</c:v>
                </c:pt>
                <c:pt idx="3766">
                  <c:v>0.53425925925925932</c:v>
                </c:pt>
                <c:pt idx="3767">
                  <c:v>0.53427083333333336</c:v>
                </c:pt>
                <c:pt idx="3768">
                  <c:v>0.5342824074074074</c:v>
                </c:pt>
                <c:pt idx="3769">
                  <c:v>0.53429398148148144</c:v>
                </c:pt>
                <c:pt idx="3770">
                  <c:v>0.53430555555555559</c:v>
                </c:pt>
                <c:pt idx="3771">
                  <c:v>0.53431712962962963</c:v>
                </c:pt>
                <c:pt idx="3772">
                  <c:v>0.53432870370370367</c:v>
                </c:pt>
                <c:pt idx="3773">
                  <c:v>0.53434027777777782</c:v>
                </c:pt>
                <c:pt idx="3774">
                  <c:v>0.53435185185185186</c:v>
                </c:pt>
                <c:pt idx="3775">
                  <c:v>0.53436342592592589</c:v>
                </c:pt>
                <c:pt idx="3776">
                  <c:v>0.53437499999999993</c:v>
                </c:pt>
                <c:pt idx="3777">
                  <c:v>0.53438657407407408</c:v>
                </c:pt>
                <c:pt idx="3778">
                  <c:v>0.53439814814814812</c:v>
                </c:pt>
                <c:pt idx="3779">
                  <c:v>0.53440972222222227</c:v>
                </c:pt>
                <c:pt idx="3780">
                  <c:v>0.53442129629629631</c:v>
                </c:pt>
                <c:pt idx="3781">
                  <c:v>0.53443287037037035</c:v>
                </c:pt>
                <c:pt idx="3782">
                  <c:v>0.53444444444444439</c:v>
                </c:pt>
                <c:pt idx="3783">
                  <c:v>0.53445601851851854</c:v>
                </c:pt>
                <c:pt idx="3784">
                  <c:v>0.53446759259259258</c:v>
                </c:pt>
                <c:pt idx="3785">
                  <c:v>0.53447916666666673</c:v>
                </c:pt>
                <c:pt idx="3786">
                  <c:v>0.53449074074074077</c:v>
                </c:pt>
                <c:pt idx="3787">
                  <c:v>0.53450231481481481</c:v>
                </c:pt>
                <c:pt idx="3788">
                  <c:v>0.53451388888888884</c:v>
                </c:pt>
                <c:pt idx="3789">
                  <c:v>0.53452546296296299</c:v>
                </c:pt>
                <c:pt idx="3790">
                  <c:v>0.53453703703703703</c:v>
                </c:pt>
                <c:pt idx="3791">
                  <c:v>0.53454861111111118</c:v>
                </c:pt>
                <c:pt idx="3792">
                  <c:v>0.53456018518518522</c:v>
                </c:pt>
                <c:pt idx="3793">
                  <c:v>0.53457175925925926</c:v>
                </c:pt>
                <c:pt idx="3794">
                  <c:v>0.5345833333333333</c:v>
                </c:pt>
                <c:pt idx="3795">
                  <c:v>0.53459490740740734</c:v>
                </c:pt>
                <c:pt idx="3796">
                  <c:v>0.53460648148148149</c:v>
                </c:pt>
                <c:pt idx="3797">
                  <c:v>0.53461805555555553</c:v>
                </c:pt>
                <c:pt idx="3798">
                  <c:v>0.53462962962962968</c:v>
                </c:pt>
                <c:pt idx="3799">
                  <c:v>0.53464120370370372</c:v>
                </c:pt>
                <c:pt idx="3800">
                  <c:v>0.53465277777777775</c:v>
                </c:pt>
                <c:pt idx="3801">
                  <c:v>0.53466435185185179</c:v>
                </c:pt>
                <c:pt idx="3802">
                  <c:v>0.53467592592592594</c:v>
                </c:pt>
                <c:pt idx="3803">
                  <c:v>0.53468749999999998</c:v>
                </c:pt>
                <c:pt idx="3804">
                  <c:v>0.53469907407407413</c:v>
                </c:pt>
                <c:pt idx="3805">
                  <c:v>0.53471064814814817</c:v>
                </c:pt>
                <c:pt idx="3806">
                  <c:v>0.53472222222222221</c:v>
                </c:pt>
                <c:pt idx="3807">
                  <c:v>0.53473379629629625</c:v>
                </c:pt>
                <c:pt idx="3808">
                  <c:v>0.5347453703703704</c:v>
                </c:pt>
                <c:pt idx="3809">
                  <c:v>0.53475694444444444</c:v>
                </c:pt>
                <c:pt idx="3810">
                  <c:v>0.53476851851851859</c:v>
                </c:pt>
                <c:pt idx="3811">
                  <c:v>0.53478009259259263</c:v>
                </c:pt>
                <c:pt idx="3812">
                  <c:v>0.53479166666666667</c:v>
                </c:pt>
                <c:pt idx="3813">
                  <c:v>0.5348032407407407</c:v>
                </c:pt>
                <c:pt idx="3814">
                  <c:v>0.53481481481481474</c:v>
                </c:pt>
                <c:pt idx="3815">
                  <c:v>0.53482638888888889</c:v>
                </c:pt>
                <c:pt idx="3816">
                  <c:v>0.53483796296296293</c:v>
                </c:pt>
                <c:pt idx="3817">
                  <c:v>0.53484953703703708</c:v>
                </c:pt>
                <c:pt idx="3818">
                  <c:v>0.53486111111111112</c:v>
                </c:pt>
                <c:pt idx="3819">
                  <c:v>0.53487268518518516</c:v>
                </c:pt>
                <c:pt idx="3820">
                  <c:v>0.5348842592592592</c:v>
                </c:pt>
                <c:pt idx="3821">
                  <c:v>0.53489583333333335</c:v>
                </c:pt>
                <c:pt idx="3822">
                  <c:v>0.53490740740740739</c:v>
                </c:pt>
                <c:pt idx="3823">
                  <c:v>0.53491898148148154</c:v>
                </c:pt>
                <c:pt idx="3824">
                  <c:v>0.53493055555555558</c:v>
                </c:pt>
                <c:pt idx="3825">
                  <c:v>0.53494212962962961</c:v>
                </c:pt>
                <c:pt idx="3826">
                  <c:v>0.53495370370370365</c:v>
                </c:pt>
                <c:pt idx="3827">
                  <c:v>0.5349652777777778</c:v>
                </c:pt>
                <c:pt idx="3828">
                  <c:v>0.53497685185185184</c:v>
                </c:pt>
                <c:pt idx="3829">
                  <c:v>0.53498842592592599</c:v>
                </c:pt>
                <c:pt idx="3830">
                  <c:v>0.53500000000000003</c:v>
                </c:pt>
                <c:pt idx="3831">
                  <c:v>0.53501157407407407</c:v>
                </c:pt>
                <c:pt idx="3832">
                  <c:v>0.53502314814814811</c:v>
                </c:pt>
                <c:pt idx="3833">
                  <c:v>0.53503472222222226</c:v>
                </c:pt>
                <c:pt idx="3834">
                  <c:v>0.5350462962962963</c:v>
                </c:pt>
                <c:pt idx="3835">
                  <c:v>0.53505787037037034</c:v>
                </c:pt>
                <c:pt idx="3836">
                  <c:v>0.53506944444444449</c:v>
                </c:pt>
                <c:pt idx="3837">
                  <c:v>0.53508101851851853</c:v>
                </c:pt>
                <c:pt idx="3838">
                  <c:v>0.53509259259259256</c:v>
                </c:pt>
                <c:pt idx="3839">
                  <c:v>0.5351041666666666</c:v>
                </c:pt>
                <c:pt idx="3840">
                  <c:v>0.53511574074074075</c:v>
                </c:pt>
                <c:pt idx="3841">
                  <c:v>0.53512731481481479</c:v>
                </c:pt>
                <c:pt idx="3842">
                  <c:v>0.53513888888888894</c:v>
                </c:pt>
                <c:pt idx="3843">
                  <c:v>0.53515046296296298</c:v>
                </c:pt>
                <c:pt idx="3844">
                  <c:v>0.53516203703703702</c:v>
                </c:pt>
                <c:pt idx="3845">
                  <c:v>0.53517361111111106</c:v>
                </c:pt>
                <c:pt idx="3846">
                  <c:v>0.53518518518518521</c:v>
                </c:pt>
                <c:pt idx="3847">
                  <c:v>0.53519675925925925</c:v>
                </c:pt>
                <c:pt idx="3848">
                  <c:v>0.5352083333333334</c:v>
                </c:pt>
                <c:pt idx="3849">
                  <c:v>0.53521990740740744</c:v>
                </c:pt>
                <c:pt idx="3850">
                  <c:v>0.53523148148148147</c:v>
                </c:pt>
                <c:pt idx="3851">
                  <c:v>0.53524305555555551</c:v>
                </c:pt>
                <c:pt idx="3852">
                  <c:v>0.53525462962962966</c:v>
                </c:pt>
                <c:pt idx="3853">
                  <c:v>0.5352662037037037</c:v>
                </c:pt>
                <c:pt idx="3854">
                  <c:v>0.53527777777777774</c:v>
                </c:pt>
                <c:pt idx="3855">
                  <c:v>0.53528935185185189</c:v>
                </c:pt>
                <c:pt idx="3856">
                  <c:v>0.53530092592592593</c:v>
                </c:pt>
                <c:pt idx="3857">
                  <c:v>0.53531249999999997</c:v>
                </c:pt>
                <c:pt idx="3858">
                  <c:v>0.53532407407407401</c:v>
                </c:pt>
                <c:pt idx="3859">
                  <c:v>0.53533564814814816</c:v>
                </c:pt>
                <c:pt idx="3860">
                  <c:v>0.5353472222222222</c:v>
                </c:pt>
                <c:pt idx="3861">
                  <c:v>0.53535879629629635</c:v>
                </c:pt>
                <c:pt idx="3862">
                  <c:v>0.53537037037037039</c:v>
                </c:pt>
                <c:pt idx="3863">
                  <c:v>0.53538194444444442</c:v>
                </c:pt>
                <c:pt idx="3864">
                  <c:v>0.53539351851851846</c:v>
                </c:pt>
                <c:pt idx="3865">
                  <c:v>0.53540509259259261</c:v>
                </c:pt>
                <c:pt idx="3866">
                  <c:v>0.53541666666666665</c:v>
                </c:pt>
                <c:pt idx="3867">
                  <c:v>0.5354282407407408</c:v>
                </c:pt>
                <c:pt idx="3868">
                  <c:v>0.53543981481481484</c:v>
                </c:pt>
                <c:pt idx="3869">
                  <c:v>0.53545138888888888</c:v>
                </c:pt>
                <c:pt idx="3870">
                  <c:v>0.53546296296296292</c:v>
                </c:pt>
                <c:pt idx="3871">
                  <c:v>0.53547453703703707</c:v>
                </c:pt>
                <c:pt idx="3872">
                  <c:v>0.53548611111111111</c:v>
                </c:pt>
                <c:pt idx="3873">
                  <c:v>0.53549768518518526</c:v>
                </c:pt>
                <c:pt idx="3874">
                  <c:v>0.5355092592592593</c:v>
                </c:pt>
                <c:pt idx="3875">
                  <c:v>0.53552083333333333</c:v>
                </c:pt>
                <c:pt idx="3876">
                  <c:v>0.53553240740740737</c:v>
                </c:pt>
                <c:pt idx="3877">
                  <c:v>0.53554398148148141</c:v>
                </c:pt>
                <c:pt idx="3878">
                  <c:v>0.53555555555555556</c:v>
                </c:pt>
                <c:pt idx="3879">
                  <c:v>0.5355671296296296</c:v>
                </c:pt>
                <c:pt idx="3880">
                  <c:v>0.53557870370370375</c:v>
                </c:pt>
                <c:pt idx="3881">
                  <c:v>0.53559027777777779</c:v>
                </c:pt>
                <c:pt idx="3882">
                  <c:v>0.53560185185185183</c:v>
                </c:pt>
                <c:pt idx="3883">
                  <c:v>0.53561342592592587</c:v>
                </c:pt>
                <c:pt idx="3884">
                  <c:v>0.53562500000000002</c:v>
                </c:pt>
                <c:pt idx="3885">
                  <c:v>0.53563657407407406</c:v>
                </c:pt>
                <c:pt idx="3886">
                  <c:v>0.53564814814814821</c:v>
                </c:pt>
                <c:pt idx="3887">
                  <c:v>0.53565972222222225</c:v>
                </c:pt>
                <c:pt idx="3888">
                  <c:v>0.53567129629629628</c:v>
                </c:pt>
                <c:pt idx="3889">
                  <c:v>0.53568287037037032</c:v>
                </c:pt>
                <c:pt idx="3890">
                  <c:v>0.53569444444444447</c:v>
                </c:pt>
                <c:pt idx="3891">
                  <c:v>0.53570601851851851</c:v>
                </c:pt>
                <c:pt idx="3892">
                  <c:v>0.53571759259259266</c:v>
                </c:pt>
                <c:pt idx="3893">
                  <c:v>0.5357291666666667</c:v>
                </c:pt>
                <c:pt idx="3894">
                  <c:v>0.53574074074074074</c:v>
                </c:pt>
                <c:pt idx="3895">
                  <c:v>0.53575231481481478</c:v>
                </c:pt>
                <c:pt idx="3896">
                  <c:v>0.53576388888888882</c:v>
                </c:pt>
                <c:pt idx="3897">
                  <c:v>0.53577546296296297</c:v>
                </c:pt>
                <c:pt idx="3898">
                  <c:v>0.53578703703703701</c:v>
                </c:pt>
                <c:pt idx="3899">
                  <c:v>0.53579861111111116</c:v>
                </c:pt>
                <c:pt idx="3900">
                  <c:v>0.53581018518518519</c:v>
                </c:pt>
                <c:pt idx="3901">
                  <c:v>0.53582175925925923</c:v>
                </c:pt>
                <c:pt idx="3902">
                  <c:v>0.53583333333333327</c:v>
                </c:pt>
                <c:pt idx="3903">
                  <c:v>0.53584490740740742</c:v>
                </c:pt>
                <c:pt idx="3904">
                  <c:v>0.53585648148148146</c:v>
                </c:pt>
                <c:pt idx="3905">
                  <c:v>0.53586805555555561</c:v>
                </c:pt>
                <c:pt idx="3906">
                  <c:v>0.53587962962962965</c:v>
                </c:pt>
                <c:pt idx="3907">
                  <c:v>0.53589120370370369</c:v>
                </c:pt>
                <c:pt idx="3908">
                  <c:v>0.53590277777777773</c:v>
                </c:pt>
                <c:pt idx="3909">
                  <c:v>0.53591435185185188</c:v>
                </c:pt>
                <c:pt idx="3910">
                  <c:v>0.53592592592592592</c:v>
                </c:pt>
                <c:pt idx="3911">
                  <c:v>0.53593750000000007</c:v>
                </c:pt>
                <c:pt idx="3912">
                  <c:v>0.53594907407407411</c:v>
                </c:pt>
                <c:pt idx="3913">
                  <c:v>0.53596064814814814</c:v>
                </c:pt>
                <c:pt idx="3914">
                  <c:v>0.53597222222222218</c:v>
                </c:pt>
                <c:pt idx="3915">
                  <c:v>0.53598379629629633</c:v>
                </c:pt>
                <c:pt idx="3916">
                  <c:v>0.53599537037037037</c:v>
                </c:pt>
                <c:pt idx="3917">
                  <c:v>0.53600694444444441</c:v>
                </c:pt>
                <c:pt idx="3918">
                  <c:v>0.53601851851851856</c:v>
                </c:pt>
                <c:pt idx="3919">
                  <c:v>0.5360300925925926</c:v>
                </c:pt>
                <c:pt idx="3920">
                  <c:v>0.53604166666666664</c:v>
                </c:pt>
                <c:pt idx="3921">
                  <c:v>0.53605324074074068</c:v>
                </c:pt>
                <c:pt idx="3922">
                  <c:v>0.53606481481481483</c:v>
                </c:pt>
                <c:pt idx="3923">
                  <c:v>0.53607638888888887</c:v>
                </c:pt>
                <c:pt idx="3924">
                  <c:v>0.53608796296296302</c:v>
                </c:pt>
                <c:pt idx="3925">
                  <c:v>0.53609953703703705</c:v>
                </c:pt>
                <c:pt idx="3926">
                  <c:v>0.53611111111111109</c:v>
                </c:pt>
                <c:pt idx="3927">
                  <c:v>0.53612268518518513</c:v>
                </c:pt>
                <c:pt idx="3928">
                  <c:v>0.53613425925925928</c:v>
                </c:pt>
                <c:pt idx="3929">
                  <c:v>0.53614583333333332</c:v>
                </c:pt>
                <c:pt idx="3930">
                  <c:v>0.53615740740740747</c:v>
                </c:pt>
                <c:pt idx="3931">
                  <c:v>0.53616898148148151</c:v>
                </c:pt>
                <c:pt idx="3932">
                  <c:v>0.53618055555555555</c:v>
                </c:pt>
                <c:pt idx="3933">
                  <c:v>0.53619212962962959</c:v>
                </c:pt>
                <c:pt idx="3934">
                  <c:v>0.53620370370370374</c:v>
                </c:pt>
                <c:pt idx="3935">
                  <c:v>0.53621527777777778</c:v>
                </c:pt>
                <c:pt idx="3936">
                  <c:v>0.53622685185185182</c:v>
                </c:pt>
                <c:pt idx="3937">
                  <c:v>0.53623842592592597</c:v>
                </c:pt>
                <c:pt idx="3938">
                  <c:v>0.53625</c:v>
                </c:pt>
                <c:pt idx="3939">
                  <c:v>0.53626157407407404</c:v>
                </c:pt>
                <c:pt idx="3940">
                  <c:v>0.53627314814814808</c:v>
                </c:pt>
                <c:pt idx="3941">
                  <c:v>0.53628472222222223</c:v>
                </c:pt>
                <c:pt idx="3942">
                  <c:v>0.53629629629629627</c:v>
                </c:pt>
                <c:pt idx="3943">
                  <c:v>0.53630787037037042</c:v>
                </c:pt>
                <c:pt idx="3944">
                  <c:v>0.53631944444444446</c:v>
                </c:pt>
                <c:pt idx="3945">
                  <c:v>0.5363310185185185</c:v>
                </c:pt>
                <c:pt idx="3946">
                  <c:v>0.53634259259259254</c:v>
                </c:pt>
                <c:pt idx="3947">
                  <c:v>0.53635416666666669</c:v>
                </c:pt>
                <c:pt idx="3948">
                  <c:v>0.53636574074074073</c:v>
                </c:pt>
                <c:pt idx="3949">
                  <c:v>0.53637731481481488</c:v>
                </c:pt>
                <c:pt idx="3950">
                  <c:v>0.53638888888888892</c:v>
                </c:pt>
                <c:pt idx="3951">
                  <c:v>0.53640046296296295</c:v>
                </c:pt>
                <c:pt idx="3952">
                  <c:v>0.53641203703703699</c:v>
                </c:pt>
                <c:pt idx="3953">
                  <c:v>0.53642361111111114</c:v>
                </c:pt>
                <c:pt idx="3954">
                  <c:v>0.53643518518518518</c:v>
                </c:pt>
                <c:pt idx="3955">
                  <c:v>0.53644675925925933</c:v>
                </c:pt>
                <c:pt idx="3956">
                  <c:v>0.53645833333333337</c:v>
                </c:pt>
                <c:pt idx="3957">
                  <c:v>0.53646990740740741</c:v>
                </c:pt>
                <c:pt idx="3958">
                  <c:v>0.53648148148148145</c:v>
                </c:pt>
                <c:pt idx="3959">
                  <c:v>0.53649305555555549</c:v>
                </c:pt>
                <c:pt idx="3960">
                  <c:v>0.53650462962962964</c:v>
                </c:pt>
                <c:pt idx="3961">
                  <c:v>0.53651620370370368</c:v>
                </c:pt>
                <c:pt idx="3962">
                  <c:v>0.53652777777777783</c:v>
                </c:pt>
                <c:pt idx="3963">
                  <c:v>0.53653935185185186</c:v>
                </c:pt>
                <c:pt idx="3964">
                  <c:v>0.5365509259259259</c:v>
                </c:pt>
                <c:pt idx="3965">
                  <c:v>0.53656249999999994</c:v>
                </c:pt>
                <c:pt idx="3966">
                  <c:v>0.53657407407407409</c:v>
                </c:pt>
                <c:pt idx="3967">
                  <c:v>0.53658564814814813</c:v>
                </c:pt>
                <c:pt idx="3968">
                  <c:v>0.53659722222222228</c:v>
                </c:pt>
                <c:pt idx="3969">
                  <c:v>0.53660879629629632</c:v>
                </c:pt>
                <c:pt idx="3970">
                  <c:v>0.53662037037037036</c:v>
                </c:pt>
                <c:pt idx="3971">
                  <c:v>0.5366319444444444</c:v>
                </c:pt>
                <c:pt idx="3972">
                  <c:v>0.53664351851851855</c:v>
                </c:pt>
                <c:pt idx="3973">
                  <c:v>0.53665509259259259</c:v>
                </c:pt>
                <c:pt idx="3974">
                  <c:v>0.53666666666666674</c:v>
                </c:pt>
                <c:pt idx="3975">
                  <c:v>0.53667824074074078</c:v>
                </c:pt>
                <c:pt idx="3976">
                  <c:v>0.53668981481481481</c:v>
                </c:pt>
                <c:pt idx="3977">
                  <c:v>0.53670138888888885</c:v>
                </c:pt>
                <c:pt idx="3978">
                  <c:v>0.53671296296296289</c:v>
                </c:pt>
                <c:pt idx="3979">
                  <c:v>0.53672453703703704</c:v>
                </c:pt>
                <c:pt idx="3980">
                  <c:v>0.53673611111111108</c:v>
                </c:pt>
                <c:pt idx="3981">
                  <c:v>0.53674768518518523</c:v>
                </c:pt>
                <c:pt idx="3982">
                  <c:v>0.53675925925925927</c:v>
                </c:pt>
                <c:pt idx="3983">
                  <c:v>0.53677083333333331</c:v>
                </c:pt>
                <c:pt idx="3984">
                  <c:v>0.53678240740740735</c:v>
                </c:pt>
                <c:pt idx="3985">
                  <c:v>0.5367939814814815</c:v>
                </c:pt>
                <c:pt idx="3986">
                  <c:v>0.53680555555555554</c:v>
                </c:pt>
                <c:pt idx="3987">
                  <c:v>0.53681712962962969</c:v>
                </c:pt>
                <c:pt idx="3988">
                  <c:v>0.53682870370370372</c:v>
                </c:pt>
                <c:pt idx="3989">
                  <c:v>0.53684027777777776</c:v>
                </c:pt>
                <c:pt idx="3990">
                  <c:v>0.5368518518518518</c:v>
                </c:pt>
                <c:pt idx="3991">
                  <c:v>0.53686342592592595</c:v>
                </c:pt>
                <c:pt idx="3992">
                  <c:v>0.53687499999999999</c:v>
                </c:pt>
                <c:pt idx="3993">
                  <c:v>0.53688657407407414</c:v>
                </c:pt>
                <c:pt idx="3994">
                  <c:v>0.53689814814814818</c:v>
                </c:pt>
                <c:pt idx="3995">
                  <c:v>0.53690972222222222</c:v>
                </c:pt>
                <c:pt idx="3996">
                  <c:v>0.53692129629629626</c:v>
                </c:pt>
                <c:pt idx="3997">
                  <c:v>0.5369328703703703</c:v>
                </c:pt>
                <c:pt idx="3998">
                  <c:v>0.53694444444444445</c:v>
                </c:pt>
                <c:pt idx="3999">
                  <c:v>0.53695601851851849</c:v>
                </c:pt>
                <c:pt idx="4000">
                  <c:v>0.53696759259259264</c:v>
                </c:pt>
                <c:pt idx="4001">
                  <c:v>0.53697916666666667</c:v>
                </c:pt>
                <c:pt idx="4002">
                  <c:v>0.53699074074074071</c:v>
                </c:pt>
                <c:pt idx="4003">
                  <c:v>0.53700231481481475</c:v>
                </c:pt>
                <c:pt idx="4004">
                  <c:v>0.5370138888888889</c:v>
                </c:pt>
                <c:pt idx="4005">
                  <c:v>0.53702546296296294</c:v>
                </c:pt>
                <c:pt idx="4006">
                  <c:v>0.53703703703703709</c:v>
                </c:pt>
                <c:pt idx="4007">
                  <c:v>0.53704861111111113</c:v>
                </c:pt>
                <c:pt idx="4008">
                  <c:v>0.53706018518518517</c:v>
                </c:pt>
                <c:pt idx="4009">
                  <c:v>0.53707175925925921</c:v>
                </c:pt>
                <c:pt idx="4010">
                  <c:v>0.53708333333333336</c:v>
                </c:pt>
                <c:pt idx="4011">
                  <c:v>0.5370949074074074</c:v>
                </c:pt>
                <c:pt idx="4012">
                  <c:v>0.53710648148148155</c:v>
                </c:pt>
                <c:pt idx="4013">
                  <c:v>0.53711805555555558</c:v>
                </c:pt>
                <c:pt idx="4014">
                  <c:v>0.53712962962962962</c:v>
                </c:pt>
                <c:pt idx="4015">
                  <c:v>0.53714120370370366</c:v>
                </c:pt>
                <c:pt idx="4016">
                  <c:v>0.53715277777777781</c:v>
                </c:pt>
                <c:pt idx="4017">
                  <c:v>0.53716435185185185</c:v>
                </c:pt>
                <c:pt idx="4018">
                  <c:v>0.53717592592592589</c:v>
                </c:pt>
                <c:pt idx="4019">
                  <c:v>0.53718750000000004</c:v>
                </c:pt>
                <c:pt idx="4020">
                  <c:v>0.53719907407407408</c:v>
                </c:pt>
                <c:pt idx="4021">
                  <c:v>0.53721064814814812</c:v>
                </c:pt>
                <c:pt idx="4022">
                  <c:v>0.53722222222222216</c:v>
                </c:pt>
                <c:pt idx="4023">
                  <c:v>0.53723379629629631</c:v>
                </c:pt>
                <c:pt idx="4024">
                  <c:v>0.53724537037037035</c:v>
                </c:pt>
                <c:pt idx="4025">
                  <c:v>0.5372569444444445</c:v>
                </c:pt>
                <c:pt idx="4026">
                  <c:v>0.53726851851851853</c:v>
                </c:pt>
                <c:pt idx="4027">
                  <c:v>0.53728009259259257</c:v>
                </c:pt>
                <c:pt idx="4028">
                  <c:v>0.53729166666666661</c:v>
                </c:pt>
                <c:pt idx="4029">
                  <c:v>0.53730324074074076</c:v>
                </c:pt>
                <c:pt idx="4030">
                  <c:v>0.5373148148148148</c:v>
                </c:pt>
                <c:pt idx="4031">
                  <c:v>0.53732638888888895</c:v>
                </c:pt>
                <c:pt idx="4032">
                  <c:v>0.53733796296296299</c:v>
                </c:pt>
                <c:pt idx="4033">
                  <c:v>0.53734953703703703</c:v>
                </c:pt>
                <c:pt idx="4034">
                  <c:v>0.53736111111111107</c:v>
                </c:pt>
                <c:pt idx="4035">
                  <c:v>0.53737268518518522</c:v>
                </c:pt>
                <c:pt idx="4036">
                  <c:v>0.53738425925925926</c:v>
                </c:pt>
                <c:pt idx="4037">
                  <c:v>0.53739583333333341</c:v>
                </c:pt>
                <c:pt idx="4038">
                  <c:v>0.53740740740740744</c:v>
                </c:pt>
                <c:pt idx="4039">
                  <c:v>0.53741898148148148</c:v>
                </c:pt>
                <c:pt idx="4040">
                  <c:v>0.53743055555555552</c:v>
                </c:pt>
                <c:pt idx="4041">
                  <c:v>0.53744212962962956</c:v>
                </c:pt>
                <c:pt idx="4042">
                  <c:v>0.53745370370370371</c:v>
                </c:pt>
                <c:pt idx="4043">
                  <c:v>0.53746527777777775</c:v>
                </c:pt>
                <c:pt idx="4044">
                  <c:v>0.5374768518518519</c:v>
                </c:pt>
                <c:pt idx="4045">
                  <c:v>0.53748842592592594</c:v>
                </c:pt>
                <c:pt idx="4046">
                  <c:v>0.53749999999999998</c:v>
                </c:pt>
                <c:pt idx="4047">
                  <c:v>0.53751157407407402</c:v>
                </c:pt>
                <c:pt idx="4048">
                  <c:v>0.53752314814814817</c:v>
                </c:pt>
                <c:pt idx="4049">
                  <c:v>0.53753472222222221</c:v>
                </c:pt>
                <c:pt idx="4050">
                  <c:v>0.53754629629629636</c:v>
                </c:pt>
                <c:pt idx="4051">
                  <c:v>0.53755787037037039</c:v>
                </c:pt>
                <c:pt idx="4052">
                  <c:v>0.53756944444444443</c:v>
                </c:pt>
                <c:pt idx="4053">
                  <c:v>0.53758101851851847</c:v>
                </c:pt>
                <c:pt idx="4054">
                  <c:v>0.53759259259259262</c:v>
                </c:pt>
                <c:pt idx="4055">
                  <c:v>0.53760416666666666</c:v>
                </c:pt>
                <c:pt idx="4056">
                  <c:v>0.53761574074074081</c:v>
                </c:pt>
                <c:pt idx="4057">
                  <c:v>0.53762731481481485</c:v>
                </c:pt>
                <c:pt idx="4058">
                  <c:v>0.53763888888888889</c:v>
                </c:pt>
                <c:pt idx="4059">
                  <c:v>0.53765046296296293</c:v>
                </c:pt>
                <c:pt idx="4060">
                  <c:v>0.53766203703703697</c:v>
                </c:pt>
                <c:pt idx="4061">
                  <c:v>0.53767361111111112</c:v>
                </c:pt>
                <c:pt idx="4062">
                  <c:v>0.53768518518518515</c:v>
                </c:pt>
                <c:pt idx="4063">
                  <c:v>0.5376967592592593</c:v>
                </c:pt>
                <c:pt idx="4064">
                  <c:v>0.53770833333333334</c:v>
                </c:pt>
                <c:pt idx="4065">
                  <c:v>0.53771990740740738</c:v>
                </c:pt>
                <c:pt idx="4066">
                  <c:v>0.53773148148148142</c:v>
                </c:pt>
                <c:pt idx="4067">
                  <c:v>0.53774305555555557</c:v>
                </c:pt>
                <c:pt idx="4068">
                  <c:v>0.53775462962962961</c:v>
                </c:pt>
                <c:pt idx="4069">
                  <c:v>0.53776620370370376</c:v>
                </c:pt>
                <c:pt idx="4070">
                  <c:v>0.5377777777777778</c:v>
                </c:pt>
                <c:pt idx="4071">
                  <c:v>0.53778935185185184</c:v>
                </c:pt>
                <c:pt idx="4072">
                  <c:v>0.53780092592592588</c:v>
                </c:pt>
                <c:pt idx="4073">
                  <c:v>0.53781250000000003</c:v>
                </c:pt>
                <c:pt idx="4074">
                  <c:v>0.53782407407407407</c:v>
                </c:pt>
                <c:pt idx="4075">
                  <c:v>0.53783564814814822</c:v>
                </c:pt>
                <c:pt idx="4076">
                  <c:v>0.53784722222222225</c:v>
                </c:pt>
                <c:pt idx="4077">
                  <c:v>0.53785879629629629</c:v>
                </c:pt>
                <c:pt idx="4078">
                  <c:v>0.53787037037037033</c:v>
                </c:pt>
                <c:pt idx="4079">
                  <c:v>0.53788194444444437</c:v>
                </c:pt>
                <c:pt idx="4080">
                  <c:v>0.53789351851851852</c:v>
                </c:pt>
                <c:pt idx="4081">
                  <c:v>0.53790509259259256</c:v>
                </c:pt>
                <c:pt idx="4082">
                  <c:v>0.53791666666666671</c:v>
                </c:pt>
                <c:pt idx="4083">
                  <c:v>0.53792824074074075</c:v>
                </c:pt>
                <c:pt idx="4084">
                  <c:v>0.53793981481481479</c:v>
                </c:pt>
                <c:pt idx="4085">
                  <c:v>0.53795138888888883</c:v>
                </c:pt>
                <c:pt idx="4086">
                  <c:v>0.53796296296296298</c:v>
                </c:pt>
                <c:pt idx="4087">
                  <c:v>0.53797453703703701</c:v>
                </c:pt>
                <c:pt idx="4088">
                  <c:v>0.53798611111111116</c:v>
                </c:pt>
                <c:pt idx="4089">
                  <c:v>0.5379976851851852</c:v>
                </c:pt>
                <c:pt idx="4090">
                  <c:v>0.53800925925925924</c:v>
                </c:pt>
                <c:pt idx="4091">
                  <c:v>0.53802083333333328</c:v>
                </c:pt>
                <c:pt idx="4092">
                  <c:v>0.53803240740740743</c:v>
                </c:pt>
                <c:pt idx="4093">
                  <c:v>0.53804398148148147</c:v>
                </c:pt>
                <c:pt idx="4094">
                  <c:v>0.53805555555555562</c:v>
                </c:pt>
                <c:pt idx="4095">
                  <c:v>0.53806712962962966</c:v>
                </c:pt>
                <c:pt idx="4096">
                  <c:v>0.5380787037037037</c:v>
                </c:pt>
                <c:pt idx="4097">
                  <c:v>0.53809027777777774</c:v>
                </c:pt>
                <c:pt idx="4098">
                  <c:v>0.53810185185185189</c:v>
                </c:pt>
                <c:pt idx="4099">
                  <c:v>0.53811342592592593</c:v>
                </c:pt>
                <c:pt idx="4100">
                  <c:v>0.53812499999999996</c:v>
                </c:pt>
                <c:pt idx="4101">
                  <c:v>0.53813657407407411</c:v>
                </c:pt>
                <c:pt idx="4102">
                  <c:v>0.53814814814814815</c:v>
                </c:pt>
                <c:pt idx="4103">
                  <c:v>0.53815972222222219</c:v>
                </c:pt>
                <c:pt idx="4104">
                  <c:v>0.53817129629629623</c:v>
                </c:pt>
                <c:pt idx="4105">
                  <c:v>0.53818287037037038</c:v>
                </c:pt>
                <c:pt idx="4106">
                  <c:v>0.53819444444444442</c:v>
                </c:pt>
                <c:pt idx="4107">
                  <c:v>0.53820601851851857</c:v>
                </c:pt>
                <c:pt idx="4108">
                  <c:v>0.53821759259259261</c:v>
                </c:pt>
                <c:pt idx="4109">
                  <c:v>0.53822916666666665</c:v>
                </c:pt>
                <c:pt idx="4110">
                  <c:v>0.53824074074074069</c:v>
                </c:pt>
                <c:pt idx="4111">
                  <c:v>0.53825231481481484</c:v>
                </c:pt>
                <c:pt idx="4112">
                  <c:v>0.53826388888888888</c:v>
                </c:pt>
                <c:pt idx="4113">
                  <c:v>0.53827546296296302</c:v>
                </c:pt>
                <c:pt idx="4114">
                  <c:v>0.53828703703703706</c:v>
                </c:pt>
                <c:pt idx="4115">
                  <c:v>0.5382986111111111</c:v>
                </c:pt>
                <c:pt idx="4116">
                  <c:v>0.53831018518518514</c:v>
                </c:pt>
                <c:pt idx="4117">
                  <c:v>0.53832175925925929</c:v>
                </c:pt>
                <c:pt idx="4118">
                  <c:v>0.53833333333333333</c:v>
                </c:pt>
                <c:pt idx="4119">
                  <c:v>0.53834490740740748</c:v>
                </c:pt>
                <c:pt idx="4120">
                  <c:v>0.53835648148148152</c:v>
                </c:pt>
                <c:pt idx="4121">
                  <c:v>0.53836805555555556</c:v>
                </c:pt>
                <c:pt idx="4122">
                  <c:v>0.5383796296296296</c:v>
                </c:pt>
                <c:pt idx="4123">
                  <c:v>0.53839120370370364</c:v>
                </c:pt>
                <c:pt idx="4124">
                  <c:v>0.53840277777777779</c:v>
                </c:pt>
                <c:pt idx="4125">
                  <c:v>0.53841435185185182</c:v>
                </c:pt>
                <c:pt idx="4126">
                  <c:v>0.53842592592592597</c:v>
                </c:pt>
                <c:pt idx="4127">
                  <c:v>0.53843750000000001</c:v>
                </c:pt>
                <c:pt idx="4128">
                  <c:v>0.53844907407407405</c:v>
                </c:pt>
                <c:pt idx="4129">
                  <c:v>0.53846064814814809</c:v>
                </c:pt>
                <c:pt idx="4130">
                  <c:v>0.53847222222222224</c:v>
                </c:pt>
                <c:pt idx="4131">
                  <c:v>0.53848379629629628</c:v>
                </c:pt>
                <c:pt idx="4132">
                  <c:v>0.53849537037037043</c:v>
                </c:pt>
                <c:pt idx="4133">
                  <c:v>0.53850694444444447</c:v>
                </c:pt>
                <c:pt idx="4134">
                  <c:v>0.53851851851851851</c:v>
                </c:pt>
                <c:pt idx="4135">
                  <c:v>0.53853009259259255</c:v>
                </c:pt>
                <c:pt idx="4136">
                  <c:v>0.5385416666666667</c:v>
                </c:pt>
                <c:pt idx="4137">
                  <c:v>0.53855324074074074</c:v>
                </c:pt>
                <c:pt idx="4138">
                  <c:v>0.53856481481481489</c:v>
                </c:pt>
                <c:pt idx="4139">
                  <c:v>0.53857638888888892</c:v>
                </c:pt>
                <c:pt idx="4140">
                  <c:v>0.53858796296296296</c:v>
                </c:pt>
                <c:pt idx="4141">
                  <c:v>0.538599537037037</c:v>
                </c:pt>
                <c:pt idx="4142">
                  <c:v>0.53861111111111104</c:v>
                </c:pt>
                <c:pt idx="4143">
                  <c:v>0.53862268518518519</c:v>
                </c:pt>
                <c:pt idx="4144">
                  <c:v>0.53863425925925923</c:v>
                </c:pt>
                <c:pt idx="4145">
                  <c:v>0.53864583333333338</c:v>
                </c:pt>
                <c:pt idx="4146">
                  <c:v>0.53865740740740742</c:v>
                </c:pt>
                <c:pt idx="4147">
                  <c:v>0.53866898148148146</c:v>
                </c:pt>
                <c:pt idx="4148">
                  <c:v>0.5386805555555555</c:v>
                </c:pt>
                <c:pt idx="4149">
                  <c:v>0.53869212962962965</c:v>
                </c:pt>
                <c:pt idx="4150">
                  <c:v>0.53870370370370368</c:v>
                </c:pt>
                <c:pt idx="4151">
                  <c:v>0.53871527777777783</c:v>
                </c:pt>
                <c:pt idx="4152">
                  <c:v>0.53872685185185187</c:v>
                </c:pt>
                <c:pt idx="4153">
                  <c:v>0.53873842592592591</c:v>
                </c:pt>
                <c:pt idx="4154">
                  <c:v>0.53874999999999995</c:v>
                </c:pt>
                <c:pt idx="4155">
                  <c:v>0.5387615740740741</c:v>
                </c:pt>
                <c:pt idx="4156">
                  <c:v>0.53877314814814814</c:v>
                </c:pt>
                <c:pt idx="4157">
                  <c:v>0.53878472222222229</c:v>
                </c:pt>
                <c:pt idx="4158">
                  <c:v>0.53879629629629633</c:v>
                </c:pt>
                <c:pt idx="4159">
                  <c:v>0.53880787037037037</c:v>
                </c:pt>
                <c:pt idx="4160">
                  <c:v>0.53881944444444441</c:v>
                </c:pt>
                <c:pt idx="4161">
                  <c:v>0.53883101851851845</c:v>
                </c:pt>
                <c:pt idx="4162">
                  <c:v>0.5388425925925926</c:v>
                </c:pt>
                <c:pt idx="4163">
                  <c:v>0.53885416666666663</c:v>
                </c:pt>
                <c:pt idx="4164">
                  <c:v>0.53886574074074078</c:v>
                </c:pt>
                <c:pt idx="4165">
                  <c:v>0.53887731481481482</c:v>
                </c:pt>
                <c:pt idx="4166">
                  <c:v>0.53888888888888886</c:v>
                </c:pt>
                <c:pt idx="4167">
                  <c:v>0.5389004629629629</c:v>
                </c:pt>
                <c:pt idx="4168">
                  <c:v>0.53891203703703705</c:v>
                </c:pt>
                <c:pt idx="4169">
                  <c:v>0.53892361111111109</c:v>
                </c:pt>
                <c:pt idx="4170">
                  <c:v>0.53893518518518524</c:v>
                </c:pt>
                <c:pt idx="4171">
                  <c:v>0.53894675925925928</c:v>
                </c:pt>
                <c:pt idx="4172">
                  <c:v>0.53895833333333332</c:v>
                </c:pt>
                <c:pt idx="4173">
                  <c:v>0.53896990740740736</c:v>
                </c:pt>
                <c:pt idx="4174">
                  <c:v>0.53898148148148151</c:v>
                </c:pt>
                <c:pt idx="4175">
                  <c:v>0.53899305555555554</c:v>
                </c:pt>
                <c:pt idx="4176">
                  <c:v>0.53900462962962969</c:v>
                </c:pt>
                <c:pt idx="4177">
                  <c:v>0.53901620370370373</c:v>
                </c:pt>
                <c:pt idx="4178">
                  <c:v>0.53902777777777777</c:v>
                </c:pt>
                <c:pt idx="4179">
                  <c:v>0.53903935185185181</c:v>
                </c:pt>
                <c:pt idx="4180">
                  <c:v>0.53905092592592596</c:v>
                </c:pt>
                <c:pt idx="4181">
                  <c:v>0.5390625</c:v>
                </c:pt>
                <c:pt idx="4182">
                  <c:v>0.53907407407407404</c:v>
                </c:pt>
                <c:pt idx="4183">
                  <c:v>0.53908564814814819</c:v>
                </c:pt>
                <c:pt idx="4184">
                  <c:v>0.53909722222222223</c:v>
                </c:pt>
                <c:pt idx="4185">
                  <c:v>0.53910879629629627</c:v>
                </c:pt>
                <c:pt idx="4186">
                  <c:v>0.53912037037037031</c:v>
                </c:pt>
                <c:pt idx="4187">
                  <c:v>0.53913194444444446</c:v>
                </c:pt>
                <c:pt idx="4188">
                  <c:v>0.53914351851851849</c:v>
                </c:pt>
                <c:pt idx="4189">
                  <c:v>0.53915509259259264</c:v>
                </c:pt>
                <c:pt idx="4190">
                  <c:v>0.53916666666666668</c:v>
                </c:pt>
                <c:pt idx="4191">
                  <c:v>0.53917824074074072</c:v>
                </c:pt>
                <c:pt idx="4192">
                  <c:v>0.53918981481481476</c:v>
                </c:pt>
                <c:pt idx="4193">
                  <c:v>0.53920138888888891</c:v>
                </c:pt>
                <c:pt idx="4194">
                  <c:v>0.53921296296296295</c:v>
                </c:pt>
                <c:pt idx="4195">
                  <c:v>0.5392245370370371</c:v>
                </c:pt>
                <c:pt idx="4196">
                  <c:v>0.53923611111111114</c:v>
                </c:pt>
                <c:pt idx="4197">
                  <c:v>0.53924768518518518</c:v>
                </c:pt>
                <c:pt idx="4198">
                  <c:v>0.53925925925925922</c:v>
                </c:pt>
                <c:pt idx="4199">
                  <c:v>0.53927083333333337</c:v>
                </c:pt>
                <c:pt idx="4200">
                  <c:v>0.5392824074074074</c:v>
                </c:pt>
                <c:pt idx="4201">
                  <c:v>0.53929398148148155</c:v>
                </c:pt>
                <c:pt idx="4202">
                  <c:v>0.53930555555555559</c:v>
                </c:pt>
                <c:pt idx="4203">
                  <c:v>0.53931712962962963</c:v>
                </c:pt>
                <c:pt idx="4204">
                  <c:v>0.53932870370370367</c:v>
                </c:pt>
                <c:pt idx="4205">
                  <c:v>0.53934027777777771</c:v>
                </c:pt>
                <c:pt idx="4206">
                  <c:v>0.53935185185185186</c:v>
                </c:pt>
                <c:pt idx="4207">
                  <c:v>0.5393634259259259</c:v>
                </c:pt>
                <c:pt idx="4208">
                  <c:v>0.53937500000000005</c:v>
                </c:pt>
                <c:pt idx="4209">
                  <c:v>0.53938657407407409</c:v>
                </c:pt>
                <c:pt idx="4210">
                  <c:v>0.53939814814814813</c:v>
                </c:pt>
                <c:pt idx="4211">
                  <c:v>0.53940972222222217</c:v>
                </c:pt>
                <c:pt idx="4212">
                  <c:v>0.53942129629629632</c:v>
                </c:pt>
                <c:pt idx="4213">
                  <c:v>0.53943287037037035</c:v>
                </c:pt>
                <c:pt idx="4214">
                  <c:v>0.5394444444444445</c:v>
                </c:pt>
                <c:pt idx="4215">
                  <c:v>0.53945601851851854</c:v>
                </c:pt>
                <c:pt idx="4216">
                  <c:v>0.53946759259259258</c:v>
                </c:pt>
                <c:pt idx="4217">
                  <c:v>0.53947916666666662</c:v>
                </c:pt>
                <c:pt idx="4218">
                  <c:v>0.53949074074074077</c:v>
                </c:pt>
                <c:pt idx="4219">
                  <c:v>0.53950231481481481</c:v>
                </c:pt>
                <c:pt idx="4220">
                  <c:v>0.53951388888888896</c:v>
                </c:pt>
                <c:pt idx="4221">
                  <c:v>0.539525462962963</c:v>
                </c:pt>
                <c:pt idx="4222">
                  <c:v>0.53953703703703704</c:v>
                </c:pt>
                <c:pt idx="4223">
                  <c:v>0.53954861111111108</c:v>
                </c:pt>
                <c:pt idx="4224">
                  <c:v>0.53956018518518511</c:v>
                </c:pt>
                <c:pt idx="4225">
                  <c:v>0.53957175925925926</c:v>
                </c:pt>
                <c:pt idx="4226">
                  <c:v>0.5395833333333333</c:v>
                </c:pt>
                <c:pt idx="4227">
                  <c:v>0.53959490740740745</c:v>
                </c:pt>
                <c:pt idx="4228">
                  <c:v>0.53960648148148149</c:v>
                </c:pt>
                <c:pt idx="4229">
                  <c:v>0.53961805555555553</c:v>
                </c:pt>
                <c:pt idx="4230">
                  <c:v>0.53962962962962957</c:v>
                </c:pt>
                <c:pt idx="4231">
                  <c:v>0.53964120370370372</c:v>
                </c:pt>
                <c:pt idx="4232">
                  <c:v>0.53965277777777776</c:v>
                </c:pt>
                <c:pt idx="4233">
                  <c:v>0.53966435185185191</c:v>
                </c:pt>
                <c:pt idx="4234">
                  <c:v>0.53967592592592595</c:v>
                </c:pt>
                <c:pt idx="4235">
                  <c:v>0.53968749999999999</c:v>
                </c:pt>
                <c:pt idx="4236">
                  <c:v>0.53969907407407403</c:v>
                </c:pt>
                <c:pt idx="4237">
                  <c:v>0.53971064814814818</c:v>
                </c:pt>
                <c:pt idx="4238">
                  <c:v>0.53972222222222221</c:v>
                </c:pt>
                <c:pt idx="4239">
                  <c:v>0.53973379629629636</c:v>
                </c:pt>
                <c:pt idx="4240">
                  <c:v>0.5397453703703704</c:v>
                </c:pt>
                <c:pt idx="4241">
                  <c:v>0.53975694444444444</c:v>
                </c:pt>
                <c:pt idx="4242">
                  <c:v>0.53976851851851848</c:v>
                </c:pt>
                <c:pt idx="4243">
                  <c:v>0.53978009259259252</c:v>
                </c:pt>
                <c:pt idx="4244">
                  <c:v>0.53979166666666667</c:v>
                </c:pt>
                <c:pt idx="4245">
                  <c:v>0.53980324074074071</c:v>
                </c:pt>
                <c:pt idx="4246">
                  <c:v>0.53981481481481486</c:v>
                </c:pt>
                <c:pt idx="4247">
                  <c:v>0.5398263888888889</c:v>
                </c:pt>
                <c:pt idx="4248">
                  <c:v>0.53983796296296294</c:v>
                </c:pt>
                <c:pt idx="4249">
                  <c:v>0.53984953703703698</c:v>
                </c:pt>
                <c:pt idx="4250">
                  <c:v>0.53986111111111112</c:v>
                </c:pt>
                <c:pt idx="4251">
                  <c:v>0.53987268518518516</c:v>
                </c:pt>
                <c:pt idx="4252">
                  <c:v>0.53988425925925931</c:v>
                </c:pt>
                <c:pt idx="4253">
                  <c:v>0.53989583333333335</c:v>
                </c:pt>
                <c:pt idx="4254">
                  <c:v>0.53990740740740739</c:v>
                </c:pt>
                <c:pt idx="4255">
                  <c:v>0.53991898148148143</c:v>
                </c:pt>
                <c:pt idx="4256">
                  <c:v>0.53993055555555558</c:v>
                </c:pt>
                <c:pt idx="4257">
                  <c:v>0.53994212962962962</c:v>
                </c:pt>
                <c:pt idx="4258">
                  <c:v>0.53995370370370377</c:v>
                </c:pt>
                <c:pt idx="4259">
                  <c:v>0.53996527777777781</c:v>
                </c:pt>
                <c:pt idx="4260">
                  <c:v>0.53997685185185185</c:v>
                </c:pt>
                <c:pt idx="4261">
                  <c:v>0.53998842592592589</c:v>
                </c:pt>
                <c:pt idx="4262">
                  <c:v>0.54</c:v>
                </c:pt>
                <c:pt idx="4263">
                  <c:v>0.54001157407407407</c:v>
                </c:pt>
                <c:pt idx="4264">
                  <c:v>0.54002314814814811</c:v>
                </c:pt>
                <c:pt idx="4265">
                  <c:v>0.54003472222222226</c:v>
                </c:pt>
                <c:pt idx="4266">
                  <c:v>0.5400462962962963</c:v>
                </c:pt>
                <c:pt idx="4267">
                  <c:v>0.54005787037037034</c:v>
                </c:pt>
                <c:pt idx="4268">
                  <c:v>0.54006944444444438</c:v>
                </c:pt>
                <c:pt idx="4269">
                  <c:v>0.54008101851851853</c:v>
                </c:pt>
                <c:pt idx="4270">
                  <c:v>0.54009259259259257</c:v>
                </c:pt>
                <c:pt idx="4271">
                  <c:v>0.54010416666666672</c:v>
                </c:pt>
                <c:pt idx="4272">
                  <c:v>0.54011574074074076</c:v>
                </c:pt>
                <c:pt idx="4273">
                  <c:v>0.5401273148148148</c:v>
                </c:pt>
                <c:pt idx="4274">
                  <c:v>0.54013888888888884</c:v>
                </c:pt>
                <c:pt idx="4275">
                  <c:v>0.54015046296296299</c:v>
                </c:pt>
                <c:pt idx="4276">
                  <c:v>0.54016203703703702</c:v>
                </c:pt>
                <c:pt idx="4277">
                  <c:v>0.54017361111111117</c:v>
                </c:pt>
                <c:pt idx="4278">
                  <c:v>0.54018518518518521</c:v>
                </c:pt>
                <c:pt idx="4279">
                  <c:v>0.54019675925925925</c:v>
                </c:pt>
                <c:pt idx="4280">
                  <c:v>0.54020833333333329</c:v>
                </c:pt>
                <c:pt idx="4281">
                  <c:v>0.54021990740740744</c:v>
                </c:pt>
                <c:pt idx="4282">
                  <c:v>0.54023148148148148</c:v>
                </c:pt>
                <c:pt idx="4283">
                  <c:v>0.54024305555555563</c:v>
                </c:pt>
                <c:pt idx="4284">
                  <c:v>0.54025462962962967</c:v>
                </c:pt>
                <c:pt idx="4285">
                  <c:v>0.54026620370370371</c:v>
                </c:pt>
                <c:pt idx="4286">
                  <c:v>0.54027777777777775</c:v>
                </c:pt>
                <c:pt idx="4287">
                  <c:v>0.54028935185185178</c:v>
                </c:pt>
                <c:pt idx="4288">
                  <c:v>0.54030092592592593</c:v>
                </c:pt>
                <c:pt idx="4289">
                  <c:v>0.54031249999999997</c:v>
                </c:pt>
                <c:pt idx="4290">
                  <c:v>0.54032407407407412</c:v>
                </c:pt>
                <c:pt idx="4291">
                  <c:v>0.54033564814814816</c:v>
                </c:pt>
                <c:pt idx="4292">
                  <c:v>0.5403472222222222</c:v>
                </c:pt>
                <c:pt idx="4293">
                  <c:v>0.54035879629629624</c:v>
                </c:pt>
                <c:pt idx="4294">
                  <c:v>0.54037037037037039</c:v>
                </c:pt>
                <c:pt idx="4295">
                  <c:v>0.54038194444444443</c:v>
                </c:pt>
                <c:pt idx="4296">
                  <c:v>0.54039351851851858</c:v>
                </c:pt>
                <c:pt idx="4297">
                  <c:v>0.54040509259259262</c:v>
                </c:pt>
                <c:pt idx="4298">
                  <c:v>0.54041666666666666</c:v>
                </c:pt>
                <c:pt idx="4299">
                  <c:v>0.5404282407407407</c:v>
                </c:pt>
                <c:pt idx="4300">
                  <c:v>0.54043981481481485</c:v>
                </c:pt>
                <c:pt idx="4301">
                  <c:v>0.54045138888888888</c:v>
                </c:pt>
                <c:pt idx="4302">
                  <c:v>0.54046296296296303</c:v>
                </c:pt>
                <c:pt idx="4303">
                  <c:v>0.54047453703703707</c:v>
                </c:pt>
                <c:pt idx="4304">
                  <c:v>0.54048611111111111</c:v>
                </c:pt>
                <c:pt idx="4305">
                  <c:v>0.54049768518518515</c:v>
                </c:pt>
                <c:pt idx="4306">
                  <c:v>0.54050925925925919</c:v>
                </c:pt>
                <c:pt idx="4307">
                  <c:v>0.54052083333333334</c:v>
                </c:pt>
                <c:pt idx="4308">
                  <c:v>0.54053240740740738</c:v>
                </c:pt>
                <c:pt idx="4309">
                  <c:v>0.54054398148148153</c:v>
                </c:pt>
                <c:pt idx="4310">
                  <c:v>0.54055555555555557</c:v>
                </c:pt>
                <c:pt idx="4311">
                  <c:v>0.54056712962962961</c:v>
                </c:pt>
                <c:pt idx="4312">
                  <c:v>0.54057870370370364</c:v>
                </c:pt>
                <c:pt idx="4313">
                  <c:v>0.54059027777777779</c:v>
                </c:pt>
                <c:pt idx="4314">
                  <c:v>0.54060185185185183</c:v>
                </c:pt>
                <c:pt idx="4315">
                  <c:v>0.54061342592592598</c:v>
                </c:pt>
                <c:pt idx="4316">
                  <c:v>0.54062500000000002</c:v>
                </c:pt>
                <c:pt idx="4317">
                  <c:v>0.54063657407407406</c:v>
                </c:pt>
                <c:pt idx="4318">
                  <c:v>0.5406481481481481</c:v>
                </c:pt>
                <c:pt idx="4319">
                  <c:v>0.54065972222222225</c:v>
                </c:pt>
                <c:pt idx="4320">
                  <c:v>0.54067129629629629</c:v>
                </c:pt>
                <c:pt idx="4321">
                  <c:v>0.54068287037037044</c:v>
                </c:pt>
                <c:pt idx="4322">
                  <c:v>0.54069444444444448</c:v>
                </c:pt>
                <c:pt idx="4323">
                  <c:v>0.54070601851851852</c:v>
                </c:pt>
                <c:pt idx="4324">
                  <c:v>0.54071759259259256</c:v>
                </c:pt>
                <c:pt idx="4325">
                  <c:v>0.54072916666666659</c:v>
                </c:pt>
                <c:pt idx="4326">
                  <c:v>0.54074074074074074</c:v>
                </c:pt>
                <c:pt idx="4327">
                  <c:v>0.54075231481481478</c:v>
                </c:pt>
                <c:pt idx="4328">
                  <c:v>0.54076388888888893</c:v>
                </c:pt>
                <c:pt idx="4329">
                  <c:v>0.54077546296296297</c:v>
                </c:pt>
                <c:pt idx="4330">
                  <c:v>0.54078703703703701</c:v>
                </c:pt>
                <c:pt idx="4331">
                  <c:v>0.54079861111111105</c:v>
                </c:pt>
                <c:pt idx="4332">
                  <c:v>0.5408101851851852</c:v>
                </c:pt>
                <c:pt idx="4333">
                  <c:v>0.54082175925925924</c:v>
                </c:pt>
                <c:pt idx="4334">
                  <c:v>0.54083333333333339</c:v>
                </c:pt>
                <c:pt idx="4335">
                  <c:v>0.54084490740740743</c:v>
                </c:pt>
                <c:pt idx="4336">
                  <c:v>0.54085648148148147</c:v>
                </c:pt>
                <c:pt idx="4337">
                  <c:v>0.5408680555555555</c:v>
                </c:pt>
                <c:pt idx="4338">
                  <c:v>0.54087962962962965</c:v>
                </c:pt>
                <c:pt idx="4339">
                  <c:v>0.54089120370370369</c:v>
                </c:pt>
                <c:pt idx="4340">
                  <c:v>0.54090277777777784</c:v>
                </c:pt>
                <c:pt idx="4341">
                  <c:v>0.54091435185185188</c:v>
                </c:pt>
                <c:pt idx="4342">
                  <c:v>0.54092592592592592</c:v>
                </c:pt>
                <c:pt idx="4343">
                  <c:v>0.54093749999999996</c:v>
                </c:pt>
                <c:pt idx="4344">
                  <c:v>0.54094907407407411</c:v>
                </c:pt>
                <c:pt idx="4345">
                  <c:v>0.54096064814814815</c:v>
                </c:pt>
                <c:pt idx="4346">
                  <c:v>0.54097222222222219</c:v>
                </c:pt>
                <c:pt idx="4347">
                  <c:v>0.54098379629629634</c:v>
                </c:pt>
                <c:pt idx="4348">
                  <c:v>0.54099537037037038</c:v>
                </c:pt>
                <c:pt idx="4349">
                  <c:v>0.54100694444444442</c:v>
                </c:pt>
                <c:pt idx="4350">
                  <c:v>0.54101851851851845</c:v>
                </c:pt>
                <c:pt idx="4351">
                  <c:v>0.5410300925925926</c:v>
                </c:pt>
                <c:pt idx="4352">
                  <c:v>0.54104166666666664</c:v>
                </c:pt>
                <c:pt idx="4353">
                  <c:v>0.54105324074074079</c:v>
                </c:pt>
                <c:pt idx="4354">
                  <c:v>0.54106481481481483</c:v>
                </c:pt>
                <c:pt idx="4355">
                  <c:v>0.54107638888888887</c:v>
                </c:pt>
                <c:pt idx="4356">
                  <c:v>0.54108796296296291</c:v>
                </c:pt>
                <c:pt idx="4357">
                  <c:v>0.54109953703703706</c:v>
                </c:pt>
                <c:pt idx="4358">
                  <c:v>0.5411111111111111</c:v>
                </c:pt>
                <c:pt idx="4359">
                  <c:v>0.54112268518518525</c:v>
                </c:pt>
                <c:pt idx="4360">
                  <c:v>0.54113425925925929</c:v>
                </c:pt>
                <c:pt idx="4361">
                  <c:v>0.54114583333333333</c:v>
                </c:pt>
                <c:pt idx="4362">
                  <c:v>0.54115740740740736</c:v>
                </c:pt>
                <c:pt idx="4363">
                  <c:v>0.54116898148148151</c:v>
                </c:pt>
                <c:pt idx="4364">
                  <c:v>0.54118055555555555</c:v>
                </c:pt>
                <c:pt idx="4365">
                  <c:v>0.5411921296296297</c:v>
                </c:pt>
                <c:pt idx="4366">
                  <c:v>0.54120370370370374</c:v>
                </c:pt>
                <c:pt idx="4367">
                  <c:v>0.54121527777777778</c:v>
                </c:pt>
                <c:pt idx="4368">
                  <c:v>0.54122685185185182</c:v>
                </c:pt>
                <c:pt idx="4369">
                  <c:v>0.54123842592592586</c:v>
                </c:pt>
                <c:pt idx="4370">
                  <c:v>0.54125000000000001</c:v>
                </c:pt>
                <c:pt idx="4371">
                  <c:v>0.54126157407407405</c:v>
                </c:pt>
                <c:pt idx="4372">
                  <c:v>0.5412731481481482</c:v>
                </c:pt>
                <c:pt idx="4373">
                  <c:v>0.54128472222222224</c:v>
                </c:pt>
                <c:pt idx="4374">
                  <c:v>0.54129629629629628</c:v>
                </c:pt>
                <c:pt idx="4375">
                  <c:v>0.54130787037037031</c:v>
                </c:pt>
                <c:pt idx="4376">
                  <c:v>0.54131944444444446</c:v>
                </c:pt>
                <c:pt idx="4377">
                  <c:v>0.5413310185185185</c:v>
                </c:pt>
                <c:pt idx="4378">
                  <c:v>0.54134259259259265</c:v>
                </c:pt>
                <c:pt idx="4379">
                  <c:v>0.54135416666666669</c:v>
                </c:pt>
                <c:pt idx="4380">
                  <c:v>0.54136574074074073</c:v>
                </c:pt>
                <c:pt idx="4381">
                  <c:v>0.54137731481481477</c:v>
                </c:pt>
                <c:pt idx="4382">
                  <c:v>0.54138888888888892</c:v>
                </c:pt>
                <c:pt idx="4383">
                  <c:v>0.54140046296296296</c:v>
                </c:pt>
                <c:pt idx="4384">
                  <c:v>0.54141203703703711</c:v>
                </c:pt>
                <c:pt idx="4385">
                  <c:v>0.54142361111111115</c:v>
                </c:pt>
                <c:pt idx="4386">
                  <c:v>0.54143518518518519</c:v>
                </c:pt>
                <c:pt idx="4387">
                  <c:v>0.54144675925925922</c:v>
                </c:pt>
                <c:pt idx="4388">
                  <c:v>0.54145833333333326</c:v>
                </c:pt>
                <c:pt idx="4389">
                  <c:v>0.54146990740740741</c:v>
                </c:pt>
                <c:pt idx="4390">
                  <c:v>0.54148148148148145</c:v>
                </c:pt>
                <c:pt idx="4391">
                  <c:v>0.5414930555555556</c:v>
                </c:pt>
                <c:pt idx="4392">
                  <c:v>0.54150462962962964</c:v>
                </c:pt>
                <c:pt idx="4393">
                  <c:v>0.54151620370370368</c:v>
                </c:pt>
                <c:pt idx="4394">
                  <c:v>0.54152777777777772</c:v>
                </c:pt>
                <c:pt idx="4395">
                  <c:v>0.54153935185185187</c:v>
                </c:pt>
                <c:pt idx="4396">
                  <c:v>0.54155092592592591</c:v>
                </c:pt>
                <c:pt idx="4397">
                  <c:v>0.54156250000000006</c:v>
                </c:pt>
                <c:pt idx="4398">
                  <c:v>0.5415740740740741</c:v>
                </c:pt>
                <c:pt idx="4399">
                  <c:v>0.54158564814814814</c:v>
                </c:pt>
                <c:pt idx="4400">
                  <c:v>0.54159722222222217</c:v>
                </c:pt>
                <c:pt idx="4401">
                  <c:v>0.54160879629629632</c:v>
                </c:pt>
                <c:pt idx="4402">
                  <c:v>0.54162037037037036</c:v>
                </c:pt>
                <c:pt idx="4403">
                  <c:v>0.54163194444444451</c:v>
                </c:pt>
                <c:pt idx="4404">
                  <c:v>0.54164351851851855</c:v>
                </c:pt>
                <c:pt idx="4405">
                  <c:v>0.54165509259259259</c:v>
                </c:pt>
                <c:pt idx="4406">
                  <c:v>0.54166666666666663</c:v>
                </c:pt>
                <c:pt idx="4407">
                  <c:v>0.54167824074074067</c:v>
                </c:pt>
                <c:pt idx="4408">
                  <c:v>0.54168981481481482</c:v>
                </c:pt>
                <c:pt idx="4409">
                  <c:v>0.54170138888888886</c:v>
                </c:pt>
                <c:pt idx="4410">
                  <c:v>0.54171296296296301</c:v>
                </c:pt>
                <c:pt idx="4411">
                  <c:v>0.54172453703703705</c:v>
                </c:pt>
                <c:pt idx="4412">
                  <c:v>0.54173611111111108</c:v>
                </c:pt>
                <c:pt idx="4413">
                  <c:v>0.54174768518518512</c:v>
                </c:pt>
                <c:pt idx="4414">
                  <c:v>0.54175925925925927</c:v>
                </c:pt>
                <c:pt idx="4415">
                  <c:v>0.54177083333333331</c:v>
                </c:pt>
                <c:pt idx="4416">
                  <c:v>0.54178240740740746</c:v>
                </c:pt>
                <c:pt idx="4417">
                  <c:v>0.5417939814814815</c:v>
                </c:pt>
                <c:pt idx="4418">
                  <c:v>0.54180555555555554</c:v>
                </c:pt>
                <c:pt idx="4419">
                  <c:v>0.54181712962962958</c:v>
                </c:pt>
                <c:pt idx="4420">
                  <c:v>0.54182870370370373</c:v>
                </c:pt>
                <c:pt idx="4421">
                  <c:v>0.54184027777777777</c:v>
                </c:pt>
                <c:pt idx="4422">
                  <c:v>0.54185185185185192</c:v>
                </c:pt>
                <c:pt idx="4423">
                  <c:v>0.54186342592592596</c:v>
                </c:pt>
                <c:pt idx="4424">
                  <c:v>0.541875</c:v>
                </c:pt>
                <c:pt idx="4425">
                  <c:v>0.54188657407407403</c:v>
                </c:pt>
                <c:pt idx="4426">
                  <c:v>0.54189814814814818</c:v>
                </c:pt>
                <c:pt idx="4427">
                  <c:v>0.54190972222222222</c:v>
                </c:pt>
                <c:pt idx="4428">
                  <c:v>0.54192129629629626</c:v>
                </c:pt>
                <c:pt idx="4429">
                  <c:v>0.54193287037037041</c:v>
                </c:pt>
                <c:pt idx="4430">
                  <c:v>0.54194444444444445</c:v>
                </c:pt>
                <c:pt idx="4431">
                  <c:v>0.54195601851851849</c:v>
                </c:pt>
                <c:pt idx="4432">
                  <c:v>0.54196759259259253</c:v>
                </c:pt>
                <c:pt idx="4433">
                  <c:v>0.54197916666666668</c:v>
                </c:pt>
                <c:pt idx="4434">
                  <c:v>0.54199074074074072</c:v>
                </c:pt>
                <c:pt idx="4435">
                  <c:v>0.54200231481481487</c:v>
                </c:pt>
                <c:pt idx="4436">
                  <c:v>0.54201388888888891</c:v>
                </c:pt>
                <c:pt idx="4437">
                  <c:v>0.54202546296296295</c:v>
                </c:pt>
                <c:pt idx="4438">
                  <c:v>0.54203703703703698</c:v>
                </c:pt>
                <c:pt idx="4439">
                  <c:v>0.54204861111111113</c:v>
                </c:pt>
                <c:pt idx="4440">
                  <c:v>0.54206018518518517</c:v>
                </c:pt>
                <c:pt idx="4441">
                  <c:v>0.54207175925925932</c:v>
                </c:pt>
                <c:pt idx="4442">
                  <c:v>0.54208333333333336</c:v>
                </c:pt>
                <c:pt idx="4443">
                  <c:v>0.5420949074074074</c:v>
                </c:pt>
                <c:pt idx="4444">
                  <c:v>0.54210648148148144</c:v>
                </c:pt>
                <c:pt idx="4445">
                  <c:v>0.54211805555555559</c:v>
                </c:pt>
                <c:pt idx="4446">
                  <c:v>0.54212962962962963</c:v>
                </c:pt>
                <c:pt idx="4447">
                  <c:v>0.54214120370370367</c:v>
                </c:pt>
                <c:pt idx="4448">
                  <c:v>0.54215277777777782</c:v>
                </c:pt>
                <c:pt idx="4449">
                  <c:v>0.54216435185185186</c:v>
                </c:pt>
                <c:pt idx="4450">
                  <c:v>0.54217592592592589</c:v>
                </c:pt>
                <c:pt idx="4451">
                  <c:v>0.54218749999999993</c:v>
                </c:pt>
                <c:pt idx="4452">
                  <c:v>0.54219907407407408</c:v>
                </c:pt>
                <c:pt idx="4453">
                  <c:v>0.54221064814814812</c:v>
                </c:pt>
                <c:pt idx="4454">
                  <c:v>0.54222222222222227</c:v>
                </c:pt>
                <c:pt idx="4455">
                  <c:v>0.54223379629629631</c:v>
                </c:pt>
                <c:pt idx="4456">
                  <c:v>0.54224537037037035</c:v>
                </c:pt>
                <c:pt idx="4457">
                  <c:v>0.54225694444444439</c:v>
                </c:pt>
                <c:pt idx="4458">
                  <c:v>0.54226851851851854</c:v>
                </c:pt>
                <c:pt idx="4459">
                  <c:v>0.54228009259259258</c:v>
                </c:pt>
                <c:pt idx="4460">
                  <c:v>0.54229166666666673</c:v>
                </c:pt>
                <c:pt idx="4461">
                  <c:v>0.54230324074074077</c:v>
                </c:pt>
                <c:pt idx="4462">
                  <c:v>0.54231481481481481</c:v>
                </c:pt>
                <c:pt idx="4463">
                  <c:v>0.54232638888888884</c:v>
                </c:pt>
                <c:pt idx="4464">
                  <c:v>0.54233796296296299</c:v>
                </c:pt>
                <c:pt idx="4465">
                  <c:v>0.54234953703703703</c:v>
                </c:pt>
                <c:pt idx="4466">
                  <c:v>0.54236111111111118</c:v>
                </c:pt>
                <c:pt idx="4467">
                  <c:v>0.54237268518518522</c:v>
                </c:pt>
                <c:pt idx="4468">
                  <c:v>0.54238425925925926</c:v>
                </c:pt>
                <c:pt idx="4469">
                  <c:v>0.5423958333333333</c:v>
                </c:pt>
                <c:pt idx="4470">
                  <c:v>0.54240740740740734</c:v>
                </c:pt>
                <c:pt idx="4471">
                  <c:v>0.54241898148148149</c:v>
                </c:pt>
                <c:pt idx="4472">
                  <c:v>0.54243055555555553</c:v>
                </c:pt>
                <c:pt idx="4473">
                  <c:v>0.54244212962962968</c:v>
                </c:pt>
                <c:pt idx="4474">
                  <c:v>0.54245370370370372</c:v>
                </c:pt>
                <c:pt idx="4475">
                  <c:v>0.54246527777777775</c:v>
                </c:pt>
                <c:pt idx="4476">
                  <c:v>0.54247685185185179</c:v>
                </c:pt>
                <c:pt idx="4477">
                  <c:v>0.54248842592592594</c:v>
                </c:pt>
                <c:pt idx="4478">
                  <c:v>0.54249999999999998</c:v>
                </c:pt>
                <c:pt idx="4479">
                  <c:v>0.54251157407407413</c:v>
                </c:pt>
                <c:pt idx="4480">
                  <c:v>0.54252314814814817</c:v>
                </c:pt>
                <c:pt idx="4481">
                  <c:v>0.54253472222222221</c:v>
                </c:pt>
                <c:pt idx="4482">
                  <c:v>0.54254629629629625</c:v>
                </c:pt>
                <c:pt idx="4483">
                  <c:v>0.5425578703703704</c:v>
                </c:pt>
                <c:pt idx="4484">
                  <c:v>0.54256944444444444</c:v>
                </c:pt>
                <c:pt idx="4485">
                  <c:v>0.54258101851851859</c:v>
                </c:pt>
                <c:pt idx="4486">
                  <c:v>0.54259259259259263</c:v>
                </c:pt>
                <c:pt idx="4487">
                  <c:v>0.54260416666666667</c:v>
                </c:pt>
                <c:pt idx="4488">
                  <c:v>0.5426157407407407</c:v>
                </c:pt>
                <c:pt idx="4489">
                  <c:v>0.54262731481481474</c:v>
                </c:pt>
                <c:pt idx="4490">
                  <c:v>0.54263888888888889</c:v>
                </c:pt>
                <c:pt idx="4491">
                  <c:v>0.54265046296296293</c:v>
                </c:pt>
                <c:pt idx="4492">
                  <c:v>0.54266203703703708</c:v>
                </c:pt>
                <c:pt idx="4493">
                  <c:v>0.54267361111111112</c:v>
                </c:pt>
                <c:pt idx="4494">
                  <c:v>0.54268518518518516</c:v>
                </c:pt>
                <c:pt idx="4495">
                  <c:v>0.5426967592592592</c:v>
                </c:pt>
                <c:pt idx="4496">
                  <c:v>0.54270833333333335</c:v>
                </c:pt>
                <c:pt idx="4497">
                  <c:v>0.54271990740740739</c:v>
                </c:pt>
                <c:pt idx="4498">
                  <c:v>0.54273148148148154</c:v>
                </c:pt>
                <c:pt idx="4499">
                  <c:v>0.54274305555555558</c:v>
                </c:pt>
                <c:pt idx="4500">
                  <c:v>0.54275462962962961</c:v>
                </c:pt>
                <c:pt idx="4501">
                  <c:v>0.54276620370370365</c:v>
                </c:pt>
                <c:pt idx="4502">
                  <c:v>0.5427777777777778</c:v>
                </c:pt>
                <c:pt idx="4503">
                  <c:v>0.54278935185185184</c:v>
                </c:pt>
                <c:pt idx="4504">
                  <c:v>0.54280092592592599</c:v>
                </c:pt>
                <c:pt idx="4505">
                  <c:v>0.54281250000000003</c:v>
                </c:pt>
                <c:pt idx="4506">
                  <c:v>0.54282407407407407</c:v>
                </c:pt>
                <c:pt idx="4507">
                  <c:v>0.54283564814814811</c:v>
                </c:pt>
                <c:pt idx="4508">
                  <c:v>0.54284722222222226</c:v>
                </c:pt>
                <c:pt idx="4509">
                  <c:v>0.5428587962962963</c:v>
                </c:pt>
                <c:pt idx="4510">
                  <c:v>0.54287037037037034</c:v>
                </c:pt>
                <c:pt idx="4511">
                  <c:v>0.54288194444444449</c:v>
                </c:pt>
                <c:pt idx="4512">
                  <c:v>0.54289351851851853</c:v>
                </c:pt>
                <c:pt idx="4513">
                  <c:v>0.54290509259259256</c:v>
                </c:pt>
                <c:pt idx="4514">
                  <c:v>0.5429166666666666</c:v>
                </c:pt>
                <c:pt idx="4515">
                  <c:v>0.54292824074074075</c:v>
                </c:pt>
                <c:pt idx="4516">
                  <c:v>0.54293981481481479</c:v>
                </c:pt>
                <c:pt idx="4517">
                  <c:v>0.54295138888888894</c:v>
                </c:pt>
                <c:pt idx="4518">
                  <c:v>0.54296296296296298</c:v>
                </c:pt>
                <c:pt idx="4519">
                  <c:v>0.54297453703703702</c:v>
                </c:pt>
                <c:pt idx="4520">
                  <c:v>0.54298611111111106</c:v>
                </c:pt>
                <c:pt idx="4521">
                  <c:v>0.54299768518518521</c:v>
                </c:pt>
                <c:pt idx="4522">
                  <c:v>0.54300925925925925</c:v>
                </c:pt>
                <c:pt idx="4523">
                  <c:v>0.5430208333333334</c:v>
                </c:pt>
                <c:pt idx="4524">
                  <c:v>0.54303240740740744</c:v>
                </c:pt>
                <c:pt idx="4525">
                  <c:v>0.54304398148148147</c:v>
                </c:pt>
                <c:pt idx="4526">
                  <c:v>0.54305555555555551</c:v>
                </c:pt>
                <c:pt idx="4527">
                  <c:v>0.54306712962962966</c:v>
                </c:pt>
                <c:pt idx="4528">
                  <c:v>0.5430787037037037</c:v>
                </c:pt>
                <c:pt idx="4529">
                  <c:v>0.54309027777777774</c:v>
                </c:pt>
                <c:pt idx="4530">
                  <c:v>0.54310185185185189</c:v>
                </c:pt>
                <c:pt idx="4531">
                  <c:v>0.54311342592592593</c:v>
                </c:pt>
                <c:pt idx="4532">
                  <c:v>0.54312499999999997</c:v>
                </c:pt>
                <c:pt idx="4533">
                  <c:v>0.54313657407407401</c:v>
                </c:pt>
                <c:pt idx="4534">
                  <c:v>0.54314814814814816</c:v>
                </c:pt>
                <c:pt idx="4535">
                  <c:v>0.5431597222222222</c:v>
                </c:pt>
                <c:pt idx="4536">
                  <c:v>0.54317129629629635</c:v>
                </c:pt>
                <c:pt idx="4537">
                  <c:v>0.54318287037037039</c:v>
                </c:pt>
                <c:pt idx="4538">
                  <c:v>0.54319444444444442</c:v>
                </c:pt>
                <c:pt idx="4539">
                  <c:v>0.54320601851851846</c:v>
                </c:pt>
                <c:pt idx="4540">
                  <c:v>0.54321759259259261</c:v>
                </c:pt>
                <c:pt idx="4541">
                  <c:v>0.54322916666666665</c:v>
                </c:pt>
                <c:pt idx="4542">
                  <c:v>0.5432407407407408</c:v>
                </c:pt>
                <c:pt idx="4543">
                  <c:v>0.54325231481481484</c:v>
                </c:pt>
                <c:pt idx="4544">
                  <c:v>0.54326388888888888</c:v>
                </c:pt>
                <c:pt idx="4545">
                  <c:v>0.54327546296296292</c:v>
                </c:pt>
                <c:pt idx="4546">
                  <c:v>0.54328703703703707</c:v>
                </c:pt>
                <c:pt idx="4547">
                  <c:v>0.54329861111111111</c:v>
                </c:pt>
                <c:pt idx="4548">
                  <c:v>0.54331018518518526</c:v>
                </c:pt>
                <c:pt idx="4549">
                  <c:v>0.5433217592592593</c:v>
                </c:pt>
                <c:pt idx="4550">
                  <c:v>0.54333333333333333</c:v>
                </c:pt>
                <c:pt idx="4551">
                  <c:v>0.54334490740740737</c:v>
                </c:pt>
                <c:pt idx="4552">
                  <c:v>0.54335648148148141</c:v>
                </c:pt>
                <c:pt idx="4553">
                  <c:v>0.54336805555555556</c:v>
                </c:pt>
                <c:pt idx="4554">
                  <c:v>0.5433796296296296</c:v>
                </c:pt>
                <c:pt idx="4555">
                  <c:v>0.54339120370370375</c:v>
                </c:pt>
                <c:pt idx="4556">
                  <c:v>0.54340277777777779</c:v>
                </c:pt>
                <c:pt idx="4557">
                  <c:v>0.54341435185185183</c:v>
                </c:pt>
                <c:pt idx="4558">
                  <c:v>0.54342592592592587</c:v>
                </c:pt>
                <c:pt idx="4559">
                  <c:v>0.54343750000000002</c:v>
                </c:pt>
                <c:pt idx="4560">
                  <c:v>0.54344907407407406</c:v>
                </c:pt>
                <c:pt idx="4561">
                  <c:v>0.54346064814814821</c:v>
                </c:pt>
                <c:pt idx="4562">
                  <c:v>0.54347222222222225</c:v>
                </c:pt>
                <c:pt idx="4563">
                  <c:v>0.54348379629629628</c:v>
                </c:pt>
                <c:pt idx="4564">
                  <c:v>0.54349537037037032</c:v>
                </c:pt>
                <c:pt idx="4565">
                  <c:v>0.54350694444444447</c:v>
                </c:pt>
                <c:pt idx="4566">
                  <c:v>0.54351851851851851</c:v>
                </c:pt>
                <c:pt idx="4567">
                  <c:v>0.54353009259259266</c:v>
                </c:pt>
                <c:pt idx="4568">
                  <c:v>0.5435416666666667</c:v>
                </c:pt>
                <c:pt idx="4569">
                  <c:v>0.54355324074074074</c:v>
                </c:pt>
                <c:pt idx="4570">
                  <c:v>0.54356481481481478</c:v>
                </c:pt>
                <c:pt idx="4571">
                  <c:v>0.54357638888888882</c:v>
                </c:pt>
                <c:pt idx="4572">
                  <c:v>0.54358796296296297</c:v>
                </c:pt>
                <c:pt idx="4573">
                  <c:v>0.54359953703703701</c:v>
                </c:pt>
                <c:pt idx="4574">
                  <c:v>0.54361111111111116</c:v>
                </c:pt>
                <c:pt idx="4575">
                  <c:v>0.54362268518518519</c:v>
                </c:pt>
                <c:pt idx="4576">
                  <c:v>0.54363425925925923</c:v>
                </c:pt>
                <c:pt idx="4577">
                  <c:v>0.54364583333333327</c:v>
                </c:pt>
                <c:pt idx="4578">
                  <c:v>0.54365740740740742</c:v>
                </c:pt>
                <c:pt idx="4579">
                  <c:v>0.54366898148148146</c:v>
                </c:pt>
                <c:pt idx="4580">
                  <c:v>0.54368055555555561</c:v>
                </c:pt>
                <c:pt idx="4581">
                  <c:v>0.54369212962962965</c:v>
                </c:pt>
                <c:pt idx="4582">
                  <c:v>0.54370370370370369</c:v>
                </c:pt>
                <c:pt idx="4583">
                  <c:v>0.54371527777777773</c:v>
                </c:pt>
                <c:pt idx="4584">
                  <c:v>0.54372685185185188</c:v>
                </c:pt>
                <c:pt idx="4585">
                  <c:v>0.54373842592592592</c:v>
                </c:pt>
                <c:pt idx="4586">
                  <c:v>0.54375000000000007</c:v>
                </c:pt>
                <c:pt idx="4587">
                  <c:v>0.54376157407407411</c:v>
                </c:pt>
                <c:pt idx="4588">
                  <c:v>0.54377314814814814</c:v>
                </c:pt>
                <c:pt idx="4589">
                  <c:v>0.54378472222222218</c:v>
                </c:pt>
                <c:pt idx="4590">
                  <c:v>0.54379629629629633</c:v>
                </c:pt>
                <c:pt idx="4591">
                  <c:v>0.54380787037037037</c:v>
                </c:pt>
                <c:pt idx="4592">
                  <c:v>0.54381944444444441</c:v>
                </c:pt>
                <c:pt idx="4593">
                  <c:v>0.54383101851851856</c:v>
                </c:pt>
                <c:pt idx="4594">
                  <c:v>0.5438425925925926</c:v>
                </c:pt>
                <c:pt idx="4595">
                  <c:v>0.54385416666666664</c:v>
                </c:pt>
                <c:pt idx="4596">
                  <c:v>0.54386574074074068</c:v>
                </c:pt>
                <c:pt idx="4597">
                  <c:v>0.54387731481481483</c:v>
                </c:pt>
                <c:pt idx="4598">
                  <c:v>0.54388888888888887</c:v>
                </c:pt>
                <c:pt idx="4599">
                  <c:v>0.54390046296296302</c:v>
                </c:pt>
                <c:pt idx="4600">
                  <c:v>0.54391203703703705</c:v>
                </c:pt>
                <c:pt idx="4601">
                  <c:v>0.54392361111111109</c:v>
                </c:pt>
                <c:pt idx="4602">
                  <c:v>0.54393518518518513</c:v>
                </c:pt>
                <c:pt idx="4603">
                  <c:v>0.54394675925925928</c:v>
                </c:pt>
                <c:pt idx="4604">
                  <c:v>0.54395833333333332</c:v>
                </c:pt>
                <c:pt idx="4605">
                  <c:v>0.54396990740740747</c:v>
                </c:pt>
                <c:pt idx="4606">
                  <c:v>0.54398148148148151</c:v>
                </c:pt>
                <c:pt idx="4607">
                  <c:v>0.54399305555555555</c:v>
                </c:pt>
                <c:pt idx="4608">
                  <c:v>0.54400462962962959</c:v>
                </c:pt>
                <c:pt idx="4609">
                  <c:v>0.54401620370370374</c:v>
                </c:pt>
                <c:pt idx="4610">
                  <c:v>0.54402777777777778</c:v>
                </c:pt>
                <c:pt idx="4611">
                  <c:v>0.54403935185185182</c:v>
                </c:pt>
                <c:pt idx="4612">
                  <c:v>0.54405092592592597</c:v>
                </c:pt>
                <c:pt idx="4613">
                  <c:v>0.5440625</c:v>
                </c:pt>
                <c:pt idx="4614">
                  <c:v>0.54407407407407404</c:v>
                </c:pt>
                <c:pt idx="4615">
                  <c:v>0.54408564814814808</c:v>
                </c:pt>
                <c:pt idx="4616">
                  <c:v>0.54409722222222223</c:v>
                </c:pt>
                <c:pt idx="4617">
                  <c:v>0.54410879629629627</c:v>
                </c:pt>
                <c:pt idx="4618">
                  <c:v>0.54412037037037042</c:v>
                </c:pt>
                <c:pt idx="4619">
                  <c:v>0.54413194444444446</c:v>
                </c:pt>
                <c:pt idx="4620">
                  <c:v>0.5441435185185185</c:v>
                </c:pt>
                <c:pt idx="4621">
                  <c:v>0.54415509259259254</c:v>
                </c:pt>
                <c:pt idx="4622">
                  <c:v>0.54416666666666669</c:v>
                </c:pt>
                <c:pt idx="4623">
                  <c:v>0.54417824074074073</c:v>
                </c:pt>
                <c:pt idx="4624">
                  <c:v>0.54418981481481488</c:v>
                </c:pt>
                <c:pt idx="4625">
                  <c:v>0.54420138888888892</c:v>
                </c:pt>
                <c:pt idx="4626">
                  <c:v>0.54421296296296295</c:v>
                </c:pt>
                <c:pt idx="4627">
                  <c:v>0.54422453703703699</c:v>
                </c:pt>
                <c:pt idx="4628">
                  <c:v>0.54423611111111114</c:v>
                </c:pt>
                <c:pt idx="4629">
                  <c:v>0.54424768518518518</c:v>
                </c:pt>
                <c:pt idx="4630">
                  <c:v>0.54425925925925933</c:v>
                </c:pt>
                <c:pt idx="4631">
                  <c:v>0.54427083333333337</c:v>
                </c:pt>
                <c:pt idx="4632">
                  <c:v>0.54428240740740741</c:v>
                </c:pt>
                <c:pt idx="4633">
                  <c:v>0.54429398148148145</c:v>
                </c:pt>
                <c:pt idx="4634">
                  <c:v>0.54430555555555549</c:v>
                </c:pt>
                <c:pt idx="4635">
                  <c:v>0.54431712962962964</c:v>
                </c:pt>
                <c:pt idx="4636">
                  <c:v>0.54432870370370368</c:v>
                </c:pt>
                <c:pt idx="4637">
                  <c:v>0.54434027777777783</c:v>
                </c:pt>
                <c:pt idx="4638">
                  <c:v>0.54435185185185186</c:v>
                </c:pt>
                <c:pt idx="4639">
                  <c:v>0.5443634259259259</c:v>
                </c:pt>
                <c:pt idx="4640">
                  <c:v>0.54437499999999994</c:v>
                </c:pt>
                <c:pt idx="4641">
                  <c:v>0.54438657407407409</c:v>
                </c:pt>
                <c:pt idx="4642">
                  <c:v>0.54439814814814813</c:v>
                </c:pt>
                <c:pt idx="4643">
                  <c:v>0.54440972222222228</c:v>
                </c:pt>
                <c:pt idx="4644">
                  <c:v>0.54442129629629632</c:v>
                </c:pt>
                <c:pt idx="4645">
                  <c:v>0.54443287037037036</c:v>
                </c:pt>
                <c:pt idx="4646">
                  <c:v>0.5444444444444444</c:v>
                </c:pt>
                <c:pt idx="4647">
                  <c:v>0.54445601851851855</c:v>
                </c:pt>
                <c:pt idx="4648">
                  <c:v>0.54446759259259259</c:v>
                </c:pt>
                <c:pt idx="4649">
                  <c:v>0.54447916666666674</c:v>
                </c:pt>
                <c:pt idx="4650">
                  <c:v>0.54449074074074078</c:v>
                </c:pt>
                <c:pt idx="4651">
                  <c:v>0.54450231481481481</c:v>
                </c:pt>
                <c:pt idx="4652">
                  <c:v>0.54451388888888885</c:v>
                </c:pt>
                <c:pt idx="4653">
                  <c:v>0.54452546296296289</c:v>
                </c:pt>
                <c:pt idx="4654">
                  <c:v>0.54453703703703704</c:v>
                </c:pt>
                <c:pt idx="4655">
                  <c:v>0.54454861111111108</c:v>
                </c:pt>
                <c:pt idx="4656">
                  <c:v>0.54456018518518523</c:v>
                </c:pt>
                <c:pt idx="4657">
                  <c:v>0.54457175925925927</c:v>
                </c:pt>
                <c:pt idx="4658">
                  <c:v>0.54458333333333331</c:v>
                </c:pt>
                <c:pt idx="4659">
                  <c:v>0.54459490740740735</c:v>
                </c:pt>
                <c:pt idx="4660">
                  <c:v>0.5446064814814815</c:v>
                </c:pt>
                <c:pt idx="4661">
                  <c:v>0.54461805555555554</c:v>
                </c:pt>
                <c:pt idx="4662">
                  <c:v>0.54462962962962969</c:v>
                </c:pt>
                <c:pt idx="4663">
                  <c:v>0.54464120370370372</c:v>
                </c:pt>
                <c:pt idx="4664">
                  <c:v>0.54465277777777776</c:v>
                </c:pt>
                <c:pt idx="4665">
                  <c:v>0.5446643518518518</c:v>
                </c:pt>
                <c:pt idx="4666">
                  <c:v>0.54467592592592595</c:v>
                </c:pt>
                <c:pt idx="4667">
                  <c:v>0.54468749999999999</c:v>
                </c:pt>
                <c:pt idx="4668">
                  <c:v>0.54469907407407414</c:v>
                </c:pt>
                <c:pt idx="4669">
                  <c:v>0.54471064814814818</c:v>
                </c:pt>
                <c:pt idx="4670">
                  <c:v>0.54472222222222222</c:v>
                </c:pt>
                <c:pt idx="4671">
                  <c:v>0.54473379629629626</c:v>
                </c:pt>
                <c:pt idx="4672">
                  <c:v>0.5447453703703703</c:v>
                </c:pt>
                <c:pt idx="4673">
                  <c:v>0.54475694444444445</c:v>
                </c:pt>
                <c:pt idx="4674">
                  <c:v>0.54476851851851849</c:v>
                </c:pt>
                <c:pt idx="4675">
                  <c:v>0.54478009259259264</c:v>
                </c:pt>
                <c:pt idx="4676">
                  <c:v>0.54479166666666667</c:v>
                </c:pt>
                <c:pt idx="4677">
                  <c:v>0.54480324074074071</c:v>
                </c:pt>
                <c:pt idx="4678">
                  <c:v>0.54481481481481475</c:v>
                </c:pt>
                <c:pt idx="4679">
                  <c:v>0.5448263888888889</c:v>
                </c:pt>
                <c:pt idx="4680">
                  <c:v>0.54483796296296294</c:v>
                </c:pt>
                <c:pt idx="4681">
                  <c:v>0.54484953703703709</c:v>
                </c:pt>
                <c:pt idx="4682">
                  <c:v>0.54486111111111113</c:v>
                </c:pt>
                <c:pt idx="4683">
                  <c:v>0.54487268518518517</c:v>
                </c:pt>
                <c:pt idx="4684">
                  <c:v>0.54488425925925921</c:v>
                </c:pt>
                <c:pt idx="4685">
                  <c:v>0.54489583333333336</c:v>
                </c:pt>
                <c:pt idx="4686">
                  <c:v>0.5449074074074074</c:v>
                </c:pt>
                <c:pt idx="4687">
                  <c:v>0.54491898148148155</c:v>
                </c:pt>
                <c:pt idx="4688">
                  <c:v>0.54493055555555558</c:v>
                </c:pt>
                <c:pt idx="4689">
                  <c:v>0.54494212962962962</c:v>
                </c:pt>
                <c:pt idx="4690">
                  <c:v>0.54495370370370366</c:v>
                </c:pt>
                <c:pt idx="4691">
                  <c:v>0.54496527777777781</c:v>
                </c:pt>
                <c:pt idx="4692">
                  <c:v>0.54497685185185185</c:v>
                </c:pt>
                <c:pt idx="4693">
                  <c:v>0.54498842592592589</c:v>
                </c:pt>
                <c:pt idx="4694">
                  <c:v>0.54500000000000004</c:v>
                </c:pt>
                <c:pt idx="4695">
                  <c:v>0.54501157407407408</c:v>
                </c:pt>
                <c:pt idx="4696">
                  <c:v>0.54502314814814812</c:v>
                </c:pt>
                <c:pt idx="4697">
                  <c:v>0.54503472222222216</c:v>
                </c:pt>
                <c:pt idx="4698">
                  <c:v>0.54504629629629631</c:v>
                </c:pt>
                <c:pt idx="4699">
                  <c:v>0.54505787037037035</c:v>
                </c:pt>
                <c:pt idx="4700">
                  <c:v>0.5450694444444445</c:v>
                </c:pt>
                <c:pt idx="4701">
                  <c:v>0.54508101851851853</c:v>
                </c:pt>
                <c:pt idx="4702">
                  <c:v>0.54509259259259257</c:v>
                </c:pt>
                <c:pt idx="4703">
                  <c:v>0.54510416666666661</c:v>
                </c:pt>
                <c:pt idx="4704">
                  <c:v>0.54511574074074076</c:v>
                </c:pt>
                <c:pt idx="4705">
                  <c:v>0.5451273148148148</c:v>
                </c:pt>
                <c:pt idx="4706">
                  <c:v>0.54513888888888895</c:v>
                </c:pt>
                <c:pt idx="4707">
                  <c:v>0.54515046296296299</c:v>
                </c:pt>
                <c:pt idx="4708">
                  <c:v>0.54516203703703703</c:v>
                </c:pt>
                <c:pt idx="4709">
                  <c:v>0.54517361111111107</c:v>
                </c:pt>
                <c:pt idx="4710">
                  <c:v>0.54518518518518522</c:v>
                </c:pt>
                <c:pt idx="4711">
                  <c:v>0.54519675925925926</c:v>
                </c:pt>
                <c:pt idx="4712">
                  <c:v>0.54520833333333341</c:v>
                </c:pt>
                <c:pt idx="4713">
                  <c:v>0.54521990740740744</c:v>
                </c:pt>
                <c:pt idx="4714">
                  <c:v>0.54523148148148148</c:v>
                </c:pt>
                <c:pt idx="4715">
                  <c:v>0.54524305555555552</c:v>
                </c:pt>
                <c:pt idx="4716">
                  <c:v>0.54525462962962956</c:v>
                </c:pt>
                <c:pt idx="4717">
                  <c:v>0.54526620370370371</c:v>
                </c:pt>
                <c:pt idx="4718">
                  <c:v>0.54527777777777775</c:v>
                </c:pt>
                <c:pt idx="4719">
                  <c:v>0.5452893518518519</c:v>
                </c:pt>
                <c:pt idx="4720">
                  <c:v>0.54530092592592594</c:v>
                </c:pt>
                <c:pt idx="4721">
                  <c:v>0.54531249999999998</c:v>
                </c:pt>
                <c:pt idx="4722">
                  <c:v>0.54532407407407402</c:v>
                </c:pt>
                <c:pt idx="4723">
                  <c:v>0.54533564814814817</c:v>
                </c:pt>
                <c:pt idx="4724">
                  <c:v>0.54534722222222221</c:v>
                </c:pt>
                <c:pt idx="4725">
                  <c:v>0.54535879629629636</c:v>
                </c:pt>
                <c:pt idx="4726">
                  <c:v>0.54537037037037039</c:v>
                </c:pt>
                <c:pt idx="4727">
                  <c:v>0.54538194444444443</c:v>
                </c:pt>
                <c:pt idx="4728">
                  <c:v>0.54539351851851847</c:v>
                </c:pt>
                <c:pt idx="4729">
                  <c:v>0.54540509259259262</c:v>
                </c:pt>
                <c:pt idx="4730">
                  <c:v>0.54541666666666666</c:v>
                </c:pt>
                <c:pt idx="4731">
                  <c:v>0.54542824074074081</c:v>
                </c:pt>
                <c:pt idx="4732">
                  <c:v>0.54543981481481485</c:v>
                </c:pt>
                <c:pt idx="4733">
                  <c:v>0.54545138888888889</c:v>
                </c:pt>
                <c:pt idx="4734">
                  <c:v>0.54546296296296293</c:v>
                </c:pt>
                <c:pt idx="4735">
                  <c:v>0.54547453703703697</c:v>
                </c:pt>
                <c:pt idx="4736">
                  <c:v>0.54548611111111112</c:v>
                </c:pt>
                <c:pt idx="4737">
                  <c:v>0.54549768518518515</c:v>
                </c:pt>
                <c:pt idx="4738">
                  <c:v>0.5455092592592593</c:v>
                </c:pt>
                <c:pt idx="4739">
                  <c:v>0.54552083333333334</c:v>
                </c:pt>
                <c:pt idx="4740">
                  <c:v>0.54553240740740738</c:v>
                </c:pt>
                <c:pt idx="4741">
                  <c:v>0.54554398148148142</c:v>
                </c:pt>
                <c:pt idx="4742">
                  <c:v>0.54555555555555557</c:v>
                </c:pt>
                <c:pt idx="4743">
                  <c:v>0.54556712962962961</c:v>
                </c:pt>
                <c:pt idx="4744">
                  <c:v>0.54557870370370376</c:v>
                </c:pt>
                <c:pt idx="4745">
                  <c:v>0.5455902777777778</c:v>
                </c:pt>
                <c:pt idx="4746">
                  <c:v>0.54560185185185184</c:v>
                </c:pt>
                <c:pt idx="4747">
                  <c:v>0.54561342592592588</c:v>
                </c:pt>
                <c:pt idx="4748">
                  <c:v>0.54562500000000003</c:v>
                </c:pt>
                <c:pt idx="4749">
                  <c:v>0.54563657407407407</c:v>
                </c:pt>
                <c:pt idx="4750">
                  <c:v>0.54564814814814822</c:v>
                </c:pt>
                <c:pt idx="4751">
                  <c:v>0.54565972222222225</c:v>
                </c:pt>
                <c:pt idx="4752">
                  <c:v>0.54567129629629629</c:v>
                </c:pt>
                <c:pt idx="4753">
                  <c:v>0.54568287037037033</c:v>
                </c:pt>
                <c:pt idx="4754">
                  <c:v>0.54569444444444437</c:v>
                </c:pt>
                <c:pt idx="4755">
                  <c:v>0.54570601851851852</c:v>
                </c:pt>
                <c:pt idx="4756">
                  <c:v>0.54571759259259256</c:v>
                </c:pt>
                <c:pt idx="4757">
                  <c:v>0.54572916666666671</c:v>
                </c:pt>
                <c:pt idx="4758">
                  <c:v>0.54574074074074075</c:v>
                </c:pt>
                <c:pt idx="4759">
                  <c:v>0.54575231481481479</c:v>
                </c:pt>
                <c:pt idx="4760">
                  <c:v>0.54576388888888883</c:v>
                </c:pt>
                <c:pt idx="4761">
                  <c:v>0.54577546296296298</c:v>
                </c:pt>
                <c:pt idx="4762">
                  <c:v>0.54578703703703701</c:v>
                </c:pt>
                <c:pt idx="4763">
                  <c:v>0.54579861111111116</c:v>
                </c:pt>
                <c:pt idx="4764">
                  <c:v>0.5458101851851852</c:v>
                </c:pt>
                <c:pt idx="4765">
                  <c:v>0.54582175925925924</c:v>
                </c:pt>
                <c:pt idx="4766">
                  <c:v>0.54583333333333328</c:v>
                </c:pt>
                <c:pt idx="4767">
                  <c:v>0.54584490740740743</c:v>
                </c:pt>
                <c:pt idx="4768">
                  <c:v>0.54585648148148147</c:v>
                </c:pt>
                <c:pt idx="4769">
                  <c:v>0.54586805555555562</c:v>
                </c:pt>
                <c:pt idx="4770">
                  <c:v>0.54587962962962966</c:v>
                </c:pt>
                <c:pt idx="4771">
                  <c:v>0.5458912037037037</c:v>
                </c:pt>
                <c:pt idx="4772">
                  <c:v>0.54590277777777774</c:v>
                </c:pt>
                <c:pt idx="4773">
                  <c:v>0.54591435185185189</c:v>
                </c:pt>
                <c:pt idx="4774">
                  <c:v>0.54592592592592593</c:v>
                </c:pt>
                <c:pt idx="4775">
                  <c:v>0.54593749999999996</c:v>
                </c:pt>
                <c:pt idx="4776">
                  <c:v>0.54594907407407411</c:v>
                </c:pt>
                <c:pt idx="4777">
                  <c:v>0.54596064814814815</c:v>
                </c:pt>
                <c:pt idx="4778">
                  <c:v>0.54597222222222219</c:v>
                </c:pt>
                <c:pt idx="4779">
                  <c:v>0.54598379629629623</c:v>
                </c:pt>
                <c:pt idx="4780">
                  <c:v>0.54599537037037038</c:v>
                </c:pt>
                <c:pt idx="4781">
                  <c:v>0.54600694444444442</c:v>
                </c:pt>
                <c:pt idx="4782">
                  <c:v>0.54601851851851857</c:v>
                </c:pt>
                <c:pt idx="4783">
                  <c:v>0.54603009259259261</c:v>
                </c:pt>
                <c:pt idx="4784">
                  <c:v>0.54604166666666665</c:v>
                </c:pt>
                <c:pt idx="4785">
                  <c:v>0.54605324074074069</c:v>
                </c:pt>
                <c:pt idx="4786">
                  <c:v>0.54606481481481484</c:v>
                </c:pt>
                <c:pt idx="4787">
                  <c:v>0.54607638888888888</c:v>
                </c:pt>
                <c:pt idx="4788">
                  <c:v>0.54608796296296302</c:v>
                </c:pt>
                <c:pt idx="4789">
                  <c:v>0.54609953703703706</c:v>
                </c:pt>
                <c:pt idx="4790">
                  <c:v>0.5461111111111111</c:v>
                </c:pt>
                <c:pt idx="4791">
                  <c:v>0.54612268518518514</c:v>
                </c:pt>
                <c:pt idx="4792">
                  <c:v>0.54613425925925929</c:v>
                </c:pt>
                <c:pt idx="4793">
                  <c:v>0.54614583333333333</c:v>
                </c:pt>
                <c:pt idx="4794">
                  <c:v>0.54615740740740748</c:v>
                </c:pt>
                <c:pt idx="4795">
                  <c:v>0.54616898148148152</c:v>
                </c:pt>
                <c:pt idx="4796">
                  <c:v>0.54618055555555556</c:v>
                </c:pt>
                <c:pt idx="4797">
                  <c:v>0.5461921296296296</c:v>
                </c:pt>
                <c:pt idx="4798">
                  <c:v>0.54620370370370364</c:v>
                </c:pt>
                <c:pt idx="4799">
                  <c:v>0.54621527777777779</c:v>
                </c:pt>
                <c:pt idx="4800">
                  <c:v>0.54622685185185182</c:v>
                </c:pt>
                <c:pt idx="4801">
                  <c:v>0.54623842592592597</c:v>
                </c:pt>
                <c:pt idx="4802">
                  <c:v>0.54625000000000001</c:v>
                </c:pt>
                <c:pt idx="4803">
                  <c:v>0.54626157407407405</c:v>
                </c:pt>
                <c:pt idx="4804">
                  <c:v>0.54627314814814809</c:v>
                </c:pt>
                <c:pt idx="4805">
                  <c:v>0.54628472222222224</c:v>
                </c:pt>
                <c:pt idx="4806">
                  <c:v>0.54629629629629628</c:v>
                </c:pt>
                <c:pt idx="4807">
                  <c:v>0.54630787037037043</c:v>
                </c:pt>
                <c:pt idx="4808">
                  <c:v>0.54631944444444447</c:v>
                </c:pt>
                <c:pt idx="4809">
                  <c:v>0.54633101851851851</c:v>
                </c:pt>
                <c:pt idx="4810">
                  <c:v>0.54634259259259255</c:v>
                </c:pt>
                <c:pt idx="4811">
                  <c:v>0.5463541666666667</c:v>
                </c:pt>
                <c:pt idx="4812">
                  <c:v>0.54636574074074074</c:v>
                </c:pt>
                <c:pt idx="4813">
                  <c:v>0.54637731481481489</c:v>
                </c:pt>
                <c:pt idx="4814">
                  <c:v>0.54638888888888892</c:v>
                </c:pt>
                <c:pt idx="4815">
                  <c:v>0.54640046296296296</c:v>
                </c:pt>
                <c:pt idx="4816">
                  <c:v>0.546412037037037</c:v>
                </c:pt>
                <c:pt idx="4817">
                  <c:v>0.54642361111111104</c:v>
                </c:pt>
                <c:pt idx="4818">
                  <c:v>0.54643518518518519</c:v>
                </c:pt>
                <c:pt idx="4819">
                  <c:v>0.54644675925925923</c:v>
                </c:pt>
                <c:pt idx="4820">
                  <c:v>0.54645833333333338</c:v>
                </c:pt>
                <c:pt idx="4821">
                  <c:v>0.54646990740740742</c:v>
                </c:pt>
                <c:pt idx="4822">
                  <c:v>0.54648148148148146</c:v>
                </c:pt>
                <c:pt idx="4823">
                  <c:v>0.5464930555555555</c:v>
                </c:pt>
                <c:pt idx="4824">
                  <c:v>0.54650462962962965</c:v>
                </c:pt>
                <c:pt idx="4825">
                  <c:v>0.54651620370370368</c:v>
                </c:pt>
                <c:pt idx="4826">
                  <c:v>0.54652777777777783</c:v>
                </c:pt>
                <c:pt idx="4827">
                  <c:v>0.54653935185185187</c:v>
                </c:pt>
                <c:pt idx="4828">
                  <c:v>0.54655092592592591</c:v>
                </c:pt>
                <c:pt idx="4829">
                  <c:v>0.54656249999999995</c:v>
                </c:pt>
                <c:pt idx="4830">
                  <c:v>0.5465740740740741</c:v>
                </c:pt>
                <c:pt idx="4831">
                  <c:v>0.54658564814814814</c:v>
                </c:pt>
                <c:pt idx="4832">
                  <c:v>0.54659722222222229</c:v>
                </c:pt>
                <c:pt idx="4833">
                  <c:v>0.54660879629629633</c:v>
                </c:pt>
                <c:pt idx="4834">
                  <c:v>0.54662037037037037</c:v>
                </c:pt>
                <c:pt idx="4835">
                  <c:v>0.54663194444444441</c:v>
                </c:pt>
                <c:pt idx="4836">
                  <c:v>0.54664351851851845</c:v>
                </c:pt>
                <c:pt idx="4837">
                  <c:v>0.5466550925925926</c:v>
                </c:pt>
                <c:pt idx="4838">
                  <c:v>0.54666666666666663</c:v>
                </c:pt>
                <c:pt idx="4839">
                  <c:v>0.54667824074074078</c:v>
                </c:pt>
                <c:pt idx="4840">
                  <c:v>0.54668981481481482</c:v>
                </c:pt>
                <c:pt idx="4841">
                  <c:v>0.54670138888888886</c:v>
                </c:pt>
                <c:pt idx="4842">
                  <c:v>0.5467129629629629</c:v>
                </c:pt>
                <c:pt idx="4843">
                  <c:v>0.54672453703703705</c:v>
                </c:pt>
                <c:pt idx="4844">
                  <c:v>0.54673611111111109</c:v>
                </c:pt>
                <c:pt idx="4845">
                  <c:v>0.54674768518518524</c:v>
                </c:pt>
                <c:pt idx="4846">
                  <c:v>0.54675925925925928</c:v>
                </c:pt>
                <c:pt idx="4847">
                  <c:v>0.54677083333333332</c:v>
                </c:pt>
                <c:pt idx="4848">
                  <c:v>0.54678240740740736</c:v>
                </c:pt>
                <c:pt idx="4849">
                  <c:v>0.54679398148148151</c:v>
                </c:pt>
                <c:pt idx="4850">
                  <c:v>0.54680555555555554</c:v>
                </c:pt>
                <c:pt idx="4851">
                  <c:v>0.54681712962962969</c:v>
                </c:pt>
                <c:pt idx="4852">
                  <c:v>0.54682870370370373</c:v>
                </c:pt>
                <c:pt idx="4853">
                  <c:v>0.54684027777777777</c:v>
                </c:pt>
                <c:pt idx="4854">
                  <c:v>0.54685185185185181</c:v>
                </c:pt>
                <c:pt idx="4855">
                  <c:v>0.54686342592592596</c:v>
                </c:pt>
                <c:pt idx="4856">
                  <c:v>0.546875</c:v>
                </c:pt>
                <c:pt idx="4857">
                  <c:v>0.54688657407407404</c:v>
                </c:pt>
                <c:pt idx="4858">
                  <c:v>0.54689814814814819</c:v>
                </c:pt>
                <c:pt idx="4859">
                  <c:v>0.54690972222222223</c:v>
                </c:pt>
                <c:pt idx="4860">
                  <c:v>0.54692129629629627</c:v>
                </c:pt>
                <c:pt idx="4861">
                  <c:v>0.54693287037037031</c:v>
                </c:pt>
                <c:pt idx="4862">
                  <c:v>0.54694444444444446</c:v>
                </c:pt>
                <c:pt idx="4863">
                  <c:v>0.54695601851851849</c:v>
                </c:pt>
                <c:pt idx="4864">
                  <c:v>0.54696759259259264</c:v>
                </c:pt>
                <c:pt idx="4865">
                  <c:v>0.54697916666666668</c:v>
                </c:pt>
                <c:pt idx="4866">
                  <c:v>0.54699074074074072</c:v>
                </c:pt>
                <c:pt idx="4867">
                  <c:v>0.54700231481481476</c:v>
                </c:pt>
                <c:pt idx="4868">
                  <c:v>0.54701388888888891</c:v>
                </c:pt>
                <c:pt idx="4869">
                  <c:v>0.54702546296296295</c:v>
                </c:pt>
                <c:pt idx="4870">
                  <c:v>0.5470370370370371</c:v>
                </c:pt>
                <c:pt idx="4871">
                  <c:v>0.54704861111111114</c:v>
                </c:pt>
                <c:pt idx="4872">
                  <c:v>0.54706018518518518</c:v>
                </c:pt>
                <c:pt idx="4873">
                  <c:v>0.54707175925925922</c:v>
                </c:pt>
                <c:pt idx="4874">
                  <c:v>0.54708333333333337</c:v>
                </c:pt>
                <c:pt idx="4875">
                  <c:v>0.5470949074074074</c:v>
                </c:pt>
                <c:pt idx="4876">
                  <c:v>0.54710648148148155</c:v>
                </c:pt>
                <c:pt idx="4877">
                  <c:v>0.54711805555555559</c:v>
                </c:pt>
                <c:pt idx="4878">
                  <c:v>0.54712962962962963</c:v>
                </c:pt>
                <c:pt idx="4879">
                  <c:v>0.54714120370370367</c:v>
                </c:pt>
                <c:pt idx="4880">
                  <c:v>0.54715277777777771</c:v>
                </c:pt>
                <c:pt idx="4881">
                  <c:v>0.54716435185185186</c:v>
                </c:pt>
                <c:pt idx="4882">
                  <c:v>0.5471759259259259</c:v>
                </c:pt>
                <c:pt idx="4883">
                  <c:v>0.54718750000000005</c:v>
                </c:pt>
                <c:pt idx="4884">
                  <c:v>0.54719907407407409</c:v>
                </c:pt>
                <c:pt idx="4885">
                  <c:v>0.54721064814814813</c:v>
                </c:pt>
                <c:pt idx="4886">
                  <c:v>0.54722222222222217</c:v>
                </c:pt>
                <c:pt idx="4887">
                  <c:v>0.54723379629629632</c:v>
                </c:pt>
                <c:pt idx="4888">
                  <c:v>0.54724537037037035</c:v>
                </c:pt>
                <c:pt idx="4889">
                  <c:v>0.5472569444444445</c:v>
                </c:pt>
                <c:pt idx="4890">
                  <c:v>0.54726851851851854</c:v>
                </c:pt>
                <c:pt idx="4891">
                  <c:v>0.54728009259259258</c:v>
                </c:pt>
                <c:pt idx="4892">
                  <c:v>0.54729166666666662</c:v>
                </c:pt>
                <c:pt idx="4893">
                  <c:v>0.54730324074074077</c:v>
                </c:pt>
                <c:pt idx="4894">
                  <c:v>0.54731481481481481</c:v>
                </c:pt>
                <c:pt idx="4895">
                  <c:v>0.54732638888888896</c:v>
                </c:pt>
                <c:pt idx="4896">
                  <c:v>0.547337962962963</c:v>
                </c:pt>
                <c:pt idx="4897">
                  <c:v>0.54734953703703704</c:v>
                </c:pt>
                <c:pt idx="4898">
                  <c:v>0.54736111111111108</c:v>
                </c:pt>
                <c:pt idx="4899">
                  <c:v>0.54737268518518511</c:v>
                </c:pt>
                <c:pt idx="4900">
                  <c:v>0.54738425925925926</c:v>
                </c:pt>
                <c:pt idx="4901">
                  <c:v>0.5473958333333333</c:v>
                </c:pt>
                <c:pt idx="4902">
                  <c:v>0.54740740740740745</c:v>
                </c:pt>
                <c:pt idx="4903">
                  <c:v>0.54741898148148149</c:v>
                </c:pt>
                <c:pt idx="4904">
                  <c:v>0.54743055555555553</c:v>
                </c:pt>
                <c:pt idx="4905">
                  <c:v>0.54744212962962957</c:v>
                </c:pt>
                <c:pt idx="4906">
                  <c:v>0.54745370370370372</c:v>
                </c:pt>
                <c:pt idx="4907">
                  <c:v>0.54746527777777776</c:v>
                </c:pt>
                <c:pt idx="4908">
                  <c:v>0.54747685185185191</c:v>
                </c:pt>
                <c:pt idx="4909">
                  <c:v>0.54748842592592595</c:v>
                </c:pt>
                <c:pt idx="4910">
                  <c:v>0.54749999999999999</c:v>
                </c:pt>
                <c:pt idx="4911">
                  <c:v>0.54751157407407403</c:v>
                </c:pt>
                <c:pt idx="4912">
                  <c:v>0.54752314814814818</c:v>
                </c:pt>
                <c:pt idx="4913">
                  <c:v>0.54753472222222221</c:v>
                </c:pt>
                <c:pt idx="4914">
                  <c:v>0.54754629629629636</c:v>
                </c:pt>
                <c:pt idx="4915">
                  <c:v>0.5475578703703704</c:v>
                </c:pt>
                <c:pt idx="4916">
                  <c:v>0.54756944444444444</c:v>
                </c:pt>
                <c:pt idx="4917">
                  <c:v>0.54758101851851848</c:v>
                </c:pt>
                <c:pt idx="4918">
                  <c:v>0.54759259259259252</c:v>
                </c:pt>
                <c:pt idx="4919">
                  <c:v>0.54760416666666667</c:v>
                </c:pt>
                <c:pt idx="4920">
                  <c:v>0.54761574074074071</c:v>
                </c:pt>
                <c:pt idx="4921">
                  <c:v>0.54762731481481486</c:v>
                </c:pt>
                <c:pt idx="4922">
                  <c:v>0.5476388888888889</c:v>
                </c:pt>
                <c:pt idx="4923">
                  <c:v>0.54765046296296294</c:v>
                </c:pt>
                <c:pt idx="4924">
                  <c:v>0.54766203703703698</c:v>
                </c:pt>
                <c:pt idx="4925">
                  <c:v>0.54767361111111112</c:v>
                </c:pt>
                <c:pt idx="4926">
                  <c:v>0.54768518518518516</c:v>
                </c:pt>
                <c:pt idx="4927">
                  <c:v>0.54769675925925931</c:v>
                </c:pt>
                <c:pt idx="4928">
                  <c:v>0.54770833333333335</c:v>
                </c:pt>
                <c:pt idx="4929">
                  <c:v>0.54771990740740739</c:v>
                </c:pt>
                <c:pt idx="4930">
                  <c:v>0.54773148148148143</c:v>
                </c:pt>
                <c:pt idx="4931">
                  <c:v>0.54774305555555558</c:v>
                </c:pt>
                <c:pt idx="4932">
                  <c:v>0.54775462962962962</c:v>
                </c:pt>
                <c:pt idx="4933">
                  <c:v>0.54776620370370377</c:v>
                </c:pt>
                <c:pt idx="4934">
                  <c:v>0.54777777777777781</c:v>
                </c:pt>
                <c:pt idx="4935">
                  <c:v>0.54778935185185185</c:v>
                </c:pt>
                <c:pt idx="4936">
                  <c:v>0.54780092592592589</c:v>
                </c:pt>
                <c:pt idx="4937">
                  <c:v>0.54781250000000004</c:v>
                </c:pt>
                <c:pt idx="4938">
                  <c:v>0.54782407407407407</c:v>
                </c:pt>
                <c:pt idx="4939">
                  <c:v>0.54783564814814811</c:v>
                </c:pt>
                <c:pt idx="4940">
                  <c:v>0.54784722222222226</c:v>
                </c:pt>
                <c:pt idx="4941">
                  <c:v>0.5478587962962963</c:v>
                </c:pt>
                <c:pt idx="4942">
                  <c:v>0.54787037037037034</c:v>
                </c:pt>
                <c:pt idx="4943">
                  <c:v>0.54788194444444438</c:v>
                </c:pt>
                <c:pt idx="4944">
                  <c:v>0.54789351851851853</c:v>
                </c:pt>
                <c:pt idx="4945">
                  <c:v>0.54790509259259257</c:v>
                </c:pt>
                <c:pt idx="4946">
                  <c:v>0.54791666666666672</c:v>
                </c:pt>
                <c:pt idx="4947">
                  <c:v>0.54792824074074076</c:v>
                </c:pt>
                <c:pt idx="4948">
                  <c:v>0.5479398148148148</c:v>
                </c:pt>
                <c:pt idx="4949">
                  <c:v>0.54795138888888884</c:v>
                </c:pt>
                <c:pt idx="4950">
                  <c:v>0.54796296296296299</c:v>
                </c:pt>
                <c:pt idx="4951">
                  <c:v>0.54797453703703702</c:v>
                </c:pt>
                <c:pt idx="4952">
                  <c:v>0.54798611111111117</c:v>
                </c:pt>
                <c:pt idx="4953">
                  <c:v>0.54799768518518521</c:v>
                </c:pt>
                <c:pt idx="4954">
                  <c:v>0.54800925925925925</c:v>
                </c:pt>
                <c:pt idx="4955">
                  <c:v>0.54802083333333329</c:v>
                </c:pt>
                <c:pt idx="4956">
                  <c:v>0.54803240740740744</c:v>
                </c:pt>
                <c:pt idx="4957">
                  <c:v>0.54804398148148148</c:v>
                </c:pt>
                <c:pt idx="4958">
                  <c:v>0.54805555555555552</c:v>
                </c:pt>
                <c:pt idx="4959">
                  <c:v>0.54806712962962967</c:v>
                </c:pt>
                <c:pt idx="4960">
                  <c:v>0.54807870370370371</c:v>
                </c:pt>
                <c:pt idx="4961">
                  <c:v>0.54809027777777775</c:v>
                </c:pt>
                <c:pt idx="4962">
                  <c:v>0.54810185185185178</c:v>
                </c:pt>
                <c:pt idx="4963">
                  <c:v>0.54811342592592593</c:v>
                </c:pt>
                <c:pt idx="4964">
                  <c:v>0.54812499999999997</c:v>
                </c:pt>
                <c:pt idx="4965">
                  <c:v>0.54813657407407412</c:v>
                </c:pt>
                <c:pt idx="4966">
                  <c:v>0.54814814814814816</c:v>
                </c:pt>
                <c:pt idx="4967">
                  <c:v>0.5481597222222222</c:v>
                </c:pt>
                <c:pt idx="4968">
                  <c:v>0.54817129629629624</c:v>
                </c:pt>
                <c:pt idx="4969">
                  <c:v>0.54818287037037039</c:v>
                </c:pt>
                <c:pt idx="4970">
                  <c:v>0.54819444444444443</c:v>
                </c:pt>
                <c:pt idx="4971">
                  <c:v>0.54820601851851858</c:v>
                </c:pt>
                <c:pt idx="4972">
                  <c:v>0.54821759259259262</c:v>
                </c:pt>
                <c:pt idx="4973">
                  <c:v>0.54822916666666666</c:v>
                </c:pt>
                <c:pt idx="4974">
                  <c:v>0.5482407407407407</c:v>
                </c:pt>
                <c:pt idx="4975">
                  <c:v>0.54825231481481485</c:v>
                </c:pt>
                <c:pt idx="4976">
                  <c:v>0.54826388888888888</c:v>
                </c:pt>
                <c:pt idx="4977">
                  <c:v>0.54827546296296303</c:v>
                </c:pt>
                <c:pt idx="4978">
                  <c:v>0.54828703703703707</c:v>
                </c:pt>
                <c:pt idx="4979">
                  <c:v>0.54829861111111111</c:v>
                </c:pt>
                <c:pt idx="4980">
                  <c:v>0.54831018518518515</c:v>
                </c:pt>
                <c:pt idx="4981">
                  <c:v>0.54832175925925919</c:v>
                </c:pt>
                <c:pt idx="4982">
                  <c:v>0.54833333333333334</c:v>
                </c:pt>
                <c:pt idx="4983">
                  <c:v>0.54834490740740738</c:v>
                </c:pt>
                <c:pt idx="4984">
                  <c:v>0.54835648148148153</c:v>
                </c:pt>
                <c:pt idx="4985">
                  <c:v>0.54836805555555557</c:v>
                </c:pt>
                <c:pt idx="4986">
                  <c:v>0.54837962962962961</c:v>
                </c:pt>
                <c:pt idx="4987">
                  <c:v>0.54839120370370364</c:v>
                </c:pt>
                <c:pt idx="4988">
                  <c:v>0.54840277777777779</c:v>
                </c:pt>
                <c:pt idx="4989">
                  <c:v>0.54841435185185183</c:v>
                </c:pt>
                <c:pt idx="4990">
                  <c:v>0.54842592592592598</c:v>
                </c:pt>
                <c:pt idx="4991">
                  <c:v>0.54843750000000002</c:v>
                </c:pt>
                <c:pt idx="4992">
                  <c:v>0.54844907407407406</c:v>
                </c:pt>
                <c:pt idx="4993">
                  <c:v>0.5484606481481481</c:v>
                </c:pt>
                <c:pt idx="4994">
                  <c:v>0.54847222222222225</c:v>
                </c:pt>
                <c:pt idx="4995">
                  <c:v>0.54848379629629629</c:v>
                </c:pt>
                <c:pt idx="4996">
                  <c:v>0.54849537037037044</c:v>
                </c:pt>
                <c:pt idx="4997">
                  <c:v>0.54850694444444448</c:v>
                </c:pt>
                <c:pt idx="4998">
                  <c:v>0.54851851851851852</c:v>
                </c:pt>
                <c:pt idx="4999">
                  <c:v>0.54853009259259256</c:v>
                </c:pt>
                <c:pt idx="5000">
                  <c:v>0.54854166666666659</c:v>
                </c:pt>
                <c:pt idx="5001">
                  <c:v>0.54855324074074074</c:v>
                </c:pt>
                <c:pt idx="5002">
                  <c:v>0.54856481481481478</c:v>
                </c:pt>
                <c:pt idx="5003">
                  <c:v>0.54857638888888893</c:v>
                </c:pt>
                <c:pt idx="5004">
                  <c:v>0.54858796296296297</c:v>
                </c:pt>
                <c:pt idx="5005">
                  <c:v>0.54859953703703701</c:v>
                </c:pt>
                <c:pt idx="5006">
                  <c:v>0.54861111111111105</c:v>
                </c:pt>
                <c:pt idx="5007">
                  <c:v>0.5486226851851852</c:v>
                </c:pt>
                <c:pt idx="5008">
                  <c:v>0.54863425925925924</c:v>
                </c:pt>
                <c:pt idx="5009">
                  <c:v>0.54864583333333339</c:v>
                </c:pt>
                <c:pt idx="5010">
                  <c:v>0.54865740740740743</c:v>
                </c:pt>
                <c:pt idx="5011">
                  <c:v>0.54866898148148147</c:v>
                </c:pt>
                <c:pt idx="5012">
                  <c:v>0.5486805555555555</c:v>
                </c:pt>
                <c:pt idx="5013">
                  <c:v>0.54869212962962965</c:v>
                </c:pt>
                <c:pt idx="5014">
                  <c:v>0.54870370370370369</c:v>
                </c:pt>
                <c:pt idx="5015">
                  <c:v>0.54871527777777784</c:v>
                </c:pt>
                <c:pt idx="5016">
                  <c:v>0.54872685185185188</c:v>
                </c:pt>
                <c:pt idx="5017">
                  <c:v>0.54873842592592592</c:v>
                </c:pt>
                <c:pt idx="5018">
                  <c:v>0.54874999999999996</c:v>
                </c:pt>
                <c:pt idx="5019">
                  <c:v>0.54876157407407411</c:v>
                </c:pt>
                <c:pt idx="5020">
                  <c:v>0.54877314814814815</c:v>
                </c:pt>
                <c:pt idx="5021">
                  <c:v>0.54878472222222219</c:v>
                </c:pt>
                <c:pt idx="5022">
                  <c:v>0.54879629629629634</c:v>
                </c:pt>
                <c:pt idx="5023">
                  <c:v>0.54880787037037038</c:v>
                </c:pt>
                <c:pt idx="5024">
                  <c:v>0.54881944444444442</c:v>
                </c:pt>
                <c:pt idx="5025">
                  <c:v>0.54883101851851845</c:v>
                </c:pt>
                <c:pt idx="5026">
                  <c:v>0.5488425925925926</c:v>
                </c:pt>
                <c:pt idx="5027">
                  <c:v>0.54885416666666664</c:v>
                </c:pt>
                <c:pt idx="5028">
                  <c:v>0.54886574074074079</c:v>
                </c:pt>
                <c:pt idx="5029">
                  <c:v>0.54887731481481483</c:v>
                </c:pt>
                <c:pt idx="5030">
                  <c:v>0.54888888888888887</c:v>
                </c:pt>
                <c:pt idx="5031">
                  <c:v>0.54890046296296291</c:v>
                </c:pt>
                <c:pt idx="5032">
                  <c:v>0.54891203703703706</c:v>
                </c:pt>
                <c:pt idx="5033">
                  <c:v>0.5489236111111111</c:v>
                </c:pt>
                <c:pt idx="5034">
                  <c:v>0.54893518518518525</c:v>
                </c:pt>
                <c:pt idx="5035">
                  <c:v>0.54894675925925929</c:v>
                </c:pt>
                <c:pt idx="5036">
                  <c:v>0.54895833333333333</c:v>
                </c:pt>
                <c:pt idx="5037">
                  <c:v>0.54896990740740736</c:v>
                </c:pt>
                <c:pt idx="5038">
                  <c:v>0.54898148148148151</c:v>
                </c:pt>
                <c:pt idx="5039">
                  <c:v>0.54899305555555555</c:v>
                </c:pt>
                <c:pt idx="5040">
                  <c:v>0.5490046296296297</c:v>
                </c:pt>
                <c:pt idx="5041">
                  <c:v>0.54901620370370374</c:v>
                </c:pt>
                <c:pt idx="5042">
                  <c:v>0.54902777777777778</c:v>
                </c:pt>
                <c:pt idx="5043">
                  <c:v>0.54903935185185182</c:v>
                </c:pt>
                <c:pt idx="5044">
                  <c:v>0.54905092592592586</c:v>
                </c:pt>
                <c:pt idx="5045">
                  <c:v>0.54906250000000001</c:v>
                </c:pt>
                <c:pt idx="5046">
                  <c:v>0.54907407407407405</c:v>
                </c:pt>
                <c:pt idx="5047">
                  <c:v>0.5490856481481482</c:v>
                </c:pt>
                <c:pt idx="5048">
                  <c:v>0.54909722222222224</c:v>
                </c:pt>
                <c:pt idx="5049">
                  <c:v>0.54910879629629628</c:v>
                </c:pt>
                <c:pt idx="5050">
                  <c:v>0.54912037037037031</c:v>
                </c:pt>
                <c:pt idx="5051">
                  <c:v>0.54913194444444446</c:v>
                </c:pt>
                <c:pt idx="5052">
                  <c:v>0.5491435185185185</c:v>
                </c:pt>
                <c:pt idx="5053">
                  <c:v>0.54915509259259265</c:v>
                </c:pt>
                <c:pt idx="5054">
                  <c:v>0.54916666666666669</c:v>
                </c:pt>
                <c:pt idx="5055">
                  <c:v>0.54917824074074073</c:v>
                </c:pt>
                <c:pt idx="5056">
                  <c:v>0.54918981481481477</c:v>
                </c:pt>
                <c:pt idx="5057">
                  <c:v>0.54920138888888892</c:v>
                </c:pt>
                <c:pt idx="5058">
                  <c:v>0.54921296296296296</c:v>
                </c:pt>
                <c:pt idx="5059">
                  <c:v>0.54922453703703711</c:v>
                </c:pt>
                <c:pt idx="5060">
                  <c:v>0.54923611111111115</c:v>
                </c:pt>
                <c:pt idx="5061">
                  <c:v>0.54924768518518519</c:v>
                </c:pt>
                <c:pt idx="5062">
                  <c:v>0.54925925925925922</c:v>
                </c:pt>
                <c:pt idx="5063">
                  <c:v>0.54927083333333326</c:v>
                </c:pt>
                <c:pt idx="5064">
                  <c:v>0.54928240740740741</c:v>
                </c:pt>
                <c:pt idx="5065">
                  <c:v>0.54929398148148145</c:v>
                </c:pt>
                <c:pt idx="5066">
                  <c:v>0.5493055555555556</c:v>
                </c:pt>
                <c:pt idx="5067">
                  <c:v>0.54931712962962964</c:v>
                </c:pt>
                <c:pt idx="5068">
                  <c:v>0.54932870370370368</c:v>
                </c:pt>
                <c:pt idx="5069">
                  <c:v>0.54934027777777772</c:v>
                </c:pt>
                <c:pt idx="5070">
                  <c:v>0.54935185185185187</c:v>
                </c:pt>
                <c:pt idx="5071">
                  <c:v>0.54936342592592591</c:v>
                </c:pt>
                <c:pt idx="5072">
                  <c:v>0.54937500000000006</c:v>
                </c:pt>
                <c:pt idx="5073">
                  <c:v>0.5493865740740741</c:v>
                </c:pt>
                <c:pt idx="5074">
                  <c:v>0.54939814814814814</c:v>
                </c:pt>
                <c:pt idx="5075">
                  <c:v>0.54940972222222217</c:v>
                </c:pt>
                <c:pt idx="5076">
                  <c:v>0.54942129629629632</c:v>
                </c:pt>
                <c:pt idx="5077">
                  <c:v>0.54943287037037036</c:v>
                </c:pt>
                <c:pt idx="5078">
                  <c:v>0.54944444444444451</c:v>
                </c:pt>
                <c:pt idx="5079">
                  <c:v>0.54945601851851855</c:v>
                </c:pt>
                <c:pt idx="5080">
                  <c:v>0.54946759259259259</c:v>
                </c:pt>
                <c:pt idx="5081">
                  <c:v>0.54947916666666663</c:v>
                </c:pt>
                <c:pt idx="5082">
                  <c:v>0.54949074074074067</c:v>
                </c:pt>
                <c:pt idx="5083">
                  <c:v>0.54950231481481482</c:v>
                </c:pt>
                <c:pt idx="5084">
                  <c:v>0.54951388888888886</c:v>
                </c:pt>
                <c:pt idx="5085">
                  <c:v>0.54952546296296301</c:v>
                </c:pt>
                <c:pt idx="5086">
                  <c:v>0.54953703703703705</c:v>
                </c:pt>
                <c:pt idx="5087">
                  <c:v>0.54954861111111108</c:v>
                </c:pt>
                <c:pt idx="5088">
                  <c:v>0.54956018518518512</c:v>
                </c:pt>
                <c:pt idx="5089">
                  <c:v>0.54957175925925927</c:v>
                </c:pt>
                <c:pt idx="5090">
                  <c:v>0.54958333333333331</c:v>
                </c:pt>
                <c:pt idx="5091">
                  <c:v>0.54959490740740746</c:v>
                </c:pt>
                <c:pt idx="5092">
                  <c:v>0.5496064814814815</c:v>
                </c:pt>
                <c:pt idx="5093">
                  <c:v>0.54961805555555554</c:v>
                </c:pt>
                <c:pt idx="5094">
                  <c:v>0.54962962962962958</c:v>
                </c:pt>
                <c:pt idx="5095">
                  <c:v>0.54964120370370373</c:v>
                </c:pt>
                <c:pt idx="5096">
                  <c:v>0.54965277777777777</c:v>
                </c:pt>
                <c:pt idx="5097">
                  <c:v>0.54966435185185192</c:v>
                </c:pt>
                <c:pt idx="5098">
                  <c:v>0.54967592592592596</c:v>
                </c:pt>
                <c:pt idx="5099">
                  <c:v>0.5496875</c:v>
                </c:pt>
                <c:pt idx="5100">
                  <c:v>0.54969907407407403</c:v>
                </c:pt>
                <c:pt idx="5101">
                  <c:v>0.54971064814814818</c:v>
                </c:pt>
                <c:pt idx="5102">
                  <c:v>0.54972222222222222</c:v>
                </c:pt>
                <c:pt idx="5103">
                  <c:v>0.54973379629629626</c:v>
                </c:pt>
                <c:pt idx="5104">
                  <c:v>0.54974537037037041</c:v>
                </c:pt>
                <c:pt idx="5105">
                  <c:v>0.54975694444444445</c:v>
                </c:pt>
                <c:pt idx="5106">
                  <c:v>0.54976851851851849</c:v>
                </c:pt>
                <c:pt idx="5107">
                  <c:v>0.54978009259259253</c:v>
                </c:pt>
                <c:pt idx="5108">
                  <c:v>0.54979166666666668</c:v>
                </c:pt>
                <c:pt idx="5109">
                  <c:v>0.54980324074074072</c:v>
                </c:pt>
                <c:pt idx="5110">
                  <c:v>0.54981481481481487</c:v>
                </c:pt>
                <c:pt idx="5111">
                  <c:v>0.54982638888888891</c:v>
                </c:pt>
                <c:pt idx="5112">
                  <c:v>0.54983796296296295</c:v>
                </c:pt>
                <c:pt idx="5113">
                  <c:v>0.54984953703703698</c:v>
                </c:pt>
                <c:pt idx="5114">
                  <c:v>0.54986111111111113</c:v>
                </c:pt>
                <c:pt idx="5115">
                  <c:v>0.54987268518518517</c:v>
                </c:pt>
                <c:pt idx="5116">
                  <c:v>0.54988425925925932</c:v>
                </c:pt>
                <c:pt idx="5117">
                  <c:v>0.54989583333333336</c:v>
                </c:pt>
                <c:pt idx="5118">
                  <c:v>0.5499074074074074</c:v>
                </c:pt>
                <c:pt idx="5119">
                  <c:v>0.54991898148148144</c:v>
                </c:pt>
                <c:pt idx="5120">
                  <c:v>0.54993055555555559</c:v>
                </c:pt>
                <c:pt idx="5121">
                  <c:v>0.54994212962962963</c:v>
                </c:pt>
                <c:pt idx="5122">
                  <c:v>0.54995370370370367</c:v>
                </c:pt>
                <c:pt idx="5123">
                  <c:v>0.54996527777777782</c:v>
                </c:pt>
                <c:pt idx="5124">
                  <c:v>0.54997685185185186</c:v>
                </c:pt>
                <c:pt idx="5125">
                  <c:v>0.54998842592592589</c:v>
                </c:pt>
                <c:pt idx="5126">
                  <c:v>0.54999999999999993</c:v>
                </c:pt>
                <c:pt idx="5127">
                  <c:v>0.55001157407407408</c:v>
                </c:pt>
                <c:pt idx="5128">
                  <c:v>0.55002314814814812</c:v>
                </c:pt>
                <c:pt idx="5129">
                  <c:v>0.55003472222222227</c:v>
                </c:pt>
                <c:pt idx="5130">
                  <c:v>0.55004629629629631</c:v>
                </c:pt>
                <c:pt idx="5131">
                  <c:v>0.55005787037037035</c:v>
                </c:pt>
                <c:pt idx="5132">
                  <c:v>0.55006944444444439</c:v>
                </c:pt>
              </c:numCache>
            </c:numRef>
          </c:xVal>
          <c:yVal>
            <c:numRef>
              <c:f>Sheet1!$DX$2:$DX$5134</c:f>
              <c:numCache>
                <c:formatCode>General</c:formatCode>
                <c:ptCount val="5133"/>
                <c:pt idx="0">
                  <c:v>1.050316</c:v>
                </c:pt>
                <c:pt idx="1">
                  <c:v>1.1548309999999999</c:v>
                </c:pt>
                <c:pt idx="2">
                  <c:v>1.052365</c:v>
                </c:pt>
                <c:pt idx="3">
                  <c:v>1.058513</c:v>
                </c:pt>
                <c:pt idx="4">
                  <c:v>1.0954010000000001</c:v>
                </c:pt>
                <c:pt idx="5">
                  <c:v>1.1138440000000001</c:v>
                </c:pt>
                <c:pt idx="6">
                  <c:v>1.046217</c:v>
                </c:pt>
                <c:pt idx="7">
                  <c:v>1.0216259999999999</c:v>
                </c:pt>
                <c:pt idx="8">
                  <c:v>0.99908300000000005</c:v>
                </c:pt>
                <c:pt idx="9">
                  <c:v>1.105647</c:v>
                </c:pt>
                <c:pt idx="10">
                  <c:v>1.0257240000000001</c:v>
                </c:pt>
                <c:pt idx="11">
                  <c:v>0.89251899999999995</c:v>
                </c:pt>
                <c:pt idx="12">
                  <c:v>1.044168</c:v>
                </c:pt>
                <c:pt idx="13">
                  <c:v>1.0687599999999999</c:v>
                </c:pt>
                <c:pt idx="14">
                  <c:v>0.97858999999999996</c:v>
                </c:pt>
                <c:pt idx="15">
                  <c:v>1.0154780000000001</c:v>
                </c:pt>
                <c:pt idx="16">
                  <c:v>1.0728580000000001</c:v>
                </c:pt>
                <c:pt idx="17">
                  <c:v>1.124091</c:v>
                </c:pt>
                <c:pt idx="18">
                  <c:v>1.0093300000000001</c:v>
                </c:pt>
                <c:pt idx="19">
                  <c:v>1.06671</c:v>
                </c:pt>
                <c:pt idx="20">
                  <c:v>1.0011330000000001</c:v>
                </c:pt>
                <c:pt idx="21">
                  <c:v>0.96834399999999998</c:v>
                </c:pt>
                <c:pt idx="22">
                  <c:v>1.0687599999999999</c:v>
                </c:pt>
                <c:pt idx="23">
                  <c:v>0.96629399999999999</c:v>
                </c:pt>
                <c:pt idx="24">
                  <c:v>1.005231</c:v>
                </c:pt>
                <c:pt idx="25">
                  <c:v>1.0011330000000001</c:v>
                </c:pt>
                <c:pt idx="26">
                  <c:v>1.093351</c:v>
                </c:pt>
                <c:pt idx="27">
                  <c:v>1.074908</c:v>
                </c:pt>
                <c:pt idx="28">
                  <c:v>0.99908300000000005</c:v>
                </c:pt>
                <c:pt idx="29">
                  <c:v>0.99088600000000004</c:v>
                </c:pt>
                <c:pt idx="30">
                  <c:v>1.0298229999999999</c:v>
                </c:pt>
                <c:pt idx="31">
                  <c:v>1.1158939999999999</c:v>
                </c:pt>
                <c:pt idx="32">
                  <c:v>1.0318719999999999</c:v>
                </c:pt>
                <c:pt idx="33">
                  <c:v>1.005231</c:v>
                </c:pt>
                <c:pt idx="34">
                  <c:v>1.105647</c:v>
                </c:pt>
                <c:pt idx="35">
                  <c:v>1.0380199999999999</c:v>
                </c:pt>
                <c:pt idx="36">
                  <c:v>1.058513</c:v>
                </c:pt>
                <c:pt idx="37">
                  <c:v>1.1097459999999999</c:v>
                </c:pt>
                <c:pt idx="38">
                  <c:v>0.92940699999999998</c:v>
                </c:pt>
                <c:pt idx="39">
                  <c:v>1.027774</c:v>
                </c:pt>
                <c:pt idx="40">
                  <c:v>1.1097459999999999</c:v>
                </c:pt>
                <c:pt idx="41">
                  <c:v>1.0728580000000001</c:v>
                </c:pt>
                <c:pt idx="42">
                  <c:v>1.0790059999999999</c:v>
                </c:pt>
                <c:pt idx="43">
                  <c:v>1.0790059999999999</c:v>
                </c:pt>
                <c:pt idx="44">
                  <c:v>1.081056</c:v>
                </c:pt>
                <c:pt idx="45">
                  <c:v>1.050316</c:v>
                </c:pt>
                <c:pt idx="46">
                  <c:v>0.95604800000000001</c:v>
                </c:pt>
                <c:pt idx="47">
                  <c:v>1.0872029999999999</c:v>
                </c:pt>
                <c:pt idx="48">
                  <c:v>1.06671</c:v>
                </c:pt>
                <c:pt idx="49">
                  <c:v>1.1199920000000001</c:v>
                </c:pt>
                <c:pt idx="50">
                  <c:v>0.99088600000000004</c:v>
                </c:pt>
                <c:pt idx="51">
                  <c:v>1.005231</c:v>
                </c:pt>
                <c:pt idx="52">
                  <c:v>0.91915999999999998</c:v>
                </c:pt>
                <c:pt idx="53">
                  <c:v>1.0687599999999999</c:v>
                </c:pt>
                <c:pt idx="54">
                  <c:v>0.99293500000000001</c:v>
                </c:pt>
                <c:pt idx="55">
                  <c:v>1.074908</c:v>
                </c:pt>
                <c:pt idx="56">
                  <c:v>0.96629399999999999</c:v>
                </c:pt>
                <c:pt idx="57">
                  <c:v>1.019576</c:v>
                </c:pt>
                <c:pt idx="58">
                  <c:v>1.050316</c:v>
                </c:pt>
                <c:pt idx="59">
                  <c:v>1.0564640000000001</c:v>
                </c:pt>
                <c:pt idx="60">
                  <c:v>1.0687599999999999</c:v>
                </c:pt>
                <c:pt idx="61">
                  <c:v>1.124091</c:v>
                </c:pt>
                <c:pt idx="62">
                  <c:v>1.0236749999999999</c:v>
                </c:pt>
                <c:pt idx="63">
                  <c:v>1.0093300000000001</c:v>
                </c:pt>
                <c:pt idx="64">
                  <c:v>1.005231</c:v>
                </c:pt>
                <c:pt idx="65">
                  <c:v>1.019576</c:v>
                </c:pt>
                <c:pt idx="66">
                  <c:v>1.0728580000000001</c:v>
                </c:pt>
                <c:pt idx="67">
                  <c:v>1.12819</c:v>
                </c:pt>
                <c:pt idx="68">
                  <c:v>1.074908</c:v>
                </c:pt>
                <c:pt idx="69">
                  <c:v>1.0175270000000001</c:v>
                </c:pt>
                <c:pt idx="70">
                  <c:v>1.0790059999999999</c:v>
                </c:pt>
                <c:pt idx="71">
                  <c:v>1.1015489999999999</c:v>
                </c:pt>
                <c:pt idx="72">
                  <c:v>1.0216259999999999</c:v>
                </c:pt>
                <c:pt idx="73">
                  <c:v>1.044168</c:v>
                </c:pt>
                <c:pt idx="74">
                  <c:v>1.0318719999999999</c:v>
                </c:pt>
                <c:pt idx="75">
                  <c:v>1.0954010000000001</c:v>
                </c:pt>
                <c:pt idx="76">
                  <c:v>1.12819</c:v>
                </c:pt>
                <c:pt idx="77">
                  <c:v>1.0544150000000001</c:v>
                </c:pt>
                <c:pt idx="78">
                  <c:v>1.0626119999999999</c:v>
                </c:pt>
                <c:pt idx="79">
                  <c:v>1.105647</c:v>
                </c:pt>
                <c:pt idx="80">
                  <c:v>0.99703399999999998</c:v>
                </c:pt>
                <c:pt idx="81">
                  <c:v>0.84128700000000001</c:v>
                </c:pt>
                <c:pt idx="82">
                  <c:v>1.0154780000000001</c:v>
                </c:pt>
                <c:pt idx="83">
                  <c:v>1.099499</c:v>
                </c:pt>
                <c:pt idx="84">
                  <c:v>0.99908300000000005</c:v>
                </c:pt>
                <c:pt idx="85">
                  <c:v>1.011379</c:v>
                </c:pt>
                <c:pt idx="86">
                  <c:v>1.1199920000000001</c:v>
                </c:pt>
                <c:pt idx="87">
                  <c:v>1.0380199999999999</c:v>
                </c:pt>
                <c:pt idx="88">
                  <c:v>1.0790059999999999</c:v>
                </c:pt>
                <c:pt idx="89">
                  <c:v>0.97039299999999995</c:v>
                </c:pt>
                <c:pt idx="90">
                  <c:v>1.1179429999999999</c:v>
                </c:pt>
                <c:pt idx="91">
                  <c:v>1.234753</c:v>
                </c:pt>
                <c:pt idx="92">
                  <c:v>0.94170299999999996</c:v>
                </c:pt>
                <c:pt idx="93">
                  <c:v>1.0872029999999999</c:v>
                </c:pt>
                <c:pt idx="94">
                  <c:v>1.1343369999999999</c:v>
                </c:pt>
                <c:pt idx="95">
                  <c:v>0.99498500000000001</c:v>
                </c:pt>
                <c:pt idx="96">
                  <c:v>1.074908</c:v>
                </c:pt>
                <c:pt idx="97">
                  <c:v>1.005231</c:v>
                </c:pt>
                <c:pt idx="98">
                  <c:v>1.0072810000000001</c:v>
                </c:pt>
                <c:pt idx="99">
                  <c:v>1.044168</c:v>
                </c:pt>
                <c:pt idx="100">
                  <c:v>1.050316</c:v>
                </c:pt>
                <c:pt idx="101">
                  <c:v>0.97039299999999995</c:v>
                </c:pt>
                <c:pt idx="102">
                  <c:v>0.98883699999999997</c:v>
                </c:pt>
                <c:pt idx="103">
                  <c:v>1.019576</c:v>
                </c:pt>
                <c:pt idx="104">
                  <c:v>1.0872029999999999</c:v>
                </c:pt>
                <c:pt idx="105">
                  <c:v>1.0236749999999999</c:v>
                </c:pt>
                <c:pt idx="106">
                  <c:v>0.99908300000000005</c:v>
                </c:pt>
                <c:pt idx="107">
                  <c:v>1.0380199999999999</c:v>
                </c:pt>
                <c:pt idx="108">
                  <c:v>0.97654099999999999</c:v>
                </c:pt>
                <c:pt idx="109">
                  <c:v>1.003182</c:v>
                </c:pt>
                <c:pt idx="110">
                  <c:v>1.013428</c:v>
                </c:pt>
                <c:pt idx="111">
                  <c:v>1.050316</c:v>
                </c:pt>
                <c:pt idx="112">
                  <c:v>1.0646610000000001</c:v>
                </c:pt>
                <c:pt idx="113">
                  <c:v>1.0216259999999999</c:v>
                </c:pt>
                <c:pt idx="114">
                  <c:v>0.92325900000000005</c:v>
                </c:pt>
                <c:pt idx="115">
                  <c:v>1.0257240000000001</c:v>
                </c:pt>
                <c:pt idx="116">
                  <c:v>1.0626119999999999</c:v>
                </c:pt>
                <c:pt idx="117">
                  <c:v>0.95194900000000005</c:v>
                </c:pt>
                <c:pt idx="118">
                  <c:v>1.019576</c:v>
                </c:pt>
                <c:pt idx="119">
                  <c:v>1.060562</c:v>
                </c:pt>
                <c:pt idx="120">
                  <c:v>0.97039299999999995</c:v>
                </c:pt>
                <c:pt idx="121">
                  <c:v>1.089253</c:v>
                </c:pt>
                <c:pt idx="122">
                  <c:v>0.99908300000000005</c:v>
                </c:pt>
                <c:pt idx="123">
                  <c:v>1.1609780000000001</c:v>
                </c:pt>
                <c:pt idx="124">
                  <c:v>1.058513</c:v>
                </c:pt>
                <c:pt idx="125">
                  <c:v>1.1343369999999999</c:v>
                </c:pt>
                <c:pt idx="126">
                  <c:v>1.0236749999999999</c:v>
                </c:pt>
                <c:pt idx="127">
                  <c:v>1.179422</c:v>
                </c:pt>
                <c:pt idx="128">
                  <c:v>1.0339210000000001</c:v>
                </c:pt>
                <c:pt idx="129">
                  <c:v>1.1117950000000001</c:v>
                </c:pt>
                <c:pt idx="130">
                  <c:v>1.0728580000000001</c:v>
                </c:pt>
                <c:pt idx="131">
                  <c:v>1.0708089999999999</c:v>
                </c:pt>
                <c:pt idx="132">
                  <c:v>0.99908300000000005</c:v>
                </c:pt>
                <c:pt idx="133">
                  <c:v>1.1589290000000001</c:v>
                </c:pt>
                <c:pt idx="134">
                  <c:v>1.1097459999999999</c:v>
                </c:pt>
                <c:pt idx="135">
                  <c:v>1.0298229999999999</c:v>
                </c:pt>
                <c:pt idx="136">
                  <c:v>0.97654099999999999</c:v>
                </c:pt>
                <c:pt idx="137">
                  <c:v>1.1117950000000001</c:v>
                </c:pt>
                <c:pt idx="138">
                  <c:v>1.140485</c:v>
                </c:pt>
                <c:pt idx="139">
                  <c:v>1.083105</c:v>
                </c:pt>
                <c:pt idx="140">
                  <c:v>0.97449200000000002</c:v>
                </c:pt>
                <c:pt idx="141">
                  <c:v>1.0298229999999999</c:v>
                </c:pt>
                <c:pt idx="142">
                  <c:v>1.027774</c:v>
                </c:pt>
                <c:pt idx="143">
                  <c:v>1.019576</c:v>
                </c:pt>
                <c:pt idx="144">
                  <c:v>1.0646610000000001</c:v>
                </c:pt>
                <c:pt idx="145">
                  <c:v>1.0687599999999999</c:v>
                </c:pt>
                <c:pt idx="146">
                  <c:v>1.0175270000000001</c:v>
                </c:pt>
                <c:pt idx="147">
                  <c:v>0.87407599999999996</c:v>
                </c:pt>
                <c:pt idx="148">
                  <c:v>1.0400689999999999</c:v>
                </c:pt>
                <c:pt idx="149">
                  <c:v>1.0072810000000001</c:v>
                </c:pt>
                <c:pt idx="150">
                  <c:v>1.0093300000000001</c:v>
                </c:pt>
                <c:pt idx="151">
                  <c:v>0.97858999999999996</c:v>
                </c:pt>
                <c:pt idx="152">
                  <c:v>1.0400689999999999</c:v>
                </c:pt>
                <c:pt idx="153">
                  <c:v>1.0954010000000001</c:v>
                </c:pt>
                <c:pt idx="154">
                  <c:v>0.99498500000000001</c:v>
                </c:pt>
                <c:pt idx="155">
                  <c:v>0.95604800000000001</c:v>
                </c:pt>
                <c:pt idx="156">
                  <c:v>1.011379</c:v>
                </c:pt>
                <c:pt idx="157">
                  <c:v>1.0626119999999999</c:v>
                </c:pt>
                <c:pt idx="158">
                  <c:v>0.96424500000000002</c:v>
                </c:pt>
                <c:pt idx="159">
                  <c:v>1.0380199999999999</c:v>
                </c:pt>
                <c:pt idx="160">
                  <c:v>1.042119</c:v>
                </c:pt>
                <c:pt idx="161">
                  <c:v>1.0380199999999999</c:v>
                </c:pt>
                <c:pt idx="162">
                  <c:v>0.96424500000000002</c:v>
                </c:pt>
                <c:pt idx="163">
                  <c:v>0.984738</c:v>
                </c:pt>
                <c:pt idx="164">
                  <c:v>0.98063999999999996</c:v>
                </c:pt>
                <c:pt idx="165">
                  <c:v>1.0400689999999999</c:v>
                </c:pt>
                <c:pt idx="166">
                  <c:v>1.0564640000000001</c:v>
                </c:pt>
                <c:pt idx="167">
                  <c:v>1.058513</c:v>
                </c:pt>
                <c:pt idx="168">
                  <c:v>1.093351</c:v>
                </c:pt>
                <c:pt idx="169">
                  <c:v>0.99293500000000001</c:v>
                </c:pt>
                <c:pt idx="170">
                  <c:v>1.1015489999999999</c:v>
                </c:pt>
                <c:pt idx="171">
                  <c:v>1.013428</c:v>
                </c:pt>
                <c:pt idx="172">
                  <c:v>1.0400689999999999</c:v>
                </c:pt>
                <c:pt idx="173">
                  <c:v>1.130239</c:v>
                </c:pt>
                <c:pt idx="174">
                  <c:v>1.0646610000000001</c:v>
                </c:pt>
                <c:pt idx="175">
                  <c:v>1.0708089999999999</c:v>
                </c:pt>
                <c:pt idx="176">
                  <c:v>1.0564640000000001</c:v>
                </c:pt>
                <c:pt idx="177">
                  <c:v>1.0339210000000001</c:v>
                </c:pt>
                <c:pt idx="178">
                  <c:v>1.027774</c:v>
                </c:pt>
                <c:pt idx="179">
                  <c:v>1.0298229999999999</c:v>
                </c:pt>
                <c:pt idx="180">
                  <c:v>1.0298229999999999</c:v>
                </c:pt>
                <c:pt idx="181">
                  <c:v>1.052365</c:v>
                </c:pt>
                <c:pt idx="182">
                  <c:v>1.09745</c:v>
                </c:pt>
                <c:pt idx="183">
                  <c:v>1.0728580000000001</c:v>
                </c:pt>
                <c:pt idx="184">
                  <c:v>0.99498500000000001</c:v>
                </c:pt>
                <c:pt idx="185">
                  <c:v>1.0954010000000001</c:v>
                </c:pt>
                <c:pt idx="186">
                  <c:v>1.0564640000000001</c:v>
                </c:pt>
                <c:pt idx="187">
                  <c:v>1.0318719999999999</c:v>
                </c:pt>
                <c:pt idx="188">
                  <c:v>1.0236749999999999</c:v>
                </c:pt>
                <c:pt idx="189">
                  <c:v>1.099499</c:v>
                </c:pt>
                <c:pt idx="190">
                  <c:v>1.0011330000000001</c:v>
                </c:pt>
                <c:pt idx="191">
                  <c:v>0.99908300000000005</c:v>
                </c:pt>
                <c:pt idx="192">
                  <c:v>0.99498500000000001</c:v>
                </c:pt>
                <c:pt idx="193">
                  <c:v>0.96219600000000005</c:v>
                </c:pt>
                <c:pt idx="194">
                  <c:v>1.058513</c:v>
                </c:pt>
                <c:pt idx="195">
                  <c:v>0.89456899999999995</c:v>
                </c:pt>
                <c:pt idx="196">
                  <c:v>0.984738</c:v>
                </c:pt>
                <c:pt idx="197">
                  <c:v>1.089253</c:v>
                </c:pt>
                <c:pt idx="198">
                  <c:v>1.0544150000000001</c:v>
                </c:pt>
                <c:pt idx="199">
                  <c:v>1.050316</c:v>
                </c:pt>
                <c:pt idx="200">
                  <c:v>1.083105</c:v>
                </c:pt>
                <c:pt idx="201">
                  <c:v>1.0380199999999999</c:v>
                </c:pt>
                <c:pt idx="202">
                  <c:v>1.138436</c:v>
                </c:pt>
                <c:pt idx="203">
                  <c:v>1.1097459999999999</c:v>
                </c:pt>
                <c:pt idx="204">
                  <c:v>1.044168</c:v>
                </c:pt>
                <c:pt idx="205">
                  <c:v>1.035971</c:v>
                </c:pt>
                <c:pt idx="206">
                  <c:v>1.0380199999999999</c:v>
                </c:pt>
                <c:pt idx="207">
                  <c:v>0.99088600000000004</c:v>
                </c:pt>
                <c:pt idx="208">
                  <c:v>1.011379</c:v>
                </c:pt>
                <c:pt idx="209">
                  <c:v>0.98268900000000003</c:v>
                </c:pt>
                <c:pt idx="210">
                  <c:v>0.96629399999999999</c:v>
                </c:pt>
                <c:pt idx="211">
                  <c:v>1.0626119999999999</c:v>
                </c:pt>
                <c:pt idx="212">
                  <c:v>0.97039299999999995</c:v>
                </c:pt>
                <c:pt idx="213">
                  <c:v>1.091302</c:v>
                </c:pt>
                <c:pt idx="214">
                  <c:v>0.99088600000000004</c:v>
                </c:pt>
                <c:pt idx="215">
                  <c:v>1.0011330000000001</c:v>
                </c:pt>
                <c:pt idx="216">
                  <c:v>0.99908300000000005</c:v>
                </c:pt>
                <c:pt idx="217">
                  <c:v>1.0687599999999999</c:v>
                </c:pt>
                <c:pt idx="218">
                  <c:v>1.0769569999999999</c:v>
                </c:pt>
                <c:pt idx="219">
                  <c:v>1.027774</c:v>
                </c:pt>
                <c:pt idx="220">
                  <c:v>1.013428</c:v>
                </c:pt>
                <c:pt idx="221">
                  <c:v>0.93555500000000003</c:v>
                </c:pt>
                <c:pt idx="222">
                  <c:v>0.93760399999999999</c:v>
                </c:pt>
                <c:pt idx="223">
                  <c:v>1.0687599999999999</c:v>
                </c:pt>
                <c:pt idx="224">
                  <c:v>0.95399900000000004</c:v>
                </c:pt>
                <c:pt idx="225">
                  <c:v>1.0175270000000001</c:v>
                </c:pt>
                <c:pt idx="226">
                  <c:v>1.089253</c:v>
                </c:pt>
                <c:pt idx="227">
                  <c:v>1.0769569999999999</c:v>
                </c:pt>
                <c:pt idx="228">
                  <c:v>1.035971</c:v>
                </c:pt>
                <c:pt idx="229">
                  <c:v>1.0236749999999999</c:v>
                </c:pt>
                <c:pt idx="230">
                  <c:v>1.050316</c:v>
                </c:pt>
                <c:pt idx="231">
                  <c:v>1.0298229999999999</c:v>
                </c:pt>
                <c:pt idx="232">
                  <c:v>1.122042</c:v>
                </c:pt>
                <c:pt idx="233">
                  <c:v>1.060562</c:v>
                </c:pt>
                <c:pt idx="234">
                  <c:v>1.0954010000000001</c:v>
                </c:pt>
                <c:pt idx="235">
                  <c:v>1.138436</c:v>
                </c:pt>
                <c:pt idx="236">
                  <c:v>0.96014600000000005</c:v>
                </c:pt>
                <c:pt idx="237">
                  <c:v>1.046217</c:v>
                </c:pt>
                <c:pt idx="238">
                  <c:v>1.085154</c:v>
                </c:pt>
                <c:pt idx="239">
                  <c:v>1.0544150000000001</c:v>
                </c:pt>
                <c:pt idx="240">
                  <c:v>1.0544150000000001</c:v>
                </c:pt>
                <c:pt idx="241">
                  <c:v>1.046217</c:v>
                </c:pt>
                <c:pt idx="242">
                  <c:v>0.92530800000000002</c:v>
                </c:pt>
                <c:pt idx="243">
                  <c:v>0.99703399999999998</c:v>
                </c:pt>
                <c:pt idx="244">
                  <c:v>1.003182</c:v>
                </c:pt>
                <c:pt idx="245">
                  <c:v>1.1035980000000001</c:v>
                </c:pt>
                <c:pt idx="246">
                  <c:v>1.0400689999999999</c:v>
                </c:pt>
                <c:pt idx="247">
                  <c:v>1.060562</c:v>
                </c:pt>
                <c:pt idx="248">
                  <c:v>1.0728580000000001</c:v>
                </c:pt>
                <c:pt idx="249">
                  <c:v>0.99908300000000005</c:v>
                </c:pt>
                <c:pt idx="250">
                  <c:v>1.0175270000000001</c:v>
                </c:pt>
                <c:pt idx="251">
                  <c:v>1.0093300000000001</c:v>
                </c:pt>
                <c:pt idx="252">
                  <c:v>1.1015489999999999</c:v>
                </c:pt>
                <c:pt idx="253">
                  <c:v>1.081056</c:v>
                </c:pt>
                <c:pt idx="254">
                  <c:v>0.99908300000000005</c:v>
                </c:pt>
                <c:pt idx="255">
                  <c:v>1.081056</c:v>
                </c:pt>
                <c:pt idx="256">
                  <c:v>1.099499</c:v>
                </c:pt>
                <c:pt idx="257">
                  <c:v>1.050316</c:v>
                </c:pt>
                <c:pt idx="258">
                  <c:v>0.99088600000000004</c:v>
                </c:pt>
                <c:pt idx="259">
                  <c:v>1.0708089999999999</c:v>
                </c:pt>
                <c:pt idx="260">
                  <c:v>0.984738</c:v>
                </c:pt>
                <c:pt idx="261">
                  <c:v>0.95604800000000001</c:v>
                </c:pt>
                <c:pt idx="262">
                  <c:v>1.0093300000000001</c:v>
                </c:pt>
                <c:pt idx="263">
                  <c:v>1.0400689999999999</c:v>
                </c:pt>
                <c:pt idx="264">
                  <c:v>1.046217</c:v>
                </c:pt>
                <c:pt idx="265">
                  <c:v>1.138436</c:v>
                </c:pt>
                <c:pt idx="266">
                  <c:v>1.122042</c:v>
                </c:pt>
                <c:pt idx="267">
                  <c:v>1.0954010000000001</c:v>
                </c:pt>
                <c:pt idx="268">
                  <c:v>1.003182</c:v>
                </c:pt>
                <c:pt idx="269">
                  <c:v>1.1138440000000001</c:v>
                </c:pt>
                <c:pt idx="270">
                  <c:v>1.0257240000000001</c:v>
                </c:pt>
                <c:pt idx="271">
                  <c:v>1.060562</c:v>
                </c:pt>
                <c:pt idx="272">
                  <c:v>1.0093300000000001</c:v>
                </c:pt>
                <c:pt idx="273">
                  <c:v>0.99498500000000001</c:v>
                </c:pt>
                <c:pt idx="274">
                  <c:v>1.093351</c:v>
                </c:pt>
                <c:pt idx="275">
                  <c:v>1.0769569999999999</c:v>
                </c:pt>
                <c:pt idx="276">
                  <c:v>0.96219600000000005</c:v>
                </c:pt>
                <c:pt idx="277">
                  <c:v>1.035971</c:v>
                </c:pt>
                <c:pt idx="278">
                  <c:v>1.187619</c:v>
                </c:pt>
                <c:pt idx="279">
                  <c:v>1.046217</c:v>
                </c:pt>
                <c:pt idx="280">
                  <c:v>0.94375200000000004</c:v>
                </c:pt>
                <c:pt idx="281">
                  <c:v>0.99293500000000001</c:v>
                </c:pt>
                <c:pt idx="282">
                  <c:v>1.081056</c:v>
                </c:pt>
                <c:pt idx="283">
                  <c:v>1.099499</c:v>
                </c:pt>
                <c:pt idx="284">
                  <c:v>1.1138440000000001</c:v>
                </c:pt>
                <c:pt idx="285">
                  <c:v>1.019576</c:v>
                </c:pt>
                <c:pt idx="286">
                  <c:v>1.0646610000000001</c:v>
                </c:pt>
                <c:pt idx="287">
                  <c:v>1.0298229999999999</c:v>
                </c:pt>
                <c:pt idx="288">
                  <c:v>1.035971</c:v>
                </c:pt>
                <c:pt idx="289">
                  <c:v>1.0339210000000001</c:v>
                </c:pt>
                <c:pt idx="290">
                  <c:v>0.93965299999999996</c:v>
                </c:pt>
                <c:pt idx="291">
                  <c:v>0.98268900000000003</c:v>
                </c:pt>
                <c:pt idx="292">
                  <c:v>1.011379</c:v>
                </c:pt>
                <c:pt idx="293">
                  <c:v>1.0154780000000001</c:v>
                </c:pt>
                <c:pt idx="294">
                  <c:v>1.052365</c:v>
                </c:pt>
                <c:pt idx="295">
                  <c:v>1.081056</c:v>
                </c:pt>
                <c:pt idx="296">
                  <c:v>1.1158939999999999</c:v>
                </c:pt>
                <c:pt idx="297">
                  <c:v>1.0646610000000001</c:v>
                </c:pt>
                <c:pt idx="298">
                  <c:v>1.0236749999999999</c:v>
                </c:pt>
                <c:pt idx="299">
                  <c:v>1.074908</c:v>
                </c:pt>
                <c:pt idx="300">
                  <c:v>1.019576</c:v>
                </c:pt>
                <c:pt idx="301">
                  <c:v>0.95604800000000001</c:v>
                </c:pt>
                <c:pt idx="302">
                  <c:v>1.035971</c:v>
                </c:pt>
                <c:pt idx="303">
                  <c:v>0.92940699999999998</c:v>
                </c:pt>
                <c:pt idx="304">
                  <c:v>0.99088600000000004</c:v>
                </c:pt>
                <c:pt idx="305">
                  <c:v>0.95809699999999998</c:v>
                </c:pt>
                <c:pt idx="306">
                  <c:v>1.019576</c:v>
                </c:pt>
                <c:pt idx="307">
                  <c:v>0.96014600000000005</c:v>
                </c:pt>
                <c:pt idx="308">
                  <c:v>0.96014600000000005</c:v>
                </c:pt>
                <c:pt idx="309">
                  <c:v>0.98268900000000003</c:v>
                </c:pt>
                <c:pt idx="310">
                  <c:v>0.984738</c:v>
                </c:pt>
                <c:pt idx="311">
                  <c:v>0.95809699999999998</c:v>
                </c:pt>
                <c:pt idx="312">
                  <c:v>1.046217</c:v>
                </c:pt>
                <c:pt idx="313">
                  <c:v>1.0626119999999999</c:v>
                </c:pt>
                <c:pt idx="314">
                  <c:v>0.99293500000000001</c:v>
                </c:pt>
                <c:pt idx="315">
                  <c:v>0.984738</c:v>
                </c:pt>
                <c:pt idx="316">
                  <c:v>1.1261399999999999</c:v>
                </c:pt>
                <c:pt idx="317">
                  <c:v>1.011379</c:v>
                </c:pt>
                <c:pt idx="318">
                  <c:v>1.1609780000000001</c:v>
                </c:pt>
                <c:pt idx="319">
                  <c:v>1.019576</c:v>
                </c:pt>
                <c:pt idx="320">
                  <c:v>0.98268900000000003</c:v>
                </c:pt>
                <c:pt idx="321">
                  <c:v>1.177373</c:v>
                </c:pt>
                <c:pt idx="322">
                  <c:v>0.96629399999999999</c:v>
                </c:pt>
                <c:pt idx="323">
                  <c:v>1.0564640000000001</c:v>
                </c:pt>
                <c:pt idx="324">
                  <c:v>1.052365</c:v>
                </c:pt>
                <c:pt idx="325">
                  <c:v>1.0400689999999999</c:v>
                </c:pt>
                <c:pt idx="326">
                  <c:v>1.058513</c:v>
                </c:pt>
                <c:pt idx="327">
                  <c:v>1.06671</c:v>
                </c:pt>
                <c:pt idx="328">
                  <c:v>1.0380199999999999</c:v>
                </c:pt>
                <c:pt idx="329">
                  <c:v>0.97244200000000003</c:v>
                </c:pt>
                <c:pt idx="330">
                  <c:v>0.95809699999999998</c:v>
                </c:pt>
                <c:pt idx="331">
                  <c:v>1.042119</c:v>
                </c:pt>
                <c:pt idx="332">
                  <c:v>1.091302</c:v>
                </c:pt>
                <c:pt idx="333">
                  <c:v>1.0544150000000001</c:v>
                </c:pt>
                <c:pt idx="334">
                  <c:v>0.906864</c:v>
                </c:pt>
                <c:pt idx="335">
                  <c:v>1.0093300000000001</c:v>
                </c:pt>
                <c:pt idx="336">
                  <c:v>1.179422</c:v>
                </c:pt>
                <c:pt idx="337">
                  <c:v>1.0236749999999999</c:v>
                </c:pt>
                <c:pt idx="338">
                  <c:v>0.99498500000000001</c:v>
                </c:pt>
                <c:pt idx="339">
                  <c:v>1.0154780000000001</c:v>
                </c:pt>
                <c:pt idx="340">
                  <c:v>0.99703399999999998</c:v>
                </c:pt>
                <c:pt idx="341">
                  <c:v>0.88227299999999997</c:v>
                </c:pt>
                <c:pt idx="342">
                  <c:v>0.96834399999999998</c:v>
                </c:pt>
                <c:pt idx="343">
                  <c:v>1.0154780000000001</c:v>
                </c:pt>
                <c:pt idx="344">
                  <c:v>1.0339210000000001</c:v>
                </c:pt>
                <c:pt idx="345">
                  <c:v>1.035971</c:v>
                </c:pt>
                <c:pt idx="346">
                  <c:v>1.035971</c:v>
                </c:pt>
                <c:pt idx="347">
                  <c:v>1.085154</c:v>
                </c:pt>
                <c:pt idx="348">
                  <c:v>1.0626119999999999</c:v>
                </c:pt>
                <c:pt idx="349">
                  <c:v>1.042119</c:v>
                </c:pt>
                <c:pt idx="350">
                  <c:v>1.050316</c:v>
                </c:pt>
                <c:pt idx="351">
                  <c:v>1.1199920000000001</c:v>
                </c:pt>
                <c:pt idx="352">
                  <c:v>1.060562</c:v>
                </c:pt>
                <c:pt idx="353">
                  <c:v>1.0318719999999999</c:v>
                </c:pt>
                <c:pt idx="354">
                  <c:v>1.035971</c:v>
                </c:pt>
                <c:pt idx="355">
                  <c:v>0.98268900000000003</c:v>
                </c:pt>
                <c:pt idx="356">
                  <c:v>1.0790059999999999</c:v>
                </c:pt>
                <c:pt idx="357">
                  <c:v>1.074908</c:v>
                </c:pt>
                <c:pt idx="358">
                  <c:v>1.1097459999999999</c:v>
                </c:pt>
                <c:pt idx="359">
                  <c:v>1.0646610000000001</c:v>
                </c:pt>
                <c:pt idx="360">
                  <c:v>1.044168</c:v>
                </c:pt>
                <c:pt idx="361">
                  <c:v>1.058513</c:v>
                </c:pt>
                <c:pt idx="362">
                  <c:v>1.0544150000000001</c:v>
                </c:pt>
                <c:pt idx="363">
                  <c:v>1.060562</c:v>
                </c:pt>
                <c:pt idx="364">
                  <c:v>0.93760399999999999</c:v>
                </c:pt>
                <c:pt idx="365">
                  <c:v>1.1076969999999999</c:v>
                </c:pt>
                <c:pt idx="366">
                  <c:v>0.96014600000000005</c:v>
                </c:pt>
                <c:pt idx="367">
                  <c:v>1.093351</c:v>
                </c:pt>
                <c:pt idx="368">
                  <c:v>1.06671</c:v>
                </c:pt>
                <c:pt idx="369">
                  <c:v>1.0175270000000001</c:v>
                </c:pt>
                <c:pt idx="370">
                  <c:v>1.058513</c:v>
                </c:pt>
                <c:pt idx="371">
                  <c:v>1.0093300000000001</c:v>
                </c:pt>
                <c:pt idx="372">
                  <c:v>1.0011330000000001</c:v>
                </c:pt>
                <c:pt idx="373">
                  <c:v>1.1199920000000001</c:v>
                </c:pt>
                <c:pt idx="374">
                  <c:v>0.97654099999999999</c:v>
                </c:pt>
                <c:pt idx="375">
                  <c:v>1.011379</c:v>
                </c:pt>
                <c:pt idx="376">
                  <c:v>1.0318719999999999</c:v>
                </c:pt>
                <c:pt idx="377">
                  <c:v>1.011379</c:v>
                </c:pt>
                <c:pt idx="378">
                  <c:v>0.945801</c:v>
                </c:pt>
                <c:pt idx="379">
                  <c:v>1.06671</c:v>
                </c:pt>
                <c:pt idx="380">
                  <c:v>1.005231</c:v>
                </c:pt>
                <c:pt idx="381">
                  <c:v>0.97858999999999996</c:v>
                </c:pt>
                <c:pt idx="382">
                  <c:v>1.0872029999999999</c:v>
                </c:pt>
                <c:pt idx="383">
                  <c:v>1.085154</c:v>
                </c:pt>
                <c:pt idx="384">
                  <c:v>1.0544150000000001</c:v>
                </c:pt>
                <c:pt idx="385">
                  <c:v>1.0646610000000001</c:v>
                </c:pt>
                <c:pt idx="386">
                  <c:v>1.0298229999999999</c:v>
                </c:pt>
                <c:pt idx="387">
                  <c:v>1.058513</c:v>
                </c:pt>
                <c:pt idx="388">
                  <c:v>1.011379</c:v>
                </c:pt>
                <c:pt idx="389">
                  <c:v>1.0400689999999999</c:v>
                </c:pt>
                <c:pt idx="390">
                  <c:v>1.1015489999999999</c:v>
                </c:pt>
                <c:pt idx="391">
                  <c:v>1.1548309999999999</c:v>
                </c:pt>
                <c:pt idx="392">
                  <c:v>1.122042</c:v>
                </c:pt>
                <c:pt idx="393">
                  <c:v>1.0544150000000001</c:v>
                </c:pt>
                <c:pt idx="394">
                  <c:v>0.94375200000000004</c:v>
                </c:pt>
                <c:pt idx="395">
                  <c:v>1.1589290000000001</c:v>
                </c:pt>
                <c:pt idx="396">
                  <c:v>0.94375200000000004</c:v>
                </c:pt>
                <c:pt idx="397">
                  <c:v>1.0298229999999999</c:v>
                </c:pt>
                <c:pt idx="398">
                  <c:v>1.050316</c:v>
                </c:pt>
                <c:pt idx="399">
                  <c:v>1.027774</c:v>
                </c:pt>
                <c:pt idx="400">
                  <c:v>1.0236749999999999</c:v>
                </c:pt>
                <c:pt idx="401">
                  <c:v>1.052365</c:v>
                </c:pt>
                <c:pt idx="402">
                  <c:v>1.003182</c:v>
                </c:pt>
                <c:pt idx="403">
                  <c:v>1.0790059999999999</c:v>
                </c:pt>
                <c:pt idx="404">
                  <c:v>1.042119</c:v>
                </c:pt>
                <c:pt idx="405">
                  <c:v>1.052365</c:v>
                </c:pt>
                <c:pt idx="406">
                  <c:v>1.0769569999999999</c:v>
                </c:pt>
                <c:pt idx="407">
                  <c:v>0.984738</c:v>
                </c:pt>
                <c:pt idx="408">
                  <c:v>1.0216259999999999</c:v>
                </c:pt>
                <c:pt idx="409">
                  <c:v>1.027774</c:v>
                </c:pt>
                <c:pt idx="410">
                  <c:v>1.1015489999999999</c:v>
                </c:pt>
                <c:pt idx="411">
                  <c:v>0.99498500000000001</c:v>
                </c:pt>
                <c:pt idx="412">
                  <c:v>1.0626119999999999</c:v>
                </c:pt>
                <c:pt idx="413">
                  <c:v>0.96834399999999998</c:v>
                </c:pt>
                <c:pt idx="414">
                  <c:v>0.96834399999999998</c:v>
                </c:pt>
                <c:pt idx="415">
                  <c:v>0.98883699999999997</c:v>
                </c:pt>
                <c:pt idx="416">
                  <c:v>1.0093300000000001</c:v>
                </c:pt>
                <c:pt idx="417">
                  <c:v>1.0298229999999999</c:v>
                </c:pt>
                <c:pt idx="418">
                  <c:v>1.044168</c:v>
                </c:pt>
                <c:pt idx="419">
                  <c:v>0.96219600000000005</c:v>
                </c:pt>
                <c:pt idx="420">
                  <c:v>1.0646610000000001</c:v>
                </c:pt>
                <c:pt idx="421">
                  <c:v>0.869977</c:v>
                </c:pt>
                <c:pt idx="422">
                  <c:v>1.013428</c:v>
                </c:pt>
                <c:pt idx="423">
                  <c:v>1.085154</c:v>
                </c:pt>
                <c:pt idx="424">
                  <c:v>0.95809699999999998</c:v>
                </c:pt>
                <c:pt idx="425">
                  <c:v>1.042119</c:v>
                </c:pt>
                <c:pt idx="426">
                  <c:v>1.027774</c:v>
                </c:pt>
                <c:pt idx="427">
                  <c:v>1.0482670000000001</c:v>
                </c:pt>
                <c:pt idx="428">
                  <c:v>1.0339210000000001</c:v>
                </c:pt>
                <c:pt idx="429">
                  <c:v>1.019576</c:v>
                </c:pt>
                <c:pt idx="430">
                  <c:v>0.92940699999999998</c:v>
                </c:pt>
                <c:pt idx="431">
                  <c:v>1.0339210000000001</c:v>
                </c:pt>
                <c:pt idx="432">
                  <c:v>1.0728580000000001</c:v>
                </c:pt>
                <c:pt idx="433">
                  <c:v>0.99088600000000004</c:v>
                </c:pt>
                <c:pt idx="434">
                  <c:v>1.074908</c:v>
                </c:pt>
                <c:pt idx="435">
                  <c:v>1.1076969999999999</c:v>
                </c:pt>
                <c:pt idx="436">
                  <c:v>1.035971</c:v>
                </c:pt>
                <c:pt idx="437">
                  <c:v>1.124091</c:v>
                </c:pt>
                <c:pt idx="438">
                  <c:v>1.0954010000000001</c:v>
                </c:pt>
                <c:pt idx="439">
                  <c:v>1.027774</c:v>
                </c:pt>
                <c:pt idx="440">
                  <c:v>0.95809699999999998</c:v>
                </c:pt>
                <c:pt idx="441">
                  <c:v>1.0257240000000001</c:v>
                </c:pt>
                <c:pt idx="442">
                  <c:v>0.984738</c:v>
                </c:pt>
                <c:pt idx="443">
                  <c:v>0.92530800000000002</c:v>
                </c:pt>
                <c:pt idx="444">
                  <c:v>1.1179429999999999</c:v>
                </c:pt>
                <c:pt idx="445">
                  <c:v>1.0298229999999999</c:v>
                </c:pt>
                <c:pt idx="446">
                  <c:v>1.019576</c:v>
                </c:pt>
                <c:pt idx="447">
                  <c:v>1.0626119999999999</c:v>
                </c:pt>
                <c:pt idx="448">
                  <c:v>1.0236749999999999</c:v>
                </c:pt>
                <c:pt idx="449">
                  <c:v>1.093351</c:v>
                </c:pt>
                <c:pt idx="450">
                  <c:v>1.1199920000000001</c:v>
                </c:pt>
                <c:pt idx="451">
                  <c:v>0.96014600000000005</c:v>
                </c:pt>
                <c:pt idx="452">
                  <c:v>1.0400689999999999</c:v>
                </c:pt>
                <c:pt idx="453">
                  <c:v>0.97858999999999996</c:v>
                </c:pt>
                <c:pt idx="454">
                  <c:v>1.0298229999999999</c:v>
                </c:pt>
                <c:pt idx="455">
                  <c:v>1.013428</c:v>
                </c:pt>
                <c:pt idx="456">
                  <c:v>1.0728580000000001</c:v>
                </c:pt>
                <c:pt idx="457">
                  <c:v>1.044168</c:v>
                </c:pt>
                <c:pt idx="458">
                  <c:v>1.1015489999999999</c:v>
                </c:pt>
                <c:pt idx="459">
                  <c:v>1.0236749999999999</c:v>
                </c:pt>
                <c:pt idx="460">
                  <c:v>1.042119</c:v>
                </c:pt>
                <c:pt idx="461">
                  <c:v>0.98268900000000003</c:v>
                </c:pt>
                <c:pt idx="462">
                  <c:v>1.06671</c:v>
                </c:pt>
                <c:pt idx="463">
                  <c:v>1.0236749999999999</c:v>
                </c:pt>
                <c:pt idx="464">
                  <c:v>1.0257240000000001</c:v>
                </c:pt>
                <c:pt idx="465">
                  <c:v>0.89046999999999998</c:v>
                </c:pt>
                <c:pt idx="466">
                  <c:v>1.0687599999999999</c:v>
                </c:pt>
                <c:pt idx="467">
                  <c:v>1.0236749999999999</c:v>
                </c:pt>
                <c:pt idx="468">
                  <c:v>1.0544150000000001</c:v>
                </c:pt>
                <c:pt idx="469">
                  <c:v>1.1486829999999999</c:v>
                </c:pt>
                <c:pt idx="470">
                  <c:v>0.96629399999999999</c:v>
                </c:pt>
                <c:pt idx="471">
                  <c:v>1.0298229999999999</c:v>
                </c:pt>
                <c:pt idx="472">
                  <c:v>1.1999150000000001</c:v>
                </c:pt>
                <c:pt idx="473">
                  <c:v>1.027774</c:v>
                </c:pt>
                <c:pt idx="474">
                  <c:v>1.013428</c:v>
                </c:pt>
                <c:pt idx="475">
                  <c:v>1.050316</c:v>
                </c:pt>
                <c:pt idx="476">
                  <c:v>1.0072810000000001</c:v>
                </c:pt>
                <c:pt idx="477">
                  <c:v>1.2142599999999999</c:v>
                </c:pt>
                <c:pt idx="478">
                  <c:v>1.003182</c:v>
                </c:pt>
                <c:pt idx="479">
                  <c:v>1.035971</c:v>
                </c:pt>
                <c:pt idx="480">
                  <c:v>1.046217</c:v>
                </c:pt>
                <c:pt idx="481">
                  <c:v>1.003182</c:v>
                </c:pt>
                <c:pt idx="482">
                  <c:v>1.06671</c:v>
                </c:pt>
                <c:pt idx="483">
                  <c:v>1.1076969999999999</c:v>
                </c:pt>
                <c:pt idx="484">
                  <c:v>0.93965299999999996</c:v>
                </c:pt>
                <c:pt idx="485">
                  <c:v>0.96424500000000002</c:v>
                </c:pt>
                <c:pt idx="486">
                  <c:v>1.0093300000000001</c:v>
                </c:pt>
                <c:pt idx="487">
                  <c:v>1.027774</c:v>
                </c:pt>
                <c:pt idx="488">
                  <c:v>0.99908300000000005</c:v>
                </c:pt>
                <c:pt idx="489">
                  <c:v>1.1035980000000001</c:v>
                </c:pt>
                <c:pt idx="490">
                  <c:v>1.171225</c:v>
                </c:pt>
                <c:pt idx="491">
                  <c:v>1.019576</c:v>
                </c:pt>
                <c:pt idx="492">
                  <c:v>1.081056</c:v>
                </c:pt>
                <c:pt idx="493">
                  <c:v>0.95604800000000001</c:v>
                </c:pt>
                <c:pt idx="494">
                  <c:v>1.0339210000000001</c:v>
                </c:pt>
                <c:pt idx="495">
                  <c:v>1.0564640000000001</c:v>
                </c:pt>
                <c:pt idx="496">
                  <c:v>1.0728580000000001</c:v>
                </c:pt>
                <c:pt idx="497">
                  <c:v>1.060562</c:v>
                </c:pt>
                <c:pt idx="498">
                  <c:v>1.058513</c:v>
                </c:pt>
                <c:pt idx="499">
                  <c:v>1.163028</c:v>
                </c:pt>
                <c:pt idx="500">
                  <c:v>1.1076969999999999</c:v>
                </c:pt>
                <c:pt idx="501">
                  <c:v>1.042119</c:v>
                </c:pt>
                <c:pt idx="502">
                  <c:v>1.0380199999999999</c:v>
                </c:pt>
                <c:pt idx="503">
                  <c:v>1.019576</c:v>
                </c:pt>
                <c:pt idx="504">
                  <c:v>1.0482670000000001</c:v>
                </c:pt>
                <c:pt idx="505">
                  <c:v>1.0728580000000001</c:v>
                </c:pt>
                <c:pt idx="506">
                  <c:v>1.058513</c:v>
                </c:pt>
                <c:pt idx="507">
                  <c:v>1.013428</c:v>
                </c:pt>
                <c:pt idx="508">
                  <c:v>1.0011330000000001</c:v>
                </c:pt>
                <c:pt idx="509">
                  <c:v>1.124091</c:v>
                </c:pt>
                <c:pt idx="510">
                  <c:v>0.96629399999999999</c:v>
                </c:pt>
                <c:pt idx="511">
                  <c:v>0.98883699999999997</c:v>
                </c:pt>
                <c:pt idx="512">
                  <c:v>1.1732739999999999</c:v>
                </c:pt>
                <c:pt idx="513">
                  <c:v>1.0257240000000001</c:v>
                </c:pt>
                <c:pt idx="514">
                  <c:v>1.1179429999999999</c:v>
                </c:pt>
                <c:pt idx="515">
                  <c:v>0.91711100000000001</c:v>
                </c:pt>
                <c:pt idx="516">
                  <c:v>0.89866699999999999</c:v>
                </c:pt>
                <c:pt idx="517">
                  <c:v>1.074908</c:v>
                </c:pt>
                <c:pt idx="518">
                  <c:v>1.042119</c:v>
                </c:pt>
                <c:pt idx="519">
                  <c:v>1.0954010000000001</c:v>
                </c:pt>
                <c:pt idx="520">
                  <c:v>1.027774</c:v>
                </c:pt>
                <c:pt idx="521">
                  <c:v>1.046217</c:v>
                </c:pt>
                <c:pt idx="522">
                  <c:v>0.95604800000000001</c:v>
                </c:pt>
                <c:pt idx="523">
                  <c:v>1.1097459999999999</c:v>
                </c:pt>
                <c:pt idx="524">
                  <c:v>1.027774</c:v>
                </c:pt>
                <c:pt idx="525">
                  <c:v>0.98883699999999997</c:v>
                </c:pt>
                <c:pt idx="526">
                  <c:v>0.85768100000000003</c:v>
                </c:pt>
                <c:pt idx="527">
                  <c:v>1.0626119999999999</c:v>
                </c:pt>
                <c:pt idx="528">
                  <c:v>0.98678699999999997</c:v>
                </c:pt>
                <c:pt idx="529">
                  <c:v>1.058513</c:v>
                </c:pt>
                <c:pt idx="530">
                  <c:v>1.089253</c:v>
                </c:pt>
                <c:pt idx="531">
                  <c:v>1.050316</c:v>
                </c:pt>
                <c:pt idx="532">
                  <c:v>0.99293500000000001</c:v>
                </c:pt>
                <c:pt idx="533">
                  <c:v>1.052365</c:v>
                </c:pt>
                <c:pt idx="534">
                  <c:v>0.95604800000000001</c:v>
                </c:pt>
                <c:pt idx="535">
                  <c:v>1.1732739999999999</c:v>
                </c:pt>
                <c:pt idx="536">
                  <c:v>1.0339210000000001</c:v>
                </c:pt>
                <c:pt idx="537">
                  <c:v>1.0318719999999999</c:v>
                </c:pt>
                <c:pt idx="538">
                  <c:v>1.0298229999999999</c:v>
                </c:pt>
                <c:pt idx="539">
                  <c:v>1.1609780000000001</c:v>
                </c:pt>
                <c:pt idx="540">
                  <c:v>1.0564640000000001</c:v>
                </c:pt>
                <c:pt idx="541">
                  <c:v>1.12819</c:v>
                </c:pt>
                <c:pt idx="542">
                  <c:v>1.1076969999999999</c:v>
                </c:pt>
                <c:pt idx="543">
                  <c:v>1.06671</c:v>
                </c:pt>
                <c:pt idx="544">
                  <c:v>0.88022400000000001</c:v>
                </c:pt>
                <c:pt idx="545">
                  <c:v>1.0872029999999999</c:v>
                </c:pt>
                <c:pt idx="546">
                  <c:v>1.042119</c:v>
                </c:pt>
                <c:pt idx="547">
                  <c:v>0.908914</c:v>
                </c:pt>
                <c:pt idx="548">
                  <c:v>1.0790059999999999</c:v>
                </c:pt>
                <c:pt idx="549">
                  <c:v>0.98063999999999996</c:v>
                </c:pt>
                <c:pt idx="550">
                  <c:v>0.95194900000000005</c:v>
                </c:pt>
                <c:pt idx="551">
                  <c:v>1.0175270000000001</c:v>
                </c:pt>
                <c:pt idx="552">
                  <c:v>0.945801</c:v>
                </c:pt>
                <c:pt idx="553">
                  <c:v>1.0216259999999999</c:v>
                </c:pt>
                <c:pt idx="554">
                  <c:v>1.0482670000000001</c:v>
                </c:pt>
                <c:pt idx="555">
                  <c:v>0.99908300000000005</c:v>
                </c:pt>
                <c:pt idx="556">
                  <c:v>1.06671</c:v>
                </c:pt>
                <c:pt idx="557">
                  <c:v>1.0954010000000001</c:v>
                </c:pt>
                <c:pt idx="558">
                  <c:v>1.0093300000000001</c:v>
                </c:pt>
                <c:pt idx="559">
                  <c:v>1.0175270000000001</c:v>
                </c:pt>
                <c:pt idx="560">
                  <c:v>1.0544150000000001</c:v>
                </c:pt>
                <c:pt idx="561">
                  <c:v>1.0728580000000001</c:v>
                </c:pt>
                <c:pt idx="562">
                  <c:v>0.99293500000000001</c:v>
                </c:pt>
                <c:pt idx="563">
                  <c:v>1.0236749999999999</c:v>
                </c:pt>
                <c:pt idx="564">
                  <c:v>1.0236749999999999</c:v>
                </c:pt>
                <c:pt idx="565">
                  <c:v>1.1589290000000001</c:v>
                </c:pt>
                <c:pt idx="566">
                  <c:v>1.0339210000000001</c:v>
                </c:pt>
                <c:pt idx="567">
                  <c:v>0.99293500000000001</c:v>
                </c:pt>
                <c:pt idx="568">
                  <c:v>0.96014600000000005</c:v>
                </c:pt>
                <c:pt idx="569">
                  <c:v>1.0482670000000001</c:v>
                </c:pt>
                <c:pt idx="570">
                  <c:v>0.82284299999999999</c:v>
                </c:pt>
                <c:pt idx="571">
                  <c:v>1.046217</c:v>
                </c:pt>
                <c:pt idx="572">
                  <c:v>1.0339210000000001</c:v>
                </c:pt>
                <c:pt idx="573">
                  <c:v>1.0298229999999999</c:v>
                </c:pt>
                <c:pt idx="574">
                  <c:v>1.091302</c:v>
                </c:pt>
                <c:pt idx="575">
                  <c:v>1.0236749999999999</c:v>
                </c:pt>
                <c:pt idx="576">
                  <c:v>1.074908</c:v>
                </c:pt>
                <c:pt idx="577">
                  <c:v>0.99088600000000004</c:v>
                </c:pt>
                <c:pt idx="578">
                  <c:v>1.0380199999999999</c:v>
                </c:pt>
                <c:pt idx="579">
                  <c:v>1.0093300000000001</c:v>
                </c:pt>
                <c:pt idx="580">
                  <c:v>1.0708089999999999</c:v>
                </c:pt>
                <c:pt idx="581">
                  <c:v>1.1609780000000001</c:v>
                </c:pt>
                <c:pt idx="582">
                  <c:v>0.71832799999999997</c:v>
                </c:pt>
                <c:pt idx="583">
                  <c:v>0.91915999999999998</c:v>
                </c:pt>
                <c:pt idx="584">
                  <c:v>0.99703399999999998</c:v>
                </c:pt>
                <c:pt idx="585">
                  <c:v>1.0790059999999999</c:v>
                </c:pt>
                <c:pt idx="586">
                  <c:v>1.0339210000000001</c:v>
                </c:pt>
                <c:pt idx="587">
                  <c:v>1.0544150000000001</c:v>
                </c:pt>
                <c:pt idx="588">
                  <c:v>1.091302</c:v>
                </c:pt>
                <c:pt idx="589">
                  <c:v>1.0400689999999999</c:v>
                </c:pt>
                <c:pt idx="590">
                  <c:v>1.0318719999999999</c:v>
                </c:pt>
                <c:pt idx="591">
                  <c:v>1.089253</c:v>
                </c:pt>
                <c:pt idx="592">
                  <c:v>0.98063999999999996</c:v>
                </c:pt>
                <c:pt idx="593">
                  <c:v>1.050316</c:v>
                </c:pt>
                <c:pt idx="594">
                  <c:v>1.1609780000000001</c:v>
                </c:pt>
                <c:pt idx="595">
                  <c:v>1.060562</c:v>
                </c:pt>
                <c:pt idx="596">
                  <c:v>1.0400689999999999</c:v>
                </c:pt>
                <c:pt idx="597">
                  <c:v>1.140485</c:v>
                </c:pt>
                <c:pt idx="598">
                  <c:v>1.093351</c:v>
                </c:pt>
                <c:pt idx="599">
                  <c:v>1.044168</c:v>
                </c:pt>
                <c:pt idx="600">
                  <c:v>1.011379</c:v>
                </c:pt>
                <c:pt idx="601">
                  <c:v>1.1117950000000001</c:v>
                </c:pt>
                <c:pt idx="602">
                  <c:v>0.99908300000000005</c:v>
                </c:pt>
                <c:pt idx="603">
                  <c:v>1.083105</c:v>
                </c:pt>
                <c:pt idx="604">
                  <c:v>1.0564640000000001</c:v>
                </c:pt>
                <c:pt idx="605">
                  <c:v>1.0318719999999999</c:v>
                </c:pt>
                <c:pt idx="606">
                  <c:v>1.0769569999999999</c:v>
                </c:pt>
                <c:pt idx="607">
                  <c:v>0.98063999999999996</c:v>
                </c:pt>
                <c:pt idx="608">
                  <c:v>0.94170299999999996</c:v>
                </c:pt>
                <c:pt idx="609">
                  <c:v>1.046217</c:v>
                </c:pt>
                <c:pt idx="610">
                  <c:v>1.0769569999999999</c:v>
                </c:pt>
                <c:pt idx="611">
                  <c:v>1.0154780000000001</c:v>
                </c:pt>
                <c:pt idx="612">
                  <c:v>1.085154</c:v>
                </c:pt>
                <c:pt idx="613">
                  <c:v>1.0872029999999999</c:v>
                </c:pt>
                <c:pt idx="614">
                  <c:v>1.050316</c:v>
                </c:pt>
                <c:pt idx="615">
                  <c:v>1.035971</c:v>
                </c:pt>
                <c:pt idx="616">
                  <c:v>0.99908300000000005</c:v>
                </c:pt>
                <c:pt idx="617">
                  <c:v>1.0093300000000001</c:v>
                </c:pt>
                <c:pt idx="618">
                  <c:v>1.0482670000000001</c:v>
                </c:pt>
                <c:pt idx="619">
                  <c:v>1.011379</c:v>
                </c:pt>
                <c:pt idx="620">
                  <c:v>1.1015489999999999</c:v>
                </c:pt>
                <c:pt idx="621">
                  <c:v>1.019576</c:v>
                </c:pt>
                <c:pt idx="622">
                  <c:v>1.0646610000000001</c:v>
                </c:pt>
                <c:pt idx="623">
                  <c:v>1.019576</c:v>
                </c:pt>
                <c:pt idx="624">
                  <c:v>1.0872029999999999</c:v>
                </c:pt>
                <c:pt idx="625">
                  <c:v>1.081056</c:v>
                </c:pt>
                <c:pt idx="626">
                  <c:v>1.052365</c:v>
                </c:pt>
                <c:pt idx="627">
                  <c:v>1.035971</c:v>
                </c:pt>
                <c:pt idx="628">
                  <c:v>0.98268900000000003</c:v>
                </c:pt>
                <c:pt idx="629">
                  <c:v>1.050316</c:v>
                </c:pt>
                <c:pt idx="630">
                  <c:v>1.035971</c:v>
                </c:pt>
                <c:pt idx="631">
                  <c:v>1.1076969999999999</c:v>
                </c:pt>
                <c:pt idx="632">
                  <c:v>1.0236749999999999</c:v>
                </c:pt>
                <c:pt idx="633">
                  <c:v>0.98063999999999996</c:v>
                </c:pt>
                <c:pt idx="634">
                  <c:v>1.0257240000000001</c:v>
                </c:pt>
                <c:pt idx="635">
                  <c:v>1.09745</c:v>
                </c:pt>
                <c:pt idx="636">
                  <c:v>0.92530800000000002</c:v>
                </c:pt>
                <c:pt idx="637">
                  <c:v>0.99498500000000001</c:v>
                </c:pt>
                <c:pt idx="638">
                  <c:v>1.0257240000000001</c:v>
                </c:pt>
                <c:pt idx="639">
                  <c:v>1.035971</c:v>
                </c:pt>
                <c:pt idx="640">
                  <c:v>1.0236749999999999</c:v>
                </c:pt>
                <c:pt idx="641">
                  <c:v>1.0790059999999999</c:v>
                </c:pt>
                <c:pt idx="642">
                  <c:v>1.044168</c:v>
                </c:pt>
                <c:pt idx="643">
                  <c:v>1.0236749999999999</c:v>
                </c:pt>
                <c:pt idx="644">
                  <c:v>1.0482670000000001</c:v>
                </c:pt>
                <c:pt idx="645">
                  <c:v>0.945801</c:v>
                </c:pt>
                <c:pt idx="646">
                  <c:v>1.027774</c:v>
                </c:pt>
                <c:pt idx="647">
                  <c:v>1.0646610000000001</c:v>
                </c:pt>
                <c:pt idx="648">
                  <c:v>1.050316</c:v>
                </c:pt>
                <c:pt idx="649">
                  <c:v>0.97039299999999995</c:v>
                </c:pt>
                <c:pt idx="650">
                  <c:v>0.95809699999999998</c:v>
                </c:pt>
                <c:pt idx="651">
                  <c:v>1.046217</c:v>
                </c:pt>
                <c:pt idx="652">
                  <c:v>1.0175270000000001</c:v>
                </c:pt>
                <c:pt idx="653">
                  <c:v>1.2286060000000001</c:v>
                </c:pt>
                <c:pt idx="654">
                  <c:v>0.99293500000000001</c:v>
                </c:pt>
                <c:pt idx="655">
                  <c:v>1.0011330000000001</c:v>
                </c:pt>
                <c:pt idx="656">
                  <c:v>0.96629399999999999</c:v>
                </c:pt>
                <c:pt idx="657">
                  <c:v>1.091302</c:v>
                </c:pt>
                <c:pt idx="658">
                  <c:v>0.97858999999999996</c:v>
                </c:pt>
                <c:pt idx="659">
                  <c:v>0.97244200000000003</c:v>
                </c:pt>
                <c:pt idx="660">
                  <c:v>1.0257240000000001</c:v>
                </c:pt>
                <c:pt idx="661">
                  <c:v>1.027774</c:v>
                </c:pt>
                <c:pt idx="662">
                  <c:v>1.1117950000000001</c:v>
                </c:pt>
                <c:pt idx="663">
                  <c:v>1.0318719999999999</c:v>
                </c:pt>
                <c:pt idx="664">
                  <c:v>1.044168</c:v>
                </c:pt>
                <c:pt idx="665">
                  <c:v>1.0872029999999999</c:v>
                </c:pt>
                <c:pt idx="666">
                  <c:v>1.0216259999999999</c:v>
                </c:pt>
                <c:pt idx="667">
                  <c:v>1.091302</c:v>
                </c:pt>
                <c:pt idx="668">
                  <c:v>1.1097459999999999</c:v>
                </c:pt>
                <c:pt idx="669">
                  <c:v>1.0339210000000001</c:v>
                </c:pt>
                <c:pt idx="670">
                  <c:v>0.98678699999999997</c:v>
                </c:pt>
                <c:pt idx="671">
                  <c:v>1.085154</c:v>
                </c:pt>
                <c:pt idx="672">
                  <c:v>1.0339210000000001</c:v>
                </c:pt>
                <c:pt idx="673">
                  <c:v>1.0216259999999999</c:v>
                </c:pt>
                <c:pt idx="674">
                  <c:v>1.0175270000000001</c:v>
                </c:pt>
                <c:pt idx="675">
                  <c:v>1.124091</c:v>
                </c:pt>
                <c:pt idx="676">
                  <c:v>1.12819</c:v>
                </c:pt>
                <c:pt idx="677">
                  <c:v>1.06671</c:v>
                </c:pt>
                <c:pt idx="678">
                  <c:v>1.0687599999999999</c:v>
                </c:pt>
                <c:pt idx="679">
                  <c:v>0.99088600000000004</c:v>
                </c:pt>
                <c:pt idx="680">
                  <c:v>1.060562</c:v>
                </c:pt>
                <c:pt idx="681">
                  <c:v>1.0380199999999999</c:v>
                </c:pt>
                <c:pt idx="682">
                  <c:v>1.0380199999999999</c:v>
                </c:pt>
                <c:pt idx="683">
                  <c:v>0.945801</c:v>
                </c:pt>
                <c:pt idx="684">
                  <c:v>1.027774</c:v>
                </c:pt>
                <c:pt idx="685">
                  <c:v>1.099499</c:v>
                </c:pt>
                <c:pt idx="686">
                  <c:v>1.1015489999999999</c:v>
                </c:pt>
                <c:pt idx="687">
                  <c:v>1.0728580000000001</c:v>
                </c:pt>
                <c:pt idx="688">
                  <c:v>1.083105</c:v>
                </c:pt>
                <c:pt idx="689">
                  <c:v>1.0154780000000001</c:v>
                </c:pt>
                <c:pt idx="690">
                  <c:v>1.011379</c:v>
                </c:pt>
                <c:pt idx="691">
                  <c:v>1.1486829999999999</c:v>
                </c:pt>
                <c:pt idx="692">
                  <c:v>0.92735800000000002</c:v>
                </c:pt>
                <c:pt idx="693">
                  <c:v>1.027774</c:v>
                </c:pt>
                <c:pt idx="694">
                  <c:v>1.0339210000000001</c:v>
                </c:pt>
                <c:pt idx="695">
                  <c:v>1.132288</c:v>
                </c:pt>
                <c:pt idx="696">
                  <c:v>1.0400689999999999</c:v>
                </c:pt>
                <c:pt idx="697">
                  <c:v>1.0236749999999999</c:v>
                </c:pt>
                <c:pt idx="698">
                  <c:v>1.0257240000000001</c:v>
                </c:pt>
                <c:pt idx="699">
                  <c:v>1.058513</c:v>
                </c:pt>
                <c:pt idx="700">
                  <c:v>1.0400689999999999</c:v>
                </c:pt>
                <c:pt idx="701">
                  <c:v>1.0011330000000001</c:v>
                </c:pt>
                <c:pt idx="702">
                  <c:v>1.140485</c:v>
                </c:pt>
                <c:pt idx="703">
                  <c:v>1.0093300000000001</c:v>
                </c:pt>
                <c:pt idx="704">
                  <c:v>1.0687599999999999</c:v>
                </c:pt>
                <c:pt idx="705">
                  <c:v>1.1097459999999999</c:v>
                </c:pt>
                <c:pt idx="706">
                  <c:v>1.0216259999999999</c:v>
                </c:pt>
                <c:pt idx="707">
                  <c:v>1.035971</c:v>
                </c:pt>
                <c:pt idx="708">
                  <c:v>1.1097459999999999</c:v>
                </c:pt>
                <c:pt idx="709">
                  <c:v>0.96014600000000005</c:v>
                </c:pt>
                <c:pt idx="710">
                  <c:v>1.0318719999999999</c:v>
                </c:pt>
                <c:pt idx="711">
                  <c:v>1.0257240000000001</c:v>
                </c:pt>
                <c:pt idx="712">
                  <c:v>1.091302</c:v>
                </c:pt>
                <c:pt idx="713">
                  <c:v>1.0687599999999999</c:v>
                </c:pt>
                <c:pt idx="714">
                  <c:v>1.0564640000000001</c:v>
                </c:pt>
                <c:pt idx="715">
                  <c:v>1.1261399999999999</c:v>
                </c:pt>
                <c:pt idx="716">
                  <c:v>0.94170299999999996</c:v>
                </c:pt>
                <c:pt idx="717">
                  <c:v>0.99293500000000001</c:v>
                </c:pt>
                <c:pt idx="718">
                  <c:v>1.027774</c:v>
                </c:pt>
                <c:pt idx="719">
                  <c:v>1.044168</c:v>
                </c:pt>
                <c:pt idx="720">
                  <c:v>1.081056</c:v>
                </c:pt>
                <c:pt idx="721">
                  <c:v>1.0790059999999999</c:v>
                </c:pt>
                <c:pt idx="722">
                  <c:v>0.96014600000000005</c:v>
                </c:pt>
                <c:pt idx="723">
                  <c:v>0.99703399999999998</c:v>
                </c:pt>
                <c:pt idx="724">
                  <c:v>0.93145599999999995</c:v>
                </c:pt>
                <c:pt idx="725">
                  <c:v>1.060562</c:v>
                </c:pt>
                <c:pt idx="726">
                  <c:v>0.97858999999999996</c:v>
                </c:pt>
                <c:pt idx="727">
                  <c:v>1.0564640000000001</c:v>
                </c:pt>
                <c:pt idx="728">
                  <c:v>1.0872029999999999</c:v>
                </c:pt>
                <c:pt idx="729">
                  <c:v>1.0626119999999999</c:v>
                </c:pt>
                <c:pt idx="730">
                  <c:v>1.0298229999999999</c:v>
                </c:pt>
                <c:pt idx="731">
                  <c:v>1.044168</c:v>
                </c:pt>
                <c:pt idx="732">
                  <c:v>1.0257240000000001</c:v>
                </c:pt>
                <c:pt idx="733">
                  <c:v>0.95604800000000001</c:v>
                </c:pt>
                <c:pt idx="734">
                  <c:v>1.0093300000000001</c:v>
                </c:pt>
                <c:pt idx="735">
                  <c:v>1.0257240000000001</c:v>
                </c:pt>
                <c:pt idx="736">
                  <c:v>1.042119</c:v>
                </c:pt>
                <c:pt idx="737">
                  <c:v>0.98063999999999996</c:v>
                </c:pt>
                <c:pt idx="738">
                  <c:v>1.058513</c:v>
                </c:pt>
                <c:pt idx="739">
                  <c:v>1.074908</c:v>
                </c:pt>
                <c:pt idx="740">
                  <c:v>1.058513</c:v>
                </c:pt>
                <c:pt idx="741">
                  <c:v>1.093351</c:v>
                </c:pt>
                <c:pt idx="742">
                  <c:v>1.0175270000000001</c:v>
                </c:pt>
                <c:pt idx="743">
                  <c:v>1.019576</c:v>
                </c:pt>
                <c:pt idx="744">
                  <c:v>1.050316</c:v>
                </c:pt>
                <c:pt idx="745">
                  <c:v>1.0769569999999999</c:v>
                </c:pt>
                <c:pt idx="746">
                  <c:v>1.0626119999999999</c:v>
                </c:pt>
                <c:pt idx="747">
                  <c:v>1.035971</c:v>
                </c:pt>
                <c:pt idx="748">
                  <c:v>1.0318719999999999</c:v>
                </c:pt>
                <c:pt idx="749">
                  <c:v>1.0708089999999999</c:v>
                </c:pt>
                <c:pt idx="750">
                  <c:v>1.0380199999999999</c:v>
                </c:pt>
                <c:pt idx="751">
                  <c:v>0.95604800000000001</c:v>
                </c:pt>
                <c:pt idx="752">
                  <c:v>1.019576</c:v>
                </c:pt>
                <c:pt idx="753">
                  <c:v>1.0564640000000001</c:v>
                </c:pt>
                <c:pt idx="754">
                  <c:v>1.091302</c:v>
                </c:pt>
                <c:pt idx="755">
                  <c:v>0.98678699999999997</c:v>
                </c:pt>
                <c:pt idx="756">
                  <c:v>1.0318719999999999</c:v>
                </c:pt>
                <c:pt idx="757">
                  <c:v>1.027774</c:v>
                </c:pt>
                <c:pt idx="758">
                  <c:v>1.0236749999999999</c:v>
                </c:pt>
                <c:pt idx="759">
                  <c:v>1.0728580000000001</c:v>
                </c:pt>
                <c:pt idx="760">
                  <c:v>1.105647</c:v>
                </c:pt>
                <c:pt idx="761">
                  <c:v>1.0954010000000001</c:v>
                </c:pt>
                <c:pt idx="762">
                  <c:v>0.93965299999999996</c:v>
                </c:pt>
                <c:pt idx="763">
                  <c:v>0.87407599999999996</c:v>
                </c:pt>
                <c:pt idx="764">
                  <c:v>0.98063999999999996</c:v>
                </c:pt>
                <c:pt idx="765">
                  <c:v>1.0400689999999999</c:v>
                </c:pt>
                <c:pt idx="766">
                  <c:v>1.130239</c:v>
                </c:pt>
                <c:pt idx="767">
                  <c:v>1.050316</c:v>
                </c:pt>
                <c:pt idx="768">
                  <c:v>0.98268900000000003</c:v>
                </c:pt>
                <c:pt idx="769">
                  <c:v>1.060562</c:v>
                </c:pt>
                <c:pt idx="770">
                  <c:v>1.003182</c:v>
                </c:pt>
                <c:pt idx="771">
                  <c:v>1.0236749999999999</c:v>
                </c:pt>
                <c:pt idx="772">
                  <c:v>1.052365</c:v>
                </c:pt>
                <c:pt idx="773">
                  <c:v>1.0257240000000001</c:v>
                </c:pt>
                <c:pt idx="774">
                  <c:v>1.044168</c:v>
                </c:pt>
                <c:pt idx="775">
                  <c:v>1.0954010000000001</c:v>
                </c:pt>
                <c:pt idx="776">
                  <c:v>1.09745</c:v>
                </c:pt>
                <c:pt idx="777">
                  <c:v>1.06671</c:v>
                </c:pt>
                <c:pt idx="778">
                  <c:v>1.0339210000000001</c:v>
                </c:pt>
                <c:pt idx="779">
                  <c:v>1.027774</c:v>
                </c:pt>
                <c:pt idx="780">
                  <c:v>1.011379</c:v>
                </c:pt>
                <c:pt idx="781">
                  <c:v>1.089253</c:v>
                </c:pt>
                <c:pt idx="782">
                  <c:v>1.058513</c:v>
                </c:pt>
                <c:pt idx="783">
                  <c:v>0.99498500000000001</c:v>
                </c:pt>
                <c:pt idx="784">
                  <c:v>0.984738</c:v>
                </c:pt>
                <c:pt idx="785">
                  <c:v>1.058513</c:v>
                </c:pt>
                <c:pt idx="786">
                  <c:v>1.044168</c:v>
                </c:pt>
                <c:pt idx="787">
                  <c:v>1.083105</c:v>
                </c:pt>
                <c:pt idx="788">
                  <c:v>1.060562</c:v>
                </c:pt>
                <c:pt idx="789">
                  <c:v>0.99293500000000001</c:v>
                </c:pt>
                <c:pt idx="790">
                  <c:v>1.089253</c:v>
                </c:pt>
                <c:pt idx="791">
                  <c:v>1.0482670000000001</c:v>
                </c:pt>
                <c:pt idx="792">
                  <c:v>1.060562</c:v>
                </c:pt>
                <c:pt idx="793">
                  <c:v>1.091302</c:v>
                </c:pt>
                <c:pt idx="794">
                  <c:v>1.019576</c:v>
                </c:pt>
                <c:pt idx="795">
                  <c:v>1.0646610000000001</c:v>
                </c:pt>
                <c:pt idx="796">
                  <c:v>0.98063999999999996</c:v>
                </c:pt>
                <c:pt idx="797">
                  <c:v>1.085154</c:v>
                </c:pt>
                <c:pt idx="798">
                  <c:v>1.0482670000000001</c:v>
                </c:pt>
                <c:pt idx="799">
                  <c:v>1.074908</c:v>
                </c:pt>
                <c:pt idx="800">
                  <c:v>0.99908300000000005</c:v>
                </c:pt>
                <c:pt idx="801">
                  <c:v>1.130239</c:v>
                </c:pt>
                <c:pt idx="802">
                  <c:v>1.0564640000000001</c:v>
                </c:pt>
                <c:pt idx="803">
                  <c:v>1.050316</c:v>
                </c:pt>
                <c:pt idx="804">
                  <c:v>1.1015489999999999</c:v>
                </c:pt>
                <c:pt idx="805">
                  <c:v>0.99498500000000001</c:v>
                </c:pt>
                <c:pt idx="806">
                  <c:v>0.97858999999999996</c:v>
                </c:pt>
                <c:pt idx="807">
                  <c:v>0.99703399999999998</c:v>
                </c:pt>
                <c:pt idx="808">
                  <c:v>1.044168</c:v>
                </c:pt>
                <c:pt idx="809">
                  <c:v>1.046217</c:v>
                </c:pt>
                <c:pt idx="810">
                  <c:v>1.0687599999999999</c:v>
                </c:pt>
                <c:pt idx="811">
                  <c:v>1.1076969999999999</c:v>
                </c:pt>
                <c:pt idx="812">
                  <c:v>1.046217</c:v>
                </c:pt>
                <c:pt idx="813">
                  <c:v>0.95399900000000004</c:v>
                </c:pt>
                <c:pt idx="814">
                  <c:v>1.0482670000000001</c:v>
                </c:pt>
                <c:pt idx="815">
                  <c:v>1.044168</c:v>
                </c:pt>
                <c:pt idx="816">
                  <c:v>1.06671</c:v>
                </c:pt>
                <c:pt idx="817">
                  <c:v>1.035971</c:v>
                </c:pt>
                <c:pt idx="818">
                  <c:v>1.058513</c:v>
                </c:pt>
                <c:pt idx="819">
                  <c:v>1.046217</c:v>
                </c:pt>
                <c:pt idx="820">
                  <c:v>0.96219600000000005</c:v>
                </c:pt>
                <c:pt idx="821">
                  <c:v>1.074908</c:v>
                </c:pt>
                <c:pt idx="822">
                  <c:v>1.0339210000000001</c:v>
                </c:pt>
                <c:pt idx="823">
                  <c:v>1.0154780000000001</c:v>
                </c:pt>
                <c:pt idx="824">
                  <c:v>0.97244200000000003</c:v>
                </c:pt>
                <c:pt idx="825">
                  <c:v>1.0216259999999999</c:v>
                </c:pt>
                <c:pt idx="826">
                  <c:v>0.93760399999999999</c:v>
                </c:pt>
                <c:pt idx="827">
                  <c:v>1.163028</c:v>
                </c:pt>
                <c:pt idx="828">
                  <c:v>1.1117950000000001</c:v>
                </c:pt>
                <c:pt idx="829">
                  <c:v>0.99293500000000001</c:v>
                </c:pt>
                <c:pt idx="830">
                  <c:v>1.0236749999999999</c:v>
                </c:pt>
                <c:pt idx="831">
                  <c:v>1.0093300000000001</c:v>
                </c:pt>
                <c:pt idx="832">
                  <c:v>1.0687599999999999</c:v>
                </c:pt>
                <c:pt idx="833">
                  <c:v>0.947851</c:v>
                </c:pt>
                <c:pt idx="834">
                  <c:v>1.035971</c:v>
                </c:pt>
                <c:pt idx="835">
                  <c:v>1.0339210000000001</c:v>
                </c:pt>
                <c:pt idx="836">
                  <c:v>1.027774</c:v>
                </c:pt>
                <c:pt idx="837">
                  <c:v>1.0872029999999999</c:v>
                </c:pt>
                <c:pt idx="838">
                  <c:v>1.019576</c:v>
                </c:pt>
                <c:pt idx="839">
                  <c:v>1.0646610000000001</c:v>
                </c:pt>
                <c:pt idx="840">
                  <c:v>0.86177999999999999</c:v>
                </c:pt>
                <c:pt idx="841">
                  <c:v>1.0544150000000001</c:v>
                </c:pt>
                <c:pt idx="842">
                  <c:v>1.0072810000000001</c:v>
                </c:pt>
                <c:pt idx="843">
                  <c:v>1.169176</c:v>
                </c:pt>
                <c:pt idx="844">
                  <c:v>1.0544150000000001</c:v>
                </c:pt>
                <c:pt idx="845">
                  <c:v>1.081056</c:v>
                </c:pt>
                <c:pt idx="846">
                  <c:v>1.052365</c:v>
                </c:pt>
                <c:pt idx="847">
                  <c:v>1.0236749999999999</c:v>
                </c:pt>
                <c:pt idx="848">
                  <c:v>0.96834399999999998</c:v>
                </c:pt>
                <c:pt idx="849">
                  <c:v>1.0564640000000001</c:v>
                </c:pt>
                <c:pt idx="850">
                  <c:v>1.12819</c:v>
                </c:pt>
                <c:pt idx="851">
                  <c:v>0.96014600000000005</c:v>
                </c:pt>
                <c:pt idx="852">
                  <c:v>0.96424500000000002</c:v>
                </c:pt>
                <c:pt idx="853">
                  <c:v>0.92735800000000002</c:v>
                </c:pt>
                <c:pt idx="854">
                  <c:v>0.88432200000000005</c:v>
                </c:pt>
                <c:pt idx="855">
                  <c:v>1.0646610000000001</c:v>
                </c:pt>
                <c:pt idx="856">
                  <c:v>1.0626119999999999</c:v>
                </c:pt>
                <c:pt idx="857">
                  <c:v>1.0380199999999999</c:v>
                </c:pt>
                <c:pt idx="858">
                  <c:v>1.089253</c:v>
                </c:pt>
                <c:pt idx="859">
                  <c:v>0.98063999999999996</c:v>
                </c:pt>
                <c:pt idx="860">
                  <c:v>1.013428</c:v>
                </c:pt>
                <c:pt idx="861">
                  <c:v>1.0154780000000001</c:v>
                </c:pt>
                <c:pt idx="862">
                  <c:v>1.0154780000000001</c:v>
                </c:pt>
                <c:pt idx="863">
                  <c:v>1.0400689999999999</c:v>
                </c:pt>
                <c:pt idx="864">
                  <c:v>0.99908300000000005</c:v>
                </c:pt>
                <c:pt idx="865">
                  <c:v>1.0072810000000001</c:v>
                </c:pt>
                <c:pt idx="866">
                  <c:v>1.019576</c:v>
                </c:pt>
                <c:pt idx="867">
                  <c:v>1.027774</c:v>
                </c:pt>
                <c:pt idx="868">
                  <c:v>1.060562</c:v>
                </c:pt>
                <c:pt idx="869">
                  <c:v>1.0790059999999999</c:v>
                </c:pt>
                <c:pt idx="870">
                  <c:v>0.96424500000000002</c:v>
                </c:pt>
                <c:pt idx="871">
                  <c:v>1.06671</c:v>
                </c:pt>
                <c:pt idx="872">
                  <c:v>1.060562</c:v>
                </c:pt>
                <c:pt idx="873">
                  <c:v>1.0093300000000001</c:v>
                </c:pt>
                <c:pt idx="874">
                  <c:v>1.081056</c:v>
                </c:pt>
                <c:pt idx="875">
                  <c:v>0.95194900000000005</c:v>
                </c:pt>
                <c:pt idx="876">
                  <c:v>1.083105</c:v>
                </c:pt>
                <c:pt idx="877">
                  <c:v>1.058513</c:v>
                </c:pt>
                <c:pt idx="878">
                  <c:v>0.94989999999999997</c:v>
                </c:pt>
                <c:pt idx="879">
                  <c:v>1.046217</c:v>
                </c:pt>
                <c:pt idx="880">
                  <c:v>1.0790059999999999</c:v>
                </c:pt>
                <c:pt idx="881">
                  <c:v>0.91096299999999997</c:v>
                </c:pt>
                <c:pt idx="882">
                  <c:v>0.99908300000000005</c:v>
                </c:pt>
                <c:pt idx="883">
                  <c:v>1.035971</c:v>
                </c:pt>
                <c:pt idx="884">
                  <c:v>1.0790059999999999</c:v>
                </c:pt>
                <c:pt idx="885">
                  <c:v>1.081056</c:v>
                </c:pt>
                <c:pt idx="886">
                  <c:v>0.96219600000000005</c:v>
                </c:pt>
                <c:pt idx="887">
                  <c:v>0.99498500000000001</c:v>
                </c:pt>
                <c:pt idx="888">
                  <c:v>1.0687599999999999</c:v>
                </c:pt>
                <c:pt idx="889">
                  <c:v>1.0236749999999999</c:v>
                </c:pt>
                <c:pt idx="890">
                  <c:v>0.96424500000000002</c:v>
                </c:pt>
                <c:pt idx="891">
                  <c:v>1.0687599999999999</c:v>
                </c:pt>
                <c:pt idx="892">
                  <c:v>1.083105</c:v>
                </c:pt>
                <c:pt idx="893">
                  <c:v>1.0093300000000001</c:v>
                </c:pt>
                <c:pt idx="894">
                  <c:v>0.99498500000000001</c:v>
                </c:pt>
                <c:pt idx="895">
                  <c:v>1.0544150000000001</c:v>
                </c:pt>
                <c:pt idx="896">
                  <c:v>0.97039299999999995</c:v>
                </c:pt>
                <c:pt idx="897">
                  <c:v>0.97039299999999995</c:v>
                </c:pt>
                <c:pt idx="898">
                  <c:v>1.0175270000000001</c:v>
                </c:pt>
                <c:pt idx="899">
                  <c:v>1.0646610000000001</c:v>
                </c:pt>
                <c:pt idx="900">
                  <c:v>1.083105</c:v>
                </c:pt>
                <c:pt idx="901">
                  <c:v>1.0544150000000001</c:v>
                </c:pt>
                <c:pt idx="902">
                  <c:v>1.0646610000000001</c:v>
                </c:pt>
                <c:pt idx="903">
                  <c:v>1.122042</c:v>
                </c:pt>
                <c:pt idx="904">
                  <c:v>1.0790059999999999</c:v>
                </c:pt>
                <c:pt idx="905">
                  <c:v>1.0216259999999999</c:v>
                </c:pt>
                <c:pt idx="906">
                  <c:v>1.0380199999999999</c:v>
                </c:pt>
                <c:pt idx="907">
                  <c:v>1.1199920000000001</c:v>
                </c:pt>
                <c:pt idx="908">
                  <c:v>1.0257240000000001</c:v>
                </c:pt>
                <c:pt idx="909">
                  <c:v>1.0728580000000001</c:v>
                </c:pt>
                <c:pt idx="910">
                  <c:v>1.042119</c:v>
                </c:pt>
                <c:pt idx="911">
                  <c:v>1.019576</c:v>
                </c:pt>
                <c:pt idx="912">
                  <c:v>1.0175270000000001</c:v>
                </c:pt>
                <c:pt idx="913">
                  <c:v>1.091302</c:v>
                </c:pt>
                <c:pt idx="914">
                  <c:v>0.96834399999999998</c:v>
                </c:pt>
                <c:pt idx="915">
                  <c:v>1.027774</c:v>
                </c:pt>
                <c:pt idx="916">
                  <c:v>1.1015489999999999</c:v>
                </c:pt>
                <c:pt idx="917">
                  <c:v>1.0646610000000001</c:v>
                </c:pt>
                <c:pt idx="918">
                  <c:v>1.074908</c:v>
                </c:pt>
                <c:pt idx="919">
                  <c:v>1.0646610000000001</c:v>
                </c:pt>
                <c:pt idx="920">
                  <c:v>1.0257240000000001</c:v>
                </c:pt>
                <c:pt idx="921">
                  <c:v>1.027774</c:v>
                </c:pt>
                <c:pt idx="922">
                  <c:v>1.0728580000000001</c:v>
                </c:pt>
                <c:pt idx="923">
                  <c:v>1.0482670000000001</c:v>
                </c:pt>
                <c:pt idx="924">
                  <c:v>1.083105</c:v>
                </c:pt>
                <c:pt idx="925">
                  <c:v>0.97244200000000003</c:v>
                </c:pt>
                <c:pt idx="926">
                  <c:v>1.0318719999999999</c:v>
                </c:pt>
                <c:pt idx="927">
                  <c:v>1.1035980000000001</c:v>
                </c:pt>
                <c:pt idx="928">
                  <c:v>0.95194900000000005</c:v>
                </c:pt>
                <c:pt idx="929">
                  <c:v>1.091302</c:v>
                </c:pt>
                <c:pt idx="930">
                  <c:v>1.0236749999999999</c:v>
                </c:pt>
                <c:pt idx="931">
                  <c:v>0.96834399999999998</c:v>
                </c:pt>
                <c:pt idx="932">
                  <c:v>1.0236749999999999</c:v>
                </c:pt>
                <c:pt idx="933">
                  <c:v>1.0482670000000001</c:v>
                </c:pt>
                <c:pt idx="934">
                  <c:v>1.085154</c:v>
                </c:pt>
                <c:pt idx="935">
                  <c:v>1.0400689999999999</c:v>
                </c:pt>
                <c:pt idx="936">
                  <c:v>1.013428</c:v>
                </c:pt>
                <c:pt idx="937">
                  <c:v>1.0872029999999999</c:v>
                </c:pt>
                <c:pt idx="938">
                  <c:v>1.1117950000000001</c:v>
                </c:pt>
                <c:pt idx="939">
                  <c:v>1.1138440000000001</c:v>
                </c:pt>
                <c:pt idx="940">
                  <c:v>1.003182</c:v>
                </c:pt>
                <c:pt idx="941">
                  <c:v>0.95809699999999998</c:v>
                </c:pt>
                <c:pt idx="942">
                  <c:v>0.99703399999999998</c:v>
                </c:pt>
                <c:pt idx="943">
                  <c:v>1.179422</c:v>
                </c:pt>
                <c:pt idx="944">
                  <c:v>0.98268900000000003</c:v>
                </c:pt>
                <c:pt idx="945">
                  <c:v>1.124091</c:v>
                </c:pt>
                <c:pt idx="946">
                  <c:v>1.060562</c:v>
                </c:pt>
                <c:pt idx="947">
                  <c:v>1.052365</c:v>
                </c:pt>
                <c:pt idx="948">
                  <c:v>1.074908</c:v>
                </c:pt>
                <c:pt idx="949">
                  <c:v>1.003182</c:v>
                </c:pt>
                <c:pt idx="950">
                  <c:v>1.027774</c:v>
                </c:pt>
                <c:pt idx="951">
                  <c:v>0.947851</c:v>
                </c:pt>
                <c:pt idx="952">
                  <c:v>1.0236749999999999</c:v>
                </c:pt>
                <c:pt idx="953">
                  <c:v>1.0544150000000001</c:v>
                </c:pt>
                <c:pt idx="954">
                  <c:v>0.92735800000000002</c:v>
                </c:pt>
                <c:pt idx="955">
                  <c:v>1.0626119999999999</c:v>
                </c:pt>
                <c:pt idx="956">
                  <c:v>1.0872029999999999</c:v>
                </c:pt>
                <c:pt idx="957">
                  <c:v>1.0872029999999999</c:v>
                </c:pt>
                <c:pt idx="958">
                  <c:v>0.96014600000000005</c:v>
                </c:pt>
                <c:pt idx="959">
                  <c:v>1.1138440000000001</c:v>
                </c:pt>
                <c:pt idx="960">
                  <c:v>0.947851</c:v>
                </c:pt>
                <c:pt idx="961">
                  <c:v>0.97858999999999996</c:v>
                </c:pt>
                <c:pt idx="962">
                  <c:v>1.0257240000000001</c:v>
                </c:pt>
                <c:pt idx="963">
                  <c:v>1.050316</c:v>
                </c:pt>
                <c:pt idx="964">
                  <c:v>0.984738</c:v>
                </c:pt>
                <c:pt idx="965">
                  <c:v>1.0298229999999999</c:v>
                </c:pt>
                <c:pt idx="966">
                  <c:v>1.09745</c:v>
                </c:pt>
                <c:pt idx="967">
                  <c:v>1.052365</c:v>
                </c:pt>
                <c:pt idx="968">
                  <c:v>1.074908</c:v>
                </c:pt>
                <c:pt idx="969">
                  <c:v>1.044168</c:v>
                </c:pt>
                <c:pt idx="970">
                  <c:v>1.052365</c:v>
                </c:pt>
                <c:pt idx="971">
                  <c:v>1.091302</c:v>
                </c:pt>
                <c:pt idx="972">
                  <c:v>0.96219600000000005</c:v>
                </c:pt>
                <c:pt idx="973">
                  <c:v>1.0626119999999999</c:v>
                </c:pt>
                <c:pt idx="974">
                  <c:v>0.98883699999999997</c:v>
                </c:pt>
                <c:pt idx="975">
                  <c:v>1.1076969999999999</c:v>
                </c:pt>
                <c:pt idx="976">
                  <c:v>0.99498500000000001</c:v>
                </c:pt>
                <c:pt idx="977">
                  <c:v>1.1035980000000001</c:v>
                </c:pt>
                <c:pt idx="978">
                  <c:v>1.0687599999999999</c:v>
                </c:pt>
                <c:pt idx="979">
                  <c:v>1.0544150000000001</c:v>
                </c:pt>
                <c:pt idx="980">
                  <c:v>1.0257240000000001</c:v>
                </c:pt>
                <c:pt idx="981">
                  <c:v>1.0339210000000001</c:v>
                </c:pt>
                <c:pt idx="982">
                  <c:v>1.0728580000000001</c:v>
                </c:pt>
                <c:pt idx="983">
                  <c:v>1.1076969999999999</c:v>
                </c:pt>
                <c:pt idx="984">
                  <c:v>1.0175270000000001</c:v>
                </c:pt>
                <c:pt idx="985">
                  <c:v>0.94375200000000004</c:v>
                </c:pt>
                <c:pt idx="986">
                  <c:v>0.96629399999999999</c:v>
                </c:pt>
                <c:pt idx="987">
                  <c:v>1.085154</c:v>
                </c:pt>
                <c:pt idx="988">
                  <c:v>0.97244200000000003</c:v>
                </c:pt>
                <c:pt idx="989">
                  <c:v>1.044168</c:v>
                </c:pt>
                <c:pt idx="990">
                  <c:v>1.093351</c:v>
                </c:pt>
                <c:pt idx="991">
                  <c:v>1.035971</c:v>
                </c:pt>
                <c:pt idx="992">
                  <c:v>1.0790059999999999</c:v>
                </c:pt>
                <c:pt idx="993">
                  <c:v>1.050316</c:v>
                </c:pt>
                <c:pt idx="994">
                  <c:v>1.0872029999999999</c:v>
                </c:pt>
                <c:pt idx="995">
                  <c:v>0.95809699999999998</c:v>
                </c:pt>
                <c:pt idx="996">
                  <c:v>1.0011330000000001</c:v>
                </c:pt>
                <c:pt idx="997">
                  <c:v>1.0318719999999999</c:v>
                </c:pt>
                <c:pt idx="998">
                  <c:v>1.0728580000000001</c:v>
                </c:pt>
                <c:pt idx="999">
                  <c:v>1.0708089999999999</c:v>
                </c:pt>
                <c:pt idx="1000">
                  <c:v>1.0687599999999999</c:v>
                </c:pt>
                <c:pt idx="1001">
                  <c:v>1.1015489999999999</c:v>
                </c:pt>
                <c:pt idx="1002">
                  <c:v>1.058513</c:v>
                </c:pt>
                <c:pt idx="1003">
                  <c:v>1.0339210000000001</c:v>
                </c:pt>
                <c:pt idx="1004">
                  <c:v>0.87817400000000001</c:v>
                </c:pt>
                <c:pt idx="1005">
                  <c:v>1.179422</c:v>
                </c:pt>
                <c:pt idx="1006">
                  <c:v>1.09745</c:v>
                </c:pt>
                <c:pt idx="1007">
                  <c:v>1.1179429999999999</c:v>
                </c:pt>
                <c:pt idx="1008">
                  <c:v>0.98063999999999996</c:v>
                </c:pt>
                <c:pt idx="1009">
                  <c:v>1.035971</c:v>
                </c:pt>
                <c:pt idx="1010">
                  <c:v>0.94989999999999997</c:v>
                </c:pt>
                <c:pt idx="1011">
                  <c:v>1.093351</c:v>
                </c:pt>
                <c:pt idx="1012">
                  <c:v>1.091302</c:v>
                </c:pt>
                <c:pt idx="1013">
                  <c:v>1.074908</c:v>
                </c:pt>
                <c:pt idx="1014">
                  <c:v>1.0154780000000001</c:v>
                </c:pt>
                <c:pt idx="1015">
                  <c:v>0.96834399999999998</c:v>
                </c:pt>
                <c:pt idx="1016">
                  <c:v>1.2777890000000001</c:v>
                </c:pt>
                <c:pt idx="1017">
                  <c:v>1.06671</c:v>
                </c:pt>
                <c:pt idx="1018">
                  <c:v>1.0954010000000001</c:v>
                </c:pt>
                <c:pt idx="1019">
                  <c:v>1.0339210000000001</c:v>
                </c:pt>
                <c:pt idx="1020">
                  <c:v>1.144584</c:v>
                </c:pt>
                <c:pt idx="1021">
                  <c:v>1.044168</c:v>
                </c:pt>
                <c:pt idx="1022">
                  <c:v>1.1814720000000001</c:v>
                </c:pt>
                <c:pt idx="1023">
                  <c:v>1.0400689999999999</c:v>
                </c:pt>
                <c:pt idx="1024">
                  <c:v>0.98883699999999997</c:v>
                </c:pt>
                <c:pt idx="1025">
                  <c:v>1.052365</c:v>
                </c:pt>
                <c:pt idx="1026">
                  <c:v>1.005231</c:v>
                </c:pt>
                <c:pt idx="1027">
                  <c:v>1.058513</c:v>
                </c:pt>
                <c:pt idx="1028">
                  <c:v>1.052365</c:v>
                </c:pt>
                <c:pt idx="1029">
                  <c:v>1.0626119999999999</c:v>
                </c:pt>
                <c:pt idx="1030">
                  <c:v>1.042119</c:v>
                </c:pt>
                <c:pt idx="1031">
                  <c:v>0.99908300000000005</c:v>
                </c:pt>
                <c:pt idx="1032">
                  <c:v>0.96629399999999999</c:v>
                </c:pt>
                <c:pt idx="1033">
                  <c:v>0.95399900000000004</c:v>
                </c:pt>
                <c:pt idx="1034">
                  <c:v>1.1015489999999999</c:v>
                </c:pt>
                <c:pt idx="1035">
                  <c:v>1.013428</c:v>
                </c:pt>
                <c:pt idx="1036">
                  <c:v>1.0728580000000001</c:v>
                </c:pt>
                <c:pt idx="1037">
                  <c:v>0.98883699999999997</c:v>
                </c:pt>
                <c:pt idx="1038">
                  <c:v>1.06671</c:v>
                </c:pt>
                <c:pt idx="1039">
                  <c:v>1.0236749999999999</c:v>
                </c:pt>
                <c:pt idx="1040">
                  <c:v>1.130239</c:v>
                </c:pt>
                <c:pt idx="1041">
                  <c:v>0.95399900000000004</c:v>
                </c:pt>
                <c:pt idx="1042">
                  <c:v>1.0790059999999999</c:v>
                </c:pt>
                <c:pt idx="1043">
                  <c:v>1.052365</c:v>
                </c:pt>
                <c:pt idx="1044">
                  <c:v>1.060562</c:v>
                </c:pt>
                <c:pt idx="1045">
                  <c:v>1.0298229999999999</c:v>
                </c:pt>
                <c:pt idx="1046">
                  <c:v>1.003182</c:v>
                </c:pt>
                <c:pt idx="1047">
                  <c:v>0.85972999999999999</c:v>
                </c:pt>
                <c:pt idx="1048">
                  <c:v>0.99088600000000004</c:v>
                </c:pt>
                <c:pt idx="1049">
                  <c:v>0.97449200000000002</c:v>
                </c:pt>
                <c:pt idx="1050">
                  <c:v>1.0339210000000001</c:v>
                </c:pt>
                <c:pt idx="1051">
                  <c:v>0.99908300000000005</c:v>
                </c:pt>
                <c:pt idx="1052">
                  <c:v>1.0626119999999999</c:v>
                </c:pt>
                <c:pt idx="1053">
                  <c:v>1.0646610000000001</c:v>
                </c:pt>
                <c:pt idx="1054">
                  <c:v>1.081056</c:v>
                </c:pt>
                <c:pt idx="1055">
                  <c:v>1.130239</c:v>
                </c:pt>
                <c:pt idx="1056">
                  <c:v>1.0072810000000001</c:v>
                </c:pt>
                <c:pt idx="1057">
                  <c:v>1.0544150000000001</c:v>
                </c:pt>
                <c:pt idx="1058">
                  <c:v>1.0769569999999999</c:v>
                </c:pt>
                <c:pt idx="1059">
                  <c:v>0.97654099999999999</c:v>
                </c:pt>
                <c:pt idx="1060">
                  <c:v>1.0339210000000001</c:v>
                </c:pt>
                <c:pt idx="1061">
                  <c:v>0.92530800000000002</c:v>
                </c:pt>
                <c:pt idx="1062">
                  <c:v>1.005231</c:v>
                </c:pt>
                <c:pt idx="1063">
                  <c:v>1.0318719999999999</c:v>
                </c:pt>
                <c:pt idx="1064">
                  <c:v>1.0708089999999999</c:v>
                </c:pt>
                <c:pt idx="1065">
                  <c:v>1.042119</c:v>
                </c:pt>
                <c:pt idx="1066">
                  <c:v>0.96219600000000005</c:v>
                </c:pt>
                <c:pt idx="1067">
                  <c:v>1.0728580000000001</c:v>
                </c:pt>
                <c:pt idx="1068">
                  <c:v>0.96219600000000005</c:v>
                </c:pt>
                <c:pt idx="1069">
                  <c:v>1.06671</c:v>
                </c:pt>
                <c:pt idx="1070">
                  <c:v>1.091302</c:v>
                </c:pt>
                <c:pt idx="1071">
                  <c:v>0.97858999999999996</c:v>
                </c:pt>
                <c:pt idx="1072">
                  <c:v>0.99703399999999998</c:v>
                </c:pt>
                <c:pt idx="1073">
                  <c:v>1.0216259999999999</c:v>
                </c:pt>
                <c:pt idx="1074">
                  <c:v>1.019576</c:v>
                </c:pt>
                <c:pt idx="1075">
                  <c:v>1.1609780000000001</c:v>
                </c:pt>
                <c:pt idx="1076">
                  <c:v>0.99088600000000004</c:v>
                </c:pt>
                <c:pt idx="1077">
                  <c:v>1.0257240000000001</c:v>
                </c:pt>
                <c:pt idx="1078">
                  <c:v>1.0072810000000001</c:v>
                </c:pt>
                <c:pt idx="1079">
                  <c:v>1.0708089999999999</c:v>
                </c:pt>
                <c:pt idx="1080">
                  <c:v>1.06671</c:v>
                </c:pt>
                <c:pt idx="1081">
                  <c:v>0.95399900000000004</c:v>
                </c:pt>
                <c:pt idx="1082">
                  <c:v>1.085154</c:v>
                </c:pt>
                <c:pt idx="1083">
                  <c:v>1.1015489999999999</c:v>
                </c:pt>
                <c:pt idx="1084">
                  <c:v>0.97449200000000002</c:v>
                </c:pt>
                <c:pt idx="1085">
                  <c:v>0.98678699999999997</c:v>
                </c:pt>
                <c:pt idx="1086">
                  <c:v>1.052365</c:v>
                </c:pt>
                <c:pt idx="1087">
                  <c:v>1.050316</c:v>
                </c:pt>
                <c:pt idx="1088">
                  <c:v>0.94989999999999997</c:v>
                </c:pt>
                <c:pt idx="1089">
                  <c:v>0.99498500000000001</c:v>
                </c:pt>
                <c:pt idx="1090">
                  <c:v>1.124091</c:v>
                </c:pt>
                <c:pt idx="1091">
                  <c:v>1.013428</c:v>
                </c:pt>
                <c:pt idx="1092">
                  <c:v>1.003182</c:v>
                </c:pt>
                <c:pt idx="1093">
                  <c:v>1.0216259999999999</c:v>
                </c:pt>
                <c:pt idx="1094">
                  <c:v>1.0646610000000001</c:v>
                </c:pt>
                <c:pt idx="1095">
                  <c:v>1.0154780000000001</c:v>
                </c:pt>
                <c:pt idx="1096">
                  <c:v>1.1732739999999999</c:v>
                </c:pt>
                <c:pt idx="1097">
                  <c:v>1.0318719999999999</c:v>
                </c:pt>
                <c:pt idx="1098">
                  <c:v>1.0236749999999999</c:v>
                </c:pt>
                <c:pt idx="1099">
                  <c:v>1.1097459999999999</c:v>
                </c:pt>
                <c:pt idx="1100">
                  <c:v>1.0564640000000001</c:v>
                </c:pt>
                <c:pt idx="1101">
                  <c:v>0.98268900000000003</c:v>
                </c:pt>
                <c:pt idx="1102">
                  <c:v>1.050316</c:v>
                </c:pt>
                <c:pt idx="1103">
                  <c:v>1.091302</c:v>
                </c:pt>
                <c:pt idx="1104">
                  <c:v>0.947851</c:v>
                </c:pt>
                <c:pt idx="1105">
                  <c:v>1.027774</c:v>
                </c:pt>
                <c:pt idx="1106">
                  <c:v>0.98883699999999997</c:v>
                </c:pt>
                <c:pt idx="1107">
                  <c:v>1.0687599999999999</c:v>
                </c:pt>
                <c:pt idx="1108">
                  <c:v>1.0687599999999999</c:v>
                </c:pt>
                <c:pt idx="1109">
                  <c:v>1.122042</c:v>
                </c:pt>
                <c:pt idx="1110">
                  <c:v>1.0236749999999999</c:v>
                </c:pt>
                <c:pt idx="1111">
                  <c:v>1.0482670000000001</c:v>
                </c:pt>
                <c:pt idx="1112">
                  <c:v>1.0626119999999999</c:v>
                </c:pt>
                <c:pt idx="1113">
                  <c:v>1.0216259999999999</c:v>
                </c:pt>
                <c:pt idx="1114">
                  <c:v>1.046217</c:v>
                </c:pt>
                <c:pt idx="1115">
                  <c:v>1.0564640000000001</c:v>
                </c:pt>
                <c:pt idx="1116">
                  <c:v>1.074908</c:v>
                </c:pt>
                <c:pt idx="1117">
                  <c:v>1.0380199999999999</c:v>
                </c:pt>
                <c:pt idx="1118">
                  <c:v>1.0769569999999999</c:v>
                </c:pt>
                <c:pt idx="1119">
                  <c:v>0.96219600000000005</c:v>
                </c:pt>
                <c:pt idx="1120">
                  <c:v>1.0298229999999999</c:v>
                </c:pt>
                <c:pt idx="1121">
                  <c:v>1.052365</c:v>
                </c:pt>
                <c:pt idx="1122">
                  <c:v>0.99293500000000001</c:v>
                </c:pt>
                <c:pt idx="1123">
                  <c:v>0.99088600000000004</c:v>
                </c:pt>
                <c:pt idx="1124">
                  <c:v>1.0339210000000001</c:v>
                </c:pt>
                <c:pt idx="1125">
                  <c:v>1.058513</c:v>
                </c:pt>
                <c:pt idx="1126">
                  <c:v>0.99088600000000004</c:v>
                </c:pt>
                <c:pt idx="1127">
                  <c:v>1.0728580000000001</c:v>
                </c:pt>
                <c:pt idx="1128">
                  <c:v>1.099499</c:v>
                </c:pt>
                <c:pt idx="1129">
                  <c:v>1.042119</c:v>
                </c:pt>
                <c:pt idx="1130">
                  <c:v>1.0872029999999999</c:v>
                </c:pt>
                <c:pt idx="1131">
                  <c:v>1.0298229999999999</c:v>
                </c:pt>
                <c:pt idx="1132">
                  <c:v>0.96629399999999999</c:v>
                </c:pt>
                <c:pt idx="1133">
                  <c:v>1.093351</c:v>
                </c:pt>
                <c:pt idx="1134">
                  <c:v>1.060562</c:v>
                </c:pt>
                <c:pt idx="1135">
                  <c:v>0.99703399999999998</c:v>
                </c:pt>
                <c:pt idx="1136">
                  <c:v>1.005231</c:v>
                </c:pt>
                <c:pt idx="1137">
                  <c:v>1.0687599999999999</c:v>
                </c:pt>
                <c:pt idx="1138">
                  <c:v>0.98883699999999997</c:v>
                </c:pt>
                <c:pt idx="1139">
                  <c:v>1.058513</c:v>
                </c:pt>
                <c:pt idx="1140">
                  <c:v>1.042119</c:v>
                </c:pt>
                <c:pt idx="1141">
                  <c:v>1.027774</c:v>
                </c:pt>
                <c:pt idx="1142">
                  <c:v>1.0154780000000001</c:v>
                </c:pt>
                <c:pt idx="1143">
                  <c:v>1.050316</c:v>
                </c:pt>
                <c:pt idx="1144">
                  <c:v>1.027774</c:v>
                </c:pt>
                <c:pt idx="1145">
                  <c:v>1.058513</c:v>
                </c:pt>
                <c:pt idx="1146">
                  <c:v>1.050316</c:v>
                </c:pt>
                <c:pt idx="1147">
                  <c:v>0.99703399999999998</c:v>
                </c:pt>
                <c:pt idx="1148">
                  <c:v>1.013428</c:v>
                </c:pt>
                <c:pt idx="1149">
                  <c:v>1.183521</c:v>
                </c:pt>
                <c:pt idx="1150">
                  <c:v>1.027774</c:v>
                </c:pt>
                <c:pt idx="1151">
                  <c:v>1.0216259999999999</c:v>
                </c:pt>
                <c:pt idx="1152">
                  <c:v>1.0646610000000001</c:v>
                </c:pt>
                <c:pt idx="1153">
                  <c:v>1.044168</c:v>
                </c:pt>
                <c:pt idx="1154">
                  <c:v>1.042119</c:v>
                </c:pt>
                <c:pt idx="1155">
                  <c:v>1.027774</c:v>
                </c:pt>
                <c:pt idx="1156">
                  <c:v>1.052365</c:v>
                </c:pt>
                <c:pt idx="1157">
                  <c:v>1.0728580000000001</c:v>
                </c:pt>
                <c:pt idx="1158">
                  <c:v>1.0298229999999999</c:v>
                </c:pt>
                <c:pt idx="1159">
                  <c:v>1.0626119999999999</c:v>
                </c:pt>
                <c:pt idx="1160">
                  <c:v>1.1035980000000001</c:v>
                </c:pt>
                <c:pt idx="1161">
                  <c:v>1.0011330000000001</c:v>
                </c:pt>
                <c:pt idx="1162">
                  <c:v>0.93760399999999999</c:v>
                </c:pt>
                <c:pt idx="1163">
                  <c:v>1.0687599999999999</c:v>
                </c:pt>
                <c:pt idx="1164">
                  <c:v>1.0216259999999999</c:v>
                </c:pt>
                <c:pt idx="1165">
                  <c:v>1.027774</c:v>
                </c:pt>
                <c:pt idx="1166">
                  <c:v>0.96424500000000002</c:v>
                </c:pt>
                <c:pt idx="1167">
                  <c:v>1.0380199999999999</c:v>
                </c:pt>
                <c:pt idx="1168">
                  <c:v>0.95809699999999998</c:v>
                </c:pt>
                <c:pt idx="1169">
                  <c:v>1.140485</c:v>
                </c:pt>
                <c:pt idx="1170">
                  <c:v>0.93555500000000003</c:v>
                </c:pt>
                <c:pt idx="1171">
                  <c:v>0.99908300000000005</c:v>
                </c:pt>
                <c:pt idx="1172">
                  <c:v>1.0872029999999999</c:v>
                </c:pt>
                <c:pt idx="1173">
                  <c:v>0.98063999999999996</c:v>
                </c:pt>
                <c:pt idx="1174">
                  <c:v>1.0175270000000001</c:v>
                </c:pt>
                <c:pt idx="1175">
                  <c:v>1.060562</c:v>
                </c:pt>
                <c:pt idx="1176">
                  <c:v>0.96424500000000002</c:v>
                </c:pt>
                <c:pt idx="1177">
                  <c:v>1.0339210000000001</c:v>
                </c:pt>
                <c:pt idx="1178">
                  <c:v>1.0216259999999999</c:v>
                </c:pt>
                <c:pt idx="1179">
                  <c:v>1.0318719999999999</c:v>
                </c:pt>
                <c:pt idx="1180">
                  <c:v>1.011379</c:v>
                </c:pt>
                <c:pt idx="1181">
                  <c:v>1.044168</c:v>
                </c:pt>
                <c:pt idx="1182">
                  <c:v>1.06671</c:v>
                </c:pt>
                <c:pt idx="1183">
                  <c:v>1.0400689999999999</c:v>
                </c:pt>
                <c:pt idx="1184">
                  <c:v>1.124091</c:v>
                </c:pt>
                <c:pt idx="1185">
                  <c:v>1.019576</c:v>
                </c:pt>
                <c:pt idx="1186">
                  <c:v>1.042119</c:v>
                </c:pt>
                <c:pt idx="1187">
                  <c:v>1.132288</c:v>
                </c:pt>
                <c:pt idx="1188">
                  <c:v>1.105647</c:v>
                </c:pt>
                <c:pt idx="1189">
                  <c:v>1.0011330000000001</c:v>
                </c:pt>
                <c:pt idx="1190">
                  <c:v>1.1732739999999999</c:v>
                </c:pt>
                <c:pt idx="1191">
                  <c:v>1.0872029999999999</c:v>
                </c:pt>
                <c:pt idx="1192">
                  <c:v>0.97244200000000003</c:v>
                </c:pt>
                <c:pt idx="1193">
                  <c:v>1.1076969999999999</c:v>
                </c:pt>
                <c:pt idx="1194">
                  <c:v>1.0093300000000001</c:v>
                </c:pt>
                <c:pt idx="1195">
                  <c:v>0.99293500000000001</c:v>
                </c:pt>
                <c:pt idx="1196">
                  <c:v>1.0728580000000001</c:v>
                </c:pt>
                <c:pt idx="1197">
                  <c:v>1.1097459999999999</c:v>
                </c:pt>
                <c:pt idx="1198">
                  <c:v>1.091302</c:v>
                </c:pt>
                <c:pt idx="1199">
                  <c:v>1.0380199999999999</c:v>
                </c:pt>
                <c:pt idx="1200">
                  <c:v>1.035971</c:v>
                </c:pt>
                <c:pt idx="1201">
                  <c:v>1.1035980000000001</c:v>
                </c:pt>
                <c:pt idx="1202">
                  <c:v>1.052365</c:v>
                </c:pt>
                <c:pt idx="1203">
                  <c:v>1.0954010000000001</c:v>
                </c:pt>
                <c:pt idx="1204">
                  <c:v>0.98883699999999997</c:v>
                </c:pt>
                <c:pt idx="1205">
                  <c:v>0.99088600000000004</c:v>
                </c:pt>
                <c:pt idx="1206">
                  <c:v>1.005231</c:v>
                </c:pt>
                <c:pt idx="1207">
                  <c:v>1.003182</c:v>
                </c:pt>
                <c:pt idx="1208">
                  <c:v>1.0011330000000001</c:v>
                </c:pt>
                <c:pt idx="1209">
                  <c:v>1.130239</c:v>
                </c:pt>
                <c:pt idx="1210">
                  <c:v>1.0482670000000001</c:v>
                </c:pt>
                <c:pt idx="1211">
                  <c:v>1.058513</c:v>
                </c:pt>
                <c:pt idx="1212">
                  <c:v>1.074908</c:v>
                </c:pt>
                <c:pt idx="1213">
                  <c:v>1.0236749999999999</c:v>
                </c:pt>
                <c:pt idx="1214">
                  <c:v>1.0175270000000001</c:v>
                </c:pt>
                <c:pt idx="1215">
                  <c:v>1.035971</c:v>
                </c:pt>
                <c:pt idx="1216">
                  <c:v>1.089253</c:v>
                </c:pt>
                <c:pt idx="1217">
                  <c:v>1.0236749999999999</c:v>
                </c:pt>
                <c:pt idx="1218">
                  <c:v>1.0298229999999999</c:v>
                </c:pt>
                <c:pt idx="1219">
                  <c:v>1.06671</c:v>
                </c:pt>
                <c:pt idx="1220">
                  <c:v>1.0728580000000001</c:v>
                </c:pt>
                <c:pt idx="1221">
                  <c:v>1.0339210000000001</c:v>
                </c:pt>
                <c:pt idx="1222">
                  <c:v>1.0728580000000001</c:v>
                </c:pt>
                <c:pt idx="1223">
                  <c:v>1.0564640000000001</c:v>
                </c:pt>
                <c:pt idx="1224">
                  <c:v>1.0482670000000001</c:v>
                </c:pt>
                <c:pt idx="1225">
                  <c:v>1.0011330000000001</c:v>
                </c:pt>
                <c:pt idx="1226">
                  <c:v>1.044168</c:v>
                </c:pt>
                <c:pt idx="1227">
                  <c:v>1.0257240000000001</c:v>
                </c:pt>
                <c:pt idx="1228">
                  <c:v>1.0769569999999999</c:v>
                </c:pt>
                <c:pt idx="1229">
                  <c:v>1.136387</c:v>
                </c:pt>
                <c:pt idx="1230">
                  <c:v>0.96219600000000005</c:v>
                </c:pt>
                <c:pt idx="1231">
                  <c:v>1.052365</c:v>
                </c:pt>
                <c:pt idx="1232">
                  <c:v>1.0544150000000001</c:v>
                </c:pt>
                <c:pt idx="1233">
                  <c:v>1.081056</c:v>
                </c:pt>
                <c:pt idx="1234">
                  <c:v>1.050316</c:v>
                </c:pt>
                <c:pt idx="1235">
                  <c:v>1.130239</c:v>
                </c:pt>
                <c:pt idx="1236">
                  <c:v>1.0400689999999999</c:v>
                </c:pt>
                <c:pt idx="1237">
                  <c:v>0.96014600000000005</c:v>
                </c:pt>
                <c:pt idx="1238">
                  <c:v>0.96424500000000002</c:v>
                </c:pt>
                <c:pt idx="1239">
                  <c:v>1.0790059999999999</c:v>
                </c:pt>
                <c:pt idx="1240">
                  <c:v>1.052365</c:v>
                </c:pt>
                <c:pt idx="1241">
                  <c:v>0.96219600000000005</c:v>
                </c:pt>
                <c:pt idx="1242">
                  <c:v>1.0011330000000001</c:v>
                </c:pt>
                <c:pt idx="1243">
                  <c:v>1.081056</c:v>
                </c:pt>
                <c:pt idx="1244">
                  <c:v>0.99703399999999998</c:v>
                </c:pt>
                <c:pt idx="1245">
                  <c:v>1.0072810000000001</c:v>
                </c:pt>
                <c:pt idx="1246">
                  <c:v>1.0318719999999999</c:v>
                </c:pt>
                <c:pt idx="1247">
                  <c:v>1.0626119999999999</c:v>
                </c:pt>
                <c:pt idx="1248">
                  <c:v>1.0544150000000001</c:v>
                </c:pt>
                <c:pt idx="1249">
                  <c:v>1.0687599999999999</c:v>
                </c:pt>
                <c:pt idx="1250">
                  <c:v>1.1015489999999999</c:v>
                </c:pt>
                <c:pt idx="1251">
                  <c:v>1.050316</c:v>
                </c:pt>
                <c:pt idx="1252">
                  <c:v>1.052365</c:v>
                </c:pt>
                <c:pt idx="1253">
                  <c:v>0.99293500000000001</c:v>
                </c:pt>
                <c:pt idx="1254">
                  <c:v>1.0400689999999999</c:v>
                </c:pt>
                <c:pt idx="1255">
                  <c:v>1.011379</c:v>
                </c:pt>
                <c:pt idx="1256">
                  <c:v>0.85972999999999999</c:v>
                </c:pt>
                <c:pt idx="1257">
                  <c:v>1.0790059999999999</c:v>
                </c:pt>
                <c:pt idx="1258">
                  <c:v>1.0175270000000001</c:v>
                </c:pt>
                <c:pt idx="1259">
                  <c:v>1.0318719999999999</c:v>
                </c:pt>
                <c:pt idx="1260">
                  <c:v>1.089253</c:v>
                </c:pt>
                <c:pt idx="1261">
                  <c:v>1.052365</c:v>
                </c:pt>
                <c:pt idx="1262">
                  <c:v>1.011379</c:v>
                </c:pt>
                <c:pt idx="1263">
                  <c:v>1.013428</c:v>
                </c:pt>
                <c:pt idx="1264">
                  <c:v>0.93350500000000003</c:v>
                </c:pt>
                <c:pt idx="1265">
                  <c:v>1.0564640000000001</c:v>
                </c:pt>
                <c:pt idx="1266">
                  <c:v>1.0175270000000001</c:v>
                </c:pt>
                <c:pt idx="1267">
                  <c:v>1.1117950000000001</c:v>
                </c:pt>
                <c:pt idx="1268">
                  <c:v>0.99908300000000005</c:v>
                </c:pt>
                <c:pt idx="1269">
                  <c:v>1.060562</c:v>
                </c:pt>
                <c:pt idx="1270">
                  <c:v>1.081056</c:v>
                </c:pt>
                <c:pt idx="1271">
                  <c:v>1.0236749999999999</c:v>
                </c:pt>
                <c:pt idx="1272">
                  <c:v>1.0298229999999999</c:v>
                </c:pt>
                <c:pt idx="1273">
                  <c:v>1.091302</c:v>
                </c:pt>
                <c:pt idx="1274">
                  <c:v>0.96014600000000005</c:v>
                </c:pt>
                <c:pt idx="1275">
                  <c:v>1.0790059999999999</c:v>
                </c:pt>
                <c:pt idx="1276">
                  <c:v>1.027774</c:v>
                </c:pt>
                <c:pt idx="1277">
                  <c:v>1.0872029999999999</c:v>
                </c:pt>
                <c:pt idx="1278">
                  <c:v>0.92325900000000005</c:v>
                </c:pt>
                <c:pt idx="1279">
                  <c:v>1.09745</c:v>
                </c:pt>
                <c:pt idx="1280">
                  <c:v>1.0216259999999999</c:v>
                </c:pt>
                <c:pt idx="1281">
                  <c:v>0.95604800000000001</c:v>
                </c:pt>
                <c:pt idx="1282">
                  <c:v>1.042119</c:v>
                </c:pt>
                <c:pt idx="1283">
                  <c:v>1.0011330000000001</c:v>
                </c:pt>
                <c:pt idx="1284">
                  <c:v>1.046217</c:v>
                </c:pt>
                <c:pt idx="1285">
                  <c:v>0.95809699999999998</c:v>
                </c:pt>
                <c:pt idx="1286">
                  <c:v>1.046217</c:v>
                </c:pt>
                <c:pt idx="1287">
                  <c:v>1.0236749999999999</c:v>
                </c:pt>
                <c:pt idx="1288">
                  <c:v>1.0790059999999999</c:v>
                </c:pt>
                <c:pt idx="1289">
                  <c:v>1.1732739999999999</c:v>
                </c:pt>
                <c:pt idx="1290">
                  <c:v>1.0872029999999999</c:v>
                </c:pt>
                <c:pt idx="1291">
                  <c:v>1.091302</c:v>
                </c:pt>
                <c:pt idx="1292">
                  <c:v>1.1117950000000001</c:v>
                </c:pt>
                <c:pt idx="1293">
                  <c:v>1.0093300000000001</c:v>
                </c:pt>
                <c:pt idx="1294">
                  <c:v>1.099499</c:v>
                </c:pt>
                <c:pt idx="1295">
                  <c:v>1.0257240000000001</c:v>
                </c:pt>
                <c:pt idx="1296">
                  <c:v>1.124091</c:v>
                </c:pt>
                <c:pt idx="1297">
                  <c:v>1.1138440000000001</c:v>
                </c:pt>
                <c:pt idx="1298">
                  <c:v>1.005231</c:v>
                </c:pt>
                <c:pt idx="1299">
                  <c:v>1.0646610000000001</c:v>
                </c:pt>
                <c:pt idx="1300">
                  <c:v>1.0257240000000001</c:v>
                </c:pt>
                <c:pt idx="1301">
                  <c:v>1.0093300000000001</c:v>
                </c:pt>
                <c:pt idx="1302">
                  <c:v>0.97039299999999995</c:v>
                </c:pt>
                <c:pt idx="1303">
                  <c:v>1.003182</c:v>
                </c:pt>
                <c:pt idx="1304">
                  <c:v>0.96834399999999998</c:v>
                </c:pt>
                <c:pt idx="1305">
                  <c:v>1.0216259999999999</c:v>
                </c:pt>
                <c:pt idx="1306">
                  <c:v>1.035971</c:v>
                </c:pt>
                <c:pt idx="1307">
                  <c:v>1.0626119999999999</c:v>
                </c:pt>
                <c:pt idx="1308">
                  <c:v>1.044168</c:v>
                </c:pt>
                <c:pt idx="1309">
                  <c:v>1.0011330000000001</c:v>
                </c:pt>
                <c:pt idx="1310">
                  <c:v>1.1035980000000001</c:v>
                </c:pt>
                <c:pt idx="1311">
                  <c:v>1.091302</c:v>
                </c:pt>
                <c:pt idx="1312">
                  <c:v>0.86792800000000003</c:v>
                </c:pt>
                <c:pt idx="1313">
                  <c:v>0.97244200000000003</c:v>
                </c:pt>
                <c:pt idx="1314">
                  <c:v>1.09745</c:v>
                </c:pt>
                <c:pt idx="1315">
                  <c:v>1.013428</c:v>
                </c:pt>
                <c:pt idx="1316">
                  <c:v>1.052365</c:v>
                </c:pt>
                <c:pt idx="1317">
                  <c:v>1.058513</c:v>
                </c:pt>
                <c:pt idx="1318">
                  <c:v>1.12819</c:v>
                </c:pt>
                <c:pt idx="1319">
                  <c:v>0.99088600000000004</c:v>
                </c:pt>
                <c:pt idx="1320">
                  <c:v>1.0154780000000001</c:v>
                </c:pt>
                <c:pt idx="1321">
                  <c:v>1.0708089999999999</c:v>
                </c:pt>
                <c:pt idx="1322">
                  <c:v>1.0400689999999999</c:v>
                </c:pt>
                <c:pt idx="1323">
                  <c:v>1.083105</c:v>
                </c:pt>
                <c:pt idx="1324">
                  <c:v>1.0728580000000001</c:v>
                </c:pt>
                <c:pt idx="1325">
                  <c:v>0.99088600000000004</c:v>
                </c:pt>
                <c:pt idx="1326">
                  <c:v>1.105647</c:v>
                </c:pt>
                <c:pt idx="1327">
                  <c:v>1.1589290000000001</c:v>
                </c:pt>
                <c:pt idx="1328">
                  <c:v>0.97654099999999999</c:v>
                </c:pt>
                <c:pt idx="1329">
                  <c:v>1.1076969999999999</c:v>
                </c:pt>
                <c:pt idx="1330">
                  <c:v>1.0093300000000001</c:v>
                </c:pt>
                <c:pt idx="1331">
                  <c:v>1.013428</c:v>
                </c:pt>
                <c:pt idx="1332">
                  <c:v>1.019576</c:v>
                </c:pt>
                <c:pt idx="1333">
                  <c:v>1.06671</c:v>
                </c:pt>
                <c:pt idx="1334">
                  <c:v>1.0728580000000001</c:v>
                </c:pt>
                <c:pt idx="1335">
                  <c:v>1.035971</c:v>
                </c:pt>
                <c:pt idx="1336">
                  <c:v>1.136387</c:v>
                </c:pt>
                <c:pt idx="1337">
                  <c:v>1.046217</c:v>
                </c:pt>
                <c:pt idx="1338">
                  <c:v>1.1138440000000001</c:v>
                </c:pt>
                <c:pt idx="1339">
                  <c:v>1.042119</c:v>
                </c:pt>
                <c:pt idx="1340">
                  <c:v>1.085154</c:v>
                </c:pt>
                <c:pt idx="1341">
                  <c:v>1.0687599999999999</c:v>
                </c:pt>
                <c:pt idx="1342">
                  <c:v>0.95604800000000001</c:v>
                </c:pt>
                <c:pt idx="1343">
                  <c:v>0.96834399999999998</c:v>
                </c:pt>
                <c:pt idx="1344">
                  <c:v>0.98063999999999996</c:v>
                </c:pt>
                <c:pt idx="1345">
                  <c:v>1.0482670000000001</c:v>
                </c:pt>
                <c:pt idx="1346">
                  <c:v>1.0564640000000001</c:v>
                </c:pt>
                <c:pt idx="1347">
                  <c:v>1.1199920000000001</c:v>
                </c:pt>
                <c:pt idx="1348">
                  <c:v>0.98268900000000003</c:v>
                </c:pt>
                <c:pt idx="1349">
                  <c:v>1.0482670000000001</c:v>
                </c:pt>
                <c:pt idx="1350">
                  <c:v>1.0400689999999999</c:v>
                </c:pt>
                <c:pt idx="1351">
                  <c:v>1.0400689999999999</c:v>
                </c:pt>
                <c:pt idx="1352">
                  <c:v>1.09745</c:v>
                </c:pt>
                <c:pt idx="1353">
                  <c:v>0.96834399999999998</c:v>
                </c:pt>
                <c:pt idx="1354">
                  <c:v>0.96424500000000002</c:v>
                </c:pt>
                <c:pt idx="1355">
                  <c:v>1.074908</c:v>
                </c:pt>
                <c:pt idx="1356">
                  <c:v>1.005231</c:v>
                </c:pt>
                <c:pt idx="1357">
                  <c:v>1.1076969999999999</c:v>
                </c:pt>
                <c:pt idx="1358">
                  <c:v>0.984738</c:v>
                </c:pt>
                <c:pt idx="1359">
                  <c:v>1.042119</c:v>
                </c:pt>
                <c:pt idx="1360">
                  <c:v>1.0769569999999999</c:v>
                </c:pt>
                <c:pt idx="1361">
                  <c:v>0.89866699999999999</c:v>
                </c:pt>
                <c:pt idx="1362">
                  <c:v>1.052365</c:v>
                </c:pt>
                <c:pt idx="1363">
                  <c:v>0.99703399999999998</c:v>
                </c:pt>
                <c:pt idx="1364">
                  <c:v>0.99908300000000005</c:v>
                </c:pt>
                <c:pt idx="1365">
                  <c:v>1.144584</c:v>
                </c:pt>
                <c:pt idx="1366">
                  <c:v>1.0216259999999999</c:v>
                </c:pt>
                <c:pt idx="1367">
                  <c:v>1.12819</c:v>
                </c:pt>
                <c:pt idx="1368">
                  <c:v>1.099499</c:v>
                </c:pt>
                <c:pt idx="1369">
                  <c:v>1.083105</c:v>
                </c:pt>
                <c:pt idx="1370">
                  <c:v>1.0093300000000001</c:v>
                </c:pt>
                <c:pt idx="1371">
                  <c:v>0.93965299999999996</c:v>
                </c:pt>
                <c:pt idx="1372">
                  <c:v>1.0216259999999999</c:v>
                </c:pt>
                <c:pt idx="1373">
                  <c:v>1.0687599999999999</c:v>
                </c:pt>
                <c:pt idx="1374">
                  <c:v>0.97858999999999996</c:v>
                </c:pt>
                <c:pt idx="1375">
                  <c:v>1.046217</c:v>
                </c:pt>
                <c:pt idx="1376">
                  <c:v>1.044168</c:v>
                </c:pt>
                <c:pt idx="1377">
                  <c:v>0.91711100000000001</c:v>
                </c:pt>
                <c:pt idx="1378">
                  <c:v>1.044168</c:v>
                </c:pt>
                <c:pt idx="1379">
                  <c:v>1.0544150000000001</c:v>
                </c:pt>
                <c:pt idx="1380">
                  <c:v>1.1138440000000001</c:v>
                </c:pt>
                <c:pt idx="1381">
                  <c:v>0.99908300000000005</c:v>
                </c:pt>
                <c:pt idx="1382">
                  <c:v>1.0318719999999999</c:v>
                </c:pt>
                <c:pt idx="1383">
                  <c:v>1.1425350000000001</c:v>
                </c:pt>
                <c:pt idx="1384">
                  <c:v>1.081056</c:v>
                </c:pt>
                <c:pt idx="1385">
                  <c:v>1.052365</c:v>
                </c:pt>
                <c:pt idx="1386">
                  <c:v>1.1097459999999999</c:v>
                </c:pt>
                <c:pt idx="1387">
                  <c:v>0.99908300000000005</c:v>
                </c:pt>
                <c:pt idx="1388">
                  <c:v>1.042119</c:v>
                </c:pt>
                <c:pt idx="1389">
                  <c:v>0.99088600000000004</c:v>
                </c:pt>
                <c:pt idx="1390">
                  <c:v>0.98268900000000003</c:v>
                </c:pt>
                <c:pt idx="1391">
                  <c:v>1.0872029999999999</c:v>
                </c:pt>
                <c:pt idx="1392">
                  <c:v>1.0380199999999999</c:v>
                </c:pt>
                <c:pt idx="1393">
                  <c:v>0.96219600000000005</c:v>
                </c:pt>
                <c:pt idx="1394">
                  <c:v>1.0708089999999999</c:v>
                </c:pt>
                <c:pt idx="1395">
                  <c:v>1.044168</c:v>
                </c:pt>
                <c:pt idx="1396">
                  <c:v>1.081056</c:v>
                </c:pt>
                <c:pt idx="1397">
                  <c:v>1.0564640000000001</c:v>
                </c:pt>
                <c:pt idx="1398">
                  <c:v>1.081056</c:v>
                </c:pt>
                <c:pt idx="1399">
                  <c:v>1.046217</c:v>
                </c:pt>
                <c:pt idx="1400">
                  <c:v>0.94989999999999997</c:v>
                </c:pt>
                <c:pt idx="1401">
                  <c:v>1.0544150000000001</c:v>
                </c:pt>
                <c:pt idx="1402">
                  <c:v>0.95604800000000001</c:v>
                </c:pt>
                <c:pt idx="1403">
                  <c:v>1.0482670000000001</c:v>
                </c:pt>
                <c:pt idx="1404">
                  <c:v>0.97858999999999996</c:v>
                </c:pt>
                <c:pt idx="1405">
                  <c:v>1.0093300000000001</c:v>
                </c:pt>
                <c:pt idx="1406">
                  <c:v>1.0339210000000001</c:v>
                </c:pt>
                <c:pt idx="1407">
                  <c:v>1.0400689999999999</c:v>
                </c:pt>
                <c:pt idx="1408">
                  <c:v>1.085154</c:v>
                </c:pt>
                <c:pt idx="1409">
                  <c:v>1.060562</c:v>
                </c:pt>
                <c:pt idx="1410">
                  <c:v>1.011379</c:v>
                </c:pt>
                <c:pt idx="1411">
                  <c:v>0.89866699999999999</c:v>
                </c:pt>
                <c:pt idx="1412">
                  <c:v>1.091302</c:v>
                </c:pt>
                <c:pt idx="1413">
                  <c:v>1.0175270000000001</c:v>
                </c:pt>
                <c:pt idx="1414">
                  <c:v>1.035971</c:v>
                </c:pt>
                <c:pt idx="1415">
                  <c:v>1.0257240000000001</c:v>
                </c:pt>
                <c:pt idx="1416">
                  <c:v>0.984738</c:v>
                </c:pt>
                <c:pt idx="1417">
                  <c:v>0.96219600000000005</c:v>
                </c:pt>
                <c:pt idx="1418">
                  <c:v>1.093351</c:v>
                </c:pt>
                <c:pt idx="1419">
                  <c:v>1.0646610000000001</c:v>
                </c:pt>
                <c:pt idx="1420">
                  <c:v>1.044168</c:v>
                </c:pt>
                <c:pt idx="1421">
                  <c:v>1.0298229999999999</c:v>
                </c:pt>
                <c:pt idx="1422">
                  <c:v>1.1568799999999999</c:v>
                </c:pt>
                <c:pt idx="1423">
                  <c:v>1.0175270000000001</c:v>
                </c:pt>
                <c:pt idx="1424">
                  <c:v>0.98063999999999996</c:v>
                </c:pt>
                <c:pt idx="1425">
                  <c:v>1.093351</c:v>
                </c:pt>
                <c:pt idx="1426">
                  <c:v>1.0790059999999999</c:v>
                </c:pt>
                <c:pt idx="1427">
                  <c:v>1.0298229999999999</c:v>
                </c:pt>
                <c:pt idx="1428">
                  <c:v>1.0339210000000001</c:v>
                </c:pt>
                <c:pt idx="1429">
                  <c:v>1.0072810000000001</c:v>
                </c:pt>
                <c:pt idx="1430">
                  <c:v>1.027774</c:v>
                </c:pt>
                <c:pt idx="1431">
                  <c:v>1.0544150000000001</c:v>
                </c:pt>
                <c:pt idx="1432">
                  <c:v>1.0154780000000001</c:v>
                </c:pt>
                <c:pt idx="1433">
                  <c:v>0.98268900000000003</c:v>
                </c:pt>
                <c:pt idx="1434">
                  <c:v>1.089253</c:v>
                </c:pt>
                <c:pt idx="1435">
                  <c:v>1.074908</c:v>
                </c:pt>
                <c:pt idx="1436">
                  <c:v>1.0072810000000001</c:v>
                </c:pt>
                <c:pt idx="1437">
                  <c:v>1.013428</c:v>
                </c:pt>
                <c:pt idx="1438">
                  <c:v>1.058513</c:v>
                </c:pt>
                <c:pt idx="1439">
                  <c:v>1.050316</c:v>
                </c:pt>
                <c:pt idx="1440">
                  <c:v>1.081056</c:v>
                </c:pt>
                <c:pt idx="1441">
                  <c:v>1.0646610000000001</c:v>
                </c:pt>
                <c:pt idx="1442">
                  <c:v>0.92530800000000002</c:v>
                </c:pt>
                <c:pt idx="1443">
                  <c:v>0.984738</c:v>
                </c:pt>
                <c:pt idx="1444">
                  <c:v>1.046217</c:v>
                </c:pt>
                <c:pt idx="1445">
                  <c:v>1.058513</c:v>
                </c:pt>
                <c:pt idx="1446">
                  <c:v>1.052365</c:v>
                </c:pt>
                <c:pt idx="1447">
                  <c:v>1.0646610000000001</c:v>
                </c:pt>
                <c:pt idx="1448">
                  <c:v>0.984738</c:v>
                </c:pt>
                <c:pt idx="1449">
                  <c:v>1.083105</c:v>
                </c:pt>
                <c:pt idx="1450">
                  <c:v>1.0872029999999999</c:v>
                </c:pt>
                <c:pt idx="1451">
                  <c:v>0.93555500000000003</c:v>
                </c:pt>
                <c:pt idx="1452">
                  <c:v>1.0769569999999999</c:v>
                </c:pt>
                <c:pt idx="1453">
                  <c:v>0.947851</c:v>
                </c:pt>
                <c:pt idx="1454">
                  <c:v>1.0872029999999999</c:v>
                </c:pt>
                <c:pt idx="1455">
                  <c:v>0.98063999999999996</c:v>
                </c:pt>
                <c:pt idx="1456">
                  <c:v>0.91096299999999997</c:v>
                </c:pt>
                <c:pt idx="1457">
                  <c:v>1.0380199999999999</c:v>
                </c:pt>
                <c:pt idx="1458">
                  <c:v>1.046217</c:v>
                </c:pt>
                <c:pt idx="1459">
                  <c:v>1.099499</c:v>
                </c:pt>
                <c:pt idx="1460">
                  <c:v>1.081056</c:v>
                </c:pt>
                <c:pt idx="1461">
                  <c:v>0.97654099999999999</c:v>
                </c:pt>
                <c:pt idx="1462">
                  <c:v>1.046217</c:v>
                </c:pt>
                <c:pt idx="1463">
                  <c:v>1.060562</c:v>
                </c:pt>
                <c:pt idx="1464">
                  <c:v>0.91711100000000001</c:v>
                </c:pt>
                <c:pt idx="1465">
                  <c:v>1.035971</c:v>
                </c:pt>
                <c:pt idx="1466">
                  <c:v>0.99088600000000004</c:v>
                </c:pt>
                <c:pt idx="1467">
                  <c:v>1.0626119999999999</c:v>
                </c:pt>
                <c:pt idx="1468">
                  <c:v>1.0564640000000001</c:v>
                </c:pt>
                <c:pt idx="1469">
                  <c:v>1.171225</c:v>
                </c:pt>
                <c:pt idx="1470">
                  <c:v>1.06671</c:v>
                </c:pt>
                <c:pt idx="1471">
                  <c:v>0.99498500000000001</c:v>
                </c:pt>
                <c:pt idx="1472">
                  <c:v>1.0318719999999999</c:v>
                </c:pt>
                <c:pt idx="1473">
                  <c:v>1.1548309999999999</c:v>
                </c:pt>
                <c:pt idx="1474">
                  <c:v>0.98883699999999997</c:v>
                </c:pt>
                <c:pt idx="1475">
                  <c:v>0.97449200000000002</c:v>
                </c:pt>
                <c:pt idx="1476">
                  <c:v>1.09745</c:v>
                </c:pt>
                <c:pt idx="1477">
                  <c:v>1.0175270000000001</c:v>
                </c:pt>
                <c:pt idx="1478">
                  <c:v>0.98678699999999997</c:v>
                </c:pt>
                <c:pt idx="1479">
                  <c:v>0.96424500000000002</c:v>
                </c:pt>
                <c:pt idx="1480">
                  <c:v>1.089253</c:v>
                </c:pt>
                <c:pt idx="1481">
                  <c:v>1.130239</c:v>
                </c:pt>
                <c:pt idx="1482">
                  <c:v>1.0728580000000001</c:v>
                </c:pt>
                <c:pt idx="1483">
                  <c:v>1.0872029999999999</c:v>
                </c:pt>
                <c:pt idx="1484">
                  <c:v>1.1609780000000001</c:v>
                </c:pt>
                <c:pt idx="1485">
                  <c:v>1.0687599999999999</c:v>
                </c:pt>
                <c:pt idx="1486">
                  <c:v>1.0544150000000001</c:v>
                </c:pt>
                <c:pt idx="1487">
                  <c:v>1.0011330000000001</c:v>
                </c:pt>
                <c:pt idx="1488">
                  <c:v>1.09745</c:v>
                </c:pt>
                <c:pt idx="1489">
                  <c:v>1.0769569999999999</c:v>
                </c:pt>
                <c:pt idx="1490">
                  <c:v>1.003182</c:v>
                </c:pt>
                <c:pt idx="1491">
                  <c:v>1.085154</c:v>
                </c:pt>
                <c:pt idx="1492">
                  <c:v>0.984738</c:v>
                </c:pt>
                <c:pt idx="1493">
                  <c:v>1.052365</c:v>
                </c:pt>
                <c:pt idx="1494">
                  <c:v>1.035971</c:v>
                </c:pt>
                <c:pt idx="1495">
                  <c:v>1.050316</c:v>
                </c:pt>
                <c:pt idx="1496">
                  <c:v>1.0257240000000001</c:v>
                </c:pt>
                <c:pt idx="1497">
                  <c:v>1.0380199999999999</c:v>
                </c:pt>
                <c:pt idx="1498">
                  <c:v>1.003182</c:v>
                </c:pt>
                <c:pt idx="1499">
                  <c:v>1.0482670000000001</c:v>
                </c:pt>
                <c:pt idx="1500">
                  <c:v>1.1507320000000001</c:v>
                </c:pt>
                <c:pt idx="1501">
                  <c:v>1.0380199999999999</c:v>
                </c:pt>
                <c:pt idx="1502">
                  <c:v>1.122042</c:v>
                </c:pt>
                <c:pt idx="1503">
                  <c:v>1.0400689999999999</c:v>
                </c:pt>
                <c:pt idx="1504">
                  <c:v>1.0544150000000001</c:v>
                </c:pt>
                <c:pt idx="1505">
                  <c:v>0.95604800000000001</c:v>
                </c:pt>
                <c:pt idx="1506">
                  <c:v>0.97858999999999996</c:v>
                </c:pt>
                <c:pt idx="1507">
                  <c:v>1.089253</c:v>
                </c:pt>
                <c:pt idx="1508">
                  <c:v>0.93760399999999999</c:v>
                </c:pt>
                <c:pt idx="1509">
                  <c:v>1.0769569999999999</c:v>
                </c:pt>
                <c:pt idx="1510">
                  <c:v>0.95399900000000004</c:v>
                </c:pt>
                <c:pt idx="1511">
                  <c:v>1.0257240000000001</c:v>
                </c:pt>
                <c:pt idx="1512">
                  <c:v>1.124091</c:v>
                </c:pt>
                <c:pt idx="1513">
                  <c:v>0.95604800000000001</c:v>
                </c:pt>
                <c:pt idx="1514">
                  <c:v>1.144584</c:v>
                </c:pt>
                <c:pt idx="1515">
                  <c:v>1.0687599999999999</c:v>
                </c:pt>
                <c:pt idx="1516">
                  <c:v>0.98883699999999997</c:v>
                </c:pt>
                <c:pt idx="1517">
                  <c:v>1.013428</c:v>
                </c:pt>
                <c:pt idx="1518">
                  <c:v>0.98678699999999997</c:v>
                </c:pt>
                <c:pt idx="1519">
                  <c:v>1.0687599999999999</c:v>
                </c:pt>
                <c:pt idx="1520">
                  <c:v>1.052365</c:v>
                </c:pt>
                <c:pt idx="1521">
                  <c:v>1.0400689999999999</c:v>
                </c:pt>
                <c:pt idx="1522">
                  <c:v>0.98678699999999997</c:v>
                </c:pt>
                <c:pt idx="1523">
                  <c:v>1.050316</c:v>
                </c:pt>
                <c:pt idx="1524">
                  <c:v>1.09745</c:v>
                </c:pt>
                <c:pt idx="1525">
                  <c:v>1.0298229999999999</c:v>
                </c:pt>
                <c:pt idx="1526">
                  <c:v>1.003182</c:v>
                </c:pt>
                <c:pt idx="1527">
                  <c:v>0.92120999999999997</c:v>
                </c:pt>
                <c:pt idx="1528">
                  <c:v>1.1035980000000001</c:v>
                </c:pt>
                <c:pt idx="1529">
                  <c:v>1.0482670000000001</c:v>
                </c:pt>
                <c:pt idx="1530">
                  <c:v>0.89251899999999995</c:v>
                </c:pt>
                <c:pt idx="1531">
                  <c:v>0.98268900000000003</c:v>
                </c:pt>
                <c:pt idx="1532">
                  <c:v>1.1548309999999999</c:v>
                </c:pt>
                <c:pt idx="1533">
                  <c:v>1.1076969999999999</c:v>
                </c:pt>
                <c:pt idx="1534">
                  <c:v>1.081056</c:v>
                </c:pt>
                <c:pt idx="1535">
                  <c:v>1.060562</c:v>
                </c:pt>
                <c:pt idx="1536">
                  <c:v>0.99498500000000001</c:v>
                </c:pt>
                <c:pt idx="1537">
                  <c:v>1.140485</c:v>
                </c:pt>
                <c:pt idx="1538">
                  <c:v>1.091302</c:v>
                </c:pt>
                <c:pt idx="1539">
                  <c:v>1.1158939999999999</c:v>
                </c:pt>
                <c:pt idx="1540">
                  <c:v>1.091302</c:v>
                </c:pt>
                <c:pt idx="1541">
                  <c:v>0.98268900000000003</c:v>
                </c:pt>
                <c:pt idx="1542">
                  <c:v>0.97654099999999999</c:v>
                </c:pt>
                <c:pt idx="1543">
                  <c:v>1.0769569999999999</c:v>
                </c:pt>
                <c:pt idx="1544">
                  <c:v>1.011379</c:v>
                </c:pt>
                <c:pt idx="1545">
                  <c:v>0.94170299999999996</c:v>
                </c:pt>
                <c:pt idx="1546">
                  <c:v>1.122042</c:v>
                </c:pt>
                <c:pt idx="1547">
                  <c:v>1.0380199999999999</c:v>
                </c:pt>
                <c:pt idx="1548">
                  <c:v>1.046217</c:v>
                </c:pt>
                <c:pt idx="1549">
                  <c:v>1.019576</c:v>
                </c:pt>
                <c:pt idx="1550">
                  <c:v>1.003182</c:v>
                </c:pt>
                <c:pt idx="1551">
                  <c:v>1.0626119999999999</c:v>
                </c:pt>
                <c:pt idx="1552">
                  <c:v>0.96629399999999999</c:v>
                </c:pt>
                <c:pt idx="1553">
                  <c:v>1.09745</c:v>
                </c:pt>
                <c:pt idx="1554">
                  <c:v>1.0298229999999999</c:v>
                </c:pt>
                <c:pt idx="1555">
                  <c:v>1.0093300000000001</c:v>
                </c:pt>
                <c:pt idx="1556">
                  <c:v>1.0318719999999999</c:v>
                </c:pt>
                <c:pt idx="1557">
                  <c:v>1.0339210000000001</c:v>
                </c:pt>
                <c:pt idx="1558">
                  <c:v>1.0482670000000001</c:v>
                </c:pt>
                <c:pt idx="1559">
                  <c:v>1.035971</c:v>
                </c:pt>
                <c:pt idx="1560">
                  <c:v>1.06671</c:v>
                </c:pt>
                <c:pt idx="1561">
                  <c:v>1.060562</c:v>
                </c:pt>
                <c:pt idx="1562">
                  <c:v>1.0626119999999999</c:v>
                </c:pt>
                <c:pt idx="1563">
                  <c:v>1.0236749999999999</c:v>
                </c:pt>
                <c:pt idx="1564">
                  <c:v>1.0626119999999999</c:v>
                </c:pt>
                <c:pt idx="1565">
                  <c:v>0.99703399999999998</c:v>
                </c:pt>
                <c:pt idx="1566">
                  <c:v>1.050316</c:v>
                </c:pt>
                <c:pt idx="1567">
                  <c:v>1.074908</c:v>
                </c:pt>
                <c:pt idx="1568">
                  <c:v>0.99293500000000001</c:v>
                </c:pt>
                <c:pt idx="1569">
                  <c:v>1.0564640000000001</c:v>
                </c:pt>
                <c:pt idx="1570">
                  <c:v>1.0257240000000001</c:v>
                </c:pt>
                <c:pt idx="1571">
                  <c:v>1.0646610000000001</c:v>
                </c:pt>
                <c:pt idx="1572">
                  <c:v>1.0708089999999999</c:v>
                </c:pt>
                <c:pt idx="1573">
                  <c:v>1.058513</c:v>
                </c:pt>
                <c:pt idx="1574">
                  <c:v>1.060562</c:v>
                </c:pt>
                <c:pt idx="1575">
                  <c:v>1.0257240000000001</c:v>
                </c:pt>
                <c:pt idx="1576">
                  <c:v>1.1015489999999999</c:v>
                </c:pt>
                <c:pt idx="1577">
                  <c:v>0.98883699999999997</c:v>
                </c:pt>
                <c:pt idx="1578">
                  <c:v>1.0400689999999999</c:v>
                </c:pt>
                <c:pt idx="1579">
                  <c:v>1.0728580000000001</c:v>
                </c:pt>
                <c:pt idx="1580">
                  <c:v>1.0298229999999999</c:v>
                </c:pt>
                <c:pt idx="1581">
                  <c:v>1.0236749999999999</c:v>
                </c:pt>
                <c:pt idx="1582">
                  <c:v>1.2060630000000001</c:v>
                </c:pt>
                <c:pt idx="1583">
                  <c:v>1.0790059999999999</c:v>
                </c:pt>
                <c:pt idx="1584">
                  <c:v>1.050316</c:v>
                </c:pt>
                <c:pt idx="1585">
                  <c:v>1.0339210000000001</c:v>
                </c:pt>
                <c:pt idx="1586">
                  <c:v>1.1261399999999999</c:v>
                </c:pt>
                <c:pt idx="1587">
                  <c:v>0.908914</c:v>
                </c:pt>
                <c:pt idx="1588">
                  <c:v>0.96834399999999998</c:v>
                </c:pt>
                <c:pt idx="1589">
                  <c:v>1.0175270000000001</c:v>
                </c:pt>
                <c:pt idx="1590">
                  <c:v>1.0687599999999999</c:v>
                </c:pt>
                <c:pt idx="1591">
                  <c:v>1.0318719999999999</c:v>
                </c:pt>
                <c:pt idx="1592">
                  <c:v>1.0544150000000001</c:v>
                </c:pt>
                <c:pt idx="1593">
                  <c:v>1.035971</c:v>
                </c:pt>
                <c:pt idx="1594">
                  <c:v>1.0790059999999999</c:v>
                </c:pt>
                <c:pt idx="1595">
                  <c:v>1.046217</c:v>
                </c:pt>
                <c:pt idx="1596">
                  <c:v>1.0339210000000001</c:v>
                </c:pt>
                <c:pt idx="1597">
                  <c:v>1.013428</c:v>
                </c:pt>
                <c:pt idx="1598">
                  <c:v>1.044168</c:v>
                </c:pt>
                <c:pt idx="1599">
                  <c:v>0.98268900000000003</c:v>
                </c:pt>
                <c:pt idx="1600">
                  <c:v>1.0257240000000001</c:v>
                </c:pt>
                <c:pt idx="1601">
                  <c:v>0.90481500000000004</c:v>
                </c:pt>
                <c:pt idx="1602">
                  <c:v>1.1076969999999999</c:v>
                </c:pt>
                <c:pt idx="1603">
                  <c:v>1.0175270000000001</c:v>
                </c:pt>
                <c:pt idx="1604">
                  <c:v>1.0872029999999999</c:v>
                </c:pt>
                <c:pt idx="1605">
                  <c:v>1.0954010000000001</c:v>
                </c:pt>
                <c:pt idx="1606">
                  <c:v>1.060562</c:v>
                </c:pt>
                <c:pt idx="1607">
                  <c:v>1.050316</c:v>
                </c:pt>
                <c:pt idx="1608">
                  <c:v>1.0687599999999999</c:v>
                </c:pt>
                <c:pt idx="1609">
                  <c:v>1.1097459999999999</c:v>
                </c:pt>
                <c:pt idx="1610">
                  <c:v>1.0318719999999999</c:v>
                </c:pt>
                <c:pt idx="1611">
                  <c:v>1.06671</c:v>
                </c:pt>
                <c:pt idx="1612">
                  <c:v>1.083105</c:v>
                </c:pt>
                <c:pt idx="1613">
                  <c:v>1.0687599999999999</c:v>
                </c:pt>
                <c:pt idx="1614">
                  <c:v>1.0216259999999999</c:v>
                </c:pt>
                <c:pt idx="1615">
                  <c:v>1.0400689999999999</c:v>
                </c:pt>
                <c:pt idx="1616">
                  <c:v>1.081056</c:v>
                </c:pt>
                <c:pt idx="1617">
                  <c:v>1.093351</c:v>
                </c:pt>
                <c:pt idx="1618">
                  <c:v>1.0380199999999999</c:v>
                </c:pt>
                <c:pt idx="1619">
                  <c:v>0.96834399999999998</c:v>
                </c:pt>
                <c:pt idx="1620">
                  <c:v>1.06671</c:v>
                </c:pt>
                <c:pt idx="1621">
                  <c:v>1.1179429999999999</c:v>
                </c:pt>
                <c:pt idx="1622">
                  <c:v>1.105647</c:v>
                </c:pt>
                <c:pt idx="1623">
                  <c:v>1.035971</c:v>
                </c:pt>
                <c:pt idx="1624">
                  <c:v>1.163028</c:v>
                </c:pt>
                <c:pt idx="1625">
                  <c:v>0.99703399999999998</c:v>
                </c:pt>
                <c:pt idx="1626">
                  <c:v>0.98678699999999997</c:v>
                </c:pt>
                <c:pt idx="1627">
                  <c:v>1.0728580000000001</c:v>
                </c:pt>
                <c:pt idx="1628">
                  <c:v>1.091302</c:v>
                </c:pt>
                <c:pt idx="1629">
                  <c:v>1.1507320000000001</c:v>
                </c:pt>
                <c:pt idx="1630">
                  <c:v>1.0298229999999999</c:v>
                </c:pt>
                <c:pt idx="1631">
                  <c:v>1.060562</c:v>
                </c:pt>
                <c:pt idx="1632">
                  <c:v>1.0216259999999999</c:v>
                </c:pt>
                <c:pt idx="1633">
                  <c:v>1.0011330000000001</c:v>
                </c:pt>
                <c:pt idx="1634">
                  <c:v>1.0790059999999999</c:v>
                </c:pt>
                <c:pt idx="1635">
                  <c:v>1.1015489999999999</c:v>
                </c:pt>
                <c:pt idx="1636">
                  <c:v>1.0380199999999999</c:v>
                </c:pt>
                <c:pt idx="1637">
                  <c:v>1.0544150000000001</c:v>
                </c:pt>
                <c:pt idx="1638">
                  <c:v>1.089253</c:v>
                </c:pt>
                <c:pt idx="1639">
                  <c:v>1.005231</c:v>
                </c:pt>
                <c:pt idx="1640">
                  <c:v>0.99498500000000001</c:v>
                </c:pt>
                <c:pt idx="1641">
                  <c:v>0.906864</c:v>
                </c:pt>
                <c:pt idx="1642">
                  <c:v>1.060562</c:v>
                </c:pt>
                <c:pt idx="1643">
                  <c:v>1.0400689999999999</c:v>
                </c:pt>
                <c:pt idx="1644">
                  <c:v>1.0646610000000001</c:v>
                </c:pt>
                <c:pt idx="1645">
                  <c:v>1.0482670000000001</c:v>
                </c:pt>
                <c:pt idx="1646">
                  <c:v>0.94170299999999996</c:v>
                </c:pt>
                <c:pt idx="1647">
                  <c:v>1.0298229999999999</c:v>
                </c:pt>
                <c:pt idx="1648">
                  <c:v>1.005231</c:v>
                </c:pt>
                <c:pt idx="1649">
                  <c:v>0.984738</c:v>
                </c:pt>
                <c:pt idx="1650">
                  <c:v>0.97039299999999995</c:v>
                </c:pt>
                <c:pt idx="1651">
                  <c:v>0.93965299999999996</c:v>
                </c:pt>
                <c:pt idx="1652">
                  <c:v>1.005231</c:v>
                </c:pt>
                <c:pt idx="1653">
                  <c:v>1.044168</c:v>
                </c:pt>
                <c:pt idx="1654">
                  <c:v>1.0790059999999999</c:v>
                </c:pt>
                <c:pt idx="1655">
                  <c:v>0.99088600000000004</c:v>
                </c:pt>
                <c:pt idx="1656">
                  <c:v>1.0072810000000001</c:v>
                </c:pt>
                <c:pt idx="1657">
                  <c:v>1.091302</c:v>
                </c:pt>
                <c:pt idx="1658">
                  <c:v>1.0380199999999999</c:v>
                </c:pt>
                <c:pt idx="1659">
                  <c:v>0.96219600000000005</c:v>
                </c:pt>
                <c:pt idx="1660">
                  <c:v>0.98883699999999997</c:v>
                </c:pt>
                <c:pt idx="1661">
                  <c:v>1.052365</c:v>
                </c:pt>
                <c:pt idx="1662">
                  <c:v>1.0216259999999999</c:v>
                </c:pt>
                <c:pt idx="1663">
                  <c:v>0.95604800000000001</c:v>
                </c:pt>
                <c:pt idx="1664">
                  <c:v>1.099499</c:v>
                </c:pt>
                <c:pt idx="1665">
                  <c:v>1.0482670000000001</c:v>
                </c:pt>
                <c:pt idx="1666">
                  <c:v>1.0154780000000001</c:v>
                </c:pt>
                <c:pt idx="1667">
                  <c:v>0.99908300000000005</c:v>
                </c:pt>
                <c:pt idx="1668">
                  <c:v>1.1015489999999999</c:v>
                </c:pt>
                <c:pt idx="1669">
                  <c:v>0.98063999999999996</c:v>
                </c:pt>
                <c:pt idx="1670">
                  <c:v>1.005231</c:v>
                </c:pt>
                <c:pt idx="1671">
                  <c:v>1.081056</c:v>
                </c:pt>
                <c:pt idx="1672">
                  <c:v>1.0236749999999999</c:v>
                </c:pt>
                <c:pt idx="1673">
                  <c:v>1.093351</c:v>
                </c:pt>
                <c:pt idx="1674">
                  <c:v>1.0154780000000001</c:v>
                </c:pt>
                <c:pt idx="1675">
                  <c:v>0.99908300000000005</c:v>
                </c:pt>
                <c:pt idx="1676">
                  <c:v>1.044168</c:v>
                </c:pt>
                <c:pt idx="1677">
                  <c:v>1.052365</c:v>
                </c:pt>
                <c:pt idx="1678">
                  <c:v>1.050316</c:v>
                </c:pt>
                <c:pt idx="1679">
                  <c:v>1.0872029999999999</c:v>
                </c:pt>
                <c:pt idx="1680">
                  <c:v>1.0011330000000001</c:v>
                </c:pt>
                <c:pt idx="1681">
                  <c:v>1.0708089999999999</c:v>
                </c:pt>
                <c:pt idx="1682">
                  <c:v>0.91711100000000001</c:v>
                </c:pt>
                <c:pt idx="1683">
                  <c:v>1.074908</c:v>
                </c:pt>
                <c:pt idx="1684">
                  <c:v>1.099499</c:v>
                </c:pt>
                <c:pt idx="1685">
                  <c:v>1.0072810000000001</c:v>
                </c:pt>
                <c:pt idx="1686">
                  <c:v>1.046217</c:v>
                </c:pt>
                <c:pt idx="1687">
                  <c:v>1.0400689999999999</c:v>
                </c:pt>
                <c:pt idx="1688">
                  <c:v>1.0482670000000001</c:v>
                </c:pt>
                <c:pt idx="1689">
                  <c:v>1.0298229999999999</c:v>
                </c:pt>
                <c:pt idx="1690">
                  <c:v>1.0257240000000001</c:v>
                </c:pt>
                <c:pt idx="1691">
                  <c:v>1.1199920000000001</c:v>
                </c:pt>
                <c:pt idx="1692">
                  <c:v>1.140485</c:v>
                </c:pt>
                <c:pt idx="1693">
                  <c:v>1.093351</c:v>
                </c:pt>
                <c:pt idx="1694">
                  <c:v>0.99293500000000001</c:v>
                </c:pt>
                <c:pt idx="1695">
                  <c:v>1.046217</c:v>
                </c:pt>
                <c:pt idx="1696">
                  <c:v>1.0216259999999999</c:v>
                </c:pt>
                <c:pt idx="1697">
                  <c:v>1.0236749999999999</c:v>
                </c:pt>
                <c:pt idx="1698">
                  <c:v>0.99703399999999998</c:v>
                </c:pt>
                <c:pt idx="1699">
                  <c:v>1.0318719999999999</c:v>
                </c:pt>
                <c:pt idx="1700">
                  <c:v>0.99908300000000005</c:v>
                </c:pt>
                <c:pt idx="1701">
                  <c:v>1.0318719999999999</c:v>
                </c:pt>
                <c:pt idx="1702">
                  <c:v>1.1814720000000001</c:v>
                </c:pt>
                <c:pt idx="1703">
                  <c:v>1.085154</c:v>
                </c:pt>
                <c:pt idx="1704">
                  <c:v>1.138436</c:v>
                </c:pt>
                <c:pt idx="1705">
                  <c:v>1.019576</c:v>
                </c:pt>
                <c:pt idx="1706">
                  <c:v>1.0482670000000001</c:v>
                </c:pt>
                <c:pt idx="1707">
                  <c:v>1.0236749999999999</c:v>
                </c:pt>
                <c:pt idx="1708">
                  <c:v>1.0236749999999999</c:v>
                </c:pt>
                <c:pt idx="1709">
                  <c:v>1.0154780000000001</c:v>
                </c:pt>
                <c:pt idx="1710">
                  <c:v>1.0380199999999999</c:v>
                </c:pt>
                <c:pt idx="1711">
                  <c:v>1.0482670000000001</c:v>
                </c:pt>
                <c:pt idx="1712">
                  <c:v>1.044168</c:v>
                </c:pt>
                <c:pt idx="1713">
                  <c:v>0.99908300000000005</c:v>
                </c:pt>
                <c:pt idx="1714">
                  <c:v>1.035971</c:v>
                </c:pt>
                <c:pt idx="1715">
                  <c:v>0.89046999999999998</c:v>
                </c:pt>
                <c:pt idx="1716">
                  <c:v>0.97654099999999999</c:v>
                </c:pt>
                <c:pt idx="1717">
                  <c:v>1.0769569999999999</c:v>
                </c:pt>
                <c:pt idx="1718">
                  <c:v>0.99908300000000005</c:v>
                </c:pt>
                <c:pt idx="1719">
                  <c:v>1.0769569999999999</c:v>
                </c:pt>
                <c:pt idx="1720">
                  <c:v>1.089253</c:v>
                </c:pt>
                <c:pt idx="1721">
                  <c:v>1.0708089999999999</c:v>
                </c:pt>
                <c:pt idx="1722">
                  <c:v>1.1097459999999999</c:v>
                </c:pt>
                <c:pt idx="1723">
                  <c:v>1.0318719999999999</c:v>
                </c:pt>
                <c:pt idx="1724">
                  <c:v>1.1199920000000001</c:v>
                </c:pt>
                <c:pt idx="1725">
                  <c:v>1.0380199999999999</c:v>
                </c:pt>
                <c:pt idx="1726">
                  <c:v>0.99088600000000004</c:v>
                </c:pt>
                <c:pt idx="1727">
                  <c:v>1.083105</c:v>
                </c:pt>
                <c:pt idx="1728">
                  <c:v>0.98678699999999997</c:v>
                </c:pt>
                <c:pt idx="1729">
                  <c:v>1.011379</c:v>
                </c:pt>
                <c:pt idx="1730">
                  <c:v>0.91711100000000001</c:v>
                </c:pt>
                <c:pt idx="1731">
                  <c:v>0.98883699999999997</c:v>
                </c:pt>
                <c:pt idx="1732">
                  <c:v>0.97654099999999999</c:v>
                </c:pt>
                <c:pt idx="1733">
                  <c:v>1.058513</c:v>
                </c:pt>
                <c:pt idx="1734">
                  <c:v>0.96219600000000005</c:v>
                </c:pt>
                <c:pt idx="1735">
                  <c:v>1.0482670000000001</c:v>
                </c:pt>
                <c:pt idx="1736">
                  <c:v>1.019576</c:v>
                </c:pt>
                <c:pt idx="1737">
                  <c:v>1.0216259999999999</c:v>
                </c:pt>
                <c:pt idx="1738">
                  <c:v>1.0790059999999999</c:v>
                </c:pt>
                <c:pt idx="1739">
                  <c:v>0.97858999999999996</c:v>
                </c:pt>
                <c:pt idx="1740">
                  <c:v>0.98883699999999997</c:v>
                </c:pt>
                <c:pt idx="1741">
                  <c:v>1.0400689999999999</c:v>
                </c:pt>
                <c:pt idx="1742">
                  <c:v>1.0482670000000001</c:v>
                </c:pt>
                <c:pt idx="1743">
                  <c:v>0.99498500000000001</c:v>
                </c:pt>
                <c:pt idx="1744">
                  <c:v>0.98883699999999997</c:v>
                </c:pt>
                <c:pt idx="1745">
                  <c:v>1.0769569999999999</c:v>
                </c:pt>
                <c:pt idx="1746">
                  <c:v>0.98678699999999997</c:v>
                </c:pt>
                <c:pt idx="1747">
                  <c:v>1.0216259999999999</c:v>
                </c:pt>
                <c:pt idx="1748">
                  <c:v>1.0318719999999999</c:v>
                </c:pt>
                <c:pt idx="1749">
                  <c:v>1.130239</c:v>
                </c:pt>
                <c:pt idx="1750">
                  <c:v>0.91506200000000004</c:v>
                </c:pt>
                <c:pt idx="1751">
                  <c:v>1.09745</c:v>
                </c:pt>
                <c:pt idx="1752">
                  <c:v>1.011379</c:v>
                </c:pt>
                <c:pt idx="1753">
                  <c:v>1.0646610000000001</c:v>
                </c:pt>
                <c:pt idx="1754">
                  <c:v>1.046217</c:v>
                </c:pt>
                <c:pt idx="1755">
                  <c:v>1.0093300000000001</c:v>
                </c:pt>
                <c:pt idx="1756">
                  <c:v>0.98678699999999997</c:v>
                </c:pt>
                <c:pt idx="1757">
                  <c:v>1.0790059999999999</c:v>
                </c:pt>
                <c:pt idx="1758">
                  <c:v>0.97449200000000002</c:v>
                </c:pt>
                <c:pt idx="1759">
                  <c:v>1.091302</c:v>
                </c:pt>
                <c:pt idx="1760">
                  <c:v>1.1035980000000001</c:v>
                </c:pt>
                <c:pt idx="1761">
                  <c:v>0.99293500000000001</c:v>
                </c:pt>
                <c:pt idx="1762">
                  <c:v>1.0339210000000001</c:v>
                </c:pt>
                <c:pt idx="1763">
                  <c:v>1.0482670000000001</c:v>
                </c:pt>
                <c:pt idx="1764">
                  <c:v>1.083105</c:v>
                </c:pt>
                <c:pt idx="1765">
                  <c:v>1.052365</c:v>
                </c:pt>
                <c:pt idx="1766">
                  <c:v>1.035971</c:v>
                </c:pt>
                <c:pt idx="1767">
                  <c:v>1.0482670000000001</c:v>
                </c:pt>
                <c:pt idx="1768">
                  <c:v>1.091302</c:v>
                </c:pt>
                <c:pt idx="1769">
                  <c:v>1.046217</c:v>
                </c:pt>
                <c:pt idx="1770">
                  <c:v>0.984738</c:v>
                </c:pt>
                <c:pt idx="1771">
                  <c:v>0.99908300000000005</c:v>
                </c:pt>
                <c:pt idx="1772">
                  <c:v>1.0400689999999999</c:v>
                </c:pt>
                <c:pt idx="1773">
                  <c:v>1.1138440000000001</c:v>
                </c:pt>
                <c:pt idx="1774">
                  <c:v>0.89251899999999995</c:v>
                </c:pt>
                <c:pt idx="1775">
                  <c:v>1.0954010000000001</c:v>
                </c:pt>
                <c:pt idx="1776">
                  <c:v>1.124091</c:v>
                </c:pt>
                <c:pt idx="1777">
                  <c:v>1.011379</c:v>
                </c:pt>
                <c:pt idx="1778">
                  <c:v>0.88637100000000002</c:v>
                </c:pt>
                <c:pt idx="1779">
                  <c:v>1.093351</c:v>
                </c:pt>
                <c:pt idx="1780">
                  <c:v>0.97039299999999995</c:v>
                </c:pt>
                <c:pt idx="1781">
                  <c:v>1.052365</c:v>
                </c:pt>
                <c:pt idx="1782">
                  <c:v>1.0708089999999999</c:v>
                </c:pt>
                <c:pt idx="1783">
                  <c:v>1.1548309999999999</c:v>
                </c:pt>
                <c:pt idx="1784">
                  <c:v>1.042119</c:v>
                </c:pt>
                <c:pt idx="1785">
                  <c:v>1.06671</c:v>
                </c:pt>
                <c:pt idx="1786">
                  <c:v>1.081056</c:v>
                </c:pt>
                <c:pt idx="1787">
                  <c:v>1.06671</c:v>
                </c:pt>
                <c:pt idx="1788">
                  <c:v>1.0175270000000001</c:v>
                </c:pt>
                <c:pt idx="1789">
                  <c:v>1.042119</c:v>
                </c:pt>
                <c:pt idx="1790">
                  <c:v>1.027774</c:v>
                </c:pt>
                <c:pt idx="1791">
                  <c:v>1.0769569999999999</c:v>
                </c:pt>
                <c:pt idx="1792">
                  <c:v>1.0175270000000001</c:v>
                </c:pt>
                <c:pt idx="1793">
                  <c:v>1.0564640000000001</c:v>
                </c:pt>
                <c:pt idx="1794">
                  <c:v>1.0626119999999999</c:v>
                </c:pt>
                <c:pt idx="1795">
                  <c:v>1.140485</c:v>
                </c:pt>
                <c:pt idx="1796">
                  <c:v>1.0646610000000001</c:v>
                </c:pt>
                <c:pt idx="1797">
                  <c:v>1.0954010000000001</c:v>
                </c:pt>
                <c:pt idx="1798">
                  <c:v>1.085154</c:v>
                </c:pt>
                <c:pt idx="1799">
                  <c:v>1.052365</c:v>
                </c:pt>
                <c:pt idx="1800">
                  <c:v>1.06671</c:v>
                </c:pt>
                <c:pt idx="1801">
                  <c:v>0.99498500000000001</c:v>
                </c:pt>
                <c:pt idx="1802">
                  <c:v>1.074908</c:v>
                </c:pt>
                <c:pt idx="1803">
                  <c:v>1.0298229999999999</c:v>
                </c:pt>
                <c:pt idx="1804">
                  <c:v>1.0482670000000001</c:v>
                </c:pt>
                <c:pt idx="1805">
                  <c:v>0.99088600000000004</c:v>
                </c:pt>
                <c:pt idx="1806">
                  <c:v>0.89661800000000003</c:v>
                </c:pt>
                <c:pt idx="1807">
                  <c:v>1.0564640000000001</c:v>
                </c:pt>
                <c:pt idx="1808">
                  <c:v>0.99703399999999998</c:v>
                </c:pt>
                <c:pt idx="1809">
                  <c:v>1.005231</c:v>
                </c:pt>
                <c:pt idx="1810">
                  <c:v>1.105647</c:v>
                </c:pt>
                <c:pt idx="1811">
                  <c:v>0.95194900000000005</c:v>
                </c:pt>
                <c:pt idx="1812">
                  <c:v>1.0175270000000001</c:v>
                </c:pt>
                <c:pt idx="1813">
                  <c:v>0.97244200000000003</c:v>
                </c:pt>
                <c:pt idx="1814">
                  <c:v>1.074908</c:v>
                </c:pt>
                <c:pt idx="1815">
                  <c:v>1.011379</c:v>
                </c:pt>
                <c:pt idx="1816">
                  <c:v>1.136387</c:v>
                </c:pt>
                <c:pt idx="1817">
                  <c:v>1.052365</c:v>
                </c:pt>
                <c:pt idx="1818">
                  <c:v>1.0257240000000001</c:v>
                </c:pt>
                <c:pt idx="1819">
                  <c:v>1.083105</c:v>
                </c:pt>
                <c:pt idx="1820">
                  <c:v>1.058513</c:v>
                </c:pt>
                <c:pt idx="1821">
                  <c:v>0.94170299999999996</c:v>
                </c:pt>
                <c:pt idx="1822">
                  <c:v>0.97039299999999995</c:v>
                </c:pt>
                <c:pt idx="1823">
                  <c:v>1.0728580000000001</c:v>
                </c:pt>
                <c:pt idx="1824">
                  <c:v>1.0769569999999999</c:v>
                </c:pt>
                <c:pt idx="1825">
                  <c:v>1.0339210000000001</c:v>
                </c:pt>
                <c:pt idx="1826">
                  <c:v>0.95194900000000005</c:v>
                </c:pt>
                <c:pt idx="1827">
                  <c:v>1.052365</c:v>
                </c:pt>
                <c:pt idx="1828">
                  <c:v>1.0728580000000001</c:v>
                </c:pt>
                <c:pt idx="1829">
                  <c:v>1.12819</c:v>
                </c:pt>
                <c:pt idx="1830">
                  <c:v>1.1261399999999999</c:v>
                </c:pt>
                <c:pt idx="1831">
                  <c:v>1.06671</c:v>
                </c:pt>
                <c:pt idx="1832">
                  <c:v>0.97449200000000002</c:v>
                </c:pt>
                <c:pt idx="1833">
                  <c:v>0.95604800000000001</c:v>
                </c:pt>
                <c:pt idx="1834">
                  <c:v>1.052365</c:v>
                </c:pt>
                <c:pt idx="1835">
                  <c:v>1.0687599999999999</c:v>
                </c:pt>
                <c:pt idx="1836">
                  <c:v>0.99293500000000001</c:v>
                </c:pt>
                <c:pt idx="1837">
                  <c:v>1.0011330000000001</c:v>
                </c:pt>
                <c:pt idx="1838">
                  <c:v>1.013428</c:v>
                </c:pt>
                <c:pt idx="1839">
                  <c:v>1.0216259999999999</c:v>
                </c:pt>
                <c:pt idx="1840">
                  <c:v>0.91915999999999998</c:v>
                </c:pt>
                <c:pt idx="1841">
                  <c:v>0.98678699999999997</c:v>
                </c:pt>
                <c:pt idx="1842">
                  <c:v>0.99908300000000005</c:v>
                </c:pt>
                <c:pt idx="1843">
                  <c:v>1.081056</c:v>
                </c:pt>
                <c:pt idx="1844">
                  <c:v>1.1158939999999999</c:v>
                </c:pt>
                <c:pt idx="1845">
                  <c:v>1.005231</c:v>
                </c:pt>
                <c:pt idx="1846">
                  <c:v>1.0626119999999999</c:v>
                </c:pt>
                <c:pt idx="1847">
                  <c:v>1.0380199999999999</c:v>
                </c:pt>
                <c:pt idx="1848">
                  <c:v>1.0011330000000001</c:v>
                </c:pt>
                <c:pt idx="1849">
                  <c:v>1.0011330000000001</c:v>
                </c:pt>
                <c:pt idx="1850">
                  <c:v>1.005231</c:v>
                </c:pt>
                <c:pt idx="1851">
                  <c:v>1.0380199999999999</c:v>
                </c:pt>
                <c:pt idx="1852">
                  <c:v>1.0708089999999999</c:v>
                </c:pt>
                <c:pt idx="1853">
                  <c:v>1.011379</c:v>
                </c:pt>
                <c:pt idx="1854">
                  <c:v>1.1917180000000001</c:v>
                </c:pt>
                <c:pt idx="1855">
                  <c:v>1.085154</c:v>
                </c:pt>
                <c:pt idx="1856">
                  <c:v>1.0298229999999999</c:v>
                </c:pt>
                <c:pt idx="1857">
                  <c:v>1.091302</c:v>
                </c:pt>
                <c:pt idx="1858">
                  <c:v>1.1507320000000001</c:v>
                </c:pt>
                <c:pt idx="1859">
                  <c:v>1.0564640000000001</c:v>
                </c:pt>
                <c:pt idx="1860">
                  <c:v>1.1117950000000001</c:v>
                </c:pt>
                <c:pt idx="1861">
                  <c:v>1.0544150000000001</c:v>
                </c:pt>
                <c:pt idx="1862">
                  <c:v>1.099499</c:v>
                </c:pt>
                <c:pt idx="1863">
                  <c:v>1.1035980000000001</c:v>
                </c:pt>
                <c:pt idx="1864">
                  <c:v>1.058513</c:v>
                </c:pt>
                <c:pt idx="1865">
                  <c:v>1.0072810000000001</c:v>
                </c:pt>
                <c:pt idx="1866">
                  <c:v>1.050316</c:v>
                </c:pt>
                <c:pt idx="1867">
                  <c:v>1.0872029999999999</c:v>
                </c:pt>
                <c:pt idx="1868">
                  <c:v>0.96219600000000005</c:v>
                </c:pt>
                <c:pt idx="1869">
                  <c:v>1.0564640000000001</c:v>
                </c:pt>
                <c:pt idx="1870">
                  <c:v>0.99498500000000001</c:v>
                </c:pt>
                <c:pt idx="1871">
                  <c:v>1.058513</c:v>
                </c:pt>
                <c:pt idx="1872">
                  <c:v>1.058513</c:v>
                </c:pt>
                <c:pt idx="1873">
                  <c:v>1.0626119999999999</c:v>
                </c:pt>
                <c:pt idx="1874">
                  <c:v>1.0298229999999999</c:v>
                </c:pt>
                <c:pt idx="1875">
                  <c:v>1.013428</c:v>
                </c:pt>
                <c:pt idx="1876">
                  <c:v>1.0175270000000001</c:v>
                </c:pt>
                <c:pt idx="1877">
                  <c:v>1.044168</c:v>
                </c:pt>
                <c:pt idx="1878">
                  <c:v>1.0872029999999999</c:v>
                </c:pt>
                <c:pt idx="1879">
                  <c:v>0.97449200000000002</c:v>
                </c:pt>
                <c:pt idx="1880">
                  <c:v>0.98883699999999997</c:v>
                </c:pt>
                <c:pt idx="1881">
                  <c:v>1.035971</c:v>
                </c:pt>
                <c:pt idx="1882">
                  <c:v>1.1076969999999999</c:v>
                </c:pt>
                <c:pt idx="1883">
                  <c:v>1.046217</c:v>
                </c:pt>
                <c:pt idx="1884">
                  <c:v>1.1199920000000001</c:v>
                </c:pt>
                <c:pt idx="1885">
                  <c:v>0.98268900000000003</c:v>
                </c:pt>
                <c:pt idx="1886">
                  <c:v>1.083105</c:v>
                </c:pt>
                <c:pt idx="1887">
                  <c:v>1.0872029999999999</c:v>
                </c:pt>
                <c:pt idx="1888">
                  <c:v>1.0564640000000001</c:v>
                </c:pt>
                <c:pt idx="1889">
                  <c:v>0.97858999999999996</c:v>
                </c:pt>
                <c:pt idx="1890">
                  <c:v>1.093351</c:v>
                </c:pt>
                <c:pt idx="1891">
                  <c:v>1.06671</c:v>
                </c:pt>
                <c:pt idx="1892">
                  <c:v>1.1117950000000001</c:v>
                </c:pt>
                <c:pt idx="1893">
                  <c:v>0.99088600000000004</c:v>
                </c:pt>
                <c:pt idx="1894">
                  <c:v>1.0216259999999999</c:v>
                </c:pt>
                <c:pt idx="1895">
                  <c:v>1.0544150000000001</c:v>
                </c:pt>
                <c:pt idx="1896">
                  <c:v>1.0072810000000001</c:v>
                </c:pt>
                <c:pt idx="1897">
                  <c:v>1.0072810000000001</c:v>
                </c:pt>
                <c:pt idx="1898">
                  <c:v>0.99498500000000001</c:v>
                </c:pt>
                <c:pt idx="1899">
                  <c:v>1.046217</c:v>
                </c:pt>
                <c:pt idx="1900">
                  <c:v>1.12819</c:v>
                </c:pt>
                <c:pt idx="1901">
                  <c:v>1.1035980000000001</c:v>
                </c:pt>
                <c:pt idx="1902">
                  <c:v>1.035971</c:v>
                </c:pt>
                <c:pt idx="1903">
                  <c:v>1.058513</c:v>
                </c:pt>
                <c:pt idx="1904">
                  <c:v>1.1568799999999999</c:v>
                </c:pt>
                <c:pt idx="1905">
                  <c:v>1.089253</c:v>
                </c:pt>
                <c:pt idx="1906">
                  <c:v>1.099499</c:v>
                </c:pt>
                <c:pt idx="1907">
                  <c:v>1.1261399999999999</c:v>
                </c:pt>
                <c:pt idx="1908">
                  <c:v>1.003182</c:v>
                </c:pt>
                <c:pt idx="1909">
                  <c:v>1.0769569999999999</c:v>
                </c:pt>
                <c:pt idx="1910">
                  <c:v>1.0687599999999999</c:v>
                </c:pt>
                <c:pt idx="1911">
                  <c:v>1.0257240000000001</c:v>
                </c:pt>
                <c:pt idx="1912">
                  <c:v>1.0011330000000001</c:v>
                </c:pt>
                <c:pt idx="1913">
                  <c:v>0.91301200000000005</c:v>
                </c:pt>
                <c:pt idx="1914">
                  <c:v>0.984738</c:v>
                </c:pt>
                <c:pt idx="1915">
                  <c:v>1.044168</c:v>
                </c:pt>
                <c:pt idx="1916">
                  <c:v>1.091302</c:v>
                </c:pt>
                <c:pt idx="1917">
                  <c:v>1.0544150000000001</c:v>
                </c:pt>
                <c:pt idx="1918">
                  <c:v>0.96219600000000005</c:v>
                </c:pt>
                <c:pt idx="1919">
                  <c:v>0.99293500000000001</c:v>
                </c:pt>
                <c:pt idx="1920">
                  <c:v>1.003182</c:v>
                </c:pt>
                <c:pt idx="1921">
                  <c:v>1.060562</c:v>
                </c:pt>
                <c:pt idx="1922">
                  <c:v>1.060562</c:v>
                </c:pt>
                <c:pt idx="1923">
                  <c:v>0.97039299999999995</c:v>
                </c:pt>
                <c:pt idx="1924">
                  <c:v>1.019576</c:v>
                </c:pt>
                <c:pt idx="1925">
                  <c:v>0.99498500000000001</c:v>
                </c:pt>
                <c:pt idx="1926">
                  <c:v>1.0298229999999999</c:v>
                </c:pt>
                <c:pt idx="1927">
                  <c:v>0.97449200000000002</c:v>
                </c:pt>
                <c:pt idx="1928">
                  <c:v>1.0175270000000001</c:v>
                </c:pt>
                <c:pt idx="1929">
                  <c:v>1.1548309999999999</c:v>
                </c:pt>
                <c:pt idx="1930">
                  <c:v>1.1076969999999999</c:v>
                </c:pt>
                <c:pt idx="1931">
                  <c:v>1.0626119999999999</c:v>
                </c:pt>
                <c:pt idx="1932">
                  <c:v>0.984738</c:v>
                </c:pt>
                <c:pt idx="1933">
                  <c:v>1.0769569999999999</c:v>
                </c:pt>
                <c:pt idx="1934">
                  <c:v>1.011379</c:v>
                </c:pt>
                <c:pt idx="1935">
                  <c:v>1.105647</c:v>
                </c:pt>
                <c:pt idx="1936">
                  <c:v>1.0790059999999999</c:v>
                </c:pt>
                <c:pt idx="1937">
                  <c:v>1.0339210000000001</c:v>
                </c:pt>
                <c:pt idx="1938">
                  <c:v>1.1076969999999999</c:v>
                </c:pt>
                <c:pt idx="1939">
                  <c:v>1.0564640000000001</c:v>
                </c:pt>
                <c:pt idx="1940">
                  <c:v>1.0072810000000001</c:v>
                </c:pt>
                <c:pt idx="1941">
                  <c:v>1.046217</c:v>
                </c:pt>
                <c:pt idx="1942">
                  <c:v>1.0236749999999999</c:v>
                </c:pt>
                <c:pt idx="1943">
                  <c:v>1.027774</c:v>
                </c:pt>
                <c:pt idx="1944">
                  <c:v>1.124091</c:v>
                </c:pt>
                <c:pt idx="1945">
                  <c:v>0.92735800000000002</c:v>
                </c:pt>
                <c:pt idx="1946">
                  <c:v>0.97654099999999999</c:v>
                </c:pt>
                <c:pt idx="1947">
                  <c:v>1.0790059999999999</c:v>
                </c:pt>
                <c:pt idx="1948">
                  <c:v>1.0708089999999999</c:v>
                </c:pt>
                <c:pt idx="1949">
                  <c:v>1.052365</c:v>
                </c:pt>
                <c:pt idx="1950">
                  <c:v>1.1035980000000001</c:v>
                </c:pt>
                <c:pt idx="1951">
                  <c:v>0.96424500000000002</c:v>
                </c:pt>
                <c:pt idx="1952">
                  <c:v>0.97654099999999999</c:v>
                </c:pt>
                <c:pt idx="1953">
                  <c:v>1.183521</c:v>
                </c:pt>
                <c:pt idx="1954">
                  <c:v>0.95194900000000005</c:v>
                </c:pt>
                <c:pt idx="1955">
                  <c:v>1.058513</c:v>
                </c:pt>
                <c:pt idx="1956">
                  <c:v>1.0790059999999999</c:v>
                </c:pt>
                <c:pt idx="1957">
                  <c:v>1.003182</c:v>
                </c:pt>
                <c:pt idx="1958">
                  <c:v>0.99293500000000001</c:v>
                </c:pt>
                <c:pt idx="1959">
                  <c:v>1.0728580000000001</c:v>
                </c:pt>
                <c:pt idx="1960">
                  <c:v>1.0093300000000001</c:v>
                </c:pt>
                <c:pt idx="1961">
                  <c:v>1.0544150000000001</c:v>
                </c:pt>
                <c:pt idx="1962">
                  <c:v>0.99498500000000001</c:v>
                </c:pt>
                <c:pt idx="1963">
                  <c:v>1.050316</c:v>
                </c:pt>
                <c:pt idx="1964">
                  <c:v>1.0011330000000001</c:v>
                </c:pt>
                <c:pt idx="1965">
                  <c:v>1.105647</c:v>
                </c:pt>
                <c:pt idx="1966">
                  <c:v>1.0380199999999999</c:v>
                </c:pt>
                <c:pt idx="1967">
                  <c:v>1.169176</c:v>
                </c:pt>
                <c:pt idx="1968">
                  <c:v>0.99908300000000005</c:v>
                </c:pt>
                <c:pt idx="1969">
                  <c:v>1.060562</c:v>
                </c:pt>
                <c:pt idx="1970">
                  <c:v>1.005231</c:v>
                </c:pt>
                <c:pt idx="1971">
                  <c:v>1.0687599999999999</c:v>
                </c:pt>
                <c:pt idx="1972">
                  <c:v>1.0687599999999999</c:v>
                </c:pt>
                <c:pt idx="1973">
                  <c:v>1.0646610000000001</c:v>
                </c:pt>
                <c:pt idx="1974">
                  <c:v>1.0380199999999999</c:v>
                </c:pt>
                <c:pt idx="1975">
                  <c:v>1.1199920000000001</c:v>
                </c:pt>
                <c:pt idx="1976">
                  <c:v>1.0011330000000001</c:v>
                </c:pt>
                <c:pt idx="1977">
                  <c:v>1.1117950000000001</c:v>
                </c:pt>
                <c:pt idx="1978">
                  <c:v>1.0400689999999999</c:v>
                </c:pt>
                <c:pt idx="1979">
                  <c:v>0.99703399999999998</c:v>
                </c:pt>
                <c:pt idx="1980">
                  <c:v>0.98063999999999996</c:v>
                </c:pt>
                <c:pt idx="1981">
                  <c:v>0.99088600000000004</c:v>
                </c:pt>
                <c:pt idx="1982">
                  <c:v>0.97244200000000003</c:v>
                </c:pt>
                <c:pt idx="1983">
                  <c:v>1.085154</c:v>
                </c:pt>
                <c:pt idx="1984">
                  <c:v>1.081056</c:v>
                </c:pt>
                <c:pt idx="1985">
                  <c:v>1.0954010000000001</c:v>
                </c:pt>
                <c:pt idx="1986">
                  <c:v>0.98268900000000003</c:v>
                </c:pt>
                <c:pt idx="1987">
                  <c:v>1.027774</c:v>
                </c:pt>
                <c:pt idx="1988">
                  <c:v>1.091302</c:v>
                </c:pt>
                <c:pt idx="1989">
                  <c:v>0.99088600000000004</c:v>
                </c:pt>
                <c:pt idx="1990">
                  <c:v>0.98883699999999997</c:v>
                </c:pt>
                <c:pt idx="1991">
                  <c:v>1.083105</c:v>
                </c:pt>
                <c:pt idx="1992">
                  <c:v>1.0339210000000001</c:v>
                </c:pt>
                <c:pt idx="1993">
                  <c:v>1.091302</c:v>
                </c:pt>
                <c:pt idx="1994">
                  <c:v>1.035971</c:v>
                </c:pt>
                <c:pt idx="1995">
                  <c:v>1.124091</c:v>
                </c:pt>
                <c:pt idx="1996">
                  <c:v>1.0400689999999999</c:v>
                </c:pt>
                <c:pt idx="1997">
                  <c:v>1.122042</c:v>
                </c:pt>
                <c:pt idx="1998">
                  <c:v>1.035971</c:v>
                </c:pt>
                <c:pt idx="1999">
                  <c:v>1.0339210000000001</c:v>
                </c:pt>
                <c:pt idx="2000">
                  <c:v>1.132288</c:v>
                </c:pt>
                <c:pt idx="2001">
                  <c:v>1.0400689999999999</c:v>
                </c:pt>
                <c:pt idx="2002">
                  <c:v>1.013428</c:v>
                </c:pt>
                <c:pt idx="2003">
                  <c:v>0.96629399999999999</c:v>
                </c:pt>
                <c:pt idx="2004">
                  <c:v>1.0175270000000001</c:v>
                </c:pt>
                <c:pt idx="2005">
                  <c:v>1.091302</c:v>
                </c:pt>
                <c:pt idx="2006">
                  <c:v>1.0072810000000001</c:v>
                </c:pt>
                <c:pt idx="2007">
                  <c:v>1.0339210000000001</c:v>
                </c:pt>
                <c:pt idx="2008">
                  <c:v>1.074908</c:v>
                </c:pt>
                <c:pt idx="2009">
                  <c:v>1.050316</c:v>
                </c:pt>
                <c:pt idx="2010">
                  <c:v>1.0954010000000001</c:v>
                </c:pt>
                <c:pt idx="2011">
                  <c:v>1.0339210000000001</c:v>
                </c:pt>
                <c:pt idx="2012">
                  <c:v>1.074908</c:v>
                </c:pt>
                <c:pt idx="2013">
                  <c:v>1.124091</c:v>
                </c:pt>
                <c:pt idx="2014">
                  <c:v>1.0769569999999999</c:v>
                </c:pt>
                <c:pt idx="2015">
                  <c:v>1.085154</c:v>
                </c:pt>
                <c:pt idx="2016">
                  <c:v>1.1138440000000001</c:v>
                </c:pt>
                <c:pt idx="2017">
                  <c:v>1.035971</c:v>
                </c:pt>
                <c:pt idx="2018">
                  <c:v>1.1076969999999999</c:v>
                </c:pt>
                <c:pt idx="2019">
                  <c:v>1.0400689999999999</c:v>
                </c:pt>
                <c:pt idx="2020">
                  <c:v>1.1999150000000001</c:v>
                </c:pt>
                <c:pt idx="2021">
                  <c:v>1.130239</c:v>
                </c:pt>
                <c:pt idx="2022">
                  <c:v>1.0236749999999999</c:v>
                </c:pt>
                <c:pt idx="2023">
                  <c:v>1.074908</c:v>
                </c:pt>
                <c:pt idx="2024">
                  <c:v>0.96219600000000005</c:v>
                </c:pt>
                <c:pt idx="2025">
                  <c:v>1.1035980000000001</c:v>
                </c:pt>
                <c:pt idx="2026">
                  <c:v>1.0708089999999999</c:v>
                </c:pt>
                <c:pt idx="2027">
                  <c:v>1.136387</c:v>
                </c:pt>
                <c:pt idx="2028">
                  <c:v>1.052365</c:v>
                </c:pt>
                <c:pt idx="2029">
                  <c:v>1.1097459999999999</c:v>
                </c:pt>
                <c:pt idx="2030">
                  <c:v>1.0011330000000001</c:v>
                </c:pt>
                <c:pt idx="2031">
                  <c:v>1.0769569999999999</c:v>
                </c:pt>
                <c:pt idx="2032">
                  <c:v>1.1076969999999999</c:v>
                </c:pt>
                <c:pt idx="2033">
                  <c:v>1.003182</c:v>
                </c:pt>
                <c:pt idx="2034">
                  <c:v>1.0011330000000001</c:v>
                </c:pt>
                <c:pt idx="2035">
                  <c:v>1.1343369999999999</c:v>
                </c:pt>
                <c:pt idx="2036">
                  <c:v>1.1015489999999999</c:v>
                </c:pt>
                <c:pt idx="2037">
                  <c:v>1.124091</c:v>
                </c:pt>
                <c:pt idx="2038">
                  <c:v>1.060562</c:v>
                </c:pt>
                <c:pt idx="2039">
                  <c:v>0.99088600000000004</c:v>
                </c:pt>
                <c:pt idx="2040">
                  <c:v>1.06671</c:v>
                </c:pt>
                <c:pt idx="2041">
                  <c:v>1.0400689999999999</c:v>
                </c:pt>
                <c:pt idx="2042">
                  <c:v>1.0236749999999999</c:v>
                </c:pt>
                <c:pt idx="2043">
                  <c:v>1.0872029999999999</c:v>
                </c:pt>
                <c:pt idx="2044">
                  <c:v>1.0872029999999999</c:v>
                </c:pt>
                <c:pt idx="2045">
                  <c:v>1.005231</c:v>
                </c:pt>
                <c:pt idx="2046">
                  <c:v>1.0236749999999999</c:v>
                </c:pt>
                <c:pt idx="2047">
                  <c:v>1.042119</c:v>
                </c:pt>
                <c:pt idx="2048">
                  <c:v>1.089253</c:v>
                </c:pt>
                <c:pt idx="2049">
                  <c:v>1.0154780000000001</c:v>
                </c:pt>
                <c:pt idx="2050">
                  <c:v>1.046217</c:v>
                </c:pt>
                <c:pt idx="2051">
                  <c:v>1.0544150000000001</c:v>
                </c:pt>
                <c:pt idx="2052">
                  <c:v>0.97858999999999996</c:v>
                </c:pt>
                <c:pt idx="2053">
                  <c:v>1.052365</c:v>
                </c:pt>
                <c:pt idx="2054">
                  <c:v>1.042119</c:v>
                </c:pt>
                <c:pt idx="2055">
                  <c:v>1.0175270000000001</c:v>
                </c:pt>
                <c:pt idx="2056">
                  <c:v>0.90481500000000004</c:v>
                </c:pt>
                <c:pt idx="2057">
                  <c:v>1.12819</c:v>
                </c:pt>
                <c:pt idx="2058">
                  <c:v>1.0646610000000001</c:v>
                </c:pt>
                <c:pt idx="2059">
                  <c:v>1.0482670000000001</c:v>
                </c:pt>
                <c:pt idx="2060">
                  <c:v>1.1917180000000001</c:v>
                </c:pt>
                <c:pt idx="2061">
                  <c:v>1.1117950000000001</c:v>
                </c:pt>
                <c:pt idx="2062">
                  <c:v>1.1568799999999999</c:v>
                </c:pt>
                <c:pt idx="2063">
                  <c:v>1.0175270000000001</c:v>
                </c:pt>
                <c:pt idx="2064">
                  <c:v>1.0216259999999999</c:v>
                </c:pt>
                <c:pt idx="2065">
                  <c:v>1.011379</c:v>
                </c:pt>
                <c:pt idx="2066">
                  <c:v>1.0544150000000001</c:v>
                </c:pt>
                <c:pt idx="2067">
                  <c:v>0.88227299999999997</c:v>
                </c:pt>
                <c:pt idx="2068">
                  <c:v>1.0790059999999999</c:v>
                </c:pt>
                <c:pt idx="2069">
                  <c:v>0.98883699999999997</c:v>
                </c:pt>
                <c:pt idx="2070">
                  <c:v>1.0790059999999999</c:v>
                </c:pt>
                <c:pt idx="2071">
                  <c:v>1.0236749999999999</c:v>
                </c:pt>
                <c:pt idx="2072">
                  <c:v>1.1097459999999999</c:v>
                </c:pt>
                <c:pt idx="2073">
                  <c:v>1.050316</c:v>
                </c:pt>
                <c:pt idx="2074">
                  <c:v>1.0400689999999999</c:v>
                </c:pt>
                <c:pt idx="2075">
                  <c:v>1.0564640000000001</c:v>
                </c:pt>
                <c:pt idx="2076">
                  <c:v>1.042119</c:v>
                </c:pt>
                <c:pt idx="2077">
                  <c:v>0.97449200000000002</c:v>
                </c:pt>
                <c:pt idx="2078">
                  <c:v>1.052365</c:v>
                </c:pt>
                <c:pt idx="2079">
                  <c:v>0.97654099999999999</c:v>
                </c:pt>
                <c:pt idx="2080">
                  <c:v>1.019576</c:v>
                </c:pt>
                <c:pt idx="2081">
                  <c:v>1.0339210000000001</c:v>
                </c:pt>
                <c:pt idx="2082">
                  <c:v>1.052365</c:v>
                </c:pt>
                <c:pt idx="2083">
                  <c:v>1.050316</c:v>
                </c:pt>
                <c:pt idx="2084">
                  <c:v>1.0544150000000001</c:v>
                </c:pt>
                <c:pt idx="2085">
                  <c:v>1.035971</c:v>
                </c:pt>
                <c:pt idx="2086">
                  <c:v>1.0400689999999999</c:v>
                </c:pt>
                <c:pt idx="2087">
                  <c:v>1.0154780000000001</c:v>
                </c:pt>
                <c:pt idx="2088">
                  <c:v>1.0175270000000001</c:v>
                </c:pt>
                <c:pt idx="2089">
                  <c:v>0.97654099999999999</c:v>
                </c:pt>
                <c:pt idx="2090">
                  <c:v>1.042119</c:v>
                </c:pt>
                <c:pt idx="2091">
                  <c:v>0.96014600000000005</c:v>
                </c:pt>
                <c:pt idx="2092">
                  <c:v>1.18557</c:v>
                </c:pt>
                <c:pt idx="2093">
                  <c:v>0.92735800000000002</c:v>
                </c:pt>
                <c:pt idx="2094">
                  <c:v>1.044168</c:v>
                </c:pt>
                <c:pt idx="2095">
                  <c:v>0.99293500000000001</c:v>
                </c:pt>
                <c:pt idx="2096">
                  <c:v>1.0298229999999999</c:v>
                </c:pt>
                <c:pt idx="2097">
                  <c:v>1.06671</c:v>
                </c:pt>
                <c:pt idx="2098">
                  <c:v>1.052365</c:v>
                </c:pt>
                <c:pt idx="2099">
                  <c:v>1.099499</c:v>
                </c:pt>
                <c:pt idx="2100">
                  <c:v>0.99293500000000001</c:v>
                </c:pt>
                <c:pt idx="2101">
                  <c:v>1.1261399999999999</c:v>
                </c:pt>
                <c:pt idx="2102">
                  <c:v>1.0216259999999999</c:v>
                </c:pt>
                <c:pt idx="2103">
                  <c:v>1.093351</c:v>
                </c:pt>
                <c:pt idx="2104">
                  <c:v>1.0236749999999999</c:v>
                </c:pt>
                <c:pt idx="2105">
                  <c:v>1.050316</c:v>
                </c:pt>
                <c:pt idx="2106">
                  <c:v>0.92530800000000002</c:v>
                </c:pt>
                <c:pt idx="2107">
                  <c:v>0.98678699999999997</c:v>
                </c:pt>
                <c:pt idx="2108">
                  <c:v>1.0564640000000001</c:v>
                </c:pt>
                <c:pt idx="2109">
                  <c:v>1.060562</c:v>
                </c:pt>
                <c:pt idx="2110">
                  <c:v>1.0093300000000001</c:v>
                </c:pt>
                <c:pt idx="2111">
                  <c:v>1.0339210000000001</c:v>
                </c:pt>
                <c:pt idx="2112">
                  <c:v>1.035971</c:v>
                </c:pt>
                <c:pt idx="2113">
                  <c:v>1.0011330000000001</c:v>
                </c:pt>
                <c:pt idx="2114">
                  <c:v>1.019576</c:v>
                </c:pt>
                <c:pt idx="2115">
                  <c:v>1.081056</c:v>
                </c:pt>
                <c:pt idx="2116">
                  <c:v>1.124091</c:v>
                </c:pt>
                <c:pt idx="2117">
                  <c:v>1.1343369999999999</c:v>
                </c:pt>
                <c:pt idx="2118">
                  <c:v>0.95194900000000005</c:v>
                </c:pt>
                <c:pt idx="2119">
                  <c:v>0.85972999999999999</c:v>
                </c:pt>
                <c:pt idx="2120">
                  <c:v>1.0093300000000001</c:v>
                </c:pt>
                <c:pt idx="2121">
                  <c:v>1.0564640000000001</c:v>
                </c:pt>
                <c:pt idx="2122">
                  <c:v>1.105647</c:v>
                </c:pt>
                <c:pt idx="2123">
                  <c:v>1.013428</c:v>
                </c:pt>
                <c:pt idx="2124">
                  <c:v>1.050316</c:v>
                </c:pt>
                <c:pt idx="2125">
                  <c:v>1.093351</c:v>
                </c:pt>
                <c:pt idx="2126">
                  <c:v>1.0011330000000001</c:v>
                </c:pt>
                <c:pt idx="2127">
                  <c:v>1.0544150000000001</c:v>
                </c:pt>
                <c:pt idx="2128">
                  <c:v>1.013428</c:v>
                </c:pt>
                <c:pt idx="2129">
                  <c:v>1.0236749999999999</c:v>
                </c:pt>
                <c:pt idx="2130">
                  <c:v>1.0646610000000001</c:v>
                </c:pt>
                <c:pt idx="2131">
                  <c:v>1.083105</c:v>
                </c:pt>
                <c:pt idx="2132">
                  <c:v>1.003182</c:v>
                </c:pt>
                <c:pt idx="2133">
                  <c:v>1.091302</c:v>
                </c:pt>
                <c:pt idx="2134">
                  <c:v>1.0769569999999999</c:v>
                </c:pt>
                <c:pt idx="2135">
                  <c:v>0.984738</c:v>
                </c:pt>
                <c:pt idx="2136">
                  <c:v>1.046217</c:v>
                </c:pt>
                <c:pt idx="2137">
                  <c:v>1.0728580000000001</c:v>
                </c:pt>
                <c:pt idx="2138">
                  <c:v>1.0216259999999999</c:v>
                </c:pt>
                <c:pt idx="2139">
                  <c:v>0.97654099999999999</c:v>
                </c:pt>
                <c:pt idx="2140">
                  <c:v>1.1507320000000001</c:v>
                </c:pt>
                <c:pt idx="2141">
                  <c:v>1.0790059999999999</c:v>
                </c:pt>
                <c:pt idx="2142">
                  <c:v>0.99293500000000001</c:v>
                </c:pt>
                <c:pt idx="2143">
                  <c:v>0.99498500000000001</c:v>
                </c:pt>
                <c:pt idx="2144">
                  <c:v>0.97858999999999996</c:v>
                </c:pt>
                <c:pt idx="2145">
                  <c:v>1.0175270000000001</c:v>
                </c:pt>
                <c:pt idx="2146">
                  <c:v>1.0298229999999999</c:v>
                </c:pt>
                <c:pt idx="2147">
                  <c:v>1.0236749999999999</c:v>
                </c:pt>
                <c:pt idx="2148">
                  <c:v>1.1097459999999999</c:v>
                </c:pt>
                <c:pt idx="2149">
                  <c:v>1.074908</c:v>
                </c:pt>
                <c:pt idx="2150">
                  <c:v>1.0154780000000001</c:v>
                </c:pt>
                <c:pt idx="2151">
                  <c:v>0.98268900000000003</c:v>
                </c:pt>
                <c:pt idx="2152">
                  <c:v>1.0154780000000001</c:v>
                </c:pt>
                <c:pt idx="2153">
                  <c:v>0.94170299999999996</c:v>
                </c:pt>
                <c:pt idx="2154">
                  <c:v>0.98268900000000003</c:v>
                </c:pt>
                <c:pt idx="2155">
                  <c:v>1.089253</c:v>
                </c:pt>
                <c:pt idx="2156">
                  <c:v>1.085154</c:v>
                </c:pt>
                <c:pt idx="2157">
                  <c:v>1.0544150000000001</c:v>
                </c:pt>
                <c:pt idx="2158">
                  <c:v>1.081056</c:v>
                </c:pt>
                <c:pt idx="2159">
                  <c:v>1.0564640000000001</c:v>
                </c:pt>
                <c:pt idx="2160">
                  <c:v>1.1425350000000001</c:v>
                </c:pt>
                <c:pt idx="2161">
                  <c:v>1.027774</c:v>
                </c:pt>
                <c:pt idx="2162">
                  <c:v>1.1015489999999999</c:v>
                </c:pt>
                <c:pt idx="2163">
                  <c:v>1.06671</c:v>
                </c:pt>
                <c:pt idx="2164">
                  <c:v>1.1199920000000001</c:v>
                </c:pt>
                <c:pt idx="2165">
                  <c:v>1.058513</c:v>
                </c:pt>
                <c:pt idx="2166">
                  <c:v>1.0687599999999999</c:v>
                </c:pt>
                <c:pt idx="2167">
                  <c:v>1.1896690000000001</c:v>
                </c:pt>
                <c:pt idx="2168">
                  <c:v>1.081056</c:v>
                </c:pt>
                <c:pt idx="2169">
                  <c:v>1.06671</c:v>
                </c:pt>
                <c:pt idx="2170">
                  <c:v>0.96219600000000005</c:v>
                </c:pt>
                <c:pt idx="2171">
                  <c:v>1.091302</c:v>
                </c:pt>
                <c:pt idx="2172">
                  <c:v>1.058513</c:v>
                </c:pt>
                <c:pt idx="2173">
                  <c:v>1.0175270000000001</c:v>
                </c:pt>
                <c:pt idx="2174">
                  <c:v>0.81874400000000003</c:v>
                </c:pt>
                <c:pt idx="2175">
                  <c:v>1.0626119999999999</c:v>
                </c:pt>
                <c:pt idx="2176">
                  <c:v>1.0790059999999999</c:v>
                </c:pt>
                <c:pt idx="2177">
                  <c:v>1.0072810000000001</c:v>
                </c:pt>
                <c:pt idx="2178">
                  <c:v>1.105647</c:v>
                </c:pt>
                <c:pt idx="2179">
                  <c:v>1.179422</c:v>
                </c:pt>
                <c:pt idx="2180">
                  <c:v>0.96629399999999999</c:v>
                </c:pt>
                <c:pt idx="2181">
                  <c:v>1.011379</c:v>
                </c:pt>
                <c:pt idx="2182">
                  <c:v>0.96834399999999998</c:v>
                </c:pt>
                <c:pt idx="2183">
                  <c:v>1.0216259999999999</c:v>
                </c:pt>
                <c:pt idx="2184">
                  <c:v>1.042119</c:v>
                </c:pt>
                <c:pt idx="2185">
                  <c:v>1.0687599999999999</c:v>
                </c:pt>
                <c:pt idx="2186">
                  <c:v>0.89251899999999995</c:v>
                </c:pt>
                <c:pt idx="2187">
                  <c:v>1.1015489999999999</c:v>
                </c:pt>
                <c:pt idx="2188">
                  <c:v>1.1425350000000001</c:v>
                </c:pt>
                <c:pt idx="2189">
                  <c:v>1.12819</c:v>
                </c:pt>
                <c:pt idx="2190">
                  <c:v>1.052365</c:v>
                </c:pt>
                <c:pt idx="2191">
                  <c:v>0.984738</c:v>
                </c:pt>
                <c:pt idx="2192">
                  <c:v>1.0257240000000001</c:v>
                </c:pt>
                <c:pt idx="2193">
                  <c:v>1.060562</c:v>
                </c:pt>
                <c:pt idx="2194">
                  <c:v>1.0175270000000001</c:v>
                </c:pt>
                <c:pt idx="2195">
                  <c:v>0.99088600000000004</c:v>
                </c:pt>
                <c:pt idx="2196">
                  <c:v>1.050316</c:v>
                </c:pt>
                <c:pt idx="2197">
                  <c:v>1.0318719999999999</c:v>
                </c:pt>
                <c:pt idx="2198">
                  <c:v>1.081056</c:v>
                </c:pt>
                <c:pt idx="2199">
                  <c:v>1.046217</c:v>
                </c:pt>
                <c:pt idx="2200">
                  <c:v>1.0339210000000001</c:v>
                </c:pt>
                <c:pt idx="2201">
                  <c:v>0.98883699999999997</c:v>
                </c:pt>
                <c:pt idx="2202">
                  <c:v>1.035971</c:v>
                </c:pt>
                <c:pt idx="2203">
                  <c:v>0.99908300000000005</c:v>
                </c:pt>
                <c:pt idx="2204">
                  <c:v>0.99293500000000001</c:v>
                </c:pt>
                <c:pt idx="2205">
                  <c:v>1.0400689999999999</c:v>
                </c:pt>
                <c:pt idx="2206">
                  <c:v>1.1425350000000001</c:v>
                </c:pt>
                <c:pt idx="2207">
                  <c:v>0.98883699999999997</c:v>
                </c:pt>
                <c:pt idx="2208">
                  <c:v>1.0564640000000001</c:v>
                </c:pt>
                <c:pt idx="2209">
                  <c:v>1.0339210000000001</c:v>
                </c:pt>
                <c:pt idx="2210">
                  <c:v>1.0318719999999999</c:v>
                </c:pt>
                <c:pt idx="2211">
                  <c:v>1.0175270000000001</c:v>
                </c:pt>
                <c:pt idx="2212">
                  <c:v>1.0318719999999999</c:v>
                </c:pt>
                <c:pt idx="2213">
                  <c:v>0.89251899999999995</c:v>
                </c:pt>
                <c:pt idx="2214">
                  <c:v>1.1158939999999999</c:v>
                </c:pt>
                <c:pt idx="2215">
                  <c:v>1.035971</c:v>
                </c:pt>
                <c:pt idx="2216">
                  <c:v>1.0154780000000001</c:v>
                </c:pt>
                <c:pt idx="2217">
                  <c:v>0.94170299999999996</c:v>
                </c:pt>
                <c:pt idx="2218">
                  <c:v>0.97449200000000002</c:v>
                </c:pt>
                <c:pt idx="2219">
                  <c:v>1.0626119999999999</c:v>
                </c:pt>
                <c:pt idx="2220">
                  <c:v>1.046217</c:v>
                </c:pt>
                <c:pt idx="2221">
                  <c:v>1.0564640000000001</c:v>
                </c:pt>
                <c:pt idx="2222">
                  <c:v>1.09745</c:v>
                </c:pt>
                <c:pt idx="2223">
                  <c:v>1.0011330000000001</c:v>
                </c:pt>
                <c:pt idx="2224">
                  <c:v>1.003182</c:v>
                </c:pt>
                <c:pt idx="2225">
                  <c:v>1.0236749999999999</c:v>
                </c:pt>
                <c:pt idx="2226">
                  <c:v>1.0564640000000001</c:v>
                </c:pt>
                <c:pt idx="2227">
                  <c:v>1.013428</c:v>
                </c:pt>
                <c:pt idx="2228">
                  <c:v>1.0339210000000001</c:v>
                </c:pt>
                <c:pt idx="2229">
                  <c:v>1.124091</c:v>
                </c:pt>
                <c:pt idx="2230">
                  <c:v>0.99498500000000001</c:v>
                </c:pt>
                <c:pt idx="2231">
                  <c:v>1.0482670000000001</c:v>
                </c:pt>
                <c:pt idx="2232">
                  <c:v>1.003182</c:v>
                </c:pt>
                <c:pt idx="2233">
                  <c:v>1.0236749999999999</c:v>
                </c:pt>
                <c:pt idx="2234">
                  <c:v>1.058513</c:v>
                </c:pt>
                <c:pt idx="2235">
                  <c:v>1.050316</c:v>
                </c:pt>
                <c:pt idx="2236">
                  <c:v>0.99703399999999998</c:v>
                </c:pt>
                <c:pt idx="2237">
                  <c:v>1.0236749999999999</c:v>
                </c:pt>
                <c:pt idx="2238">
                  <c:v>1.1507320000000001</c:v>
                </c:pt>
                <c:pt idx="2239">
                  <c:v>0.96834399999999998</c:v>
                </c:pt>
                <c:pt idx="2240">
                  <c:v>1.0236749999999999</c:v>
                </c:pt>
                <c:pt idx="2241">
                  <c:v>1.052365</c:v>
                </c:pt>
                <c:pt idx="2242">
                  <c:v>1.0626119999999999</c:v>
                </c:pt>
                <c:pt idx="2243">
                  <c:v>1.027774</c:v>
                </c:pt>
                <c:pt idx="2244">
                  <c:v>1.0954010000000001</c:v>
                </c:pt>
                <c:pt idx="2245">
                  <c:v>1.2060630000000001</c:v>
                </c:pt>
                <c:pt idx="2246">
                  <c:v>1.003182</c:v>
                </c:pt>
                <c:pt idx="2247">
                  <c:v>1.027774</c:v>
                </c:pt>
                <c:pt idx="2248">
                  <c:v>1.1138440000000001</c:v>
                </c:pt>
                <c:pt idx="2249">
                  <c:v>0.96014600000000005</c:v>
                </c:pt>
                <c:pt idx="2250">
                  <c:v>1.042119</c:v>
                </c:pt>
                <c:pt idx="2251">
                  <c:v>1.0872029999999999</c:v>
                </c:pt>
                <c:pt idx="2252">
                  <c:v>1.0708089999999999</c:v>
                </c:pt>
                <c:pt idx="2253">
                  <c:v>1.013428</c:v>
                </c:pt>
                <c:pt idx="2254">
                  <c:v>1.0154780000000001</c:v>
                </c:pt>
                <c:pt idx="2255">
                  <c:v>1.0872029999999999</c:v>
                </c:pt>
                <c:pt idx="2256">
                  <c:v>1.099499</c:v>
                </c:pt>
                <c:pt idx="2257">
                  <c:v>1.058513</c:v>
                </c:pt>
                <c:pt idx="2258">
                  <c:v>1.011379</c:v>
                </c:pt>
                <c:pt idx="2259">
                  <c:v>1.052365</c:v>
                </c:pt>
                <c:pt idx="2260">
                  <c:v>1.06671</c:v>
                </c:pt>
                <c:pt idx="2261">
                  <c:v>1.0564640000000001</c:v>
                </c:pt>
                <c:pt idx="2262">
                  <c:v>0.98268900000000003</c:v>
                </c:pt>
                <c:pt idx="2263">
                  <c:v>1.005231</c:v>
                </c:pt>
                <c:pt idx="2264">
                  <c:v>1.0708089999999999</c:v>
                </c:pt>
                <c:pt idx="2265">
                  <c:v>1.0154780000000001</c:v>
                </c:pt>
                <c:pt idx="2266">
                  <c:v>1.074908</c:v>
                </c:pt>
                <c:pt idx="2267">
                  <c:v>1.0400689999999999</c:v>
                </c:pt>
                <c:pt idx="2268">
                  <c:v>1.0728580000000001</c:v>
                </c:pt>
                <c:pt idx="2269">
                  <c:v>1.0687599999999999</c:v>
                </c:pt>
                <c:pt idx="2270">
                  <c:v>1.050316</c:v>
                </c:pt>
                <c:pt idx="2271">
                  <c:v>0.91506200000000004</c:v>
                </c:pt>
                <c:pt idx="2272">
                  <c:v>1.0318719999999999</c:v>
                </c:pt>
                <c:pt idx="2273">
                  <c:v>0.99293500000000001</c:v>
                </c:pt>
                <c:pt idx="2274">
                  <c:v>1.0339210000000001</c:v>
                </c:pt>
                <c:pt idx="2275">
                  <c:v>1.0564640000000001</c:v>
                </c:pt>
                <c:pt idx="2276">
                  <c:v>0.98268900000000003</c:v>
                </c:pt>
                <c:pt idx="2277">
                  <c:v>1.0769569999999999</c:v>
                </c:pt>
                <c:pt idx="2278">
                  <c:v>0.97654099999999999</c:v>
                </c:pt>
                <c:pt idx="2279">
                  <c:v>1.0626119999999999</c:v>
                </c:pt>
                <c:pt idx="2280">
                  <c:v>1.0318719999999999</c:v>
                </c:pt>
                <c:pt idx="2281">
                  <c:v>1.0544150000000001</c:v>
                </c:pt>
                <c:pt idx="2282">
                  <c:v>1.09745</c:v>
                </c:pt>
                <c:pt idx="2283">
                  <c:v>1.136387</c:v>
                </c:pt>
                <c:pt idx="2284">
                  <c:v>1.093351</c:v>
                </c:pt>
                <c:pt idx="2285">
                  <c:v>1.130239</c:v>
                </c:pt>
                <c:pt idx="2286">
                  <c:v>1.0380199999999999</c:v>
                </c:pt>
                <c:pt idx="2287">
                  <c:v>1.074908</c:v>
                </c:pt>
                <c:pt idx="2288">
                  <c:v>0.95194900000000005</c:v>
                </c:pt>
                <c:pt idx="2289">
                  <c:v>1.1035980000000001</c:v>
                </c:pt>
                <c:pt idx="2290">
                  <c:v>1.0011330000000001</c:v>
                </c:pt>
                <c:pt idx="2291">
                  <c:v>1.0790059999999999</c:v>
                </c:pt>
                <c:pt idx="2292">
                  <c:v>1.1199920000000001</c:v>
                </c:pt>
                <c:pt idx="2293">
                  <c:v>1.130239</c:v>
                </c:pt>
                <c:pt idx="2294">
                  <c:v>1.136387</c:v>
                </c:pt>
                <c:pt idx="2295">
                  <c:v>1.0318719999999999</c:v>
                </c:pt>
                <c:pt idx="2296">
                  <c:v>1.0482670000000001</c:v>
                </c:pt>
                <c:pt idx="2297">
                  <c:v>1.042119</c:v>
                </c:pt>
                <c:pt idx="2298">
                  <c:v>1.044168</c:v>
                </c:pt>
                <c:pt idx="2299">
                  <c:v>1.0011330000000001</c:v>
                </c:pt>
                <c:pt idx="2300">
                  <c:v>1.0380199999999999</c:v>
                </c:pt>
                <c:pt idx="2301">
                  <c:v>1.0236749999999999</c:v>
                </c:pt>
                <c:pt idx="2302">
                  <c:v>0.83513899999999996</c:v>
                </c:pt>
                <c:pt idx="2303">
                  <c:v>1.046217</c:v>
                </c:pt>
                <c:pt idx="2304">
                  <c:v>1.093351</c:v>
                </c:pt>
                <c:pt idx="2305">
                  <c:v>1.1527810000000001</c:v>
                </c:pt>
                <c:pt idx="2306">
                  <c:v>1.019576</c:v>
                </c:pt>
                <c:pt idx="2307">
                  <c:v>1.0298229999999999</c:v>
                </c:pt>
                <c:pt idx="2308">
                  <c:v>1.0400689999999999</c:v>
                </c:pt>
                <c:pt idx="2309">
                  <c:v>0.97449200000000002</c:v>
                </c:pt>
                <c:pt idx="2310">
                  <c:v>1.0298229999999999</c:v>
                </c:pt>
                <c:pt idx="2311">
                  <c:v>0.94989999999999997</c:v>
                </c:pt>
                <c:pt idx="2312">
                  <c:v>1.019576</c:v>
                </c:pt>
                <c:pt idx="2313">
                  <c:v>1.099499</c:v>
                </c:pt>
                <c:pt idx="2314">
                  <c:v>1.011379</c:v>
                </c:pt>
                <c:pt idx="2315">
                  <c:v>1.081056</c:v>
                </c:pt>
                <c:pt idx="2316">
                  <c:v>1.046217</c:v>
                </c:pt>
                <c:pt idx="2317">
                  <c:v>0.97654099999999999</c:v>
                </c:pt>
                <c:pt idx="2318">
                  <c:v>1.046217</c:v>
                </c:pt>
                <c:pt idx="2319">
                  <c:v>1.005231</c:v>
                </c:pt>
                <c:pt idx="2320">
                  <c:v>0.97039299999999995</c:v>
                </c:pt>
                <c:pt idx="2321">
                  <c:v>1.0400689999999999</c:v>
                </c:pt>
                <c:pt idx="2322">
                  <c:v>1.0482670000000001</c:v>
                </c:pt>
                <c:pt idx="2323">
                  <c:v>1.0626119999999999</c:v>
                </c:pt>
                <c:pt idx="2324">
                  <c:v>1.099499</c:v>
                </c:pt>
                <c:pt idx="2325">
                  <c:v>1.0564640000000001</c:v>
                </c:pt>
                <c:pt idx="2326">
                  <c:v>1.0093300000000001</c:v>
                </c:pt>
                <c:pt idx="2327">
                  <c:v>1.0216259999999999</c:v>
                </c:pt>
                <c:pt idx="2328">
                  <c:v>0.99498500000000001</c:v>
                </c:pt>
                <c:pt idx="2329">
                  <c:v>1.074908</c:v>
                </c:pt>
                <c:pt idx="2330">
                  <c:v>0.98268900000000003</c:v>
                </c:pt>
                <c:pt idx="2331">
                  <c:v>1.0298229999999999</c:v>
                </c:pt>
                <c:pt idx="2332">
                  <c:v>0.98063999999999996</c:v>
                </c:pt>
                <c:pt idx="2333">
                  <c:v>1.1527810000000001</c:v>
                </c:pt>
                <c:pt idx="2334">
                  <c:v>1.0954010000000001</c:v>
                </c:pt>
                <c:pt idx="2335">
                  <c:v>1.0400689999999999</c:v>
                </c:pt>
                <c:pt idx="2336">
                  <c:v>1.019576</c:v>
                </c:pt>
                <c:pt idx="2337">
                  <c:v>1.089253</c:v>
                </c:pt>
                <c:pt idx="2338">
                  <c:v>1.019576</c:v>
                </c:pt>
                <c:pt idx="2339">
                  <c:v>1.083105</c:v>
                </c:pt>
                <c:pt idx="2340">
                  <c:v>1.0482670000000001</c:v>
                </c:pt>
                <c:pt idx="2341">
                  <c:v>1.0646610000000001</c:v>
                </c:pt>
                <c:pt idx="2342">
                  <c:v>1.005231</c:v>
                </c:pt>
                <c:pt idx="2343">
                  <c:v>0.98063999999999996</c:v>
                </c:pt>
                <c:pt idx="2344">
                  <c:v>1.0564640000000001</c:v>
                </c:pt>
                <c:pt idx="2345">
                  <c:v>1.0728580000000001</c:v>
                </c:pt>
                <c:pt idx="2346">
                  <c:v>1.035971</c:v>
                </c:pt>
                <c:pt idx="2347">
                  <c:v>0.96424500000000002</c:v>
                </c:pt>
                <c:pt idx="2348">
                  <c:v>1.058513</c:v>
                </c:pt>
                <c:pt idx="2349">
                  <c:v>1.0708089999999999</c:v>
                </c:pt>
                <c:pt idx="2350">
                  <c:v>1.0687599999999999</c:v>
                </c:pt>
                <c:pt idx="2351">
                  <c:v>0.97039299999999995</c:v>
                </c:pt>
                <c:pt idx="2352">
                  <c:v>1.0093300000000001</c:v>
                </c:pt>
                <c:pt idx="2353">
                  <c:v>1.060562</c:v>
                </c:pt>
                <c:pt idx="2354">
                  <c:v>0.99088600000000004</c:v>
                </c:pt>
                <c:pt idx="2355">
                  <c:v>1.0011330000000001</c:v>
                </c:pt>
                <c:pt idx="2356">
                  <c:v>1.0257240000000001</c:v>
                </c:pt>
                <c:pt idx="2357">
                  <c:v>1.091302</c:v>
                </c:pt>
                <c:pt idx="2358">
                  <c:v>1.050316</c:v>
                </c:pt>
                <c:pt idx="2359">
                  <c:v>1.0380199999999999</c:v>
                </c:pt>
                <c:pt idx="2360">
                  <c:v>1.1076969999999999</c:v>
                </c:pt>
                <c:pt idx="2361">
                  <c:v>0.92120999999999997</c:v>
                </c:pt>
                <c:pt idx="2362">
                  <c:v>1.035971</c:v>
                </c:pt>
                <c:pt idx="2363">
                  <c:v>0.96014600000000005</c:v>
                </c:pt>
                <c:pt idx="2364">
                  <c:v>1.0564640000000001</c:v>
                </c:pt>
                <c:pt idx="2365">
                  <c:v>1.081056</c:v>
                </c:pt>
                <c:pt idx="2366">
                  <c:v>1.003182</c:v>
                </c:pt>
                <c:pt idx="2367">
                  <c:v>1.083105</c:v>
                </c:pt>
                <c:pt idx="2368">
                  <c:v>1.136387</c:v>
                </c:pt>
                <c:pt idx="2369">
                  <c:v>1.050316</c:v>
                </c:pt>
                <c:pt idx="2370">
                  <c:v>1.0544150000000001</c:v>
                </c:pt>
                <c:pt idx="2371">
                  <c:v>1.035971</c:v>
                </c:pt>
                <c:pt idx="2372">
                  <c:v>1.0236749999999999</c:v>
                </c:pt>
                <c:pt idx="2373">
                  <c:v>1.046217</c:v>
                </c:pt>
                <c:pt idx="2374">
                  <c:v>0.91915999999999998</c:v>
                </c:pt>
                <c:pt idx="2375">
                  <c:v>1.0318719999999999</c:v>
                </c:pt>
                <c:pt idx="2376">
                  <c:v>1.058513</c:v>
                </c:pt>
                <c:pt idx="2377">
                  <c:v>1.058513</c:v>
                </c:pt>
                <c:pt idx="2378">
                  <c:v>0.97039299999999995</c:v>
                </c:pt>
                <c:pt idx="2379">
                  <c:v>1.0564640000000001</c:v>
                </c:pt>
                <c:pt idx="2380">
                  <c:v>1.052365</c:v>
                </c:pt>
                <c:pt idx="2381">
                  <c:v>1.089253</c:v>
                </c:pt>
                <c:pt idx="2382">
                  <c:v>0.93145599999999995</c:v>
                </c:pt>
                <c:pt idx="2383">
                  <c:v>1.013428</c:v>
                </c:pt>
                <c:pt idx="2384">
                  <c:v>1.1425350000000001</c:v>
                </c:pt>
                <c:pt idx="2385">
                  <c:v>1.18557</c:v>
                </c:pt>
                <c:pt idx="2386">
                  <c:v>1.0236749999999999</c:v>
                </c:pt>
                <c:pt idx="2387">
                  <c:v>1.0072810000000001</c:v>
                </c:pt>
                <c:pt idx="2388">
                  <c:v>1.074908</c:v>
                </c:pt>
                <c:pt idx="2389">
                  <c:v>0.98678699999999997</c:v>
                </c:pt>
                <c:pt idx="2390">
                  <c:v>1.0257240000000001</c:v>
                </c:pt>
                <c:pt idx="2391">
                  <c:v>0.97449200000000002</c:v>
                </c:pt>
                <c:pt idx="2392">
                  <c:v>1.0708089999999999</c:v>
                </c:pt>
                <c:pt idx="2393">
                  <c:v>1.0072810000000001</c:v>
                </c:pt>
                <c:pt idx="2394">
                  <c:v>1.0872029999999999</c:v>
                </c:pt>
                <c:pt idx="2395">
                  <c:v>1.058513</c:v>
                </c:pt>
                <c:pt idx="2396">
                  <c:v>1.0257240000000001</c:v>
                </c:pt>
                <c:pt idx="2397">
                  <c:v>1.265493</c:v>
                </c:pt>
                <c:pt idx="2398">
                  <c:v>0.98063999999999996</c:v>
                </c:pt>
                <c:pt idx="2399">
                  <c:v>1.193767</c:v>
                </c:pt>
                <c:pt idx="2400">
                  <c:v>1.144584</c:v>
                </c:pt>
                <c:pt idx="2401">
                  <c:v>1.0769569999999999</c:v>
                </c:pt>
                <c:pt idx="2402">
                  <c:v>1.0257240000000001</c:v>
                </c:pt>
                <c:pt idx="2403">
                  <c:v>1.0154780000000001</c:v>
                </c:pt>
                <c:pt idx="2404">
                  <c:v>1.0544150000000001</c:v>
                </c:pt>
                <c:pt idx="2405">
                  <c:v>1.035971</c:v>
                </c:pt>
                <c:pt idx="2406">
                  <c:v>1.042119</c:v>
                </c:pt>
                <c:pt idx="2407">
                  <c:v>1.058513</c:v>
                </c:pt>
                <c:pt idx="2408">
                  <c:v>1.1035980000000001</c:v>
                </c:pt>
                <c:pt idx="2409">
                  <c:v>1.0257240000000001</c:v>
                </c:pt>
                <c:pt idx="2410">
                  <c:v>1.0482670000000001</c:v>
                </c:pt>
                <c:pt idx="2411">
                  <c:v>1.1138440000000001</c:v>
                </c:pt>
                <c:pt idx="2412">
                  <c:v>1.0175270000000001</c:v>
                </c:pt>
                <c:pt idx="2413">
                  <c:v>1.0687599999999999</c:v>
                </c:pt>
                <c:pt idx="2414">
                  <c:v>1.081056</c:v>
                </c:pt>
                <c:pt idx="2415">
                  <c:v>1.0769569999999999</c:v>
                </c:pt>
                <c:pt idx="2416">
                  <c:v>1.0175270000000001</c:v>
                </c:pt>
                <c:pt idx="2417">
                  <c:v>1.1527810000000001</c:v>
                </c:pt>
                <c:pt idx="2418">
                  <c:v>1.0257240000000001</c:v>
                </c:pt>
                <c:pt idx="2419">
                  <c:v>1.0318719999999999</c:v>
                </c:pt>
                <c:pt idx="2420">
                  <c:v>1.1138440000000001</c:v>
                </c:pt>
                <c:pt idx="2421">
                  <c:v>1.0318719999999999</c:v>
                </c:pt>
                <c:pt idx="2422">
                  <c:v>1.052365</c:v>
                </c:pt>
                <c:pt idx="2423">
                  <c:v>1.050316</c:v>
                </c:pt>
                <c:pt idx="2424">
                  <c:v>1.0318719999999999</c:v>
                </c:pt>
                <c:pt idx="2425">
                  <c:v>0.98268900000000003</c:v>
                </c:pt>
                <c:pt idx="2426">
                  <c:v>1.0564640000000001</c:v>
                </c:pt>
                <c:pt idx="2427">
                  <c:v>1.050316</c:v>
                </c:pt>
                <c:pt idx="2428">
                  <c:v>1.0257240000000001</c:v>
                </c:pt>
                <c:pt idx="2429">
                  <c:v>1.0954010000000001</c:v>
                </c:pt>
                <c:pt idx="2430">
                  <c:v>0.86382899999999996</c:v>
                </c:pt>
                <c:pt idx="2431">
                  <c:v>1.050316</c:v>
                </c:pt>
                <c:pt idx="2432">
                  <c:v>1.0011330000000001</c:v>
                </c:pt>
                <c:pt idx="2433">
                  <c:v>1.0380199999999999</c:v>
                </c:pt>
                <c:pt idx="2434">
                  <c:v>1.0687599999999999</c:v>
                </c:pt>
                <c:pt idx="2435">
                  <c:v>0.98268900000000003</c:v>
                </c:pt>
                <c:pt idx="2436">
                  <c:v>1.06671</c:v>
                </c:pt>
                <c:pt idx="2437">
                  <c:v>1.060562</c:v>
                </c:pt>
                <c:pt idx="2438">
                  <c:v>1.011379</c:v>
                </c:pt>
                <c:pt idx="2439">
                  <c:v>1.0790059999999999</c:v>
                </c:pt>
                <c:pt idx="2440">
                  <c:v>1.130239</c:v>
                </c:pt>
                <c:pt idx="2441">
                  <c:v>1.011379</c:v>
                </c:pt>
                <c:pt idx="2442">
                  <c:v>1.050316</c:v>
                </c:pt>
                <c:pt idx="2443">
                  <c:v>1.093351</c:v>
                </c:pt>
                <c:pt idx="2444">
                  <c:v>1.060562</c:v>
                </c:pt>
                <c:pt idx="2445">
                  <c:v>1.0544150000000001</c:v>
                </c:pt>
                <c:pt idx="2446">
                  <c:v>1.0154780000000001</c:v>
                </c:pt>
                <c:pt idx="2447">
                  <c:v>1.058513</c:v>
                </c:pt>
                <c:pt idx="2448">
                  <c:v>1.074908</c:v>
                </c:pt>
                <c:pt idx="2449">
                  <c:v>1.0216259999999999</c:v>
                </c:pt>
                <c:pt idx="2450">
                  <c:v>1.0318719999999999</c:v>
                </c:pt>
                <c:pt idx="2451">
                  <c:v>1.0482670000000001</c:v>
                </c:pt>
                <c:pt idx="2452">
                  <c:v>1.0400689999999999</c:v>
                </c:pt>
                <c:pt idx="2453">
                  <c:v>1.0339210000000001</c:v>
                </c:pt>
                <c:pt idx="2454">
                  <c:v>1.1650769999999999</c:v>
                </c:pt>
                <c:pt idx="2455">
                  <c:v>1.060562</c:v>
                </c:pt>
                <c:pt idx="2456">
                  <c:v>1.011379</c:v>
                </c:pt>
                <c:pt idx="2457">
                  <c:v>1.085154</c:v>
                </c:pt>
                <c:pt idx="2458">
                  <c:v>1.1507320000000001</c:v>
                </c:pt>
                <c:pt idx="2459">
                  <c:v>1.042119</c:v>
                </c:pt>
                <c:pt idx="2460">
                  <c:v>1.0482670000000001</c:v>
                </c:pt>
                <c:pt idx="2461">
                  <c:v>1.089253</c:v>
                </c:pt>
                <c:pt idx="2462">
                  <c:v>1.0216259999999999</c:v>
                </c:pt>
                <c:pt idx="2463">
                  <c:v>1.0728580000000001</c:v>
                </c:pt>
                <c:pt idx="2464">
                  <c:v>0.97654099999999999</c:v>
                </c:pt>
                <c:pt idx="2465">
                  <c:v>1.074908</c:v>
                </c:pt>
                <c:pt idx="2466">
                  <c:v>1.085154</c:v>
                </c:pt>
                <c:pt idx="2467">
                  <c:v>0.99703399999999998</c:v>
                </c:pt>
                <c:pt idx="2468">
                  <c:v>1.0318719999999999</c:v>
                </c:pt>
                <c:pt idx="2469">
                  <c:v>1.0318719999999999</c:v>
                </c:pt>
                <c:pt idx="2470">
                  <c:v>1.0216259999999999</c:v>
                </c:pt>
                <c:pt idx="2471">
                  <c:v>1.027774</c:v>
                </c:pt>
                <c:pt idx="2472">
                  <c:v>0.98678699999999997</c:v>
                </c:pt>
                <c:pt idx="2473">
                  <c:v>1.003182</c:v>
                </c:pt>
                <c:pt idx="2474">
                  <c:v>1.0769569999999999</c:v>
                </c:pt>
                <c:pt idx="2475">
                  <c:v>1.058513</c:v>
                </c:pt>
                <c:pt idx="2476">
                  <c:v>1.0011330000000001</c:v>
                </c:pt>
                <c:pt idx="2477">
                  <c:v>0.95399900000000004</c:v>
                </c:pt>
                <c:pt idx="2478">
                  <c:v>1.050316</c:v>
                </c:pt>
                <c:pt idx="2479">
                  <c:v>1.122042</c:v>
                </c:pt>
                <c:pt idx="2480">
                  <c:v>1.0154780000000001</c:v>
                </c:pt>
                <c:pt idx="2481">
                  <c:v>1.0687599999999999</c:v>
                </c:pt>
                <c:pt idx="2482">
                  <c:v>0.98268900000000003</c:v>
                </c:pt>
                <c:pt idx="2483">
                  <c:v>1.0400689999999999</c:v>
                </c:pt>
                <c:pt idx="2484">
                  <c:v>1.0257240000000001</c:v>
                </c:pt>
                <c:pt idx="2485">
                  <c:v>1.1035980000000001</c:v>
                </c:pt>
                <c:pt idx="2486">
                  <c:v>0.98063999999999996</c:v>
                </c:pt>
                <c:pt idx="2487">
                  <c:v>1.0790059999999999</c:v>
                </c:pt>
                <c:pt idx="2488">
                  <c:v>1.035971</c:v>
                </c:pt>
                <c:pt idx="2489">
                  <c:v>1.177373</c:v>
                </c:pt>
                <c:pt idx="2490">
                  <c:v>1.013428</c:v>
                </c:pt>
                <c:pt idx="2491">
                  <c:v>0.96014600000000005</c:v>
                </c:pt>
                <c:pt idx="2492">
                  <c:v>0.96014600000000005</c:v>
                </c:pt>
                <c:pt idx="2493">
                  <c:v>1.0093300000000001</c:v>
                </c:pt>
                <c:pt idx="2494">
                  <c:v>1.0400689999999999</c:v>
                </c:pt>
                <c:pt idx="2495">
                  <c:v>1.06671</c:v>
                </c:pt>
                <c:pt idx="2496">
                  <c:v>1.052365</c:v>
                </c:pt>
                <c:pt idx="2497">
                  <c:v>1.0154780000000001</c:v>
                </c:pt>
                <c:pt idx="2498">
                  <c:v>0.98063999999999996</c:v>
                </c:pt>
                <c:pt idx="2499">
                  <c:v>1.0175270000000001</c:v>
                </c:pt>
                <c:pt idx="2500">
                  <c:v>0.98678699999999997</c:v>
                </c:pt>
                <c:pt idx="2501">
                  <c:v>1.058513</c:v>
                </c:pt>
                <c:pt idx="2502">
                  <c:v>1.027774</c:v>
                </c:pt>
                <c:pt idx="2503">
                  <c:v>1.042119</c:v>
                </c:pt>
                <c:pt idx="2504">
                  <c:v>1.0257240000000001</c:v>
                </c:pt>
                <c:pt idx="2505">
                  <c:v>1.06671</c:v>
                </c:pt>
                <c:pt idx="2506">
                  <c:v>1.0626119999999999</c:v>
                </c:pt>
                <c:pt idx="2507">
                  <c:v>1.105647</c:v>
                </c:pt>
                <c:pt idx="2508">
                  <c:v>1.1527810000000001</c:v>
                </c:pt>
                <c:pt idx="2509">
                  <c:v>1.06671</c:v>
                </c:pt>
                <c:pt idx="2510">
                  <c:v>1.081056</c:v>
                </c:pt>
                <c:pt idx="2511">
                  <c:v>1.0236749999999999</c:v>
                </c:pt>
                <c:pt idx="2512">
                  <c:v>1.081056</c:v>
                </c:pt>
                <c:pt idx="2513">
                  <c:v>1.124091</c:v>
                </c:pt>
                <c:pt idx="2514">
                  <c:v>0.94375200000000004</c:v>
                </c:pt>
                <c:pt idx="2515">
                  <c:v>0.93965299999999996</c:v>
                </c:pt>
                <c:pt idx="2516">
                  <c:v>1.0482670000000001</c:v>
                </c:pt>
                <c:pt idx="2517">
                  <c:v>1.099499</c:v>
                </c:pt>
                <c:pt idx="2518">
                  <c:v>1.042119</c:v>
                </c:pt>
                <c:pt idx="2519">
                  <c:v>1.013428</c:v>
                </c:pt>
                <c:pt idx="2520">
                  <c:v>1.0400689999999999</c:v>
                </c:pt>
                <c:pt idx="2521">
                  <c:v>0.95399900000000004</c:v>
                </c:pt>
                <c:pt idx="2522">
                  <c:v>1.060562</c:v>
                </c:pt>
                <c:pt idx="2523">
                  <c:v>1.0298229999999999</c:v>
                </c:pt>
                <c:pt idx="2524">
                  <c:v>1.0708089999999999</c:v>
                </c:pt>
                <c:pt idx="2525">
                  <c:v>0.98678699999999997</c:v>
                </c:pt>
                <c:pt idx="2526">
                  <c:v>1.0708089999999999</c:v>
                </c:pt>
                <c:pt idx="2527">
                  <c:v>1.0687599999999999</c:v>
                </c:pt>
                <c:pt idx="2528">
                  <c:v>1.0318719999999999</c:v>
                </c:pt>
                <c:pt idx="2529">
                  <c:v>1.06671</c:v>
                </c:pt>
                <c:pt idx="2530">
                  <c:v>0.947851</c:v>
                </c:pt>
                <c:pt idx="2531">
                  <c:v>1.0400689999999999</c:v>
                </c:pt>
                <c:pt idx="2532">
                  <c:v>1.0482670000000001</c:v>
                </c:pt>
                <c:pt idx="2533">
                  <c:v>1.0400689999999999</c:v>
                </c:pt>
                <c:pt idx="2534">
                  <c:v>1.081056</c:v>
                </c:pt>
                <c:pt idx="2535">
                  <c:v>1.035971</c:v>
                </c:pt>
                <c:pt idx="2536">
                  <c:v>0.99908300000000005</c:v>
                </c:pt>
                <c:pt idx="2537">
                  <c:v>1.019576</c:v>
                </c:pt>
                <c:pt idx="2538">
                  <c:v>1.0072810000000001</c:v>
                </c:pt>
                <c:pt idx="2539">
                  <c:v>1.099499</c:v>
                </c:pt>
                <c:pt idx="2540">
                  <c:v>1.058513</c:v>
                </c:pt>
                <c:pt idx="2541">
                  <c:v>0.96014600000000005</c:v>
                </c:pt>
                <c:pt idx="2542">
                  <c:v>1.091302</c:v>
                </c:pt>
                <c:pt idx="2543">
                  <c:v>1.0257240000000001</c:v>
                </c:pt>
                <c:pt idx="2544">
                  <c:v>0.98883699999999997</c:v>
                </c:pt>
                <c:pt idx="2545">
                  <c:v>1.1035980000000001</c:v>
                </c:pt>
                <c:pt idx="2546">
                  <c:v>1.218359</c:v>
                </c:pt>
                <c:pt idx="2547">
                  <c:v>1.122042</c:v>
                </c:pt>
                <c:pt idx="2548">
                  <c:v>1.0236749999999999</c:v>
                </c:pt>
                <c:pt idx="2549">
                  <c:v>0.99703399999999998</c:v>
                </c:pt>
                <c:pt idx="2550">
                  <c:v>1.089253</c:v>
                </c:pt>
                <c:pt idx="2551">
                  <c:v>1.0400689999999999</c:v>
                </c:pt>
                <c:pt idx="2552">
                  <c:v>1.093351</c:v>
                </c:pt>
                <c:pt idx="2553">
                  <c:v>1.003182</c:v>
                </c:pt>
                <c:pt idx="2554">
                  <c:v>0.97858999999999996</c:v>
                </c:pt>
                <c:pt idx="2555">
                  <c:v>1.0298229999999999</c:v>
                </c:pt>
                <c:pt idx="2556">
                  <c:v>1.0236749999999999</c:v>
                </c:pt>
                <c:pt idx="2557">
                  <c:v>1.085154</c:v>
                </c:pt>
                <c:pt idx="2558">
                  <c:v>1.0154780000000001</c:v>
                </c:pt>
                <c:pt idx="2559">
                  <c:v>1.0544150000000001</c:v>
                </c:pt>
                <c:pt idx="2560">
                  <c:v>1.0318719999999999</c:v>
                </c:pt>
                <c:pt idx="2561">
                  <c:v>1.1158939999999999</c:v>
                </c:pt>
                <c:pt idx="2562">
                  <c:v>1.081056</c:v>
                </c:pt>
                <c:pt idx="2563">
                  <c:v>1.0236749999999999</c:v>
                </c:pt>
                <c:pt idx="2564">
                  <c:v>0.98678699999999997</c:v>
                </c:pt>
                <c:pt idx="2565">
                  <c:v>1.0544150000000001</c:v>
                </c:pt>
                <c:pt idx="2566">
                  <c:v>0.906864</c:v>
                </c:pt>
                <c:pt idx="2567">
                  <c:v>1.0626119999999999</c:v>
                </c:pt>
                <c:pt idx="2568">
                  <c:v>1.0236749999999999</c:v>
                </c:pt>
                <c:pt idx="2569">
                  <c:v>0.908914</c:v>
                </c:pt>
                <c:pt idx="2570">
                  <c:v>1.081056</c:v>
                </c:pt>
                <c:pt idx="2571">
                  <c:v>1.058513</c:v>
                </c:pt>
                <c:pt idx="2572">
                  <c:v>1.0339210000000001</c:v>
                </c:pt>
                <c:pt idx="2573">
                  <c:v>1.0626119999999999</c:v>
                </c:pt>
                <c:pt idx="2574">
                  <c:v>1.085154</c:v>
                </c:pt>
                <c:pt idx="2575">
                  <c:v>1.0544150000000001</c:v>
                </c:pt>
                <c:pt idx="2576">
                  <c:v>1.1179429999999999</c:v>
                </c:pt>
                <c:pt idx="2577">
                  <c:v>1.1076969999999999</c:v>
                </c:pt>
                <c:pt idx="2578">
                  <c:v>1.0544150000000001</c:v>
                </c:pt>
                <c:pt idx="2579">
                  <c:v>1.011379</c:v>
                </c:pt>
                <c:pt idx="2580">
                  <c:v>1.0728580000000001</c:v>
                </c:pt>
                <c:pt idx="2581">
                  <c:v>0.947851</c:v>
                </c:pt>
                <c:pt idx="2582">
                  <c:v>1.1261399999999999</c:v>
                </c:pt>
                <c:pt idx="2583">
                  <c:v>1.18557</c:v>
                </c:pt>
                <c:pt idx="2584">
                  <c:v>1.0318719999999999</c:v>
                </c:pt>
                <c:pt idx="2585">
                  <c:v>1.003182</c:v>
                </c:pt>
                <c:pt idx="2586">
                  <c:v>0.96629399999999999</c:v>
                </c:pt>
                <c:pt idx="2587">
                  <c:v>0.99293500000000001</c:v>
                </c:pt>
                <c:pt idx="2588">
                  <c:v>1.0175270000000001</c:v>
                </c:pt>
                <c:pt idx="2589">
                  <c:v>1.050316</c:v>
                </c:pt>
                <c:pt idx="2590">
                  <c:v>1.0564640000000001</c:v>
                </c:pt>
                <c:pt idx="2591">
                  <c:v>1.0564640000000001</c:v>
                </c:pt>
                <c:pt idx="2592">
                  <c:v>1.035971</c:v>
                </c:pt>
                <c:pt idx="2593">
                  <c:v>1.0646610000000001</c:v>
                </c:pt>
                <c:pt idx="2594">
                  <c:v>1.052365</c:v>
                </c:pt>
                <c:pt idx="2595">
                  <c:v>1.0216259999999999</c:v>
                </c:pt>
                <c:pt idx="2596">
                  <c:v>0.98883699999999997</c:v>
                </c:pt>
                <c:pt idx="2597">
                  <c:v>0.97449200000000002</c:v>
                </c:pt>
                <c:pt idx="2598">
                  <c:v>1.1097459999999999</c:v>
                </c:pt>
                <c:pt idx="2599">
                  <c:v>1.046217</c:v>
                </c:pt>
                <c:pt idx="2600">
                  <c:v>1.0011330000000001</c:v>
                </c:pt>
                <c:pt idx="2601">
                  <c:v>1.0175270000000001</c:v>
                </c:pt>
                <c:pt idx="2602">
                  <c:v>0.97244200000000003</c:v>
                </c:pt>
                <c:pt idx="2603">
                  <c:v>1.0708089999999999</c:v>
                </c:pt>
                <c:pt idx="2604">
                  <c:v>0.96629399999999999</c:v>
                </c:pt>
                <c:pt idx="2605">
                  <c:v>0.96219600000000005</c:v>
                </c:pt>
                <c:pt idx="2606">
                  <c:v>1.1179429999999999</c:v>
                </c:pt>
                <c:pt idx="2607">
                  <c:v>1.06671</c:v>
                </c:pt>
                <c:pt idx="2608">
                  <c:v>1.0728580000000001</c:v>
                </c:pt>
                <c:pt idx="2609">
                  <c:v>0.984738</c:v>
                </c:pt>
                <c:pt idx="2610">
                  <c:v>1.058513</c:v>
                </c:pt>
                <c:pt idx="2611">
                  <c:v>0.97654099999999999</c:v>
                </c:pt>
                <c:pt idx="2612">
                  <c:v>1.0257240000000001</c:v>
                </c:pt>
                <c:pt idx="2613">
                  <c:v>1.0564640000000001</c:v>
                </c:pt>
                <c:pt idx="2614">
                  <c:v>1.0646610000000001</c:v>
                </c:pt>
                <c:pt idx="2615">
                  <c:v>1.0687599999999999</c:v>
                </c:pt>
                <c:pt idx="2616">
                  <c:v>1.122042</c:v>
                </c:pt>
                <c:pt idx="2617">
                  <c:v>1.0236749999999999</c:v>
                </c:pt>
                <c:pt idx="2618">
                  <c:v>1.0011330000000001</c:v>
                </c:pt>
                <c:pt idx="2619">
                  <c:v>1.044168</c:v>
                </c:pt>
                <c:pt idx="2620">
                  <c:v>1.0687599999999999</c:v>
                </c:pt>
                <c:pt idx="2621">
                  <c:v>0.99703399999999998</c:v>
                </c:pt>
                <c:pt idx="2622">
                  <c:v>1.058513</c:v>
                </c:pt>
                <c:pt idx="2623">
                  <c:v>1.044168</c:v>
                </c:pt>
                <c:pt idx="2624">
                  <c:v>1.1117950000000001</c:v>
                </c:pt>
                <c:pt idx="2625">
                  <c:v>1.089253</c:v>
                </c:pt>
                <c:pt idx="2626">
                  <c:v>1.0564640000000001</c:v>
                </c:pt>
                <c:pt idx="2627">
                  <c:v>1.0257240000000001</c:v>
                </c:pt>
                <c:pt idx="2628">
                  <c:v>1.0708089999999999</c:v>
                </c:pt>
                <c:pt idx="2629">
                  <c:v>1.0380199999999999</c:v>
                </c:pt>
                <c:pt idx="2630">
                  <c:v>1.0400689999999999</c:v>
                </c:pt>
                <c:pt idx="2631">
                  <c:v>1.0257240000000001</c:v>
                </c:pt>
                <c:pt idx="2632">
                  <c:v>1.0236749999999999</c:v>
                </c:pt>
                <c:pt idx="2633">
                  <c:v>1.1425350000000001</c:v>
                </c:pt>
                <c:pt idx="2634">
                  <c:v>0.97858999999999996</c:v>
                </c:pt>
                <c:pt idx="2635">
                  <c:v>1.0626119999999999</c:v>
                </c:pt>
                <c:pt idx="2636">
                  <c:v>1.003182</c:v>
                </c:pt>
                <c:pt idx="2637">
                  <c:v>1.044168</c:v>
                </c:pt>
                <c:pt idx="2638">
                  <c:v>1.042119</c:v>
                </c:pt>
                <c:pt idx="2639">
                  <c:v>1.1138440000000001</c:v>
                </c:pt>
                <c:pt idx="2640">
                  <c:v>0.99703399999999998</c:v>
                </c:pt>
                <c:pt idx="2641">
                  <c:v>0.97858999999999996</c:v>
                </c:pt>
                <c:pt idx="2642">
                  <c:v>0.98883699999999997</c:v>
                </c:pt>
                <c:pt idx="2643">
                  <c:v>0.947851</c:v>
                </c:pt>
                <c:pt idx="2644">
                  <c:v>1.027774</c:v>
                </c:pt>
                <c:pt idx="2645">
                  <c:v>1.0072810000000001</c:v>
                </c:pt>
                <c:pt idx="2646">
                  <c:v>1.0216259999999999</c:v>
                </c:pt>
                <c:pt idx="2647">
                  <c:v>1.042119</c:v>
                </c:pt>
                <c:pt idx="2648">
                  <c:v>1.09745</c:v>
                </c:pt>
                <c:pt idx="2649">
                  <c:v>1.0380199999999999</c:v>
                </c:pt>
                <c:pt idx="2650">
                  <c:v>1.0175270000000001</c:v>
                </c:pt>
                <c:pt idx="2651">
                  <c:v>1.027774</c:v>
                </c:pt>
                <c:pt idx="2652">
                  <c:v>1.1568799999999999</c:v>
                </c:pt>
                <c:pt idx="2653">
                  <c:v>1.2306550000000001</c:v>
                </c:pt>
                <c:pt idx="2654">
                  <c:v>0.94170299999999996</c:v>
                </c:pt>
                <c:pt idx="2655">
                  <c:v>1.124091</c:v>
                </c:pt>
                <c:pt idx="2656">
                  <c:v>1.06671</c:v>
                </c:pt>
                <c:pt idx="2657">
                  <c:v>1.058513</c:v>
                </c:pt>
                <c:pt idx="2658">
                  <c:v>1.0872029999999999</c:v>
                </c:pt>
                <c:pt idx="2659">
                  <c:v>1.058513</c:v>
                </c:pt>
                <c:pt idx="2660">
                  <c:v>1.0216259999999999</c:v>
                </c:pt>
                <c:pt idx="2661">
                  <c:v>1.093351</c:v>
                </c:pt>
                <c:pt idx="2662">
                  <c:v>1.0482670000000001</c:v>
                </c:pt>
                <c:pt idx="2663">
                  <c:v>0.92735800000000002</c:v>
                </c:pt>
                <c:pt idx="2664">
                  <c:v>1.019576</c:v>
                </c:pt>
                <c:pt idx="2665">
                  <c:v>1.0318719999999999</c:v>
                </c:pt>
                <c:pt idx="2666">
                  <c:v>1.1425350000000001</c:v>
                </c:pt>
                <c:pt idx="2667">
                  <c:v>1.1035980000000001</c:v>
                </c:pt>
                <c:pt idx="2668">
                  <c:v>1.0564640000000001</c:v>
                </c:pt>
                <c:pt idx="2669">
                  <c:v>1.0257240000000001</c:v>
                </c:pt>
                <c:pt idx="2670">
                  <c:v>0.93350500000000003</c:v>
                </c:pt>
                <c:pt idx="2671">
                  <c:v>1.089253</c:v>
                </c:pt>
                <c:pt idx="2672">
                  <c:v>1.060562</c:v>
                </c:pt>
                <c:pt idx="2673">
                  <c:v>1.019576</c:v>
                </c:pt>
                <c:pt idx="2674">
                  <c:v>1.011379</c:v>
                </c:pt>
                <c:pt idx="2675">
                  <c:v>1.013428</c:v>
                </c:pt>
                <c:pt idx="2676">
                  <c:v>1.042119</c:v>
                </c:pt>
                <c:pt idx="2677">
                  <c:v>0.984738</c:v>
                </c:pt>
                <c:pt idx="2678">
                  <c:v>0.97244200000000003</c:v>
                </c:pt>
                <c:pt idx="2679">
                  <c:v>1.0175270000000001</c:v>
                </c:pt>
                <c:pt idx="2680">
                  <c:v>0.98678699999999997</c:v>
                </c:pt>
                <c:pt idx="2681">
                  <c:v>0.96219600000000005</c:v>
                </c:pt>
                <c:pt idx="2682">
                  <c:v>1.003182</c:v>
                </c:pt>
                <c:pt idx="2683">
                  <c:v>0.93145599999999995</c:v>
                </c:pt>
                <c:pt idx="2684">
                  <c:v>1.105647</c:v>
                </c:pt>
                <c:pt idx="2685">
                  <c:v>1.06671</c:v>
                </c:pt>
                <c:pt idx="2686">
                  <c:v>1.1425350000000001</c:v>
                </c:pt>
                <c:pt idx="2687">
                  <c:v>1.09745</c:v>
                </c:pt>
                <c:pt idx="2688">
                  <c:v>1.0216259999999999</c:v>
                </c:pt>
                <c:pt idx="2689">
                  <c:v>1.144584</c:v>
                </c:pt>
                <c:pt idx="2690">
                  <c:v>1.091302</c:v>
                </c:pt>
                <c:pt idx="2691">
                  <c:v>1.046217</c:v>
                </c:pt>
                <c:pt idx="2692">
                  <c:v>1.1179429999999999</c:v>
                </c:pt>
                <c:pt idx="2693">
                  <c:v>0.984738</c:v>
                </c:pt>
                <c:pt idx="2694">
                  <c:v>1.0318719999999999</c:v>
                </c:pt>
                <c:pt idx="2695">
                  <c:v>1.1609780000000001</c:v>
                </c:pt>
                <c:pt idx="2696">
                  <c:v>1.0298229999999999</c:v>
                </c:pt>
                <c:pt idx="2697">
                  <c:v>1.074908</c:v>
                </c:pt>
                <c:pt idx="2698">
                  <c:v>1.0072810000000001</c:v>
                </c:pt>
                <c:pt idx="2699">
                  <c:v>0.99908300000000005</c:v>
                </c:pt>
                <c:pt idx="2700">
                  <c:v>1.1015489999999999</c:v>
                </c:pt>
                <c:pt idx="2701">
                  <c:v>1.0769569999999999</c:v>
                </c:pt>
                <c:pt idx="2702">
                  <c:v>0.97244200000000003</c:v>
                </c:pt>
                <c:pt idx="2703">
                  <c:v>1.09745</c:v>
                </c:pt>
                <c:pt idx="2704">
                  <c:v>1.0380199999999999</c:v>
                </c:pt>
                <c:pt idx="2705">
                  <c:v>0.92940699999999998</c:v>
                </c:pt>
                <c:pt idx="2706">
                  <c:v>1.0072810000000001</c:v>
                </c:pt>
                <c:pt idx="2707">
                  <c:v>1.052365</c:v>
                </c:pt>
                <c:pt idx="2708">
                  <c:v>0.95604800000000001</c:v>
                </c:pt>
                <c:pt idx="2709">
                  <c:v>1.058513</c:v>
                </c:pt>
                <c:pt idx="2710">
                  <c:v>1.105647</c:v>
                </c:pt>
                <c:pt idx="2711">
                  <c:v>1.011379</c:v>
                </c:pt>
                <c:pt idx="2712">
                  <c:v>1.0544150000000001</c:v>
                </c:pt>
                <c:pt idx="2713">
                  <c:v>1.0646610000000001</c:v>
                </c:pt>
                <c:pt idx="2714">
                  <c:v>0.99293500000000001</c:v>
                </c:pt>
                <c:pt idx="2715">
                  <c:v>0.97858999999999996</c:v>
                </c:pt>
                <c:pt idx="2716">
                  <c:v>1.0482670000000001</c:v>
                </c:pt>
                <c:pt idx="2717">
                  <c:v>1.0216259999999999</c:v>
                </c:pt>
                <c:pt idx="2718">
                  <c:v>0.98063999999999996</c:v>
                </c:pt>
                <c:pt idx="2719">
                  <c:v>1.0626119999999999</c:v>
                </c:pt>
                <c:pt idx="2720">
                  <c:v>0.97858999999999996</c:v>
                </c:pt>
                <c:pt idx="2721">
                  <c:v>1.0954010000000001</c:v>
                </c:pt>
                <c:pt idx="2722">
                  <c:v>1.0872029999999999</c:v>
                </c:pt>
                <c:pt idx="2723">
                  <c:v>0.93965299999999996</c:v>
                </c:pt>
                <c:pt idx="2724">
                  <c:v>0.91506200000000004</c:v>
                </c:pt>
                <c:pt idx="2725">
                  <c:v>1.0769569999999999</c:v>
                </c:pt>
                <c:pt idx="2726">
                  <c:v>0.98063999999999996</c:v>
                </c:pt>
                <c:pt idx="2727">
                  <c:v>1.0175270000000001</c:v>
                </c:pt>
                <c:pt idx="2728">
                  <c:v>0.95809699999999998</c:v>
                </c:pt>
                <c:pt idx="2729">
                  <c:v>1.019576</c:v>
                </c:pt>
                <c:pt idx="2730">
                  <c:v>0.96424500000000002</c:v>
                </c:pt>
                <c:pt idx="2731">
                  <c:v>1.0646610000000001</c:v>
                </c:pt>
                <c:pt idx="2732">
                  <c:v>1.0646610000000001</c:v>
                </c:pt>
                <c:pt idx="2733">
                  <c:v>0.89866699999999999</c:v>
                </c:pt>
                <c:pt idx="2734">
                  <c:v>1.0687599999999999</c:v>
                </c:pt>
                <c:pt idx="2735">
                  <c:v>1.0790059999999999</c:v>
                </c:pt>
                <c:pt idx="2736">
                  <c:v>0.93145599999999995</c:v>
                </c:pt>
                <c:pt idx="2737">
                  <c:v>1.0646610000000001</c:v>
                </c:pt>
                <c:pt idx="2738">
                  <c:v>0.98678699999999997</c:v>
                </c:pt>
                <c:pt idx="2739">
                  <c:v>1.1158939999999999</c:v>
                </c:pt>
                <c:pt idx="2740">
                  <c:v>1.0564640000000001</c:v>
                </c:pt>
                <c:pt idx="2741">
                  <c:v>1.0728580000000001</c:v>
                </c:pt>
                <c:pt idx="2742">
                  <c:v>0.97449200000000002</c:v>
                </c:pt>
                <c:pt idx="2743">
                  <c:v>1.0154780000000001</c:v>
                </c:pt>
                <c:pt idx="2744">
                  <c:v>1.09745</c:v>
                </c:pt>
                <c:pt idx="2745">
                  <c:v>1.050316</c:v>
                </c:pt>
                <c:pt idx="2746">
                  <c:v>1.089253</c:v>
                </c:pt>
                <c:pt idx="2747">
                  <c:v>1.003182</c:v>
                </c:pt>
                <c:pt idx="2748">
                  <c:v>1.019576</c:v>
                </c:pt>
                <c:pt idx="2749">
                  <c:v>1.0154780000000001</c:v>
                </c:pt>
                <c:pt idx="2750">
                  <c:v>1.0564640000000001</c:v>
                </c:pt>
                <c:pt idx="2751">
                  <c:v>0.97654099999999999</c:v>
                </c:pt>
                <c:pt idx="2752">
                  <c:v>1.0646610000000001</c:v>
                </c:pt>
                <c:pt idx="2753">
                  <c:v>1.085154</c:v>
                </c:pt>
                <c:pt idx="2754">
                  <c:v>1.0646610000000001</c:v>
                </c:pt>
                <c:pt idx="2755">
                  <c:v>1.0339210000000001</c:v>
                </c:pt>
                <c:pt idx="2756">
                  <c:v>1.1138440000000001</c:v>
                </c:pt>
                <c:pt idx="2757">
                  <c:v>1.035971</c:v>
                </c:pt>
                <c:pt idx="2758">
                  <c:v>0.99703399999999998</c:v>
                </c:pt>
                <c:pt idx="2759">
                  <c:v>1.0400689999999999</c:v>
                </c:pt>
                <c:pt idx="2760">
                  <c:v>1.005231</c:v>
                </c:pt>
                <c:pt idx="2761">
                  <c:v>0.99703399999999998</c:v>
                </c:pt>
                <c:pt idx="2762">
                  <c:v>1.060562</c:v>
                </c:pt>
                <c:pt idx="2763">
                  <c:v>0.96629399999999999</c:v>
                </c:pt>
                <c:pt idx="2764">
                  <c:v>0.95809699999999998</c:v>
                </c:pt>
                <c:pt idx="2765">
                  <c:v>1.124091</c:v>
                </c:pt>
                <c:pt idx="2766">
                  <c:v>1.005231</c:v>
                </c:pt>
                <c:pt idx="2767">
                  <c:v>1.044168</c:v>
                </c:pt>
                <c:pt idx="2768">
                  <c:v>0.95809699999999998</c:v>
                </c:pt>
                <c:pt idx="2769">
                  <c:v>1.0011330000000001</c:v>
                </c:pt>
                <c:pt idx="2770">
                  <c:v>0.86792800000000003</c:v>
                </c:pt>
                <c:pt idx="2771">
                  <c:v>1.013428</c:v>
                </c:pt>
                <c:pt idx="2772">
                  <c:v>1.0872029999999999</c:v>
                </c:pt>
                <c:pt idx="2773">
                  <c:v>1.146633</c:v>
                </c:pt>
                <c:pt idx="2774">
                  <c:v>1.0790059999999999</c:v>
                </c:pt>
                <c:pt idx="2775">
                  <c:v>0.99908300000000005</c:v>
                </c:pt>
                <c:pt idx="2776">
                  <c:v>1.0298229999999999</c:v>
                </c:pt>
                <c:pt idx="2777">
                  <c:v>0.99908300000000005</c:v>
                </c:pt>
                <c:pt idx="2778">
                  <c:v>1.0154780000000001</c:v>
                </c:pt>
                <c:pt idx="2779">
                  <c:v>1.105647</c:v>
                </c:pt>
                <c:pt idx="2780">
                  <c:v>1.0154780000000001</c:v>
                </c:pt>
                <c:pt idx="2781">
                  <c:v>1.091302</c:v>
                </c:pt>
                <c:pt idx="2782">
                  <c:v>0.98063999999999996</c:v>
                </c:pt>
                <c:pt idx="2783">
                  <c:v>1.085154</c:v>
                </c:pt>
                <c:pt idx="2784">
                  <c:v>1.0769569999999999</c:v>
                </c:pt>
                <c:pt idx="2785">
                  <c:v>1.0790059999999999</c:v>
                </c:pt>
                <c:pt idx="2786">
                  <c:v>1.0482670000000001</c:v>
                </c:pt>
                <c:pt idx="2787">
                  <c:v>0.90071699999999999</c:v>
                </c:pt>
                <c:pt idx="2788">
                  <c:v>1.0257240000000001</c:v>
                </c:pt>
                <c:pt idx="2789">
                  <c:v>1.058513</c:v>
                </c:pt>
                <c:pt idx="2790">
                  <c:v>1.0093300000000001</c:v>
                </c:pt>
                <c:pt idx="2791">
                  <c:v>0.99498500000000001</c:v>
                </c:pt>
                <c:pt idx="2792">
                  <c:v>1.105647</c:v>
                </c:pt>
                <c:pt idx="2793">
                  <c:v>1.1138440000000001</c:v>
                </c:pt>
                <c:pt idx="2794">
                  <c:v>1.005231</c:v>
                </c:pt>
                <c:pt idx="2795">
                  <c:v>1.035971</c:v>
                </c:pt>
                <c:pt idx="2796">
                  <c:v>1.058513</c:v>
                </c:pt>
                <c:pt idx="2797">
                  <c:v>1.0769569999999999</c:v>
                </c:pt>
                <c:pt idx="2798">
                  <c:v>0.97244200000000003</c:v>
                </c:pt>
                <c:pt idx="2799">
                  <c:v>1.136387</c:v>
                </c:pt>
                <c:pt idx="2800">
                  <c:v>1.0236749999999999</c:v>
                </c:pt>
                <c:pt idx="2801">
                  <c:v>1.035971</c:v>
                </c:pt>
                <c:pt idx="2802">
                  <c:v>1.0564640000000001</c:v>
                </c:pt>
                <c:pt idx="2803">
                  <c:v>0.97244200000000003</c:v>
                </c:pt>
                <c:pt idx="2804">
                  <c:v>1.0236749999999999</c:v>
                </c:pt>
                <c:pt idx="2805">
                  <c:v>1.0236749999999999</c:v>
                </c:pt>
                <c:pt idx="2806">
                  <c:v>1.099499</c:v>
                </c:pt>
                <c:pt idx="2807">
                  <c:v>1.0339210000000001</c:v>
                </c:pt>
                <c:pt idx="2808">
                  <c:v>1.058513</c:v>
                </c:pt>
                <c:pt idx="2809">
                  <c:v>1.093351</c:v>
                </c:pt>
                <c:pt idx="2810">
                  <c:v>1.060562</c:v>
                </c:pt>
                <c:pt idx="2811">
                  <c:v>1.060562</c:v>
                </c:pt>
                <c:pt idx="2812">
                  <c:v>1.0380199999999999</c:v>
                </c:pt>
                <c:pt idx="2813">
                  <c:v>1.0257240000000001</c:v>
                </c:pt>
                <c:pt idx="2814">
                  <c:v>1.0872029999999999</c:v>
                </c:pt>
                <c:pt idx="2815">
                  <c:v>1.0400689999999999</c:v>
                </c:pt>
                <c:pt idx="2816">
                  <c:v>1.0564640000000001</c:v>
                </c:pt>
                <c:pt idx="2817">
                  <c:v>1.019576</c:v>
                </c:pt>
                <c:pt idx="2818">
                  <c:v>1.0257240000000001</c:v>
                </c:pt>
                <c:pt idx="2819">
                  <c:v>0.96834399999999998</c:v>
                </c:pt>
                <c:pt idx="2820">
                  <c:v>1.058513</c:v>
                </c:pt>
                <c:pt idx="2821">
                  <c:v>1.0954010000000001</c:v>
                </c:pt>
                <c:pt idx="2822">
                  <c:v>1.0216259999999999</c:v>
                </c:pt>
                <c:pt idx="2823">
                  <c:v>0.99498500000000001</c:v>
                </c:pt>
                <c:pt idx="2824">
                  <c:v>0.97449200000000002</c:v>
                </c:pt>
                <c:pt idx="2825">
                  <c:v>1.042119</c:v>
                </c:pt>
                <c:pt idx="2826">
                  <c:v>1.089253</c:v>
                </c:pt>
                <c:pt idx="2827">
                  <c:v>0.92530800000000002</c:v>
                </c:pt>
                <c:pt idx="2828">
                  <c:v>1.06671</c:v>
                </c:pt>
                <c:pt idx="2829">
                  <c:v>1.052365</c:v>
                </c:pt>
                <c:pt idx="2830">
                  <c:v>0.91301200000000005</c:v>
                </c:pt>
                <c:pt idx="2831">
                  <c:v>1.0482670000000001</c:v>
                </c:pt>
                <c:pt idx="2832">
                  <c:v>1.0769569999999999</c:v>
                </c:pt>
                <c:pt idx="2833">
                  <c:v>1.0687599999999999</c:v>
                </c:pt>
                <c:pt idx="2834">
                  <c:v>0.99703399999999998</c:v>
                </c:pt>
                <c:pt idx="2835">
                  <c:v>1.0216259999999999</c:v>
                </c:pt>
                <c:pt idx="2836">
                  <c:v>0.96834399999999998</c:v>
                </c:pt>
                <c:pt idx="2837">
                  <c:v>1.0154780000000001</c:v>
                </c:pt>
                <c:pt idx="2838">
                  <c:v>0.99088600000000004</c:v>
                </c:pt>
                <c:pt idx="2839">
                  <c:v>1.0318719999999999</c:v>
                </c:pt>
                <c:pt idx="2840">
                  <c:v>1.0318719999999999</c:v>
                </c:pt>
                <c:pt idx="2841">
                  <c:v>1.027774</c:v>
                </c:pt>
                <c:pt idx="2842">
                  <c:v>0.97654099999999999</c:v>
                </c:pt>
                <c:pt idx="2843">
                  <c:v>1.0708089999999999</c:v>
                </c:pt>
                <c:pt idx="2844">
                  <c:v>1.0011330000000001</c:v>
                </c:pt>
                <c:pt idx="2845">
                  <c:v>1.0216259999999999</c:v>
                </c:pt>
                <c:pt idx="2846">
                  <c:v>1.0257240000000001</c:v>
                </c:pt>
                <c:pt idx="2847">
                  <c:v>1.0708089999999999</c:v>
                </c:pt>
                <c:pt idx="2848">
                  <c:v>1.003182</c:v>
                </c:pt>
                <c:pt idx="2849">
                  <c:v>1.0482670000000001</c:v>
                </c:pt>
                <c:pt idx="2850">
                  <c:v>1.1076969999999999</c:v>
                </c:pt>
                <c:pt idx="2851">
                  <c:v>1.0769569999999999</c:v>
                </c:pt>
                <c:pt idx="2852">
                  <c:v>1.042119</c:v>
                </c:pt>
                <c:pt idx="2853">
                  <c:v>1.0400689999999999</c:v>
                </c:pt>
                <c:pt idx="2854">
                  <c:v>0.984738</c:v>
                </c:pt>
                <c:pt idx="2855">
                  <c:v>1.074908</c:v>
                </c:pt>
                <c:pt idx="2856">
                  <c:v>1.058513</c:v>
                </c:pt>
                <c:pt idx="2857">
                  <c:v>0.93350500000000003</c:v>
                </c:pt>
                <c:pt idx="2858">
                  <c:v>0.92940699999999998</c:v>
                </c:pt>
                <c:pt idx="2859">
                  <c:v>0.99088600000000004</c:v>
                </c:pt>
                <c:pt idx="2860">
                  <c:v>0.97858999999999996</c:v>
                </c:pt>
                <c:pt idx="2861">
                  <c:v>1.027774</c:v>
                </c:pt>
                <c:pt idx="2862">
                  <c:v>1.0380199999999999</c:v>
                </c:pt>
                <c:pt idx="2863">
                  <c:v>1.0687599999999999</c:v>
                </c:pt>
                <c:pt idx="2864">
                  <c:v>0.945801</c:v>
                </c:pt>
                <c:pt idx="2865">
                  <c:v>0.99293500000000001</c:v>
                </c:pt>
                <c:pt idx="2866">
                  <c:v>1.0400689999999999</c:v>
                </c:pt>
                <c:pt idx="2867">
                  <c:v>1.1117950000000001</c:v>
                </c:pt>
                <c:pt idx="2868">
                  <c:v>0.984738</c:v>
                </c:pt>
                <c:pt idx="2869">
                  <c:v>1.163028</c:v>
                </c:pt>
                <c:pt idx="2870">
                  <c:v>1.0216259999999999</c:v>
                </c:pt>
                <c:pt idx="2871">
                  <c:v>1.130239</c:v>
                </c:pt>
                <c:pt idx="2872">
                  <c:v>1.0318719999999999</c:v>
                </c:pt>
                <c:pt idx="2873">
                  <c:v>0.93350500000000003</c:v>
                </c:pt>
                <c:pt idx="2874">
                  <c:v>1.0687599999999999</c:v>
                </c:pt>
                <c:pt idx="2875">
                  <c:v>1.085154</c:v>
                </c:pt>
                <c:pt idx="2876">
                  <c:v>0.89661800000000003</c:v>
                </c:pt>
                <c:pt idx="2877">
                  <c:v>1.0564640000000001</c:v>
                </c:pt>
                <c:pt idx="2878">
                  <c:v>1.0257240000000001</c:v>
                </c:pt>
                <c:pt idx="2879">
                  <c:v>1.0175270000000001</c:v>
                </c:pt>
                <c:pt idx="2880">
                  <c:v>1.027774</c:v>
                </c:pt>
                <c:pt idx="2881">
                  <c:v>1.0298229999999999</c:v>
                </c:pt>
                <c:pt idx="2882">
                  <c:v>1.09745</c:v>
                </c:pt>
                <c:pt idx="2883">
                  <c:v>0.97858999999999996</c:v>
                </c:pt>
                <c:pt idx="2884">
                  <c:v>1.050316</c:v>
                </c:pt>
                <c:pt idx="2885">
                  <c:v>1.124091</c:v>
                </c:pt>
                <c:pt idx="2886">
                  <c:v>1.0318719999999999</c:v>
                </c:pt>
                <c:pt idx="2887">
                  <c:v>1.044168</c:v>
                </c:pt>
                <c:pt idx="2888">
                  <c:v>1.0072810000000001</c:v>
                </c:pt>
                <c:pt idx="2889">
                  <c:v>1.013428</c:v>
                </c:pt>
                <c:pt idx="2890">
                  <c:v>1.0646610000000001</c:v>
                </c:pt>
                <c:pt idx="2891">
                  <c:v>1.0872029999999999</c:v>
                </c:pt>
                <c:pt idx="2892">
                  <c:v>1.136387</c:v>
                </c:pt>
                <c:pt idx="2893">
                  <c:v>0.99293500000000001</c:v>
                </c:pt>
                <c:pt idx="2894">
                  <c:v>1.0339210000000001</c:v>
                </c:pt>
                <c:pt idx="2895">
                  <c:v>1.0380199999999999</c:v>
                </c:pt>
                <c:pt idx="2896">
                  <c:v>1.085154</c:v>
                </c:pt>
                <c:pt idx="2897">
                  <c:v>1.0872029999999999</c:v>
                </c:pt>
                <c:pt idx="2898">
                  <c:v>1.0728580000000001</c:v>
                </c:pt>
                <c:pt idx="2899">
                  <c:v>0.89661800000000003</c:v>
                </c:pt>
                <c:pt idx="2900">
                  <c:v>0.98883699999999997</c:v>
                </c:pt>
                <c:pt idx="2901">
                  <c:v>1.050316</c:v>
                </c:pt>
                <c:pt idx="2902">
                  <c:v>1.0236749999999999</c:v>
                </c:pt>
                <c:pt idx="2903">
                  <c:v>1.0400689999999999</c:v>
                </c:pt>
                <c:pt idx="2904">
                  <c:v>1.050316</c:v>
                </c:pt>
                <c:pt idx="2905">
                  <c:v>1.003182</c:v>
                </c:pt>
                <c:pt idx="2906">
                  <c:v>1.0769569999999999</c:v>
                </c:pt>
                <c:pt idx="2907">
                  <c:v>1.0482670000000001</c:v>
                </c:pt>
                <c:pt idx="2908">
                  <c:v>1.005231</c:v>
                </c:pt>
                <c:pt idx="2909">
                  <c:v>1.1896690000000001</c:v>
                </c:pt>
                <c:pt idx="2910">
                  <c:v>1.0298229999999999</c:v>
                </c:pt>
                <c:pt idx="2911">
                  <c:v>0.97244200000000003</c:v>
                </c:pt>
                <c:pt idx="2912">
                  <c:v>0.99908300000000005</c:v>
                </c:pt>
                <c:pt idx="2913">
                  <c:v>0.96219600000000005</c:v>
                </c:pt>
                <c:pt idx="2914">
                  <c:v>1.1117950000000001</c:v>
                </c:pt>
                <c:pt idx="2915">
                  <c:v>1.0646610000000001</c:v>
                </c:pt>
                <c:pt idx="2916">
                  <c:v>0.97858999999999996</c:v>
                </c:pt>
                <c:pt idx="2917">
                  <c:v>0.99088600000000004</c:v>
                </c:pt>
                <c:pt idx="2918">
                  <c:v>0.98883699999999997</c:v>
                </c:pt>
                <c:pt idx="2919">
                  <c:v>1.0564640000000001</c:v>
                </c:pt>
                <c:pt idx="2920">
                  <c:v>1.0072810000000001</c:v>
                </c:pt>
                <c:pt idx="2921">
                  <c:v>1.0708089999999999</c:v>
                </c:pt>
                <c:pt idx="2922">
                  <c:v>0.98883699999999997</c:v>
                </c:pt>
                <c:pt idx="2923">
                  <c:v>1.027774</c:v>
                </c:pt>
                <c:pt idx="2924">
                  <c:v>0.984738</c:v>
                </c:pt>
                <c:pt idx="2925">
                  <c:v>1.035971</c:v>
                </c:pt>
                <c:pt idx="2926">
                  <c:v>0.92120999999999997</c:v>
                </c:pt>
                <c:pt idx="2927">
                  <c:v>1.0646610000000001</c:v>
                </c:pt>
                <c:pt idx="2928">
                  <c:v>1.0011330000000001</c:v>
                </c:pt>
                <c:pt idx="2929">
                  <c:v>1.027774</c:v>
                </c:pt>
                <c:pt idx="2930">
                  <c:v>1.0154780000000001</c:v>
                </c:pt>
                <c:pt idx="2931">
                  <c:v>1.005231</c:v>
                </c:pt>
                <c:pt idx="2932">
                  <c:v>1.0482670000000001</c:v>
                </c:pt>
                <c:pt idx="2933">
                  <c:v>1.0728580000000001</c:v>
                </c:pt>
                <c:pt idx="2934">
                  <c:v>0.947851</c:v>
                </c:pt>
                <c:pt idx="2935">
                  <c:v>1.0482670000000001</c:v>
                </c:pt>
                <c:pt idx="2936">
                  <c:v>0.94170299999999996</c:v>
                </c:pt>
                <c:pt idx="2937">
                  <c:v>1.0564640000000001</c:v>
                </c:pt>
                <c:pt idx="2938">
                  <c:v>1.0298229999999999</c:v>
                </c:pt>
                <c:pt idx="2939">
                  <c:v>0.99088600000000004</c:v>
                </c:pt>
                <c:pt idx="2940">
                  <c:v>1.124091</c:v>
                </c:pt>
                <c:pt idx="2941">
                  <c:v>1.099499</c:v>
                </c:pt>
                <c:pt idx="2942">
                  <c:v>0.94375200000000004</c:v>
                </c:pt>
                <c:pt idx="2943">
                  <c:v>0.95809699999999998</c:v>
                </c:pt>
                <c:pt idx="2944">
                  <c:v>1.0790059999999999</c:v>
                </c:pt>
                <c:pt idx="2945">
                  <c:v>1.1179429999999999</c:v>
                </c:pt>
                <c:pt idx="2946">
                  <c:v>1.052365</c:v>
                </c:pt>
                <c:pt idx="2947">
                  <c:v>0.89251899999999995</c:v>
                </c:pt>
                <c:pt idx="2948">
                  <c:v>1.187619</c:v>
                </c:pt>
                <c:pt idx="2949">
                  <c:v>0.94170299999999996</c:v>
                </c:pt>
                <c:pt idx="2950">
                  <c:v>1.0544150000000001</c:v>
                </c:pt>
                <c:pt idx="2951">
                  <c:v>1.052365</c:v>
                </c:pt>
                <c:pt idx="2952">
                  <c:v>1.003182</c:v>
                </c:pt>
                <c:pt idx="2953">
                  <c:v>1.06671</c:v>
                </c:pt>
                <c:pt idx="2954">
                  <c:v>0.93145599999999995</c:v>
                </c:pt>
                <c:pt idx="2955">
                  <c:v>1.093351</c:v>
                </c:pt>
                <c:pt idx="2956">
                  <c:v>1.06671</c:v>
                </c:pt>
                <c:pt idx="2957">
                  <c:v>1.027774</c:v>
                </c:pt>
                <c:pt idx="2958">
                  <c:v>1.0708089999999999</c:v>
                </c:pt>
                <c:pt idx="2959">
                  <c:v>1.12819</c:v>
                </c:pt>
                <c:pt idx="2960">
                  <c:v>1.0216259999999999</c:v>
                </c:pt>
                <c:pt idx="2961">
                  <c:v>1.074908</c:v>
                </c:pt>
                <c:pt idx="2962">
                  <c:v>1.019576</c:v>
                </c:pt>
                <c:pt idx="2963">
                  <c:v>0.94170299999999996</c:v>
                </c:pt>
                <c:pt idx="2964">
                  <c:v>0.99703399999999998</c:v>
                </c:pt>
                <c:pt idx="2965">
                  <c:v>1.0400689999999999</c:v>
                </c:pt>
                <c:pt idx="2966">
                  <c:v>1.003182</c:v>
                </c:pt>
                <c:pt idx="2967">
                  <c:v>1.130239</c:v>
                </c:pt>
                <c:pt idx="2968">
                  <c:v>1.044168</c:v>
                </c:pt>
                <c:pt idx="2969">
                  <c:v>0.99088600000000004</c:v>
                </c:pt>
                <c:pt idx="2970">
                  <c:v>1.1097459999999999</c:v>
                </c:pt>
                <c:pt idx="2971">
                  <c:v>0.99703399999999998</c:v>
                </c:pt>
                <c:pt idx="2972">
                  <c:v>0.99498500000000001</c:v>
                </c:pt>
                <c:pt idx="2973">
                  <c:v>0.97858999999999996</c:v>
                </c:pt>
                <c:pt idx="2974">
                  <c:v>1.0072810000000001</c:v>
                </c:pt>
                <c:pt idx="2975">
                  <c:v>1.027774</c:v>
                </c:pt>
                <c:pt idx="2976">
                  <c:v>1.1486829999999999</c:v>
                </c:pt>
                <c:pt idx="2977">
                  <c:v>1.0769569999999999</c:v>
                </c:pt>
                <c:pt idx="2978">
                  <c:v>1.0380199999999999</c:v>
                </c:pt>
                <c:pt idx="2979">
                  <c:v>1.052365</c:v>
                </c:pt>
                <c:pt idx="2980">
                  <c:v>1.0298229999999999</c:v>
                </c:pt>
                <c:pt idx="2981">
                  <c:v>1.0236749999999999</c:v>
                </c:pt>
                <c:pt idx="2982">
                  <c:v>1.060562</c:v>
                </c:pt>
                <c:pt idx="2983">
                  <c:v>1.0687599999999999</c:v>
                </c:pt>
                <c:pt idx="2984">
                  <c:v>0.99293500000000001</c:v>
                </c:pt>
                <c:pt idx="2985">
                  <c:v>1.052365</c:v>
                </c:pt>
                <c:pt idx="2986">
                  <c:v>1.0175270000000001</c:v>
                </c:pt>
                <c:pt idx="2987">
                  <c:v>1.06671</c:v>
                </c:pt>
                <c:pt idx="2988">
                  <c:v>1.1138440000000001</c:v>
                </c:pt>
                <c:pt idx="2989">
                  <c:v>1.0687599999999999</c:v>
                </c:pt>
                <c:pt idx="2990">
                  <c:v>0.96629399999999999</c:v>
                </c:pt>
                <c:pt idx="2991">
                  <c:v>1.1158939999999999</c:v>
                </c:pt>
                <c:pt idx="2992">
                  <c:v>1.0380199999999999</c:v>
                </c:pt>
                <c:pt idx="2993">
                  <c:v>0.96629399999999999</c:v>
                </c:pt>
                <c:pt idx="2994">
                  <c:v>1.013428</c:v>
                </c:pt>
                <c:pt idx="2995">
                  <c:v>0.94989999999999997</c:v>
                </c:pt>
                <c:pt idx="2996">
                  <c:v>0.96834399999999998</c:v>
                </c:pt>
                <c:pt idx="2997">
                  <c:v>0.984738</c:v>
                </c:pt>
                <c:pt idx="2998">
                  <c:v>1.0298229999999999</c:v>
                </c:pt>
                <c:pt idx="2999">
                  <c:v>1.027774</c:v>
                </c:pt>
                <c:pt idx="3000">
                  <c:v>0.98678699999999997</c:v>
                </c:pt>
                <c:pt idx="3001">
                  <c:v>1.1117950000000001</c:v>
                </c:pt>
                <c:pt idx="3002">
                  <c:v>1.0011330000000001</c:v>
                </c:pt>
                <c:pt idx="3003">
                  <c:v>1.0318719999999999</c:v>
                </c:pt>
                <c:pt idx="3004">
                  <c:v>0.98268900000000003</c:v>
                </c:pt>
                <c:pt idx="3005">
                  <c:v>0.84333599999999997</c:v>
                </c:pt>
                <c:pt idx="3006">
                  <c:v>0.98063999999999996</c:v>
                </c:pt>
                <c:pt idx="3007">
                  <c:v>1.0380199999999999</c:v>
                </c:pt>
                <c:pt idx="3008">
                  <c:v>0.88227299999999997</c:v>
                </c:pt>
                <c:pt idx="3009">
                  <c:v>1.0093300000000001</c:v>
                </c:pt>
                <c:pt idx="3010">
                  <c:v>1.052365</c:v>
                </c:pt>
                <c:pt idx="3011">
                  <c:v>1.0380199999999999</c:v>
                </c:pt>
                <c:pt idx="3012">
                  <c:v>1.0093300000000001</c:v>
                </c:pt>
                <c:pt idx="3013">
                  <c:v>1.0380199999999999</c:v>
                </c:pt>
                <c:pt idx="3014">
                  <c:v>1.0154780000000001</c:v>
                </c:pt>
                <c:pt idx="3015">
                  <c:v>1.1035980000000001</c:v>
                </c:pt>
                <c:pt idx="3016">
                  <c:v>1.046217</c:v>
                </c:pt>
                <c:pt idx="3017">
                  <c:v>1.0769569999999999</c:v>
                </c:pt>
                <c:pt idx="3018">
                  <c:v>1.06671</c:v>
                </c:pt>
                <c:pt idx="3019">
                  <c:v>1.06671</c:v>
                </c:pt>
                <c:pt idx="3020">
                  <c:v>1.1199920000000001</c:v>
                </c:pt>
                <c:pt idx="3021">
                  <c:v>1.0687599999999999</c:v>
                </c:pt>
                <c:pt idx="3022">
                  <c:v>0.89866699999999999</c:v>
                </c:pt>
                <c:pt idx="3023">
                  <c:v>1.193767</c:v>
                </c:pt>
                <c:pt idx="3024">
                  <c:v>1.09745</c:v>
                </c:pt>
                <c:pt idx="3025">
                  <c:v>1.083105</c:v>
                </c:pt>
                <c:pt idx="3026">
                  <c:v>1.0298229999999999</c:v>
                </c:pt>
                <c:pt idx="3027">
                  <c:v>1.0236749999999999</c:v>
                </c:pt>
                <c:pt idx="3028">
                  <c:v>1.0400689999999999</c:v>
                </c:pt>
                <c:pt idx="3029">
                  <c:v>1.1117950000000001</c:v>
                </c:pt>
                <c:pt idx="3030">
                  <c:v>0.98063999999999996</c:v>
                </c:pt>
                <c:pt idx="3031">
                  <c:v>1.074908</c:v>
                </c:pt>
                <c:pt idx="3032">
                  <c:v>1.0708089999999999</c:v>
                </c:pt>
                <c:pt idx="3033">
                  <c:v>1.2286060000000001</c:v>
                </c:pt>
                <c:pt idx="3034">
                  <c:v>1.027774</c:v>
                </c:pt>
                <c:pt idx="3035">
                  <c:v>1.0236749999999999</c:v>
                </c:pt>
                <c:pt idx="3036">
                  <c:v>1.003182</c:v>
                </c:pt>
                <c:pt idx="3037">
                  <c:v>1.058513</c:v>
                </c:pt>
                <c:pt idx="3038">
                  <c:v>1.0236749999999999</c:v>
                </c:pt>
                <c:pt idx="3039">
                  <c:v>1.091302</c:v>
                </c:pt>
                <c:pt idx="3040">
                  <c:v>1.013428</c:v>
                </c:pt>
                <c:pt idx="3041">
                  <c:v>1.0154780000000001</c:v>
                </c:pt>
                <c:pt idx="3042">
                  <c:v>0.97244200000000003</c:v>
                </c:pt>
                <c:pt idx="3043">
                  <c:v>1.0482670000000001</c:v>
                </c:pt>
                <c:pt idx="3044">
                  <c:v>1.0298229999999999</c:v>
                </c:pt>
                <c:pt idx="3045">
                  <c:v>1.0298229999999999</c:v>
                </c:pt>
                <c:pt idx="3046">
                  <c:v>0.95809699999999998</c:v>
                </c:pt>
                <c:pt idx="3047">
                  <c:v>0.99908300000000005</c:v>
                </c:pt>
                <c:pt idx="3048">
                  <c:v>1.027774</c:v>
                </c:pt>
                <c:pt idx="3049">
                  <c:v>1.0175270000000001</c:v>
                </c:pt>
                <c:pt idx="3050">
                  <c:v>0.95604800000000001</c:v>
                </c:pt>
                <c:pt idx="3051">
                  <c:v>1.0216259999999999</c:v>
                </c:pt>
                <c:pt idx="3052">
                  <c:v>1.046217</c:v>
                </c:pt>
                <c:pt idx="3053">
                  <c:v>1.044168</c:v>
                </c:pt>
                <c:pt idx="3054">
                  <c:v>1.1671260000000001</c:v>
                </c:pt>
                <c:pt idx="3055">
                  <c:v>1.005231</c:v>
                </c:pt>
                <c:pt idx="3056">
                  <c:v>0.99293500000000001</c:v>
                </c:pt>
                <c:pt idx="3057">
                  <c:v>1.0175270000000001</c:v>
                </c:pt>
                <c:pt idx="3058">
                  <c:v>1.0154780000000001</c:v>
                </c:pt>
                <c:pt idx="3059">
                  <c:v>0.99703399999999998</c:v>
                </c:pt>
                <c:pt idx="3060">
                  <c:v>1.046217</c:v>
                </c:pt>
                <c:pt idx="3061">
                  <c:v>1.0954010000000001</c:v>
                </c:pt>
                <c:pt idx="3062">
                  <c:v>1.0687599999999999</c:v>
                </c:pt>
                <c:pt idx="3063">
                  <c:v>1.081056</c:v>
                </c:pt>
                <c:pt idx="3064">
                  <c:v>1.0257240000000001</c:v>
                </c:pt>
                <c:pt idx="3065">
                  <c:v>0.99293500000000001</c:v>
                </c:pt>
                <c:pt idx="3066">
                  <c:v>1.0175270000000001</c:v>
                </c:pt>
                <c:pt idx="3067">
                  <c:v>0.82694199999999995</c:v>
                </c:pt>
                <c:pt idx="3068">
                  <c:v>1.093351</c:v>
                </c:pt>
                <c:pt idx="3069">
                  <c:v>1.083105</c:v>
                </c:pt>
                <c:pt idx="3070">
                  <c:v>1.0626119999999999</c:v>
                </c:pt>
                <c:pt idx="3071">
                  <c:v>1.0564640000000001</c:v>
                </c:pt>
                <c:pt idx="3072">
                  <c:v>0.99498500000000001</c:v>
                </c:pt>
                <c:pt idx="3073">
                  <c:v>0.98678699999999997</c:v>
                </c:pt>
                <c:pt idx="3074">
                  <c:v>1.0626119999999999</c:v>
                </c:pt>
                <c:pt idx="3075">
                  <c:v>0.99088600000000004</c:v>
                </c:pt>
                <c:pt idx="3076">
                  <c:v>1.0257240000000001</c:v>
                </c:pt>
                <c:pt idx="3077">
                  <c:v>1.093351</c:v>
                </c:pt>
                <c:pt idx="3078">
                  <c:v>1.0154780000000001</c:v>
                </c:pt>
                <c:pt idx="3079">
                  <c:v>0.97449200000000002</c:v>
                </c:pt>
                <c:pt idx="3080">
                  <c:v>1.089253</c:v>
                </c:pt>
                <c:pt idx="3081">
                  <c:v>1.1015489999999999</c:v>
                </c:pt>
                <c:pt idx="3082">
                  <c:v>1.052365</c:v>
                </c:pt>
                <c:pt idx="3083">
                  <c:v>1.0728580000000001</c:v>
                </c:pt>
                <c:pt idx="3084">
                  <c:v>1.0544150000000001</c:v>
                </c:pt>
                <c:pt idx="3085">
                  <c:v>1.089253</c:v>
                </c:pt>
                <c:pt idx="3086">
                  <c:v>1.0728580000000001</c:v>
                </c:pt>
                <c:pt idx="3087">
                  <c:v>1.074908</c:v>
                </c:pt>
                <c:pt idx="3088">
                  <c:v>0.95604800000000001</c:v>
                </c:pt>
                <c:pt idx="3089">
                  <c:v>1.1117950000000001</c:v>
                </c:pt>
                <c:pt idx="3090">
                  <c:v>1.050316</c:v>
                </c:pt>
                <c:pt idx="3091">
                  <c:v>1.011379</c:v>
                </c:pt>
                <c:pt idx="3092">
                  <c:v>1.1609780000000001</c:v>
                </c:pt>
                <c:pt idx="3093">
                  <c:v>1.003182</c:v>
                </c:pt>
                <c:pt idx="3094">
                  <c:v>1.0298229999999999</c:v>
                </c:pt>
                <c:pt idx="3095">
                  <c:v>1.0318719999999999</c:v>
                </c:pt>
                <c:pt idx="3096">
                  <c:v>1.0298229999999999</c:v>
                </c:pt>
                <c:pt idx="3097">
                  <c:v>1.013428</c:v>
                </c:pt>
                <c:pt idx="3098">
                  <c:v>1.005231</c:v>
                </c:pt>
                <c:pt idx="3099">
                  <c:v>1.0175270000000001</c:v>
                </c:pt>
                <c:pt idx="3100">
                  <c:v>1.074908</c:v>
                </c:pt>
                <c:pt idx="3101">
                  <c:v>1.2122109999999999</c:v>
                </c:pt>
                <c:pt idx="3102">
                  <c:v>1.1589290000000001</c:v>
                </c:pt>
                <c:pt idx="3103">
                  <c:v>1.050316</c:v>
                </c:pt>
                <c:pt idx="3104">
                  <c:v>1.085154</c:v>
                </c:pt>
                <c:pt idx="3105">
                  <c:v>1.0626119999999999</c:v>
                </c:pt>
                <c:pt idx="3106">
                  <c:v>1.0482670000000001</c:v>
                </c:pt>
                <c:pt idx="3107">
                  <c:v>1.011379</c:v>
                </c:pt>
                <c:pt idx="3108">
                  <c:v>1.0011330000000001</c:v>
                </c:pt>
                <c:pt idx="3109">
                  <c:v>0.94375200000000004</c:v>
                </c:pt>
                <c:pt idx="3110">
                  <c:v>1.105647</c:v>
                </c:pt>
                <c:pt idx="3111">
                  <c:v>1.035971</c:v>
                </c:pt>
                <c:pt idx="3112">
                  <c:v>1.0318719999999999</c:v>
                </c:pt>
                <c:pt idx="3113">
                  <c:v>1.083105</c:v>
                </c:pt>
                <c:pt idx="3114">
                  <c:v>1.146633</c:v>
                </c:pt>
                <c:pt idx="3115">
                  <c:v>1.1015489999999999</c:v>
                </c:pt>
                <c:pt idx="3116">
                  <c:v>0.98678699999999997</c:v>
                </c:pt>
                <c:pt idx="3117">
                  <c:v>1.044168</c:v>
                </c:pt>
                <c:pt idx="3118">
                  <c:v>1.0236749999999999</c:v>
                </c:pt>
                <c:pt idx="3119">
                  <c:v>1.0769569999999999</c:v>
                </c:pt>
                <c:pt idx="3120">
                  <c:v>1.027774</c:v>
                </c:pt>
                <c:pt idx="3121">
                  <c:v>1.0339210000000001</c:v>
                </c:pt>
                <c:pt idx="3122">
                  <c:v>1.011379</c:v>
                </c:pt>
                <c:pt idx="3123">
                  <c:v>1.0544150000000001</c:v>
                </c:pt>
                <c:pt idx="3124">
                  <c:v>0.98883699999999997</c:v>
                </c:pt>
                <c:pt idx="3125">
                  <c:v>1.136387</c:v>
                </c:pt>
                <c:pt idx="3126">
                  <c:v>1.093351</c:v>
                </c:pt>
                <c:pt idx="3127">
                  <c:v>1.1158939999999999</c:v>
                </c:pt>
                <c:pt idx="3128">
                  <c:v>0.89661800000000003</c:v>
                </c:pt>
                <c:pt idx="3129">
                  <c:v>1.099499</c:v>
                </c:pt>
                <c:pt idx="3130">
                  <c:v>1.1138440000000001</c:v>
                </c:pt>
                <c:pt idx="3131">
                  <c:v>1.140485</c:v>
                </c:pt>
                <c:pt idx="3132">
                  <c:v>1.0790059999999999</c:v>
                </c:pt>
                <c:pt idx="3133">
                  <c:v>1.0216259999999999</c:v>
                </c:pt>
                <c:pt idx="3134">
                  <c:v>0.99498500000000001</c:v>
                </c:pt>
                <c:pt idx="3135">
                  <c:v>0.99908300000000005</c:v>
                </c:pt>
                <c:pt idx="3136">
                  <c:v>1.0298229999999999</c:v>
                </c:pt>
                <c:pt idx="3137">
                  <c:v>1.058513</c:v>
                </c:pt>
                <c:pt idx="3138">
                  <c:v>1.0175270000000001</c:v>
                </c:pt>
                <c:pt idx="3139">
                  <c:v>1.0236749999999999</c:v>
                </c:pt>
                <c:pt idx="3140">
                  <c:v>1.042119</c:v>
                </c:pt>
                <c:pt idx="3141">
                  <c:v>1.091302</c:v>
                </c:pt>
                <c:pt idx="3142">
                  <c:v>1.0257240000000001</c:v>
                </c:pt>
                <c:pt idx="3143">
                  <c:v>1.0380199999999999</c:v>
                </c:pt>
                <c:pt idx="3144">
                  <c:v>1.044168</c:v>
                </c:pt>
                <c:pt idx="3145">
                  <c:v>1.0400689999999999</c:v>
                </c:pt>
                <c:pt idx="3146">
                  <c:v>1.0769569999999999</c:v>
                </c:pt>
                <c:pt idx="3147">
                  <c:v>1.0236749999999999</c:v>
                </c:pt>
                <c:pt idx="3148">
                  <c:v>1.013428</c:v>
                </c:pt>
                <c:pt idx="3149">
                  <c:v>1.1507320000000001</c:v>
                </c:pt>
                <c:pt idx="3150">
                  <c:v>1.1671260000000001</c:v>
                </c:pt>
                <c:pt idx="3151">
                  <c:v>0.95399900000000004</c:v>
                </c:pt>
                <c:pt idx="3152">
                  <c:v>1.0072810000000001</c:v>
                </c:pt>
                <c:pt idx="3153">
                  <c:v>1.083105</c:v>
                </c:pt>
                <c:pt idx="3154">
                  <c:v>1.124091</c:v>
                </c:pt>
                <c:pt idx="3155">
                  <c:v>1.0093300000000001</c:v>
                </c:pt>
                <c:pt idx="3156">
                  <c:v>1.0646610000000001</c:v>
                </c:pt>
                <c:pt idx="3157">
                  <c:v>1.0072810000000001</c:v>
                </c:pt>
                <c:pt idx="3158">
                  <c:v>1.06671</c:v>
                </c:pt>
                <c:pt idx="3159">
                  <c:v>1.081056</c:v>
                </c:pt>
                <c:pt idx="3160">
                  <c:v>1.06671</c:v>
                </c:pt>
                <c:pt idx="3161">
                  <c:v>1.0954010000000001</c:v>
                </c:pt>
                <c:pt idx="3162">
                  <c:v>1.060562</c:v>
                </c:pt>
                <c:pt idx="3163">
                  <c:v>1.0626119999999999</c:v>
                </c:pt>
                <c:pt idx="3164">
                  <c:v>1.083105</c:v>
                </c:pt>
                <c:pt idx="3165">
                  <c:v>1.0687599999999999</c:v>
                </c:pt>
                <c:pt idx="3166">
                  <c:v>0.97244200000000003</c:v>
                </c:pt>
                <c:pt idx="3167">
                  <c:v>1.011379</c:v>
                </c:pt>
                <c:pt idx="3168">
                  <c:v>1.042119</c:v>
                </c:pt>
                <c:pt idx="3169">
                  <c:v>1.0380199999999999</c:v>
                </c:pt>
                <c:pt idx="3170">
                  <c:v>0.947851</c:v>
                </c:pt>
                <c:pt idx="3171">
                  <c:v>1.0216259999999999</c:v>
                </c:pt>
                <c:pt idx="3172">
                  <c:v>0.96629399999999999</c:v>
                </c:pt>
                <c:pt idx="3173">
                  <c:v>1.0769569999999999</c:v>
                </c:pt>
                <c:pt idx="3174">
                  <c:v>1.0687599999999999</c:v>
                </c:pt>
                <c:pt idx="3175">
                  <c:v>1.105647</c:v>
                </c:pt>
                <c:pt idx="3176">
                  <c:v>0.93760399999999999</c:v>
                </c:pt>
                <c:pt idx="3177">
                  <c:v>1.019576</c:v>
                </c:pt>
                <c:pt idx="3178">
                  <c:v>0.984738</c:v>
                </c:pt>
                <c:pt idx="3179">
                  <c:v>1.019576</c:v>
                </c:pt>
                <c:pt idx="3180">
                  <c:v>1.0236749999999999</c:v>
                </c:pt>
                <c:pt idx="3181">
                  <c:v>1.0339210000000001</c:v>
                </c:pt>
                <c:pt idx="3182">
                  <c:v>0.97244200000000003</c:v>
                </c:pt>
                <c:pt idx="3183">
                  <c:v>1.035971</c:v>
                </c:pt>
                <c:pt idx="3184">
                  <c:v>1.0872029999999999</c:v>
                </c:pt>
                <c:pt idx="3185">
                  <c:v>0.99088600000000004</c:v>
                </c:pt>
                <c:pt idx="3186">
                  <c:v>1.0400689999999999</c:v>
                </c:pt>
                <c:pt idx="3187">
                  <c:v>0.984738</c:v>
                </c:pt>
                <c:pt idx="3188">
                  <c:v>1.0154780000000001</c:v>
                </c:pt>
                <c:pt idx="3189">
                  <c:v>0.96014600000000005</c:v>
                </c:pt>
                <c:pt idx="3190">
                  <c:v>1.0544150000000001</c:v>
                </c:pt>
                <c:pt idx="3191">
                  <c:v>1.035971</c:v>
                </c:pt>
                <c:pt idx="3192">
                  <c:v>1.050316</c:v>
                </c:pt>
                <c:pt idx="3193">
                  <c:v>0.97449200000000002</c:v>
                </c:pt>
                <c:pt idx="3194">
                  <c:v>1.0544150000000001</c:v>
                </c:pt>
                <c:pt idx="3195">
                  <c:v>1.0708089999999999</c:v>
                </c:pt>
                <c:pt idx="3196">
                  <c:v>1.1261399999999999</c:v>
                </c:pt>
                <c:pt idx="3197">
                  <c:v>1.06671</c:v>
                </c:pt>
                <c:pt idx="3198">
                  <c:v>1.138436</c:v>
                </c:pt>
                <c:pt idx="3199">
                  <c:v>1.0482670000000001</c:v>
                </c:pt>
                <c:pt idx="3200">
                  <c:v>1.12819</c:v>
                </c:pt>
                <c:pt idx="3201">
                  <c:v>0.98268900000000003</c:v>
                </c:pt>
                <c:pt idx="3202">
                  <c:v>1.052365</c:v>
                </c:pt>
                <c:pt idx="3203">
                  <c:v>1.042119</c:v>
                </c:pt>
                <c:pt idx="3204">
                  <c:v>1.0257240000000001</c:v>
                </c:pt>
                <c:pt idx="3205">
                  <c:v>1.0769569999999999</c:v>
                </c:pt>
                <c:pt idx="3206">
                  <c:v>0.94989999999999997</c:v>
                </c:pt>
                <c:pt idx="3207">
                  <c:v>1.052365</c:v>
                </c:pt>
                <c:pt idx="3208">
                  <c:v>1.0216259999999999</c:v>
                </c:pt>
                <c:pt idx="3209">
                  <c:v>1.011379</c:v>
                </c:pt>
                <c:pt idx="3210">
                  <c:v>0.97858999999999996</c:v>
                </c:pt>
                <c:pt idx="3211">
                  <c:v>1.013428</c:v>
                </c:pt>
                <c:pt idx="3212">
                  <c:v>1.130239</c:v>
                </c:pt>
                <c:pt idx="3213">
                  <c:v>1.0626119999999999</c:v>
                </c:pt>
                <c:pt idx="3214">
                  <c:v>1.1158939999999999</c:v>
                </c:pt>
                <c:pt idx="3215">
                  <c:v>1.138436</c:v>
                </c:pt>
                <c:pt idx="3216">
                  <c:v>1.044168</c:v>
                </c:pt>
                <c:pt idx="3217">
                  <c:v>1.138436</c:v>
                </c:pt>
                <c:pt idx="3218">
                  <c:v>1.0646610000000001</c:v>
                </c:pt>
                <c:pt idx="3219">
                  <c:v>1.0728580000000001</c:v>
                </c:pt>
                <c:pt idx="3220">
                  <c:v>1.0687599999999999</c:v>
                </c:pt>
                <c:pt idx="3221">
                  <c:v>0.97449200000000002</c:v>
                </c:pt>
                <c:pt idx="3222">
                  <c:v>1.044168</c:v>
                </c:pt>
                <c:pt idx="3223">
                  <c:v>0.99088600000000004</c:v>
                </c:pt>
                <c:pt idx="3224">
                  <c:v>1.09745</c:v>
                </c:pt>
                <c:pt idx="3225">
                  <c:v>1.027774</c:v>
                </c:pt>
                <c:pt idx="3226">
                  <c:v>1.06671</c:v>
                </c:pt>
                <c:pt idx="3227">
                  <c:v>0.95604800000000001</c:v>
                </c:pt>
                <c:pt idx="3228">
                  <c:v>1.0769569999999999</c:v>
                </c:pt>
                <c:pt idx="3229">
                  <c:v>1.099499</c:v>
                </c:pt>
                <c:pt idx="3230">
                  <c:v>1.052365</c:v>
                </c:pt>
                <c:pt idx="3231">
                  <c:v>1.1138440000000001</c:v>
                </c:pt>
                <c:pt idx="3232">
                  <c:v>1.081056</c:v>
                </c:pt>
                <c:pt idx="3233">
                  <c:v>0.94989999999999997</c:v>
                </c:pt>
                <c:pt idx="3234">
                  <c:v>1.058513</c:v>
                </c:pt>
                <c:pt idx="3235">
                  <c:v>1.1015489999999999</c:v>
                </c:pt>
                <c:pt idx="3236">
                  <c:v>0.99088600000000004</c:v>
                </c:pt>
                <c:pt idx="3237">
                  <c:v>1.0257240000000001</c:v>
                </c:pt>
                <c:pt idx="3238">
                  <c:v>1.074908</c:v>
                </c:pt>
                <c:pt idx="3239">
                  <c:v>1.042119</c:v>
                </c:pt>
                <c:pt idx="3240">
                  <c:v>1.042119</c:v>
                </c:pt>
                <c:pt idx="3241">
                  <c:v>1.0482670000000001</c:v>
                </c:pt>
                <c:pt idx="3242">
                  <c:v>1.0318719999999999</c:v>
                </c:pt>
                <c:pt idx="3243">
                  <c:v>0.92325900000000005</c:v>
                </c:pt>
                <c:pt idx="3244">
                  <c:v>1.0872029999999999</c:v>
                </c:pt>
                <c:pt idx="3245">
                  <c:v>0.88637100000000002</c:v>
                </c:pt>
                <c:pt idx="3246">
                  <c:v>1.0298229999999999</c:v>
                </c:pt>
                <c:pt idx="3247">
                  <c:v>1.0872029999999999</c:v>
                </c:pt>
                <c:pt idx="3248">
                  <c:v>0.97449200000000002</c:v>
                </c:pt>
                <c:pt idx="3249">
                  <c:v>1.0216259999999999</c:v>
                </c:pt>
                <c:pt idx="3250">
                  <c:v>1.0544150000000001</c:v>
                </c:pt>
                <c:pt idx="3251">
                  <c:v>1.0093300000000001</c:v>
                </c:pt>
                <c:pt idx="3252">
                  <c:v>1.0544150000000001</c:v>
                </c:pt>
                <c:pt idx="3253">
                  <c:v>1.019576</c:v>
                </c:pt>
                <c:pt idx="3254">
                  <c:v>1.0687599999999999</c:v>
                </c:pt>
                <c:pt idx="3255">
                  <c:v>1.0072810000000001</c:v>
                </c:pt>
                <c:pt idx="3256">
                  <c:v>1.052365</c:v>
                </c:pt>
                <c:pt idx="3257">
                  <c:v>0.99703399999999998</c:v>
                </c:pt>
                <c:pt idx="3258">
                  <c:v>1.0646610000000001</c:v>
                </c:pt>
                <c:pt idx="3259">
                  <c:v>1.0626119999999999</c:v>
                </c:pt>
                <c:pt idx="3260">
                  <c:v>1.074908</c:v>
                </c:pt>
                <c:pt idx="3261">
                  <c:v>0.95809699999999998</c:v>
                </c:pt>
                <c:pt idx="3262">
                  <c:v>1.013428</c:v>
                </c:pt>
                <c:pt idx="3263">
                  <c:v>0.93760399999999999</c:v>
                </c:pt>
                <c:pt idx="3264">
                  <c:v>1.044168</c:v>
                </c:pt>
                <c:pt idx="3265">
                  <c:v>1.0236749999999999</c:v>
                </c:pt>
                <c:pt idx="3266">
                  <c:v>1.1015489999999999</c:v>
                </c:pt>
                <c:pt idx="3267">
                  <c:v>1.0708089999999999</c:v>
                </c:pt>
                <c:pt idx="3268">
                  <c:v>1.1097459999999999</c:v>
                </c:pt>
                <c:pt idx="3269">
                  <c:v>0.98063999999999996</c:v>
                </c:pt>
                <c:pt idx="3270">
                  <c:v>1.050316</c:v>
                </c:pt>
                <c:pt idx="3271">
                  <c:v>1.042119</c:v>
                </c:pt>
                <c:pt idx="3272">
                  <c:v>1.0257240000000001</c:v>
                </c:pt>
                <c:pt idx="3273">
                  <c:v>1.081056</c:v>
                </c:pt>
                <c:pt idx="3274">
                  <c:v>1.052365</c:v>
                </c:pt>
                <c:pt idx="3275">
                  <c:v>1.09745</c:v>
                </c:pt>
                <c:pt idx="3276">
                  <c:v>1.124091</c:v>
                </c:pt>
                <c:pt idx="3277">
                  <c:v>1.06671</c:v>
                </c:pt>
                <c:pt idx="3278">
                  <c:v>1.0626119999999999</c:v>
                </c:pt>
                <c:pt idx="3279">
                  <c:v>0.984738</c:v>
                </c:pt>
                <c:pt idx="3280">
                  <c:v>1.035971</c:v>
                </c:pt>
                <c:pt idx="3281">
                  <c:v>1.1609780000000001</c:v>
                </c:pt>
                <c:pt idx="3282">
                  <c:v>0.91096299999999997</c:v>
                </c:pt>
                <c:pt idx="3283">
                  <c:v>1.013428</c:v>
                </c:pt>
                <c:pt idx="3284">
                  <c:v>1.0175270000000001</c:v>
                </c:pt>
                <c:pt idx="3285">
                  <c:v>0.89456899999999995</c:v>
                </c:pt>
                <c:pt idx="3286">
                  <c:v>1.0011330000000001</c:v>
                </c:pt>
                <c:pt idx="3287">
                  <c:v>1.058513</c:v>
                </c:pt>
                <c:pt idx="3288">
                  <c:v>0.99498500000000001</c:v>
                </c:pt>
                <c:pt idx="3289">
                  <c:v>0.945801</c:v>
                </c:pt>
                <c:pt idx="3290">
                  <c:v>1.042119</c:v>
                </c:pt>
                <c:pt idx="3291">
                  <c:v>1.0257240000000001</c:v>
                </c:pt>
                <c:pt idx="3292">
                  <c:v>1.0339210000000001</c:v>
                </c:pt>
                <c:pt idx="3293">
                  <c:v>1.035971</c:v>
                </c:pt>
                <c:pt idx="3294">
                  <c:v>1.0687599999999999</c:v>
                </c:pt>
                <c:pt idx="3295">
                  <c:v>1.1425350000000001</c:v>
                </c:pt>
                <c:pt idx="3296">
                  <c:v>1.060562</c:v>
                </c:pt>
                <c:pt idx="3297">
                  <c:v>1.0216259999999999</c:v>
                </c:pt>
                <c:pt idx="3298">
                  <c:v>1.0687599999999999</c:v>
                </c:pt>
                <c:pt idx="3299">
                  <c:v>1.052365</c:v>
                </c:pt>
                <c:pt idx="3300">
                  <c:v>0.945801</c:v>
                </c:pt>
                <c:pt idx="3301">
                  <c:v>1.003182</c:v>
                </c:pt>
                <c:pt idx="3302">
                  <c:v>1.0564640000000001</c:v>
                </c:pt>
                <c:pt idx="3303">
                  <c:v>1.0728580000000001</c:v>
                </c:pt>
                <c:pt idx="3304">
                  <c:v>1.179422</c:v>
                </c:pt>
                <c:pt idx="3305">
                  <c:v>0.94375200000000004</c:v>
                </c:pt>
                <c:pt idx="3306">
                  <c:v>1.0380199999999999</c:v>
                </c:pt>
                <c:pt idx="3307">
                  <c:v>1.06671</c:v>
                </c:pt>
                <c:pt idx="3308">
                  <c:v>0.98268900000000003</c:v>
                </c:pt>
                <c:pt idx="3309">
                  <c:v>1.042119</c:v>
                </c:pt>
                <c:pt idx="3310">
                  <c:v>1.1548309999999999</c:v>
                </c:pt>
                <c:pt idx="3311">
                  <c:v>1.0216259999999999</c:v>
                </c:pt>
                <c:pt idx="3312">
                  <c:v>1.0339210000000001</c:v>
                </c:pt>
                <c:pt idx="3313">
                  <c:v>0.99498500000000001</c:v>
                </c:pt>
                <c:pt idx="3314">
                  <c:v>0.96014600000000005</c:v>
                </c:pt>
                <c:pt idx="3315">
                  <c:v>1.0400689999999999</c:v>
                </c:pt>
                <c:pt idx="3316">
                  <c:v>0.97449200000000002</c:v>
                </c:pt>
                <c:pt idx="3317">
                  <c:v>1.0380199999999999</c:v>
                </c:pt>
                <c:pt idx="3318">
                  <c:v>0.98883699999999997</c:v>
                </c:pt>
                <c:pt idx="3319">
                  <c:v>1.0072810000000001</c:v>
                </c:pt>
                <c:pt idx="3320">
                  <c:v>0.92530800000000002</c:v>
                </c:pt>
                <c:pt idx="3321">
                  <c:v>1.046217</c:v>
                </c:pt>
                <c:pt idx="3322">
                  <c:v>1.013428</c:v>
                </c:pt>
                <c:pt idx="3323">
                  <c:v>1.1035980000000001</c:v>
                </c:pt>
                <c:pt idx="3324">
                  <c:v>1.042119</c:v>
                </c:pt>
                <c:pt idx="3325">
                  <c:v>1.124091</c:v>
                </c:pt>
                <c:pt idx="3326">
                  <c:v>1.0072810000000001</c:v>
                </c:pt>
                <c:pt idx="3327">
                  <c:v>1.052365</c:v>
                </c:pt>
                <c:pt idx="3328">
                  <c:v>0.97654099999999999</c:v>
                </c:pt>
                <c:pt idx="3329">
                  <c:v>1.0728580000000001</c:v>
                </c:pt>
                <c:pt idx="3330">
                  <c:v>0.99498500000000001</c:v>
                </c:pt>
                <c:pt idx="3331">
                  <c:v>1.124091</c:v>
                </c:pt>
                <c:pt idx="3332">
                  <c:v>1.060562</c:v>
                </c:pt>
                <c:pt idx="3333">
                  <c:v>1.0236749999999999</c:v>
                </c:pt>
                <c:pt idx="3334">
                  <c:v>1.0954010000000001</c:v>
                </c:pt>
                <c:pt idx="3335">
                  <c:v>1.035971</c:v>
                </c:pt>
                <c:pt idx="3336">
                  <c:v>1.0790059999999999</c:v>
                </c:pt>
                <c:pt idx="3337">
                  <c:v>1.0646610000000001</c:v>
                </c:pt>
                <c:pt idx="3338">
                  <c:v>1.093351</c:v>
                </c:pt>
                <c:pt idx="3339">
                  <c:v>1.011379</c:v>
                </c:pt>
                <c:pt idx="3340">
                  <c:v>1.019576</c:v>
                </c:pt>
                <c:pt idx="3341">
                  <c:v>1.1015489999999999</c:v>
                </c:pt>
                <c:pt idx="3342">
                  <c:v>0.94375200000000004</c:v>
                </c:pt>
                <c:pt idx="3343">
                  <c:v>1.081056</c:v>
                </c:pt>
                <c:pt idx="3344">
                  <c:v>1.0626119999999999</c:v>
                </c:pt>
                <c:pt idx="3345">
                  <c:v>1.0646610000000001</c:v>
                </c:pt>
                <c:pt idx="3346">
                  <c:v>0.99088600000000004</c:v>
                </c:pt>
                <c:pt idx="3347">
                  <c:v>1.052365</c:v>
                </c:pt>
                <c:pt idx="3348">
                  <c:v>1.0482670000000001</c:v>
                </c:pt>
                <c:pt idx="3349">
                  <c:v>1.1650769999999999</c:v>
                </c:pt>
                <c:pt idx="3350">
                  <c:v>1.044168</c:v>
                </c:pt>
                <c:pt idx="3351">
                  <c:v>0.945801</c:v>
                </c:pt>
                <c:pt idx="3352">
                  <c:v>1.074908</c:v>
                </c:pt>
                <c:pt idx="3353">
                  <c:v>1.0400689999999999</c:v>
                </c:pt>
                <c:pt idx="3354">
                  <c:v>1.1138440000000001</c:v>
                </c:pt>
                <c:pt idx="3355">
                  <c:v>1.0728580000000001</c:v>
                </c:pt>
                <c:pt idx="3356">
                  <c:v>1.12819</c:v>
                </c:pt>
                <c:pt idx="3357">
                  <c:v>1.0708089999999999</c:v>
                </c:pt>
                <c:pt idx="3358">
                  <c:v>1.052365</c:v>
                </c:pt>
                <c:pt idx="3359">
                  <c:v>1.0216259999999999</c:v>
                </c:pt>
                <c:pt idx="3360">
                  <c:v>0.98883699999999997</c:v>
                </c:pt>
                <c:pt idx="3361">
                  <c:v>1.0298229999999999</c:v>
                </c:pt>
                <c:pt idx="3362">
                  <c:v>0.96014600000000005</c:v>
                </c:pt>
                <c:pt idx="3363">
                  <c:v>1.1097459999999999</c:v>
                </c:pt>
                <c:pt idx="3364">
                  <c:v>1.0646610000000001</c:v>
                </c:pt>
                <c:pt idx="3365">
                  <c:v>0.906864</c:v>
                </c:pt>
                <c:pt idx="3366">
                  <c:v>1.091302</c:v>
                </c:pt>
                <c:pt idx="3367">
                  <c:v>0.99293500000000001</c:v>
                </c:pt>
                <c:pt idx="3368">
                  <c:v>0.98268900000000003</c:v>
                </c:pt>
                <c:pt idx="3369">
                  <c:v>1.0646610000000001</c:v>
                </c:pt>
                <c:pt idx="3370">
                  <c:v>1.0544150000000001</c:v>
                </c:pt>
                <c:pt idx="3371">
                  <c:v>1.12819</c:v>
                </c:pt>
                <c:pt idx="3372">
                  <c:v>1.089253</c:v>
                </c:pt>
                <c:pt idx="3373">
                  <c:v>1.003182</c:v>
                </c:pt>
                <c:pt idx="3374">
                  <c:v>1.0626119999999999</c:v>
                </c:pt>
                <c:pt idx="3375">
                  <c:v>1.0544150000000001</c:v>
                </c:pt>
                <c:pt idx="3376">
                  <c:v>1.0646610000000001</c:v>
                </c:pt>
                <c:pt idx="3377">
                  <c:v>1.060562</c:v>
                </c:pt>
                <c:pt idx="3378">
                  <c:v>1.0216259999999999</c:v>
                </c:pt>
                <c:pt idx="3379">
                  <c:v>0.99703399999999998</c:v>
                </c:pt>
                <c:pt idx="3380">
                  <c:v>0.90071699999999999</c:v>
                </c:pt>
                <c:pt idx="3381">
                  <c:v>0.97654099999999999</c:v>
                </c:pt>
                <c:pt idx="3382">
                  <c:v>1.083105</c:v>
                </c:pt>
                <c:pt idx="3383">
                  <c:v>1.074908</c:v>
                </c:pt>
                <c:pt idx="3384">
                  <c:v>1.1117950000000001</c:v>
                </c:pt>
                <c:pt idx="3385">
                  <c:v>1.044168</c:v>
                </c:pt>
                <c:pt idx="3386">
                  <c:v>0.98268900000000003</c:v>
                </c:pt>
                <c:pt idx="3387">
                  <c:v>1.09745</c:v>
                </c:pt>
                <c:pt idx="3388">
                  <c:v>0.95194900000000005</c:v>
                </c:pt>
                <c:pt idx="3389">
                  <c:v>0.99293500000000001</c:v>
                </c:pt>
                <c:pt idx="3390">
                  <c:v>1.0482670000000001</c:v>
                </c:pt>
                <c:pt idx="3391">
                  <c:v>1.013428</c:v>
                </c:pt>
                <c:pt idx="3392">
                  <c:v>1.0400689999999999</c:v>
                </c:pt>
                <c:pt idx="3393">
                  <c:v>1.091302</c:v>
                </c:pt>
                <c:pt idx="3394">
                  <c:v>1.0482670000000001</c:v>
                </c:pt>
                <c:pt idx="3395">
                  <c:v>1.144584</c:v>
                </c:pt>
                <c:pt idx="3396">
                  <c:v>0.99908300000000005</c:v>
                </c:pt>
                <c:pt idx="3397">
                  <c:v>0.97449200000000002</c:v>
                </c:pt>
                <c:pt idx="3398">
                  <c:v>1.0544150000000001</c:v>
                </c:pt>
                <c:pt idx="3399">
                  <c:v>1.0564640000000001</c:v>
                </c:pt>
                <c:pt idx="3400">
                  <c:v>0.98063999999999996</c:v>
                </c:pt>
                <c:pt idx="3401">
                  <c:v>1.0769569999999999</c:v>
                </c:pt>
                <c:pt idx="3402">
                  <c:v>1.0544150000000001</c:v>
                </c:pt>
                <c:pt idx="3403">
                  <c:v>1.060562</c:v>
                </c:pt>
                <c:pt idx="3404">
                  <c:v>1.0257240000000001</c:v>
                </c:pt>
                <c:pt idx="3405">
                  <c:v>1.124091</c:v>
                </c:pt>
                <c:pt idx="3406">
                  <c:v>1.0790059999999999</c:v>
                </c:pt>
                <c:pt idx="3407">
                  <c:v>0.85563199999999995</c:v>
                </c:pt>
                <c:pt idx="3408">
                  <c:v>1.0482670000000001</c:v>
                </c:pt>
                <c:pt idx="3409">
                  <c:v>1.1035980000000001</c:v>
                </c:pt>
                <c:pt idx="3410">
                  <c:v>1.0728580000000001</c:v>
                </c:pt>
                <c:pt idx="3411">
                  <c:v>1.0400689999999999</c:v>
                </c:pt>
                <c:pt idx="3412">
                  <c:v>0.98063999999999996</c:v>
                </c:pt>
                <c:pt idx="3413">
                  <c:v>0.99908300000000005</c:v>
                </c:pt>
                <c:pt idx="3414">
                  <c:v>1.013428</c:v>
                </c:pt>
                <c:pt idx="3415">
                  <c:v>1.044168</c:v>
                </c:pt>
                <c:pt idx="3416">
                  <c:v>1.0011330000000001</c:v>
                </c:pt>
                <c:pt idx="3417">
                  <c:v>0.97449200000000002</c:v>
                </c:pt>
                <c:pt idx="3418">
                  <c:v>1.0298229999999999</c:v>
                </c:pt>
                <c:pt idx="3419">
                  <c:v>1.011379</c:v>
                </c:pt>
                <c:pt idx="3420">
                  <c:v>1.0687599999999999</c:v>
                </c:pt>
                <c:pt idx="3421">
                  <c:v>1.0072810000000001</c:v>
                </c:pt>
                <c:pt idx="3422">
                  <c:v>1.0626119999999999</c:v>
                </c:pt>
                <c:pt idx="3423">
                  <c:v>1.0318719999999999</c:v>
                </c:pt>
                <c:pt idx="3424">
                  <c:v>1.0093300000000001</c:v>
                </c:pt>
                <c:pt idx="3425">
                  <c:v>1.0687599999999999</c:v>
                </c:pt>
                <c:pt idx="3426">
                  <c:v>0.93145599999999995</c:v>
                </c:pt>
                <c:pt idx="3427">
                  <c:v>0.99498500000000001</c:v>
                </c:pt>
                <c:pt idx="3428">
                  <c:v>1.089253</c:v>
                </c:pt>
                <c:pt idx="3429">
                  <c:v>0.99293500000000001</c:v>
                </c:pt>
                <c:pt idx="3430">
                  <c:v>1.0400689999999999</c:v>
                </c:pt>
                <c:pt idx="3431">
                  <c:v>1.0769569999999999</c:v>
                </c:pt>
                <c:pt idx="3432">
                  <c:v>1.019576</c:v>
                </c:pt>
                <c:pt idx="3433">
                  <c:v>0.96219600000000005</c:v>
                </c:pt>
                <c:pt idx="3434">
                  <c:v>0.97039299999999995</c:v>
                </c:pt>
                <c:pt idx="3435">
                  <c:v>0.97449200000000002</c:v>
                </c:pt>
                <c:pt idx="3436">
                  <c:v>1.060562</c:v>
                </c:pt>
                <c:pt idx="3437">
                  <c:v>1.091302</c:v>
                </c:pt>
                <c:pt idx="3438">
                  <c:v>1.0236749999999999</c:v>
                </c:pt>
                <c:pt idx="3439">
                  <c:v>1.005231</c:v>
                </c:pt>
                <c:pt idx="3440">
                  <c:v>1.0482670000000001</c:v>
                </c:pt>
                <c:pt idx="3441">
                  <c:v>1.1076969999999999</c:v>
                </c:pt>
                <c:pt idx="3442">
                  <c:v>0.98883699999999997</c:v>
                </c:pt>
                <c:pt idx="3443">
                  <c:v>0.93760399999999999</c:v>
                </c:pt>
                <c:pt idx="3444">
                  <c:v>1.089253</c:v>
                </c:pt>
                <c:pt idx="3445">
                  <c:v>1.013428</c:v>
                </c:pt>
                <c:pt idx="3446">
                  <c:v>1.0564640000000001</c:v>
                </c:pt>
                <c:pt idx="3447">
                  <c:v>1.0728580000000001</c:v>
                </c:pt>
                <c:pt idx="3448">
                  <c:v>1.005231</c:v>
                </c:pt>
                <c:pt idx="3449">
                  <c:v>1.1076969999999999</c:v>
                </c:pt>
                <c:pt idx="3450">
                  <c:v>0.99908300000000005</c:v>
                </c:pt>
                <c:pt idx="3451">
                  <c:v>0.98063999999999996</c:v>
                </c:pt>
                <c:pt idx="3452">
                  <c:v>1.013428</c:v>
                </c:pt>
                <c:pt idx="3453">
                  <c:v>1.0626119999999999</c:v>
                </c:pt>
                <c:pt idx="3454">
                  <c:v>0.94170299999999996</c:v>
                </c:pt>
                <c:pt idx="3455">
                  <c:v>0.99908300000000005</c:v>
                </c:pt>
                <c:pt idx="3456">
                  <c:v>1.042119</c:v>
                </c:pt>
                <c:pt idx="3457">
                  <c:v>1.0093300000000001</c:v>
                </c:pt>
                <c:pt idx="3458">
                  <c:v>1.091302</c:v>
                </c:pt>
                <c:pt idx="3459">
                  <c:v>1.0790059999999999</c:v>
                </c:pt>
                <c:pt idx="3460">
                  <c:v>1.0298229999999999</c:v>
                </c:pt>
                <c:pt idx="3461">
                  <c:v>0.947851</c:v>
                </c:pt>
                <c:pt idx="3462">
                  <c:v>1.027774</c:v>
                </c:pt>
                <c:pt idx="3463">
                  <c:v>1.0257240000000001</c:v>
                </c:pt>
                <c:pt idx="3464">
                  <c:v>1.0544150000000001</c:v>
                </c:pt>
                <c:pt idx="3465">
                  <c:v>0.95399900000000004</c:v>
                </c:pt>
                <c:pt idx="3466">
                  <c:v>1.081056</c:v>
                </c:pt>
                <c:pt idx="3467">
                  <c:v>1.011379</c:v>
                </c:pt>
                <c:pt idx="3468">
                  <c:v>1.0339210000000001</c:v>
                </c:pt>
                <c:pt idx="3469">
                  <c:v>0.93760399999999999</c:v>
                </c:pt>
                <c:pt idx="3470">
                  <c:v>1.0175270000000001</c:v>
                </c:pt>
                <c:pt idx="3471">
                  <c:v>1.0564640000000001</c:v>
                </c:pt>
                <c:pt idx="3472">
                  <c:v>1.1097459999999999</c:v>
                </c:pt>
                <c:pt idx="3473">
                  <c:v>0.98678699999999997</c:v>
                </c:pt>
                <c:pt idx="3474">
                  <c:v>1.0482670000000001</c:v>
                </c:pt>
                <c:pt idx="3475">
                  <c:v>1.089253</c:v>
                </c:pt>
                <c:pt idx="3476">
                  <c:v>1.0769569999999999</c:v>
                </c:pt>
                <c:pt idx="3477">
                  <c:v>1.044168</c:v>
                </c:pt>
                <c:pt idx="3478">
                  <c:v>1.050316</c:v>
                </c:pt>
                <c:pt idx="3479">
                  <c:v>1.005231</c:v>
                </c:pt>
                <c:pt idx="3480">
                  <c:v>1.005231</c:v>
                </c:pt>
                <c:pt idx="3481">
                  <c:v>1.089253</c:v>
                </c:pt>
                <c:pt idx="3482">
                  <c:v>1.0216259999999999</c:v>
                </c:pt>
                <c:pt idx="3483">
                  <c:v>1.1199920000000001</c:v>
                </c:pt>
                <c:pt idx="3484">
                  <c:v>1.130239</c:v>
                </c:pt>
                <c:pt idx="3485">
                  <c:v>1.074908</c:v>
                </c:pt>
                <c:pt idx="3486">
                  <c:v>1.0380199999999999</c:v>
                </c:pt>
                <c:pt idx="3487">
                  <c:v>1.050316</c:v>
                </c:pt>
                <c:pt idx="3488">
                  <c:v>0.93555500000000003</c:v>
                </c:pt>
                <c:pt idx="3489">
                  <c:v>1.0626119999999999</c:v>
                </c:pt>
                <c:pt idx="3490">
                  <c:v>0.96424500000000002</c:v>
                </c:pt>
                <c:pt idx="3491">
                  <c:v>1.0400689999999999</c:v>
                </c:pt>
                <c:pt idx="3492">
                  <c:v>1.0728580000000001</c:v>
                </c:pt>
                <c:pt idx="3493">
                  <c:v>0.96834399999999998</c:v>
                </c:pt>
                <c:pt idx="3494">
                  <c:v>1.0626119999999999</c:v>
                </c:pt>
                <c:pt idx="3495">
                  <c:v>0.98063999999999996</c:v>
                </c:pt>
                <c:pt idx="3496">
                  <c:v>1.0646610000000001</c:v>
                </c:pt>
                <c:pt idx="3497">
                  <c:v>0.984738</c:v>
                </c:pt>
                <c:pt idx="3498">
                  <c:v>1.0482670000000001</c:v>
                </c:pt>
                <c:pt idx="3499">
                  <c:v>1.081056</c:v>
                </c:pt>
                <c:pt idx="3500">
                  <c:v>1.0011330000000001</c:v>
                </c:pt>
                <c:pt idx="3501">
                  <c:v>1.0564640000000001</c:v>
                </c:pt>
                <c:pt idx="3502">
                  <c:v>1.042119</c:v>
                </c:pt>
                <c:pt idx="3503">
                  <c:v>1.027774</c:v>
                </c:pt>
                <c:pt idx="3504">
                  <c:v>1.027774</c:v>
                </c:pt>
                <c:pt idx="3505">
                  <c:v>1.1138440000000001</c:v>
                </c:pt>
                <c:pt idx="3506">
                  <c:v>1.046217</c:v>
                </c:pt>
                <c:pt idx="3507">
                  <c:v>1.093351</c:v>
                </c:pt>
                <c:pt idx="3508">
                  <c:v>1.1343369999999999</c:v>
                </c:pt>
                <c:pt idx="3509">
                  <c:v>1.0626119999999999</c:v>
                </c:pt>
                <c:pt idx="3510">
                  <c:v>1.0646610000000001</c:v>
                </c:pt>
                <c:pt idx="3511">
                  <c:v>1.1568799999999999</c:v>
                </c:pt>
                <c:pt idx="3512">
                  <c:v>1.0687599999999999</c:v>
                </c:pt>
                <c:pt idx="3513">
                  <c:v>1.0790059999999999</c:v>
                </c:pt>
                <c:pt idx="3514">
                  <c:v>0.93555500000000003</c:v>
                </c:pt>
                <c:pt idx="3515">
                  <c:v>1.003182</c:v>
                </c:pt>
                <c:pt idx="3516">
                  <c:v>0.98883699999999997</c:v>
                </c:pt>
                <c:pt idx="3517">
                  <c:v>1.0872029999999999</c:v>
                </c:pt>
                <c:pt idx="3518">
                  <c:v>1.124091</c:v>
                </c:pt>
                <c:pt idx="3519">
                  <c:v>1.005231</c:v>
                </c:pt>
                <c:pt idx="3520">
                  <c:v>1.0769569999999999</c:v>
                </c:pt>
                <c:pt idx="3521">
                  <c:v>1.011379</c:v>
                </c:pt>
                <c:pt idx="3522">
                  <c:v>1.0400689999999999</c:v>
                </c:pt>
                <c:pt idx="3523">
                  <c:v>1.099499</c:v>
                </c:pt>
                <c:pt idx="3524">
                  <c:v>0.95399900000000004</c:v>
                </c:pt>
                <c:pt idx="3525">
                  <c:v>1.081056</c:v>
                </c:pt>
                <c:pt idx="3526">
                  <c:v>1.013428</c:v>
                </c:pt>
                <c:pt idx="3527">
                  <c:v>1.0954010000000001</c:v>
                </c:pt>
                <c:pt idx="3528">
                  <c:v>1.091302</c:v>
                </c:pt>
                <c:pt idx="3529">
                  <c:v>0.93350500000000003</c:v>
                </c:pt>
                <c:pt idx="3530">
                  <c:v>1.005231</c:v>
                </c:pt>
                <c:pt idx="3531">
                  <c:v>1.085154</c:v>
                </c:pt>
                <c:pt idx="3532">
                  <c:v>1.005231</c:v>
                </c:pt>
                <c:pt idx="3533">
                  <c:v>1.046217</c:v>
                </c:pt>
                <c:pt idx="3534">
                  <c:v>0.99498500000000001</c:v>
                </c:pt>
                <c:pt idx="3535">
                  <c:v>1.044168</c:v>
                </c:pt>
                <c:pt idx="3536">
                  <c:v>1.013428</c:v>
                </c:pt>
                <c:pt idx="3537">
                  <c:v>1.0380199999999999</c:v>
                </c:pt>
                <c:pt idx="3538">
                  <c:v>0.96424500000000002</c:v>
                </c:pt>
                <c:pt idx="3539">
                  <c:v>1.1015489999999999</c:v>
                </c:pt>
                <c:pt idx="3540">
                  <c:v>1.130239</c:v>
                </c:pt>
                <c:pt idx="3541">
                  <c:v>1.1199920000000001</c:v>
                </c:pt>
                <c:pt idx="3542">
                  <c:v>1.0093300000000001</c:v>
                </c:pt>
                <c:pt idx="3543">
                  <c:v>1.0626119999999999</c:v>
                </c:pt>
                <c:pt idx="3544">
                  <c:v>1.0790059999999999</c:v>
                </c:pt>
                <c:pt idx="3545">
                  <c:v>1.0175270000000001</c:v>
                </c:pt>
                <c:pt idx="3546">
                  <c:v>0.98063999999999996</c:v>
                </c:pt>
                <c:pt idx="3547">
                  <c:v>0.984738</c:v>
                </c:pt>
                <c:pt idx="3548">
                  <c:v>1.1076969999999999</c:v>
                </c:pt>
                <c:pt idx="3549">
                  <c:v>1.0482670000000001</c:v>
                </c:pt>
                <c:pt idx="3550">
                  <c:v>1.093351</c:v>
                </c:pt>
                <c:pt idx="3551">
                  <c:v>1.046217</c:v>
                </c:pt>
                <c:pt idx="3552">
                  <c:v>1.0790059999999999</c:v>
                </c:pt>
                <c:pt idx="3553">
                  <c:v>0.97244200000000003</c:v>
                </c:pt>
                <c:pt idx="3554">
                  <c:v>1.0380199999999999</c:v>
                </c:pt>
                <c:pt idx="3555">
                  <c:v>1.083105</c:v>
                </c:pt>
                <c:pt idx="3556">
                  <c:v>1.099499</c:v>
                </c:pt>
                <c:pt idx="3557">
                  <c:v>1.0790059999999999</c:v>
                </c:pt>
                <c:pt idx="3558">
                  <c:v>1.0154780000000001</c:v>
                </c:pt>
                <c:pt idx="3559">
                  <c:v>1.093351</c:v>
                </c:pt>
                <c:pt idx="3560">
                  <c:v>0.96219600000000005</c:v>
                </c:pt>
                <c:pt idx="3561">
                  <c:v>1.0482670000000001</c:v>
                </c:pt>
                <c:pt idx="3562">
                  <c:v>1.074908</c:v>
                </c:pt>
                <c:pt idx="3563">
                  <c:v>1.0216259999999999</c:v>
                </c:pt>
                <c:pt idx="3564">
                  <c:v>1.2060630000000001</c:v>
                </c:pt>
                <c:pt idx="3565">
                  <c:v>1.060562</c:v>
                </c:pt>
                <c:pt idx="3566">
                  <c:v>0.96629399999999999</c:v>
                </c:pt>
                <c:pt idx="3567">
                  <c:v>0.96424500000000002</c:v>
                </c:pt>
                <c:pt idx="3568">
                  <c:v>0.97449200000000002</c:v>
                </c:pt>
                <c:pt idx="3569">
                  <c:v>1.0298229999999999</c:v>
                </c:pt>
                <c:pt idx="3570">
                  <c:v>1.0954010000000001</c:v>
                </c:pt>
                <c:pt idx="3571">
                  <c:v>1.0339210000000001</c:v>
                </c:pt>
                <c:pt idx="3572">
                  <c:v>1.0646610000000001</c:v>
                </c:pt>
                <c:pt idx="3573">
                  <c:v>0.93350500000000003</c:v>
                </c:pt>
                <c:pt idx="3574">
                  <c:v>1.0954010000000001</c:v>
                </c:pt>
                <c:pt idx="3575">
                  <c:v>1.046217</c:v>
                </c:pt>
                <c:pt idx="3576">
                  <c:v>1.0298229999999999</c:v>
                </c:pt>
                <c:pt idx="3577">
                  <c:v>1.046217</c:v>
                </c:pt>
                <c:pt idx="3578">
                  <c:v>1.0154780000000001</c:v>
                </c:pt>
                <c:pt idx="3579">
                  <c:v>0.984738</c:v>
                </c:pt>
                <c:pt idx="3580">
                  <c:v>1.0175270000000001</c:v>
                </c:pt>
                <c:pt idx="3581">
                  <c:v>1.0339210000000001</c:v>
                </c:pt>
                <c:pt idx="3582">
                  <c:v>1.0687599999999999</c:v>
                </c:pt>
                <c:pt idx="3583">
                  <c:v>0.99908300000000005</c:v>
                </c:pt>
                <c:pt idx="3584">
                  <c:v>1.050316</c:v>
                </c:pt>
                <c:pt idx="3585">
                  <c:v>1.089253</c:v>
                </c:pt>
                <c:pt idx="3586">
                  <c:v>1.0339210000000001</c:v>
                </c:pt>
                <c:pt idx="3587">
                  <c:v>1.0339210000000001</c:v>
                </c:pt>
                <c:pt idx="3588">
                  <c:v>1.0216259999999999</c:v>
                </c:pt>
                <c:pt idx="3589">
                  <c:v>1.0257240000000001</c:v>
                </c:pt>
                <c:pt idx="3590">
                  <c:v>1.052365</c:v>
                </c:pt>
                <c:pt idx="3591">
                  <c:v>1.0318719999999999</c:v>
                </c:pt>
                <c:pt idx="3592">
                  <c:v>0.96424500000000002</c:v>
                </c:pt>
                <c:pt idx="3593">
                  <c:v>0.96629399999999999</c:v>
                </c:pt>
                <c:pt idx="3594">
                  <c:v>1.013428</c:v>
                </c:pt>
                <c:pt idx="3595">
                  <c:v>0.99498500000000001</c:v>
                </c:pt>
                <c:pt idx="3596">
                  <c:v>1.169176</c:v>
                </c:pt>
                <c:pt idx="3597">
                  <c:v>1.1158939999999999</c:v>
                </c:pt>
                <c:pt idx="3598">
                  <c:v>1.027774</c:v>
                </c:pt>
                <c:pt idx="3599">
                  <c:v>1.0154780000000001</c:v>
                </c:pt>
                <c:pt idx="3600">
                  <c:v>0.96219600000000005</c:v>
                </c:pt>
                <c:pt idx="3601">
                  <c:v>1.005231</c:v>
                </c:pt>
                <c:pt idx="3602">
                  <c:v>1.0769569999999999</c:v>
                </c:pt>
                <c:pt idx="3603">
                  <c:v>0.95399900000000004</c:v>
                </c:pt>
                <c:pt idx="3604">
                  <c:v>1.005231</c:v>
                </c:pt>
                <c:pt idx="3605">
                  <c:v>1.019576</c:v>
                </c:pt>
                <c:pt idx="3606">
                  <c:v>0.99498500000000001</c:v>
                </c:pt>
                <c:pt idx="3607">
                  <c:v>1.085154</c:v>
                </c:pt>
                <c:pt idx="3608">
                  <c:v>1.0646610000000001</c:v>
                </c:pt>
                <c:pt idx="3609">
                  <c:v>1.0646610000000001</c:v>
                </c:pt>
                <c:pt idx="3610">
                  <c:v>1.0872029999999999</c:v>
                </c:pt>
                <c:pt idx="3611">
                  <c:v>1.0175270000000001</c:v>
                </c:pt>
                <c:pt idx="3612">
                  <c:v>1.0318719999999999</c:v>
                </c:pt>
                <c:pt idx="3613">
                  <c:v>1.0626119999999999</c:v>
                </c:pt>
                <c:pt idx="3614">
                  <c:v>1.058513</c:v>
                </c:pt>
                <c:pt idx="3615">
                  <c:v>1.0544150000000001</c:v>
                </c:pt>
                <c:pt idx="3616">
                  <c:v>1.060562</c:v>
                </c:pt>
                <c:pt idx="3617">
                  <c:v>1.013428</c:v>
                </c:pt>
                <c:pt idx="3618">
                  <c:v>0.98883699999999997</c:v>
                </c:pt>
                <c:pt idx="3619">
                  <c:v>1.074908</c:v>
                </c:pt>
                <c:pt idx="3620">
                  <c:v>1.1199920000000001</c:v>
                </c:pt>
                <c:pt idx="3621">
                  <c:v>1.035971</c:v>
                </c:pt>
                <c:pt idx="3622">
                  <c:v>1.0646610000000001</c:v>
                </c:pt>
                <c:pt idx="3623">
                  <c:v>0.93965299999999996</c:v>
                </c:pt>
                <c:pt idx="3624">
                  <c:v>1.0400689999999999</c:v>
                </c:pt>
                <c:pt idx="3625">
                  <c:v>1.1179429999999999</c:v>
                </c:pt>
                <c:pt idx="3626">
                  <c:v>1.0687599999999999</c:v>
                </c:pt>
                <c:pt idx="3627">
                  <c:v>0.95604800000000001</c:v>
                </c:pt>
                <c:pt idx="3628">
                  <c:v>0.93760399999999999</c:v>
                </c:pt>
                <c:pt idx="3629">
                  <c:v>1.0626119999999999</c:v>
                </c:pt>
                <c:pt idx="3630">
                  <c:v>1.0154780000000001</c:v>
                </c:pt>
                <c:pt idx="3631">
                  <c:v>0.88842100000000002</c:v>
                </c:pt>
                <c:pt idx="3632">
                  <c:v>1.0769569999999999</c:v>
                </c:pt>
                <c:pt idx="3633">
                  <c:v>0.96219600000000005</c:v>
                </c:pt>
                <c:pt idx="3634">
                  <c:v>1.0626119999999999</c:v>
                </c:pt>
                <c:pt idx="3635">
                  <c:v>1.0482670000000001</c:v>
                </c:pt>
                <c:pt idx="3636">
                  <c:v>1.058513</c:v>
                </c:pt>
                <c:pt idx="3637">
                  <c:v>1.0400689999999999</c:v>
                </c:pt>
                <c:pt idx="3638">
                  <c:v>0.96424500000000002</c:v>
                </c:pt>
                <c:pt idx="3639">
                  <c:v>1.044168</c:v>
                </c:pt>
                <c:pt idx="3640">
                  <c:v>1.052365</c:v>
                </c:pt>
                <c:pt idx="3641">
                  <c:v>1.0236749999999999</c:v>
                </c:pt>
                <c:pt idx="3642">
                  <c:v>1.081056</c:v>
                </c:pt>
                <c:pt idx="3643">
                  <c:v>1.138436</c:v>
                </c:pt>
                <c:pt idx="3644">
                  <c:v>1.046217</c:v>
                </c:pt>
                <c:pt idx="3645">
                  <c:v>1.0646610000000001</c:v>
                </c:pt>
                <c:pt idx="3646">
                  <c:v>0.99908300000000005</c:v>
                </c:pt>
                <c:pt idx="3647">
                  <c:v>0.96219600000000005</c:v>
                </c:pt>
                <c:pt idx="3648">
                  <c:v>0.99908300000000005</c:v>
                </c:pt>
                <c:pt idx="3649">
                  <c:v>1.1425350000000001</c:v>
                </c:pt>
                <c:pt idx="3650">
                  <c:v>1.0482670000000001</c:v>
                </c:pt>
                <c:pt idx="3651">
                  <c:v>1.1097459999999999</c:v>
                </c:pt>
                <c:pt idx="3652">
                  <c:v>0.93965299999999996</c:v>
                </c:pt>
                <c:pt idx="3653">
                  <c:v>1.1015489999999999</c:v>
                </c:pt>
                <c:pt idx="3654">
                  <c:v>1.138436</c:v>
                </c:pt>
                <c:pt idx="3655">
                  <c:v>1.0339210000000001</c:v>
                </c:pt>
                <c:pt idx="3656">
                  <c:v>1.1671260000000001</c:v>
                </c:pt>
                <c:pt idx="3657">
                  <c:v>1.074908</c:v>
                </c:pt>
                <c:pt idx="3658">
                  <c:v>1.011379</c:v>
                </c:pt>
                <c:pt idx="3659">
                  <c:v>0.93965299999999996</c:v>
                </c:pt>
                <c:pt idx="3660">
                  <c:v>1.027774</c:v>
                </c:pt>
                <c:pt idx="3661">
                  <c:v>0.88432200000000005</c:v>
                </c:pt>
                <c:pt idx="3662">
                  <c:v>0.98268900000000003</c:v>
                </c:pt>
                <c:pt idx="3663">
                  <c:v>0.984738</c:v>
                </c:pt>
                <c:pt idx="3664">
                  <c:v>1.0257240000000001</c:v>
                </c:pt>
                <c:pt idx="3665">
                  <c:v>1.132288</c:v>
                </c:pt>
                <c:pt idx="3666">
                  <c:v>0.99908300000000005</c:v>
                </c:pt>
                <c:pt idx="3667">
                  <c:v>1.0790059999999999</c:v>
                </c:pt>
                <c:pt idx="3668">
                  <c:v>0.92325900000000005</c:v>
                </c:pt>
                <c:pt idx="3669">
                  <c:v>0.984738</c:v>
                </c:pt>
                <c:pt idx="3670">
                  <c:v>0.92735800000000002</c:v>
                </c:pt>
                <c:pt idx="3671">
                  <c:v>1.085154</c:v>
                </c:pt>
                <c:pt idx="3672">
                  <c:v>1.0011330000000001</c:v>
                </c:pt>
                <c:pt idx="3673">
                  <c:v>0.984738</c:v>
                </c:pt>
                <c:pt idx="3674">
                  <c:v>1.0175270000000001</c:v>
                </c:pt>
                <c:pt idx="3675">
                  <c:v>1.091302</c:v>
                </c:pt>
                <c:pt idx="3676">
                  <c:v>1.0728580000000001</c:v>
                </c:pt>
                <c:pt idx="3677">
                  <c:v>1.0339210000000001</c:v>
                </c:pt>
                <c:pt idx="3678">
                  <c:v>1.0646610000000001</c:v>
                </c:pt>
                <c:pt idx="3679">
                  <c:v>1.0011330000000001</c:v>
                </c:pt>
                <c:pt idx="3680">
                  <c:v>1.011379</c:v>
                </c:pt>
                <c:pt idx="3681">
                  <c:v>1.074908</c:v>
                </c:pt>
                <c:pt idx="3682">
                  <c:v>1.0298229999999999</c:v>
                </c:pt>
                <c:pt idx="3683">
                  <c:v>0.96014600000000005</c:v>
                </c:pt>
                <c:pt idx="3684">
                  <c:v>1.093351</c:v>
                </c:pt>
                <c:pt idx="3685">
                  <c:v>1.052365</c:v>
                </c:pt>
                <c:pt idx="3686">
                  <c:v>1.089253</c:v>
                </c:pt>
                <c:pt idx="3687">
                  <c:v>1.0339210000000001</c:v>
                </c:pt>
                <c:pt idx="3688">
                  <c:v>1.0175270000000001</c:v>
                </c:pt>
                <c:pt idx="3689">
                  <c:v>1.0298229999999999</c:v>
                </c:pt>
                <c:pt idx="3690">
                  <c:v>1.0544150000000001</c:v>
                </c:pt>
                <c:pt idx="3691">
                  <c:v>1.089253</c:v>
                </c:pt>
                <c:pt idx="3692">
                  <c:v>1.0257240000000001</c:v>
                </c:pt>
                <c:pt idx="3693">
                  <c:v>1.0872029999999999</c:v>
                </c:pt>
                <c:pt idx="3694">
                  <c:v>1.0298229999999999</c:v>
                </c:pt>
                <c:pt idx="3695">
                  <c:v>0.99498500000000001</c:v>
                </c:pt>
                <c:pt idx="3696">
                  <c:v>1.035971</c:v>
                </c:pt>
                <c:pt idx="3697">
                  <c:v>1.085154</c:v>
                </c:pt>
                <c:pt idx="3698">
                  <c:v>1.035971</c:v>
                </c:pt>
                <c:pt idx="3699">
                  <c:v>1.0482670000000001</c:v>
                </c:pt>
                <c:pt idx="3700">
                  <c:v>1.1076969999999999</c:v>
                </c:pt>
                <c:pt idx="3701">
                  <c:v>1.0482670000000001</c:v>
                </c:pt>
                <c:pt idx="3702">
                  <c:v>1.0339210000000001</c:v>
                </c:pt>
                <c:pt idx="3703">
                  <c:v>0.98678699999999997</c:v>
                </c:pt>
                <c:pt idx="3704">
                  <c:v>1.050316</c:v>
                </c:pt>
                <c:pt idx="3705">
                  <c:v>1.0872029999999999</c:v>
                </c:pt>
                <c:pt idx="3706">
                  <c:v>1.0646610000000001</c:v>
                </c:pt>
                <c:pt idx="3707">
                  <c:v>1.050316</c:v>
                </c:pt>
                <c:pt idx="3708">
                  <c:v>1.0790059999999999</c:v>
                </c:pt>
                <c:pt idx="3709">
                  <c:v>1.0790059999999999</c:v>
                </c:pt>
                <c:pt idx="3710">
                  <c:v>0.96219600000000005</c:v>
                </c:pt>
                <c:pt idx="3711">
                  <c:v>1.0216259999999999</c:v>
                </c:pt>
                <c:pt idx="3712">
                  <c:v>1.0380199999999999</c:v>
                </c:pt>
                <c:pt idx="3713">
                  <c:v>1.0544150000000001</c:v>
                </c:pt>
                <c:pt idx="3714">
                  <c:v>0.98883699999999997</c:v>
                </c:pt>
                <c:pt idx="3715">
                  <c:v>1.0626119999999999</c:v>
                </c:pt>
                <c:pt idx="3716">
                  <c:v>1.005231</c:v>
                </c:pt>
                <c:pt idx="3717">
                  <c:v>1.044168</c:v>
                </c:pt>
                <c:pt idx="3718">
                  <c:v>1.0482670000000001</c:v>
                </c:pt>
                <c:pt idx="3719">
                  <c:v>1.0339210000000001</c:v>
                </c:pt>
                <c:pt idx="3720">
                  <c:v>1.0708089999999999</c:v>
                </c:pt>
                <c:pt idx="3721">
                  <c:v>1.027774</c:v>
                </c:pt>
                <c:pt idx="3722">
                  <c:v>0.97858999999999996</c:v>
                </c:pt>
                <c:pt idx="3723">
                  <c:v>1.0236749999999999</c:v>
                </c:pt>
                <c:pt idx="3724">
                  <c:v>1.0380199999999999</c:v>
                </c:pt>
                <c:pt idx="3725">
                  <c:v>1.050316</c:v>
                </c:pt>
                <c:pt idx="3726">
                  <c:v>1.06671</c:v>
                </c:pt>
                <c:pt idx="3727">
                  <c:v>1.0769569999999999</c:v>
                </c:pt>
                <c:pt idx="3728">
                  <c:v>1.0400689999999999</c:v>
                </c:pt>
                <c:pt idx="3729">
                  <c:v>1.0646610000000001</c:v>
                </c:pt>
                <c:pt idx="3730">
                  <c:v>1.099499</c:v>
                </c:pt>
                <c:pt idx="3731">
                  <c:v>0.99498500000000001</c:v>
                </c:pt>
                <c:pt idx="3732">
                  <c:v>0.94989999999999997</c:v>
                </c:pt>
                <c:pt idx="3733">
                  <c:v>0.91096299999999997</c:v>
                </c:pt>
                <c:pt idx="3734">
                  <c:v>1.0646610000000001</c:v>
                </c:pt>
                <c:pt idx="3735">
                  <c:v>0.97449200000000002</c:v>
                </c:pt>
                <c:pt idx="3736">
                  <c:v>0.99088600000000004</c:v>
                </c:pt>
                <c:pt idx="3737">
                  <c:v>1.058513</c:v>
                </c:pt>
                <c:pt idx="3738">
                  <c:v>1.005231</c:v>
                </c:pt>
                <c:pt idx="3739">
                  <c:v>1.0380199999999999</c:v>
                </c:pt>
                <c:pt idx="3740">
                  <c:v>1.140485</c:v>
                </c:pt>
                <c:pt idx="3741">
                  <c:v>0.97654099999999999</c:v>
                </c:pt>
                <c:pt idx="3742">
                  <c:v>1.0954010000000001</c:v>
                </c:pt>
                <c:pt idx="3743">
                  <c:v>1.035971</c:v>
                </c:pt>
                <c:pt idx="3744">
                  <c:v>0.906864</c:v>
                </c:pt>
                <c:pt idx="3745">
                  <c:v>1.027774</c:v>
                </c:pt>
                <c:pt idx="3746">
                  <c:v>1.0687599999999999</c:v>
                </c:pt>
                <c:pt idx="3747">
                  <c:v>1.013428</c:v>
                </c:pt>
                <c:pt idx="3748">
                  <c:v>0.97244200000000003</c:v>
                </c:pt>
                <c:pt idx="3749">
                  <c:v>0.97244200000000003</c:v>
                </c:pt>
                <c:pt idx="3750">
                  <c:v>0.91915999999999998</c:v>
                </c:pt>
                <c:pt idx="3751">
                  <c:v>1.089253</c:v>
                </c:pt>
                <c:pt idx="3752">
                  <c:v>1.0769569999999999</c:v>
                </c:pt>
                <c:pt idx="3753">
                  <c:v>1.0564640000000001</c:v>
                </c:pt>
                <c:pt idx="3754">
                  <c:v>1.0954010000000001</c:v>
                </c:pt>
                <c:pt idx="3755">
                  <c:v>1.06671</c:v>
                </c:pt>
                <c:pt idx="3756">
                  <c:v>1.035971</c:v>
                </c:pt>
                <c:pt idx="3757">
                  <c:v>1.0216259999999999</c:v>
                </c:pt>
                <c:pt idx="3758">
                  <c:v>1.050316</c:v>
                </c:pt>
                <c:pt idx="3759">
                  <c:v>1.0708089999999999</c:v>
                </c:pt>
                <c:pt idx="3760">
                  <c:v>1.0872029999999999</c:v>
                </c:pt>
                <c:pt idx="3761">
                  <c:v>1.052365</c:v>
                </c:pt>
                <c:pt idx="3762">
                  <c:v>1.011379</c:v>
                </c:pt>
                <c:pt idx="3763">
                  <c:v>1.0790059999999999</c:v>
                </c:pt>
                <c:pt idx="3764">
                  <c:v>1.1035980000000001</c:v>
                </c:pt>
                <c:pt idx="3765">
                  <c:v>1.035971</c:v>
                </c:pt>
                <c:pt idx="3766">
                  <c:v>0.98268900000000003</c:v>
                </c:pt>
                <c:pt idx="3767">
                  <c:v>1.0728580000000001</c:v>
                </c:pt>
                <c:pt idx="3768">
                  <c:v>1.052365</c:v>
                </c:pt>
                <c:pt idx="3769">
                  <c:v>1.0728580000000001</c:v>
                </c:pt>
                <c:pt idx="3770">
                  <c:v>0.97039299999999995</c:v>
                </c:pt>
                <c:pt idx="3771">
                  <c:v>1.0318719999999999</c:v>
                </c:pt>
                <c:pt idx="3772">
                  <c:v>1.035971</c:v>
                </c:pt>
                <c:pt idx="3773">
                  <c:v>1.046217</c:v>
                </c:pt>
                <c:pt idx="3774">
                  <c:v>1.013428</c:v>
                </c:pt>
                <c:pt idx="3775">
                  <c:v>1.187619</c:v>
                </c:pt>
                <c:pt idx="3776">
                  <c:v>0.88432200000000005</c:v>
                </c:pt>
                <c:pt idx="3777">
                  <c:v>1.027774</c:v>
                </c:pt>
                <c:pt idx="3778">
                  <c:v>0.97244200000000003</c:v>
                </c:pt>
                <c:pt idx="3779">
                  <c:v>1.169176</c:v>
                </c:pt>
                <c:pt idx="3780">
                  <c:v>1.042119</c:v>
                </c:pt>
                <c:pt idx="3781">
                  <c:v>1.099499</c:v>
                </c:pt>
                <c:pt idx="3782">
                  <c:v>0.96219600000000005</c:v>
                </c:pt>
                <c:pt idx="3783">
                  <c:v>0.97654099999999999</c:v>
                </c:pt>
                <c:pt idx="3784">
                  <c:v>1.089253</c:v>
                </c:pt>
                <c:pt idx="3785">
                  <c:v>1.058513</c:v>
                </c:pt>
                <c:pt idx="3786">
                  <c:v>1.0175270000000001</c:v>
                </c:pt>
                <c:pt idx="3787">
                  <c:v>1.0298229999999999</c:v>
                </c:pt>
                <c:pt idx="3788">
                  <c:v>1.105647</c:v>
                </c:pt>
                <c:pt idx="3789">
                  <c:v>1.0154780000000001</c:v>
                </c:pt>
                <c:pt idx="3790">
                  <c:v>1.093351</c:v>
                </c:pt>
                <c:pt idx="3791">
                  <c:v>1.050316</c:v>
                </c:pt>
                <c:pt idx="3792">
                  <c:v>1.019576</c:v>
                </c:pt>
                <c:pt idx="3793">
                  <c:v>1.0175270000000001</c:v>
                </c:pt>
                <c:pt idx="3794">
                  <c:v>1.1015489999999999</c:v>
                </c:pt>
                <c:pt idx="3795">
                  <c:v>1.083105</c:v>
                </c:pt>
                <c:pt idx="3796">
                  <c:v>0.99908300000000005</c:v>
                </c:pt>
                <c:pt idx="3797">
                  <c:v>1.013428</c:v>
                </c:pt>
                <c:pt idx="3798">
                  <c:v>1.083105</c:v>
                </c:pt>
                <c:pt idx="3799">
                  <c:v>1.0298229999999999</c:v>
                </c:pt>
                <c:pt idx="3800">
                  <c:v>0.99088600000000004</c:v>
                </c:pt>
                <c:pt idx="3801">
                  <c:v>1.105647</c:v>
                </c:pt>
                <c:pt idx="3802">
                  <c:v>1.044168</c:v>
                </c:pt>
                <c:pt idx="3803">
                  <c:v>1.1507320000000001</c:v>
                </c:pt>
                <c:pt idx="3804">
                  <c:v>1.0175270000000001</c:v>
                </c:pt>
                <c:pt idx="3805">
                  <c:v>1.089253</c:v>
                </c:pt>
                <c:pt idx="3806">
                  <c:v>1.1568799999999999</c:v>
                </c:pt>
                <c:pt idx="3807">
                  <c:v>1.013428</c:v>
                </c:pt>
                <c:pt idx="3808">
                  <c:v>1.0318719999999999</c:v>
                </c:pt>
                <c:pt idx="3809">
                  <c:v>1.0216259999999999</c:v>
                </c:pt>
                <c:pt idx="3810">
                  <c:v>1.050316</c:v>
                </c:pt>
                <c:pt idx="3811">
                  <c:v>1.146633</c:v>
                </c:pt>
                <c:pt idx="3812">
                  <c:v>0.99293500000000001</c:v>
                </c:pt>
                <c:pt idx="3813">
                  <c:v>1.0175270000000001</c:v>
                </c:pt>
                <c:pt idx="3814">
                  <c:v>1.0564640000000001</c:v>
                </c:pt>
                <c:pt idx="3815">
                  <c:v>1.027774</c:v>
                </c:pt>
                <c:pt idx="3816">
                  <c:v>1.0400689999999999</c:v>
                </c:pt>
                <c:pt idx="3817">
                  <c:v>1.1548309999999999</c:v>
                </c:pt>
                <c:pt idx="3818">
                  <c:v>1.0769569999999999</c:v>
                </c:pt>
                <c:pt idx="3819">
                  <c:v>1.0380199999999999</c:v>
                </c:pt>
                <c:pt idx="3820">
                  <c:v>1.0728580000000001</c:v>
                </c:pt>
                <c:pt idx="3821">
                  <c:v>1.011379</c:v>
                </c:pt>
                <c:pt idx="3822">
                  <c:v>1.0954010000000001</c:v>
                </c:pt>
                <c:pt idx="3823">
                  <c:v>1.044168</c:v>
                </c:pt>
                <c:pt idx="3824">
                  <c:v>1.0339210000000001</c:v>
                </c:pt>
                <c:pt idx="3825">
                  <c:v>1.0072810000000001</c:v>
                </c:pt>
                <c:pt idx="3826">
                  <c:v>1.0011330000000001</c:v>
                </c:pt>
                <c:pt idx="3827">
                  <c:v>1.0339210000000001</c:v>
                </c:pt>
                <c:pt idx="3828">
                  <c:v>1.0544150000000001</c:v>
                </c:pt>
                <c:pt idx="3829">
                  <c:v>1.003182</c:v>
                </c:pt>
                <c:pt idx="3830">
                  <c:v>1.005231</c:v>
                </c:pt>
                <c:pt idx="3831">
                  <c:v>0.93760399999999999</c:v>
                </c:pt>
                <c:pt idx="3832">
                  <c:v>1.013428</c:v>
                </c:pt>
                <c:pt idx="3833">
                  <c:v>1.081056</c:v>
                </c:pt>
                <c:pt idx="3834">
                  <c:v>0.97039299999999995</c:v>
                </c:pt>
                <c:pt idx="3835">
                  <c:v>0.99908300000000005</c:v>
                </c:pt>
                <c:pt idx="3836">
                  <c:v>1.019576</c:v>
                </c:pt>
                <c:pt idx="3837">
                  <c:v>1.0626119999999999</c:v>
                </c:pt>
                <c:pt idx="3838">
                  <c:v>0.99293500000000001</c:v>
                </c:pt>
                <c:pt idx="3839">
                  <c:v>1.011379</c:v>
                </c:pt>
                <c:pt idx="3840">
                  <c:v>0.91915999999999998</c:v>
                </c:pt>
                <c:pt idx="3841">
                  <c:v>1.074908</c:v>
                </c:pt>
                <c:pt idx="3842">
                  <c:v>1.1158939999999999</c:v>
                </c:pt>
                <c:pt idx="3843">
                  <c:v>1.081056</c:v>
                </c:pt>
                <c:pt idx="3844">
                  <c:v>1.0687599999999999</c:v>
                </c:pt>
                <c:pt idx="3845">
                  <c:v>1.0011330000000001</c:v>
                </c:pt>
                <c:pt idx="3846">
                  <c:v>1.0400689999999999</c:v>
                </c:pt>
                <c:pt idx="3847">
                  <c:v>1.122042</c:v>
                </c:pt>
                <c:pt idx="3848">
                  <c:v>0.96014600000000005</c:v>
                </c:pt>
                <c:pt idx="3849">
                  <c:v>1.060562</c:v>
                </c:pt>
                <c:pt idx="3850">
                  <c:v>1.1343369999999999</c:v>
                </c:pt>
                <c:pt idx="3851">
                  <c:v>1.058513</c:v>
                </c:pt>
                <c:pt idx="3852">
                  <c:v>1.06671</c:v>
                </c:pt>
                <c:pt idx="3853">
                  <c:v>1.011379</c:v>
                </c:pt>
                <c:pt idx="3854">
                  <c:v>1.0318719999999999</c:v>
                </c:pt>
                <c:pt idx="3855">
                  <c:v>1.083105</c:v>
                </c:pt>
                <c:pt idx="3856">
                  <c:v>1.0339210000000001</c:v>
                </c:pt>
                <c:pt idx="3857">
                  <c:v>1.177373</c:v>
                </c:pt>
                <c:pt idx="3858">
                  <c:v>1.027774</c:v>
                </c:pt>
                <c:pt idx="3859">
                  <c:v>1.0216259999999999</c:v>
                </c:pt>
                <c:pt idx="3860">
                  <c:v>1.1568799999999999</c:v>
                </c:pt>
                <c:pt idx="3861">
                  <c:v>1.0339210000000001</c:v>
                </c:pt>
                <c:pt idx="3862">
                  <c:v>1.060562</c:v>
                </c:pt>
                <c:pt idx="3863">
                  <c:v>1.105647</c:v>
                </c:pt>
                <c:pt idx="3864">
                  <c:v>0.90276599999999996</c:v>
                </c:pt>
                <c:pt idx="3865">
                  <c:v>1.011379</c:v>
                </c:pt>
                <c:pt idx="3866">
                  <c:v>1.0154780000000001</c:v>
                </c:pt>
                <c:pt idx="3867">
                  <c:v>1.1076969999999999</c:v>
                </c:pt>
                <c:pt idx="3868">
                  <c:v>1.0728580000000001</c:v>
                </c:pt>
                <c:pt idx="3869">
                  <c:v>1.0728580000000001</c:v>
                </c:pt>
                <c:pt idx="3870">
                  <c:v>1.0339210000000001</c:v>
                </c:pt>
                <c:pt idx="3871">
                  <c:v>1.0093300000000001</c:v>
                </c:pt>
                <c:pt idx="3872">
                  <c:v>0.98678699999999997</c:v>
                </c:pt>
                <c:pt idx="3873">
                  <c:v>1.146633</c:v>
                </c:pt>
                <c:pt idx="3874">
                  <c:v>0.95604800000000001</c:v>
                </c:pt>
                <c:pt idx="3875">
                  <c:v>1.0482670000000001</c:v>
                </c:pt>
                <c:pt idx="3876">
                  <c:v>1.0093300000000001</c:v>
                </c:pt>
                <c:pt idx="3877">
                  <c:v>0.93350500000000003</c:v>
                </c:pt>
                <c:pt idx="3878">
                  <c:v>1.0687599999999999</c:v>
                </c:pt>
                <c:pt idx="3879">
                  <c:v>1.042119</c:v>
                </c:pt>
                <c:pt idx="3880">
                  <c:v>1.013428</c:v>
                </c:pt>
                <c:pt idx="3881">
                  <c:v>1.1179429999999999</c:v>
                </c:pt>
                <c:pt idx="3882">
                  <c:v>1.011379</c:v>
                </c:pt>
                <c:pt idx="3883">
                  <c:v>1.081056</c:v>
                </c:pt>
                <c:pt idx="3884">
                  <c:v>0.96219600000000005</c:v>
                </c:pt>
                <c:pt idx="3885">
                  <c:v>1.0011330000000001</c:v>
                </c:pt>
                <c:pt idx="3886">
                  <c:v>1.09745</c:v>
                </c:pt>
                <c:pt idx="3887">
                  <c:v>1.0072810000000001</c:v>
                </c:pt>
                <c:pt idx="3888">
                  <c:v>1.027774</c:v>
                </c:pt>
                <c:pt idx="3889">
                  <c:v>1.0380199999999999</c:v>
                </c:pt>
                <c:pt idx="3890">
                  <c:v>0.97244200000000003</c:v>
                </c:pt>
                <c:pt idx="3891">
                  <c:v>0.91096299999999997</c:v>
                </c:pt>
                <c:pt idx="3892">
                  <c:v>1.035971</c:v>
                </c:pt>
                <c:pt idx="3893">
                  <c:v>1.0093300000000001</c:v>
                </c:pt>
                <c:pt idx="3894">
                  <c:v>0.96834399999999998</c:v>
                </c:pt>
                <c:pt idx="3895">
                  <c:v>1.091302</c:v>
                </c:pt>
                <c:pt idx="3896">
                  <c:v>0.92940699999999998</c:v>
                </c:pt>
                <c:pt idx="3897">
                  <c:v>0.984738</c:v>
                </c:pt>
                <c:pt idx="3898">
                  <c:v>0.93760399999999999</c:v>
                </c:pt>
                <c:pt idx="3899">
                  <c:v>1.0769569999999999</c:v>
                </c:pt>
                <c:pt idx="3900">
                  <c:v>0.98678699999999997</c:v>
                </c:pt>
                <c:pt idx="3901">
                  <c:v>1.0400689999999999</c:v>
                </c:pt>
                <c:pt idx="3902">
                  <c:v>1.081056</c:v>
                </c:pt>
                <c:pt idx="3903">
                  <c:v>1.1117950000000001</c:v>
                </c:pt>
                <c:pt idx="3904">
                  <c:v>1.0154780000000001</c:v>
                </c:pt>
                <c:pt idx="3905">
                  <c:v>1.1158939999999999</c:v>
                </c:pt>
                <c:pt idx="3906">
                  <c:v>1.0175270000000001</c:v>
                </c:pt>
                <c:pt idx="3907">
                  <c:v>0.97449200000000002</c:v>
                </c:pt>
                <c:pt idx="3908">
                  <c:v>1.013428</c:v>
                </c:pt>
                <c:pt idx="3909">
                  <c:v>0.83513899999999996</c:v>
                </c:pt>
                <c:pt idx="3910">
                  <c:v>0.90481500000000004</c:v>
                </c:pt>
                <c:pt idx="3911">
                  <c:v>0.97654099999999999</c:v>
                </c:pt>
                <c:pt idx="3912">
                  <c:v>1.0400689999999999</c:v>
                </c:pt>
                <c:pt idx="3913">
                  <c:v>1.0769569999999999</c:v>
                </c:pt>
                <c:pt idx="3914">
                  <c:v>0.99498500000000001</c:v>
                </c:pt>
                <c:pt idx="3915">
                  <c:v>1.0072810000000001</c:v>
                </c:pt>
                <c:pt idx="3916">
                  <c:v>1.1507320000000001</c:v>
                </c:pt>
                <c:pt idx="3917">
                  <c:v>0.98883699999999997</c:v>
                </c:pt>
                <c:pt idx="3918">
                  <c:v>1.0093300000000001</c:v>
                </c:pt>
                <c:pt idx="3919">
                  <c:v>1.144584</c:v>
                </c:pt>
                <c:pt idx="3920">
                  <c:v>0.97244200000000003</c:v>
                </c:pt>
                <c:pt idx="3921">
                  <c:v>1.09745</c:v>
                </c:pt>
                <c:pt idx="3922">
                  <c:v>1.06671</c:v>
                </c:pt>
                <c:pt idx="3923">
                  <c:v>1.081056</c:v>
                </c:pt>
                <c:pt idx="3924">
                  <c:v>0.99908300000000005</c:v>
                </c:pt>
                <c:pt idx="3925">
                  <c:v>0.98678699999999997</c:v>
                </c:pt>
                <c:pt idx="3926">
                  <c:v>1.0154780000000001</c:v>
                </c:pt>
                <c:pt idx="3927">
                  <c:v>0.99703399999999998</c:v>
                </c:pt>
                <c:pt idx="3928">
                  <c:v>0.99908300000000005</c:v>
                </c:pt>
                <c:pt idx="3929">
                  <c:v>1.0154780000000001</c:v>
                </c:pt>
                <c:pt idx="3930">
                  <c:v>1.179422</c:v>
                </c:pt>
                <c:pt idx="3931">
                  <c:v>1.124091</c:v>
                </c:pt>
                <c:pt idx="3932">
                  <c:v>1.105647</c:v>
                </c:pt>
                <c:pt idx="3933">
                  <c:v>1.0790059999999999</c:v>
                </c:pt>
                <c:pt idx="3934">
                  <c:v>1.06671</c:v>
                </c:pt>
                <c:pt idx="3935">
                  <c:v>0.947851</c:v>
                </c:pt>
                <c:pt idx="3936">
                  <c:v>1.035971</c:v>
                </c:pt>
                <c:pt idx="3937">
                  <c:v>1.0954010000000001</c:v>
                </c:pt>
                <c:pt idx="3938">
                  <c:v>0.947851</c:v>
                </c:pt>
                <c:pt idx="3939">
                  <c:v>1.074908</c:v>
                </c:pt>
                <c:pt idx="3940">
                  <c:v>1.1486829999999999</c:v>
                </c:pt>
                <c:pt idx="3941">
                  <c:v>1.005231</c:v>
                </c:pt>
                <c:pt idx="3942">
                  <c:v>1.0339210000000001</c:v>
                </c:pt>
                <c:pt idx="3943">
                  <c:v>1.0687599999999999</c:v>
                </c:pt>
                <c:pt idx="3944">
                  <c:v>0.96014600000000005</c:v>
                </c:pt>
                <c:pt idx="3945">
                  <c:v>1.0154780000000001</c:v>
                </c:pt>
                <c:pt idx="3946">
                  <c:v>1.011379</c:v>
                </c:pt>
                <c:pt idx="3947">
                  <c:v>1.0093300000000001</c:v>
                </c:pt>
                <c:pt idx="3948">
                  <c:v>1.013428</c:v>
                </c:pt>
                <c:pt idx="3949">
                  <c:v>1.0769569999999999</c:v>
                </c:pt>
                <c:pt idx="3950">
                  <c:v>1.0154780000000001</c:v>
                </c:pt>
                <c:pt idx="3951">
                  <c:v>1.0872029999999999</c:v>
                </c:pt>
                <c:pt idx="3952">
                  <c:v>0.99088600000000004</c:v>
                </c:pt>
                <c:pt idx="3953">
                  <c:v>0.92530800000000002</c:v>
                </c:pt>
                <c:pt idx="3954">
                  <c:v>0.93350500000000003</c:v>
                </c:pt>
                <c:pt idx="3955">
                  <c:v>1.0339210000000001</c:v>
                </c:pt>
                <c:pt idx="3956">
                  <c:v>1.046217</c:v>
                </c:pt>
                <c:pt idx="3957">
                  <c:v>1.011379</c:v>
                </c:pt>
                <c:pt idx="3958">
                  <c:v>1.105647</c:v>
                </c:pt>
                <c:pt idx="3959">
                  <c:v>1.130239</c:v>
                </c:pt>
                <c:pt idx="3960">
                  <c:v>1.1261399999999999</c:v>
                </c:pt>
                <c:pt idx="3961">
                  <c:v>0.99088600000000004</c:v>
                </c:pt>
                <c:pt idx="3962">
                  <c:v>1.0380199999999999</c:v>
                </c:pt>
                <c:pt idx="3963">
                  <c:v>1.0236749999999999</c:v>
                </c:pt>
                <c:pt idx="3964">
                  <c:v>1.0318719999999999</c:v>
                </c:pt>
                <c:pt idx="3965">
                  <c:v>1.0093300000000001</c:v>
                </c:pt>
                <c:pt idx="3966">
                  <c:v>1.081056</c:v>
                </c:pt>
                <c:pt idx="3967">
                  <c:v>1.042119</c:v>
                </c:pt>
                <c:pt idx="3968">
                  <c:v>1.136387</c:v>
                </c:pt>
                <c:pt idx="3969">
                  <c:v>1.0298229999999999</c:v>
                </c:pt>
                <c:pt idx="3970">
                  <c:v>0.90071699999999999</c:v>
                </c:pt>
                <c:pt idx="3971">
                  <c:v>1.1158939999999999</c:v>
                </c:pt>
                <c:pt idx="3972">
                  <c:v>1.0339210000000001</c:v>
                </c:pt>
                <c:pt idx="3973">
                  <c:v>1.003182</c:v>
                </c:pt>
                <c:pt idx="3974">
                  <c:v>1.058513</c:v>
                </c:pt>
                <c:pt idx="3975">
                  <c:v>1.027774</c:v>
                </c:pt>
                <c:pt idx="3976">
                  <c:v>1.035971</c:v>
                </c:pt>
                <c:pt idx="3977">
                  <c:v>1.136387</c:v>
                </c:pt>
                <c:pt idx="3978">
                  <c:v>0.97039299999999995</c:v>
                </c:pt>
                <c:pt idx="3979">
                  <c:v>0.94989999999999997</c:v>
                </c:pt>
                <c:pt idx="3980">
                  <c:v>0.99293500000000001</c:v>
                </c:pt>
                <c:pt idx="3981">
                  <c:v>1.124091</c:v>
                </c:pt>
                <c:pt idx="3982">
                  <c:v>1.027774</c:v>
                </c:pt>
                <c:pt idx="3983">
                  <c:v>1.0646610000000001</c:v>
                </c:pt>
                <c:pt idx="3984">
                  <c:v>0.99293500000000001</c:v>
                </c:pt>
                <c:pt idx="3985">
                  <c:v>0.97449200000000002</c:v>
                </c:pt>
                <c:pt idx="3986">
                  <c:v>1.1035980000000001</c:v>
                </c:pt>
                <c:pt idx="3987">
                  <c:v>1.0072810000000001</c:v>
                </c:pt>
                <c:pt idx="3988">
                  <c:v>0.945801</c:v>
                </c:pt>
                <c:pt idx="3989">
                  <c:v>1.091302</c:v>
                </c:pt>
                <c:pt idx="3990">
                  <c:v>1.0564640000000001</c:v>
                </c:pt>
                <c:pt idx="3991">
                  <c:v>0.99498500000000001</c:v>
                </c:pt>
                <c:pt idx="3992">
                  <c:v>1.0257240000000001</c:v>
                </c:pt>
                <c:pt idx="3993">
                  <c:v>0.98268900000000003</c:v>
                </c:pt>
                <c:pt idx="3994">
                  <c:v>0.99088600000000004</c:v>
                </c:pt>
                <c:pt idx="3995">
                  <c:v>1.035971</c:v>
                </c:pt>
                <c:pt idx="3996">
                  <c:v>1.0769569999999999</c:v>
                </c:pt>
                <c:pt idx="3997">
                  <c:v>1.0236749999999999</c:v>
                </c:pt>
                <c:pt idx="3998">
                  <c:v>1.0769569999999999</c:v>
                </c:pt>
                <c:pt idx="3999">
                  <c:v>1.0544150000000001</c:v>
                </c:pt>
                <c:pt idx="4000">
                  <c:v>0.96629399999999999</c:v>
                </c:pt>
                <c:pt idx="4001">
                  <c:v>1.089253</c:v>
                </c:pt>
                <c:pt idx="4002">
                  <c:v>0.99498500000000001</c:v>
                </c:pt>
                <c:pt idx="4003">
                  <c:v>1.0216259999999999</c:v>
                </c:pt>
                <c:pt idx="4004">
                  <c:v>1.177373</c:v>
                </c:pt>
                <c:pt idx="4005">
                  <c:v>0.98883699999999997</c:v>
                </c:pt>
                <c:pt idx="4006">
                  <c:v>1.081056</c:v>
                </c:pt>
                <c:pt idx="4007">
                  <c:v>0.97039299999999995</c:v>
                </c:pt>
                <c:pt idx="4008">
                  <c:v>1.044168</c:v>
                </c:pt>
                <c:pt idx="4009">
                  <c:v>1.027774</c:v>
                </c:pt>
                <c:pt idx="4010">
                  <c:v>0.94989999999999997</c:v>
                </c:pt>
                <c:pt idx="4011">
                  <c:v>1.044168</c:v>
                </c:pt>
                <c:pt idx="4012">
                  <c:v>1.0093300000000001</c:v>
                </c:pt>
                <c:pt idx="4013">
                  <c:v>1.0626119999999999</c:v>
                </c:pt>
                <c:pt idx="4014">
                  <c:v>1.027774</c:v>
                </c:pt>
                <c:pt idx="4015">
                  <c:v>1.0072810000000001</c:v>
                </c:pt>
                <c:pt idx="4016">
                  <c:v>1.0154780000000001</c:v>
                </c:pt>
                <c:pt idx="4017">
                  <c:v>1.013428</c:v>
                </c:pt>
                <c:pt idx="4018">
                  <c:v>1.027774</c:v>
                </c:pt>
                <c:pt idx="4019">
                  <c:v>1.011379</c:v>
                </c:pt>
                <c:pt idx="4020">
                  <c:v>1.013428</c:v>
                </c:pt>
                <c:pt idx="4021">
                  <c:v>1.0564640000000001</c:v>
                </c:pt>
                <c:pt idx="4022">
                  <c:v>1.0626119999999999</c:v>
                </c:pt>
                <c:pt idx="4023">
                  <c:v>1.027774</c:v>
                </c:pt>
                <c:pt idx="4024">
                  <c:v>1.0626119999999999</c:v>
                </c:pt>
                <c:pt idx="4025">
                  <c:v>1.0339210000000001</c:v>
                </c:pt>
                <c:pt idx="4026">
                  <c:v>0.96424500000000002</c:v>
                </c:pt>
                <c:pt idx="4027">
                  <c:v>1.005231</c:v>
                </c:pt>
                <c:pt idx="4028">
                  <c:v>1.019576</c:v>
                </c:pt>
                <c:pt idx="4029">
                  <c:v>1.0400689999999999</c:v>
                </c:pt>
                <c:pt idx="4030">
                  <c:v>1.1958169999999999</c:v>
                </c:pt>
                <c:pt idx="4031">
                  <c:v>1.208113</c:v>
                </c:pt>
                <c:pt idx="4032">
                  <c:v>1.019576</c:v>
                </c:pt>
                <c:pt idx="4033">
                  <c:v>1.0339210000000001</c:v>
                </c:pt>
                <c:pt idx="4034">
                  <c:v>1.0728580000000001</c:v>
                </c:pt>
                <c:pt idx="4035">
                  <c:v>1.0154780000000001</c:v>
                </c:pt>
                <c:pt idx="4036">
                  <c:v>1.0728580000000001</c:v>
                </c:pt>
                <c:pt idx="4037">
                  <c:v>1.06671</c:v>
                </c:pt>
                <c:pt idx="4038">
                  <c:v>1.044168</c:v>
                </c:pt>
                <c:pt idx="4039">
                  <c:v>0.97244200000000003</c:v>
                </c:pt>
                <c:pt idx="4040">
                  <c:v>1.0728580000000001</c:v>
                </c:pt>
                <c:pt idx="4041">
                  <c:v>1.027774</c:v>
                </c:pt>
                <c:pt idx="4042">
                  <c:v>1.0687599999999999</c:v>
                </c:pt>
                <c:pt idx="4043">
                  <c:v>1.0626119999999999</c:v>
                </c:pt>
                <c:pt idx="4044">
                  <c:v>1.052365</c:v>
                </c:pt>
                <c:pt idx="4045">
                  <c:v>1.074908</c:v>
                </c:pt>
                <c:pt idx="4046">
                  <c:v>1.0380199999999999</c:v>
                </c:pt>
                <c:pt idx="4047">
                  <c:v>0.92940699999999998</c:v>
                </c:pt>
                <c:pt idx="4048">
                  <c:v>1.0687599999999999</c:v>
                </c:pt>
                <c:pt idx="4049">
                  <c:v>1.027774</c:v>
                </c:pt>
                <c:pt idx="4050">
                  <c:v>0.91711100000000001</c:v>
                </c:pt>
                <c:pt idx="4051">
                  <c:v>1.146633</c:v>
                </c:pt>
                <c:pt idx="4052">
                  <c:v>0.92120999999999997</c:v>
                </c:pt>
                <c:pt idx="4053">
                  <c:v>1.074908</c:v>
                </c:pt>
                <c:pt idx="4054">
                  <c:v>1.060562</c:v>
                </c:pt>
                <c:pt idx="4055">
                  <c:v>1.0154780000000001</c:v>
                </c:pt>
                <c:pt idx="4056">
                  <c:v>1.0175270000000001</c:v>
                </c:pt>
                <c:pt idx="4057">
                  <c:v>1.0626119999999999</c:v>
                </c:pt>
                <c:pt idx="4058">
                  <c:v>1.042119</c:v>
                </c:pt>
                <c:pt idx="4059">
                  <c:v>1.0708089999999999</c:v>
                </c:pt>
                <c:pt idx="4060">
                  <c:v>0.98268900000000003</c:v>
                </c:pt>
                <c:pt idx="4061">
                  <c:v>1.105647</c:v>
                </c:pt>
                <c:pt idx="4062">
                  <c:v>1.1425350000000001</c:v>
                </c:pt>
                <c:pt idx="4063">
                  <c:v>1.050316</c:v>
                </c:pt>
                <c:pt idx="4064">
                  <c:v>1.0400689999999999</c:v>
                </c:pt>
                <c:pt idx="4065">
                  <c:v>1.0790059999999999</c:v>
                </c:pt>
                <c:pt idx="4066">
                  <c:v>1.0318719999999999</c:v>
                </c:pt>
                <c:pt idx="4067">
                  <c:v>1.0011330000000001</c:v>
                </c:pt>
                <c:pt idx="4068">
                  <c:v>1.042119</c:v>
                </c:pt>
                <c:pt idx="4069">
                  <c:v>1.089253</c:v>
                </c:pt>
                <c:pt idx="4070">
                  <c:v>0.96629399999999999</c:v>
                </c:pt>
                <c:pt idx="4071">
                  <c:v>1.027774</c:v>
                </c:pt>
                <c:pt idx="4072">
                  <c:v>1.0216259999999999</c:v>
                </c:pt>
                <c:pt idx="4073">
                  <c:v>1.0072810000000001</c:v>
                </c:pt>
                <c:pt idx="4074">
                  <c:v>1.06671</c:v>
                </c:pt>
                <c:pt idx="4075">
                  <c:v>1.019576</c:v>
                </c:pt>
                <c:pt idx="4076">
                  <c:v>1.0728580000000001</c:v>
                </c:pt>
                <c:pt idx="4077">
                  <c:v>1.093351</c:v>
                </c:pt>
                <c:pt idx="4078">
                  <c:v>1.099499</c:v>
                </c:pt>
                <c:pt idx="4079">
                  <c:v>1.0728580000000001</c:v>
                </c:pt>
                <c:pt idx="4080">
                  <c:v>1.058513</c:v>
                </c:pt>
                <c:pt idx="4081">
                  <c:v>1.0687599999999999</c:v>
                </c:pt>
                <c:pt idx="4082">
                  <c:v>1.052365</c:v>
                </c:pt>
                <c:pt idx="4083">
                  <c:v>1.0154780000000001</c:v>
                </c:pt>
                <c:pt idx="4084">
                  <c:v>1.042119</c:v>
                </c:pt>
                <c:pt idx="4085">
                  <c:v>1.179422</c:v>
                </c:pt>
                <c:pt idx="4086">
                  <c:v>1.005231</c:v>
                </c:pt>
                <c:pt idx="4087">
                  <c:v>0.99703399999999998</c:v>
                </c:pt>
                <c:pt idx="4088">
                  <c:v>1.005231</c:v>
                </c:pt>
                <c:pt idx="4089">
                  <c:v>1.0482670000000001</c:v>
                </c:pt>
                <c:pt idx="4090">
                  <c:v>1.052365</c:v>
                </c:pt>
                <c:pt idx="4091">
                  <c:v>1.042119</c:v>
                </c:pt>
                <c:pt idx="4092">
                  <c:v>1.089253</c:v>
                </c:pt>
                <c:pt idx="4093">
                  <c:v>1.193767</c:v>
                </c:pt>
                <c:pt idx="4094">
                  <c:v>1.0298229999999999</c:v>
                </c:pt>
                <c:pt idx="4095">
                  <c:v>1.005231</c:v>
                </c:pt>
                <c:pt idx="4096">
                  <c:v>1.1097459999999999</c:v>
                </c:pt>
                <c:pt idx="4097">
                  <c:v>1.0216259999999999</c:v>
                </c:pt>
                <c:pt idx="4098">
                  <c:v>1.060562</c:v>
                </c:pt>
                <c:pt idx="4099">
                  <c:v>0.97449200000000002</c:v>
                </c:pt>
                <c:pt idx="4100">
                  <c:v>1.046217</c:v>
                </c:pt>
                <c:pt idx="4101">
                  <c:v>1.003182</c:v>
                </c:pt>
                <c:pt idx="4102">
                  <c:v>0.78800499999999996</c:v>
                </c:pt>
                <c:pt idx="4103">
                  <c:v>1.0339210000000001</c:v>
                </c:pt>
                <c:pt idx="4104">
                  <c:v>1.0298229999999999</c:v>
                </c:pt>
                <c:pt idx="4105">
                  <c:v>0.90276599999999996</c:v>
                </c:pt>
                <c:pt idx="4106">
                  <c:v>0.984738</c:v>
                </c:pt>
                <c:pt idx="4107">
                  <c:v>0.99293500000000001</c:v>
                </c:pt>
                <c:pt idx="4108">
                  <c:v>1.0093300000000001</c:v>
                </c:pt>
                <c:pt idx="4109">
                  <c:v>1.003182</c:v>
                </c:pt>
                <c:pt idx="4110">
                  <c:v>1.0154780000000001</c:v>
                </c:pt>
                <c:pt idx="4111">
                  <c:v>0.97858999999999996</c:v>
                </c:pt>
                <c:pt idx="4112">
                  <c:v>1.1076969999999999</c:v>
                </c:pt>
                <c:pt idx="4113">
                  <c:v>1.099499</c:v>
                </c:pt>
                <c:pt idx="4114">
                  <c:v>0.92325900000000005</c:v>
                </c:pt>
                <c:pt idx="4115">
                  <c:v>1.0339210000000001</c:v>
                </c:pt>
                <c:pt idx="4116">
                  <c:v>1.044168</c:v>
                </c:pt>
                <c:pt idx="4117">
                  <c:v>1.035971</c:v>
                </c:pt>
                <c:pt idx="4118">
                  <c:v>0.93145599999999995</c:v>
                </c:pt>
                <c:pt idx="4119">
                  <c:v>1.019576</c:v>
                </c:pt>
                <c:pt idx="4120">
                  <c:v>1.0011330000000001</c:v>
                </c:pt>
                <c:pt idx="4121">
                  <c:v>1.003182</c:v>
                </c:pt>
                <c:pt idx="4122">
                  <c:v>1.044168</c:v>
                </c:pt>
                <c:pt idx="4123">
                  <c:v>1.0175270000000001</c:v>
                </c:pt>
                <c:pt idx="4124">
                  <c:v>1.0072810000000001</c:v>
                </c:pt>
                <c:pt idx="4125">
                  <c:v>1.083105</c:v>
                </c:pt>
                <c:pt idx="4126">
                  <c:v>1.011379</c:v>
                </c:pt>
                <c:pt idx="4127">
                  <c:v>0.98063999999999996</c:v>
                </c:pt>
                <c:pt idx="4128">
                  <c:v>1.091302</c:v>
                </c:pt>
                <c:pt idx="4129">
                  <c:v>1.042119</c:v>
                </c:pt>
                <c:pt idx="4130">
                  <c:v>1.050316</c:v>
                </c:pt>
                <c:pt idx="4131">
                  <c:v>1.019576</c:v>
                </c:pt>
                <c:pt idx="4132">
                  <c:v>1.06671</c:v>
                </c:pt>
                <c:pt idx="4133">
                  <c:v>0.98268900000000003</c:v>
                </c:pt>
                <c:pt idx="4134">
                  <c:v>1.0626119999999999</c:v>
                </c:pt>
                <c:pt idx="4135">
                  <c:v>1.0093300000000001</c:v>
                </c:pt>
                <c:pt idx="4136">
                  <c:v>1.263444</c:v>
                </c:pt>
                <c:pt idx="4137">
                  <c:v>1.06671</c:v>
                </c:pt>
                <c:pt idx="4138">
                  <c:v>1.027774</c:v>
                </c:pt>
                <c:pt idx="4139">
                  <c:v>1.019576</c:v>
                </c:pt>
                <c:pt idx="4140">
                  <c:v>1.074908</c:v>
                </c:pt>
                <c:pt idx="4141">
                  <c:v>0.984738</c:v>
                </c:pt>
                <c:pt idx="4142">
                  <c:v>1.0175270000000001</c:v>
                </c:pt>
                <c:pt idx="4143">
                  <c:v>1.124091</c:v>
                </c:pt>
                <c:pt idx="4144">
                  <c:v>1.1117950000000001</c:v>
                </c:pt>
                <c:pt idx="4145">
                  <c:v>0.98883699999999997</c:v>
                </c:pt>
                <c:pt idx="4146">
                  <c:v>1.058513</c:v>
                </c:pt>
                <c:pt idx="4147">
                  <c:v>1.046217</c:v>
                </c:pt>
                <c:pt idx="4148">
                  <c:v>0.92530800000000002</c:v>
                </c:pt>
                <c:pt idx="4149">
                  <c:v>0.97449200000000002</c:v>
                </c:pt>
                <c:pt idx="4150">
                  <c:v>1.003182</c:v>
                </c:pt>
                <c:pt idx="4151">
                  <c:v>1.0687599999999999</c:v>
                </c:pt>
                <c:pt idx="4152">
                  <c:v>1.035971</c:v>
                </c:pt>
                <c:pt idx="4153">
                  <c:v>1.052365</c:v>
                </c:pt>
                <c:pt idx="4154">
                  <c:v>0.98883699999999997</c:v>
                </c:pt>
                <c:pt idx="4155">
                  <c:v>1.0954010000000001</c:v>
                </c:pt>
                <c:pt idx="4156">
                  <c:v>1.0728580000000001</c:v>
                </c:pt>
                <c:pt idx="4157">
                  <c:v>1.0011330000000001</c:v>
                </c:pt>
                <c:pt idx="4158">
                  <c:v>1.0790059999999999</c:v>
                </c:pt>
                <c:pt idx="4159">
                  <c:v>1.144584</c:v>
                </c:pt>
                <c:pt idx="4160">
                  <c:v>1.12819</c:v>
                </c:pt>
                <c:pt idx="4161">
                  <c:v>1.099499</c:v>
                </c:pt>
                <c:pt idx="4162">
                  <c:v>1.081056</c:v>
                </c:pt>
                <c:pt idx="4163">
                  <c:v>1.0872029999999999</c:v>
                </c:pt>
                <c:pt idx="4164">
                  <c:v>0.86382899999999996</c:v>
                </c:pt>
                <c:pt idx="4165">
                  <c:v>1.130239</c:v>
                </c:pt>
                <c:pt idx="4166">
                  <c:v>1.0154780000000001</c:v>
                </c:pt>
                <c:pt idx="4167">
                  <c:v>1.1179429999999999</c:v>
                </c:pt>
                <c:pt idx="4168">
                  <c:v>0.95809699999999998</c:v>
                </c:pt>
                <c:pt idx="4169">
                  <c:v>1.0728580000000001</c:v>
                </c:pt>
                <c:pt idx="4170">
                  <c:v>1.042119</c:v>
                </c:pt>
                <c:pt idx="4171">
                  <c:v>1.1097459999999999</c:v>
                </c:pt>
                <c:pt idx="4172">
                  <c:v>1.044168</c:v>
                </c:pt>
                <c:pt idx="4173">
                  <c:v>1.146633</c:v>
                </c:pt>
                <c:pt idx="4174">
                  <c:v>1.0564640000000001</c:v>
                </c:pt>
                <c:pt idx="4175">
                  <c:v>1.0298229999999999</c:v>
                </c:pt>
                <c:pt idx="4176">
                  <c:v>1.0687599999999999</c:v>
                </c:pt>
                <c:pt idx="4177">
                  <c:v>0.99293500000000001</c:v>
                </c:pt>
                <c:pt idx="4178">
                  <c:v>1.044168</c:v>
                </c:pt>
                <c:pt idx="4179">
                  <c:v>0.95604800000000001</c:v>
                </c:pt>
                <c:pt idx="4180">
                  <c:v>1.0318719999999999</c:v>
                </c:pt>
                <c:pt idx="4181">
                  <c:v>1.0257240000000001</c:v>
                </c:pt>
                <c:pt idx="4182">
                  <c:v>1.011379</c:v>
                </c:pt>
                <c:pt idx="4183">
                  <c:v>0.91301200000000005</c:v>
                </c:pt>
                <c:pt idx="4184">
                  <c:v>1.005231</c:v>
                </c:pt>
                <c:pt idx="4185">
                  <c:v>0.96424500000000002</c:v>
                </c:pt>
                <c:pt idx="4186">
                  <c:v>1.003182</c:v>
                </c:pt>
                <c:pt idx="4187">
                  <c:v>1.060562</c:v>
                </c:pt>
                <c:pt idx="4188">
                  <c:v>1.093351</c:v>
                </c:pt>
                <c:pt idx="4189">
                  <c:v>1.1138440000000001</c:v>
                </c:pt>
                <c:pt idx="4190">
                  <c:v>1.074908</c:v>
                </c:pt>
                <c:pt idx="4191">
                  <c:v>1.132288</c:v>
                </c:pt>
                <c:pt idx="4192">
                  <c:v>1.0687599999999999</c:v>
                </c:pt>
                <c:pt idx="4193">
                  <c:v>1.0154780000000001</c:v>
                </c:pt>
                <c:pt idx="4194">
                  <c:v>1.0257240000000001</c:v>
                </c:pt>
                <c:pt idx="4195">
                  <c:v>1.0380199999999999</c:v>
                </c:pt>
                <c:pt idx="4196">
                  <c:v>1.0339210000000001</c:v>
                </c:pt>
                <c:pt idx="4197">
                  <c:v>1.0318719999999999</c:v>
                </c:pt>
                <c:pt idx="4198">
                  <c:v>1.0298229999999999</c:v>
                </c:pt>
                <c:pt idx="4199">
                  <c:v>1.144584</c:v>
                </c:pt>
                <c:pt idx="4200">
                  <c:v>1.0236749999999999</c:v>
                </c:pt>
                <c:pt idx="4201">
                  <c:v>1.1015489999999999</c:v>
                </c:pt>
                <c:pt idx="4202">
                  <c:v>0.95399900000000004</c:v>
                </c:pt>
                <c:pt idx="4203">
                  <c:v>1.0790059999999999</c:v>
                </c:pt>
                <c:pt idx="4204">
                  <c:v>0.99908300000000005</c:v>
                </c:pt>
                <c:pt idx="4205">
                  <c:v>1.0626119999999999</c:v>
                </c:pt>
                <c:pt idx="4206">
                  <c:v>1.027774</c:v>
                </c:pt>
                <c:pt idx="4207">
                  <c:v>1.013428</c:v>
                </c:pt>
                <c:pt idx="4208">
                  <c:v>1.0564640000000001</c:v>
                </c:pt>
                <c:pt idx="4209">
                  <c:v>1.0544150000000001</c:v>
                </c:pt>
                <c:pt idx="4210">
                  <c:v>0.99498500000000001</c:v>
                </c:pt>
                <c:pt idx="4211">
                  <c:v>1.093351</c:v>
                </c:pt>
                <c:pt idx="4212">
                  <c:v>1.0072810000000001</c:v>
                </c:pt>
                <c:pt idx="4213">
                  <c:v>1.035971</c:v>
                </c:pt>
                <c:pt idx="4214">
                  <c:v>1.035971</c:v>
                </c:pt>
                <c:pt idx="4215">
                  <c:v>1.210162</c:v>
                </c:pt>
                <c:pt idx="4216">
                  <c:v>1.042119</c:v>
                </c:pt>
                <c:pt idx="4217">
                  <c:v>0.99088600000000004</c:v>
                </c:pt>
                <c:pt idx="4218">
                  <c:v>0.945801</c:v>
                </c:pt>
                <c:pt idx="4219">
                  <c:v>1.0626119999999999</c:v>
                </c:pt>
                <c:pt idx="4220">
                  <c:v>1.0093300000000001</c:v>
                </c:pt>
                <c:pt idx="4221">
                  <c:v>0.96424500000000002</c:v>
                </c:pt>
                <c:pt idx="4222">
                  <c:v>1.1527810000000001</c:v>
                </c:pt>
                <c:pt idx="4223">
                  <c:v>1.035971</c:v>
                </c:pt>
                <c:pt idx="4224">
                  <c:v>1.0380199999999999</c:v>
                </c:pt>
                <c:pt idx="4225">
                  <c:v>1.027774</c:v>
                </c:pt>
                <c:pt idx="4226">
                  <c:v>1.0093300000000001</c:v>
                </c:pt>
                <c:pt idx="4227">
                  <c:v>1.081056</c:v>
                </c:pt>
                <c:pt idx="4228">
                  <c:v>1.0482670000000001</c:v>
                </c:pt>
                <c:pt idx="4229">
                  <c:v>1.124091</c:v>
                </c:pt>
                <c:pt idx="4230">
                  <c:v>1.0339210000000001</c:v>
                </c:pt>
                <c:pt idx="4231">
                  <c:v>1.0072810000000001</c:v>
                </c:pt>
                <c:pt idx="4232">
                  <c:v>1.044168</c:v>
                </c:pt>
                <c:pt idx="4233">
                  <c:v>1.0769569999999999</c:v>
                </c:pt>
                <c:pt idx="4234">
                  <c:v>1.0544150000000001</c:v>
                </c:pt>
                <c:pt idx="4235">
                  <c:v>1.0093300000000001</c:v>
                </c:pt>
                <c:pt idx="4236">
                  <c:v>1.046217</c:v>
                </c:pt>
                <c:pt idx="4237">
                  <c:v>0.96424500000000002</c:v>
                </c:pt>
                <c:pt idx="4238">
                  <c:v>1.013428</c:v>
                </c:pt>
                <c:pt idx="4239">
                  <c:v>0.98063999999999996</c:v>
                </c:pt>
                <c:pt idx="4240">
                  <c:v>1.060562</c:v>
                </c:pt>
                <c:pt idx="4241">
                  <c:v>1.06671</c:v>
                </c:pt>
                <c:pt idx="4242">
                  <c:v>0.98883699999999997</c:v>
                </c:pt>
                <c:pt idx="4243">
                  <c:v>1.0339210000000001</c:v>
                </c:pt>
                <c:pt idx="4244">
                  <c:v>0.97858999999999996</c:v>
                </c:pt>
                <c:pt idx="4245">
                  <c:v>1.0728580000000001</c:v>
                </c:pt>
                <c:pt idx="4246">
                  <c:v>1.1138440000000001</c:v>
                </c:pt>
                <c:pt idx="4247">
                  <c:v>1.0318719999999999</c:v>
                </c:pt>
                <c:pt idx="4248">
                  <c:v>1.046217</c:v>
                </c:pt>
                <c:pt idx="4249">
                  <c:v>1.0708089999999999</c:v>
                </c:pt>
                <c:pt idx="4250">
                  <c:v>1.085154</c:v>
                </c:pt>
                <c:pt idx="4251">
                  <c:v>1.0872029999999999</c:v>
                </c:pt>
                <c:pt idx="4252">
                  <c:v>1.130239</c:v>
                </c:pt>
                <c:pt idx="4253">
                  <c:v>1.060562</c:v>
                </c:pt>
                <c:pt idx="4254">
                  <c:v>0.99908300000000005</c:v>
                </c:pt>
                <c:pt idx="4255">
                  <c:v>0.97244200000000003</c:v>
                </c:pt>
                <c:pt idx="4256">
                  <c:v>1.163028</c:v>
                </c:pt>
                <c:pt idx="4257">
                  <c:v>1.027774</c:v>
                </c:pt>
                <c:pt idx="4258">
                  <c:v>1.09745</c:v>
                </c:pt>
                <c:pt idx="4259">
                  <c:v>1.058513</c:v>
                </c:pt>
                <c:pt idx="4260">
                  <c:v>0.99498500000000001</c:v>
                </c:pt>
                <c:pt idx="4261">
                  <c:v>1.0298229999999999</c:v>
                </c:pt>
                <c:pt idx="4262">
                  <c:v>0.87612500000000004</c:v>
                </c:pt>
                <c:pt idx="4263">
                  <c:v>1.052365</c:v>
                </c:pt>
                <c:pt idx="4264">
                  <c:v>1.058513</c:v>
                </c:pt>
                <c:pt idx="4265">
                  <c:v>1.0626119999999999</c:v>
                </c:pt>
                <c:pt idx="4266">
                  <c:v>1.052365</c:v>
                </c:pt>
                <c:pt idx="4267">
                  <c:v>0.984738</c:v>
                </c:pt>
                <c:pt idx="4268">
                  <c:v>1.0790059999999999</c:v>
                </c:pt>
                <c:pt idx="4269">
                  <c:v>1.0400689999999999</c:v>
                </c:pt>
                <c:pt idx="4270">
                  <c:v>1.0154780000000001</c:v>
                </c:pt>
                <c:pt idx="4271">
                  <c:v>1.060562</c:v>
                </c:pt>
                <c:pt idx="4272">
                  <c:v>1.0790059999999999</c:v>
                </c:pt>
                <c:pt idx="4273">
                  <c:v>1.0626119999999999</c:v>
                </c:pt>
                <c:pt idx="4274">
                  <c:v>1.0728580000000001</c:v>
                </c:pt>
                <c:pt idx="4275">
                  <c:v>1.046217</c:v>
                </c:pt>
                <c:pt idx="4276">
                  <c:v>0.97858999999999996</c:v>
                </c:pt>
                <c:pt idx="4277">
                  <c:v>1.0154780000000001</c:v>
                </c:pt>
                <c:pt idx="4278">
                  <c:v>1.171225</c:v>
                </c:pt>
                <c:pt idx="4279">
                  <c:v>0.98268900000000003</c:v>
                </c:pt>
                <c:pt idx="4280">
                  <c:v>1.093351</c:v>
                </c:pt>
                <c:pt idx="4281">
                  <c:v>1.0482670000000001</c:v>
                </c:pt>
                <c:pt idx="4282">
                  <c:v>1.0298229999999999</c:v>
                </c:pt>
                <c:pt idx="4283">
                  <c:v>1.058513</c:v>
                </c:pt>
                <c:pt idx="4284">
                  <c:v>1.042119</c:v>
                </c:pt>
                <c:pt idx="4285">
                  <c:v>0.98268900000000003</c:v>
                </c:pt>
                <c:pt idx="4286">
                  <c:v>1.046217</c:v>
                </c:pt>
                <c:pt idx="4287">
                  <c:v>1.0687599999999999</c:v>
                </c:pt>
                <c:pt idx="4288">
                  <c:v>1.0564640000000001</c:v>
                </c:pt>
                <c:pt idx="4289">
                  <c:v>1.0687599999999999</c:v>
                </c:pt>
                <c:pt idx="4290">
                  <c:v>1.042119</c:v>
                </c:pt>
                <c:pt idx="4291">
                  <c:v>1.013428</c:v>
                </c:pt>
                <c:pt idx="4292">
                  <c:v>1.091302</c:v>
                </c:pt>
                <c:pt idx="4293">
                  <c:v>1.019576</c:v>
                </c:pt>
                <c:pt idx="4294">
                  <c:v>1.06671</c:v>
                </c:pt>
                <c:pt idx="4295">
                  <c:v>1.052365</c:v>
                </c:pt>
                <c:pt idx="4296">
                  <c:v>0.97449200000000002</c:v>
                </c:pt>
                <c:pt idx="4297">
                  <c:v>0.97858999999999996</c:v>
                </c:pt>
                <c:pt idx="4298">
                  <c:v>0.984738</c:v>
                </c:pt>
                <c:pt idx="4299">
                  <c:v>1.081056</c:v>
                </c:pt>
                <c:pt idx="4300">
                  <c:v>1.0216259999999999</c:v>
                </c:pt>
                <c:pt idx="4301">
                  <c:v>0.88022400000000001</c:v>
                </c:pt>
                <c:pt idx="4302">
                  <c:v>1.0646610000000001</c:v>
                </c:pt>
                <c:pt idx="4303">
                  <c:v>1.058513</c:v>
                </c:pt>
                <c:pt idx="4304">
                  <c:v>0.96424500000000002</c:v>
                </c:pt>
                <c:pt idx="4305">
                  <c:v>1.050316</c:v>
                </c:pt>
                <c:pt idx="4306">
                  <c:v>1.0626119999999999</c:v>
                </c:pt>
                <c:pt idx="4307">
                  <c:v>1.003182</c:v>
                </c:pt>
                <c:pt idx="4308">
                  <c:v>1.0728580000000001</c:v>
                </c:pt>
                <c:pt idx="4309">
                  <c:v>0.98678699999999997</c:v>
                </c:pt>
                <c:pt idx="4310">
                  <c:v>1.027774</c:v>
                </c:pt>
                <c:pt idx="4311">
                  <c:v>1.06671</c:v>
                </c:pt>
                <c:pt idx="4312">
                  <c:v>1.042119</c:v>
                </c:pt>
                <c:pt idx="4313">
                  <c:v>1.1158939999999999</c:v>
                </c:pt>
                <c:pt idx="4314">
                  <c:v>0.98268900000000003</c:v>
                </c:pt>
                <c:pt idx="4315">
                  <c:v>0.97244200000000003</c:v>
                </c:pt>
                <c:pt idx="4316">
                  <c:v>1.050316</c:v>
                </c:pt>
                <c:pt idx="4317">
                  <c:v>0.98883699999999997</c:v>
                </c:pt>
                <c:pt idx="4318">
                  <c:v>1.0790059999999999</c:v>
                </c:pt>
                <c:pt idx="4319">
                  <c:v>0.99088600000000004</c:v>
                </c:pt>
                <c:pt idx="4320">
                  <c:v>1.1650769999999999</c:v>
                </c:pt>
                <c:pt idx="4321">
                  <c:v>1.058513</c:v>
                </c:pt>
                <c:pt idx="4322">
                  <c:v>1.1138440000000001</c:v>
                </c:pt>
                <c:pt idx="4323">
                  <c:v>1.027774</c:v>
                </c:pt>
                <c:pt idx="4324">
                  <c:v>1.0728580000000001</c:v>
                </c:pt>
                <c:pt idx="4325">
                  <c:v>1.0298229999999999</c:v>
                </c:pt>
                <c:pt idx="4326">
                  <c:v>1.042119</c:v>
                </c:pt>
                <c:pt idx="4327">
                  <c:v>1.050316</c:v>
                </c:pt>
                <c:pt idx="4328">
                  <c:v>1.0769569999999999</c:v>
                </c:pt>
                <c:pt idx="4329">
                  <c:v>1.0011330000000001</c:v>
                </c:pt>
                <c:pt idx="4330">
                  <c:v>1.0482670000000001</c:v>
                </c:pt>
                <c:pt idx="4331">
                  <c:v>1.0257240000000001</c:v>
                </c:pt>
                <c:pt idx="4332">
                  <c:v>1.060562</c:v>
                </c:pt>
                <c:pt idx="4333">
                  <c:v>1.050316</c:v>
                </c:pt>
                <c:pt idx="4334">
                  <c:v>1.0544150000000001</c:v>
                </c:pt>
                <c:pt idx="4335">
                  <c:v>1.06671</c:v>
                </c:pt>
                <c:pt idx="4336">
                  <c:v>1.058513</c:v>
                </c:pt>
                <c:pt idx="4337">
                  <c:v>0.94989999999999997</c:v>
                </c:pt>
                <c:pt idx="4338">
                  <c:v>0.99908300000000005</c:v>
                </c:pt>
                <c:pt idx="4339">
                  <c:v>1.0236749999999999</c:v>
                </c:pt>
                <c:pt idx="4340">
                  <c:v>1.050316</c:v>
                </c:pt>
                <c:pt idx="4341">
                  <c:v>0.94375200000000004</c:v>
                </c:pt>
                <c:pt idx="4342">
                  <c:v>1.0646610000000001</c:v>
                </c:pt>
                <c:pt idx="4343">
                  <c:v>1.085154</c:v>
                </c:pt>
                <c:pt idx="4344">
                  <c:v>1.0072810000000001</c:v>
                </c:pt>
                <c:pt idx="4345">
                  <c:v>1.044168</c:v>
                </c:pt>
                <c:pt idx="4346">
                  <c:v>1.1097459999999999</c:v>
                </c:pt>
                <c:pt idx="4347">
                  <c:v>1.044168</c:v>
                </c:pt>
                <c:pt idx="4348">
                  <c:v>0.947851</c:v>
                </c:pt>
                <c:pt idx="4349">
                  <c:v>0.99498500000000001</c:v>
                </c:pt>
                <c:pt idx="4350">
                  <c:v>1.1158939999999999</c:v>
                </c:pt>
                <c:pt idx="4351">
                  <c:v>1.083105</c:v>
                </c:pt>
                <c:pt idx="4352">
                  <c:v>1.0175270000000001</c:v>
                </c:pt>
                <c:pt idx="4353">
                  <c:v>0.99293500000000001</c:v>
                </c:pt>
                <c:pt idx="4354">
                  <c:v>1.081056</c:v>
                </c:pt>
                <c:pt idx="4355">
                  <c:v>1.0728580000000001</c:v>
                </c:pt>
                <c:pt idx="4356">
                  <c:v>0.97244200000000003</c:v>
                </c:pt>
                <c:pt idx="4357">
                  <c:v>1.0646610000000001</c:v>
                </c:pt>
                <c:pt idx="4358">
                  <c:v>1.06671</c:v>
                </c:pt>
                <c:pt idx="4359">
                  <c:v>1.06671</c:v>
                </c:pt>
                <c:pt idx="4360">
                  <c:v>1.099499</c:v>
                </c:pt>
                <c:pt idx="4361">
                  <c:v>1.042119</c:v>
                </c:pt>
                <c:pt idx="4362">
                  <c:v>1.046217</c:v>
                </c:pt>
                <c:pt idx="4363">
                  <c:v>0.97039299999999995</c:v>
                </c:pt>
                <c:pt idx="4364">
                  <c:v>0.98678699999999997</c:v>
                </c:pt>
                <c:pt idx="4365">
                  <c:v>0.91711100000000001</c:v>
                </c:pt>
                <c:pt idx="4366">
                  <c:v>1.06671</c:v>
                </c:pt>
                <c:pt idx="4367">
                  <c:v>0.97858999999999996</c:v>
                </c:pt>
                <c:pt idx="4368">
                  <c:v>0.94170299999999996</c:v>
                </c:pt>
                <c:pt idx="4369">
                  <c:v>1.0175270000000001</c:v>
                </c:pt>
                <c:pt idx="4370">
                  <c:v>1.1076969999999999</c:v>
                </c:pt>
                <c:pt idx="4371">
                  <c:v>1.027774</c:v>
                </c:pt>
                <c:pt idx="4372">
                  <c:v>1.052365</c:v>
                </c:pt>
                <c:pt idx="4373">
                  <c:v>1.12819</c:v>
                </c:pt>
                <c:pt idx="4374">
                  <c:v>1.046217</c:v>
                </c:pt>
                <c:pt idx="4375">
                  <c:v>1.0564640000000001</c:v>
                </c:pt>
                <c:pt idx="4376">
                  <c:v>1.1527810000000001</c:v>
                </c:pt>
                <c:pt idx="4377">
                  <c:v>1.074908</c:v>
                </c:pt>
                <c:pt idx="4378">
                  <c:v>1.050316</c:v>
                </c:pt>
                <c:pt idx="4379">
                  <c:v>0.98268900000000003</c:v>
                </c:pt>
                <c:pt idx="4380">
                  <c:v>0.97244200000000003</c:v>
                </c:pt>
                <c:pt idx="4381">
                  <c:v>0.97858999999999996</c:v>
                </c:pt>
                <c:pt idx="4382">
                  <c:v>1.1076969999999999</c:v>
                </c:pt>
                <c:pt idx="4383">
                  <c:v>0.94989999999999997</c:v>
                </c:pt>
                <c:pt idx="4384">
                  <c:v>1.005231</c:v>
                </c:pt>
                <c:pt idx="4385">
                  <c:v>1.1343369999999999</c:v>
                </c:pt>
                <c:pt idx="4386">
                  <c:v>1.074908</c:v>
                </c:pt>
                <c:pt idx="4387">
                  <c:v>1.011379</c:v>
                </c:pt>
                <c:pt idx="4388">
                  <c:v>0.98268900000000003</c:v>
                </c:pt>
                <c:pt idx="4389">
                  <c:v>1.0482670000000001</c:v>
                </c:pt>
                <c:pt idx="4390">
                  <c:v>1.1015489999999999</c:v>
                </c:pt>
                <c:pt idx="4391">
                  <c:v>1.019576</c:v>
                </c:pt>
                <c:pt idx="4392">
                  <c:v>1.0339210000000001</c:v>
                </c:pt>
                <c:pt idx="4393">
                  <c:v>1.0482670000000001</c:v>
                </c:pt>
                <c:pt idx="4394">
                  <c:v>1.019576</c:v>
                </c:pt>
                <c:pt idx="4395">
                  <c:v>0.96219600000000005</c:v>
                </c:pt>
                <c:pt idx="4396">
                  <c:v>0.99908300000000005</c:v>
                </c:pt>
                <c:pt idx="4397">
                  <c:v>1.005231</c:v>
                </c:pt>
                <c:pt idx="4398">
                  <c:v>0.89661800000000003</c:v>
                </c:pt>
                <c:pt idx="4399">
                  <c:v>1.136387</c:v>
                </c:pt>
                <c:pt idx="4400">
                  <c:v>1.091302</c:v>
                </c:pt>
                <c:pt idx="4401">
                  <c:v>1.0380199999999999</c:v>
                </c:pt>
                <c:pt idx="4402">
                  <c:v>1.0339210000000001</c:v>
                </c:pt>
                <c:pt idx="4403">
                  <c:v>1.0769569999999999</c:v>
                </c:pt>
                <c:pt idx="4404">
                  <c:v>1.099499</c:v>
                </c:pt>
                <c:pt idx="4405">
                  <c:v>1.046217</c:v>
                </c:pt>
                <c:pt idx="4406">
                  <c:v>0.86792800000000003</c:v>
                </c:pt>
                <c:pt idx="4407">
                  <c:v>0.96424500000000002</c:v>
                </c:pt>
                <c:pt idx="4408">
                  <c:v>1.050316</c:v>
                </c:pt>
                <c:pt idx="4409">
                  <c:v>1.0872029999999999</c:v>
                </c:pt>
                <c:pt idx="4410">
                  <c:v>0.92530800000000002</c:v>
                </c:pt>
                <c:pt idx="4411">
                  <c:v>1.0954010000000001</c:v>
                </c:pt>
                <c:pt idx="4412">
                  <c:v>1.0482670000000001</c:v>
                </c:pt>
                <c:pt idx="4413">
                  <c:v>1.0154780000000001</c:v>
                </c:pt>
                <c:pt idx="4414">
                  <c:v>1.0564640000000001</c:v>
                </c:pt>
                <c:pt idx="4415">
                  <c:v>1.081056</c:v>
                </c:pt>
                <c:pt idx="4416">
                  <c:v>0.94989999999999997</c:v>
                </c:pt>
                <c:pt idx="4417">
                  <c:v>1.074908</c:v>
                </c:pt>
                <c:pt idx="4418">
                  <c:v>1.060562</c:v>
                </c:pt>
                <c:pt idx="4419">
                  <c:v>1.1138440000000001</c:v>
                </c:pt>
                <c:pt idx="4420">
                  <c:v>0.97449200000000002</c:v>
                </c:pt>
                <c:pt idx="4421">
                  <c:v>1.0339210000000001</c:v>
                </c:pt>
                <c:pt idx="4422">
                  <c:v>1.027774</c:v>
                </c:pt>
                <c:pt idx="4423">
                  <c:v>0.96629399999999999</c:v>
                </c:pt>
                <c:pt idx="4424">
                  <c:v>1.0154780000000001</c:v>
                </c:pt>
                <c:pt idx="4425">
                  <c:v>1.0790059999999999</c:v>
                </c:pt>
                <c:pt idx="4426">
                  <c:v>1.0318719999999999</c:v>
                </c:pt>
                <c:pt idx="4427">
                  <c:v>0.908914</c:v>
                </c:pt>
                <c:pt idx="4428">
                  <c:v>1.1076969999999999</c:v>
                </c:pt>
                <c:pt idx="4429">
                  <c:v>1.0011330000000001</c:v>
                </c:pt>
                <c:pt idx="4430">
                  <c:v>1.093351</c:v>
                </c:pt>
                <c:pt idx="4431">
                  <c:v>1.0482670000000001</c:v>
                </c:pt>
                <c:pt idx="4432">
                  <c:v>1.083105</c:v>
                </c:pt>
                <c:pt idx="4433">
                  <c:v>1.058513</c:v>
                </c:pt>
                <c:pt idx="4434">
                  <c:v>1.052365</c:v>
                </c:pt>
                <c:pt idx="4435">
                  <c:v>1.0482670000000001</c:v>
                </c:pt>
                <c:pt idx="4436">
                  <c:v>1.035971</c:v>
                </c:pt>
                <c:pt idx="4437">
                  <c:v>1.0708089999999999</c:v>
                </c:pt>
                <c:pt idx="4438">
                  <c:v>0.908914</c:v>
                </c:pt>
                <c:pt idx="4439">
                  <c:v>1.1814720000000001</c:v>
                </c:pt>
                <c:pt idx="4440">
                  <c:v>1.035971</c:v>
                </c:pt>
                <c:pt idx="4441">
                  <c:v>1.1568799999999999</c:v>
                </c:pt>
                <c:pt idx="4442">
                  <c:v>0.97449200000000002</c:v>
                </c:pt>
                <c:pt idx="4443">
                  <c:v>0.984738</c:v>
                </c:pt>
                <c:pt idx="4444">
                  <c:v>0.89866699999999999</c:v>
                </c:pt>
                <c:pt idx="4445">
                  <c:v>1.0011330000000001</c:v>
                </c:pt>
                <c:pt idx="4446">
                  <c:v>0.89456899999999995</c:v>
                </c:pt>
                <c:pt idx="4447">
                  <c:v>1.074908</c:v>
                </c:pt>
                <c:pt idx="4448">
                  <c:v>1.0400689999999999</c:v>
                </c:pt>
                <c:pt idx="4449">
                  <c:v>1.058513</c:v>
                </c:pt>
                <c:pt idx="4450">
                  <c:v>1.124091</c:v>
                </c:pt>
                <c:pt idx="4451">
                  <c:v>1.083105</c:v>
                </c:pt>
                <c:pt idx="4452">
                  <c:v>1.085154</c:v>
                </c:pt>
                <c:pt idx="4453">
                  <c:v>1.050316</c:v>
                </c:pt>
                <c:pt idx="4454">
                  <c:v>0.945801</c:v>
                </c:pt>
                <c:pt idx="4455">
                  <c:v>1.027774</c:v>
                </c:pt>
                <c:pt idx="4456">
                  <c:v>1.050316</c:v>
                </c:pt>
                <c:pt idx="4457">
                  <c:v>1.0790059999999999</c:v>
                </c:pt>
                <c:pt idx="4458">
                  <c:v>1.0339210000000001</c:v>
                </c:pt>
                <c:pt idx="4459">
                  <c:v>1.099499</c:v>
                </c:pt>
                <c:pt idx="4460">
                  <c:v>1.0380199999999999</c:v>
                </c:pt>
                <c:pt idx="4461">
                  <c:v>1.0544150000000001</c:v>
                </c:pt>
                <c:pt idx="4462">
                  <c:v>1.1035980000000001</c:v>
                </c:pt>
                <c:pt idx="4463">
                  <c:v>1.035971</c:v>
                </c:pt>
                <c:pt idx="4464">
                  <c:v>1.06671</c:v>
                </c:pt>
                <c:pt idx="4465">
                  <c:v>1.0072810000000001</c:v>
                </c:pt>
                <c:pt idx="4466">
                  <c:v>1.035971</c:v>
                </c:pt>
                <c:pt idx="4467">
                  <c:v>1.0339210000000001</c:v>
                </c:pt>
                <c:pt idx="4468">
                  <c:v>1.085154</c:v>
                </c:pt>
                <c:pt idx="4469">
                  <c:v>1.0154780000000001</c:v>
                </c:pt>
                <c:pt idx="4470">
                  <c:v>0.88637100000000002</c:v>
                </c:pt>
                <c:pt idx="4471">
                  <c:v>1.06671</c:v>
                </c:pt>
                <c:pt idx="4472">
                  <c:v>1.050316</c:v>
                </c:pt>
                <c:pt idx="4473">
                  <c:v>1.083105</c:v>
                </c:pt>
                <c:pt idx="4474">
                  <c:v>1.003182</c:v>
                </c:pt>
                <c:pt idx="4475">
                  <c:v>1.0236749999999999</c:v>
                </c:pt>
                <c:pt idx="4476">
                  <c:v>1.081056</c:v>
                </c:pt>
                <c:pt idx="4477">
                  <c:v>1.0072810000000001</c:v>
                </c:pt>
                <c:pt idx="4478">
                  <c:v>1.0339210000000001</c:v>
                </c:pt>
                <c:pt idx="4479">
                  <c:v>0.98883699999999997</c:v>
                </c:pt>
                <c:pt idx="4480">
                  <c:v>1.011379</c:v>
                </c:pt>
                <c:pt idx="4481">
                  <c:v>0.99908300000000005</c:v>
                </c:pt>
                <c:pt idx="4482">
                  <c:v>1.0175270000000001</c:v>
                </c:pt>
                <c:pt idx="4483">
                  <c:v>1.042119</c:v>
                </c:pt>
                <c:pt idx="4484">
                  <c:v>0.96834399999999998</c:v>
                </c:pt>
                <c:pt idx="4485">
                  <c:v>1.0872029999999999</c:v>
                </c:pt>
                <c:pt idx="4486">
                  <c:v>1.0093300000000001</c:v>
                </c:pt>
                <c:pt idx="4487">
                  <c:v>0.93350500000000003</c:v>
                </c:pt>
                <c:pt idx="4488">
                  <c:v>1.146633</c:v>
                </c:pt>
                <c:pt idx="4489">
                  <c:v>1.130239</c:v>
                </c:pt>
                <c:pt idx="4490">
                  <c:v>1.0257240000000001</c:v>
                </c:pt>
                <c:pt idx="4491">
                  <c:v>1.138436</c:v>
                </c:pt>
                <c:pt idx="4492">
                  <c:v>1.1138440000000001</c:v>
                </c:pt>
                <c:pt idx="4493">
                  <c:v>1.0154780000000001</c:v>
                </c:pt>
                <c:pt idx="4494">
                  <c:v>0.99293500000000001</c:v>
                </c:pt>
                <c:pt idx="4495">
                  <c:v>1.011379</c:v>
                </c:pt>
                <c:pt idx="4496">
                  <c:v>1.1138440000000001</c:v>
                </c:pt>
                <c:pt idx="4497">
                  <c:v>1.052365</c:v>
                </c:pt>
                <c:pt idx="4498">
                  <c:v>1.046217</c:v>
                </c:pt>
                <c:pt idx="4499">
                  <c:v>1.003182</c:v>
                </c:pt>
                <c:pt idx="4500">
                  <c:v>1.093351</c:v>
                </c:pt>
                <c:pt idx="4501">
                  <c:v>1.175324</c:v>
                </c:pt>
                <c:pt idx="4502">
                  <c:v>1.0236749999999999</c:v>
                </c:pt>
                <c:pt idx="4503">
                  <c:v>1.0093300000000001</c:v>
                </c:pt>
                <c:pt idx="4504">
                  <c:v>0.99293500000000001</c:v>
                </c:pt>
                <c:pt idx="4505">
                  <c:v>1.044168</c:v>
                </c:pt>
                <c:pt idx="4506">
                  <c:v>1.060562</c:v>
                </c:pt>
                <c:pt idx="4507">
                  <c:v>1.105647</c:v>
                </c:pt>
                <c:pt idx="4508">
                  <c:v>1.0769569999999999</c:v>
                </c:pt>
                <c:pt idx="4509">
                  <c:v>1.085154</c:v>
                </c:pt>
                <c:pt idx="4510">
                  <c:v>0.97039299999999995</c:v>
                </c:pt>
                <c:pt idx="4511">
                  <c:v>1.060562</c:v>
                </c:pt>
                <c:pt idx="4512">
                  <c:v>1.044168</c:v>
                </c:pt>
                <c:pt idx="4513">
                  <c:v>1.052365</c:v>
                </c:pt>
                <c:pt idx="4514">
                  <c:v>1.083105</c:v>
                </c:pt>
                <c:pt idx="4515">
                  <c:v>1.050316</c:v>
                </c:pt>
                <c:pt idx="4516">
                  <c:v>1.0728580000000001</c:v>
                </c:pt>
                <c:pt idx="4517">
                  <c:v>1.0872029999999999</c:v>
                </c:pt>
                <c:pt idx="4518">
                  <c:v>0.93965299999999996</c:v>
                </c:pt>
                <c:pt idx="4519">
                  <c:v>0.93760399999999999</c:v>
                </c:pt>
                <c:pt idx="4520">
                  <c:v>1.0646610000000001</c:v>
                </c:pt>
                <c:pt idx="4521">
                  <c:v>0.97858999999999996</c:v>
                </c:pt>
                <c:pt idx="4522">
                  <c:v>0.97244200000000003</c:v>
                </c:pt>
                <c:pt idx="4523">
                  <c:v>0.97654099999999999</c:v>
                </c:pt>
                <c:pt idx="4524">
                  <c:v>0.95399900000000004</c:v>
                </c:pt>
                <c:pt idx="4525">
                  <c:v>1.060562</c:v>
                </c:pt>
                <c:pt idx="4526">
                  <c:v>1.005231</c:v>
                </c:pt>
                <c:pt idx="4527">
                  <c:v>1.046217</c:v>
                </c:pt>
                <c:pt idx="4528">
                  <c:v>1.0544150000000001</c:v>
                </c:pt>
                <c:pt idx="4529">
                  <c:v>1.027774</c:v>
                </c:pt>
                <c:pt idx="4530">
                  <c:v>1.0769569999999999</c:v>
                </c:pt>
                <c:pt idx="4531">
                  <c:v>1.0708089999999999</c:v>
                </c:pt>
                <c:pt idx="4532">
                  <c:v>1.005231</c:v>
                </c:pt>
                <c:pt idx="4533">
                  <c:v>1.177373</c:v>
                </c:pt>
                <c:pt idx="4534">
                  <c:v>1.201965</c:v>
                </c:pt>
                <c:pt idx="4535">
                  <c:v>1.0298229999999999</c:v>
                </c:pt>
                <c:pt idx="4536">
                  <c:v>1.0872029999999999</c:v>
                </c:pt>
                <c:pt idx="4537">
                  <c:v>1.0380199999999999</c:v>
                </c:pt>
                <c:pt idx="4538">
                  <c:v>1.0298229999999999</c:v>
                </c:pt>
                <c:pt idx="4539">
                  <c:v>1.046217</c:v>
                </c:pt>
                <c:pt idx="4540">
                  <c:v>1.193767</c:v>
                </c:pt>
                <c:pt idx="4541">
                  <c:v>1.0482670000000001</c:v>
                </c:pt>
                <c:pt idx="4542">
                  <c:v>0.99498500000000001</c:v>
                </c:pt>
                <c:pt idx="4543">
                  <c:v>1.0257240000000001</c:v>
                </c:pt>
                <c:pt idx="4544">
                  <c:v>1.1158939999999999</c:v>
                </c:pt>
                <c:pt idx="4545">
                  <c:v>1.0072810000000001</c:v>
                </c:pt>
                <c:pt idx="4546">
                  <c:v>0.97244200000000003</c:v>
                </c:pt>
                <c:pt idx="4547">
                  <c:v>0.96629399999999999</c:v>
                </c:pt>
                <c:pt idx="4548">
                  <c:v>1.046217</c:v>
                </c:pt>
                <c:pt idx="4549">
                  <c:v>1.0236749999999999</c:v>
                </c:pt>
                <c:pt idx="4550">
                  <c:v>1.177373</c:v>
                </c:pt>
                <c:pt idx="4551">
                  <c:v>1.052365</c:v>
                </c:pt>
                <c:pt idx="4552">
                  <c:v>1.052365</c:v>
                </c:pt>
                <c:pt idx="4553">
                  <c:v>1.1097459999999999</c:v>
                </c:pt>
                <c:pt idx="4554">
                  <c:v>1.019576</c:v>
                </c:pt>
                <c:pt idx="4555">
                  <c:v>1.099499</c:v>
                </c:pt>
                <c:pt idx="4556">
                  <c:v>1.0687599999999999</c:v>
                </c:pt>
                <c:pt idx="4557">
                  <c:v>1.0298229999999999</c:v>
                </c:pt>
                <c:pt idx="4558">
                  <c:v>1.2204079999999999</c:v>
                </c:pt>
                <c:pt idx="4559">
                  <c:v>1.0400689999999999</c:v>
                </c:pt>
                <c:pt idx="4560">
                  <c:v>0.93555500000000003</c:v>
                </c:pt>
                <c:pt idx="4561">
                  <c:v>1.0236749999999999</c:v>
                </c:pt>
                <c:pt idx="4562">
                  <c:v>1.050316</c:v>
                </c:pt>
                <c:pt idx="4563">
                  <c:v>1.1199920000000001</c:v>
                </c:pt>
                <c:pt idx="4564">
                  <c:v>1.0216259999999999</c:v>
                </c:pt>
                <c:pt idx="4565">
                  <c:v>1.005231</c:v>
                </c:pt>
                <c:pt idx="4566">
                  <c:v>1.122042</c:v>
                </c:pt>
                <c:pt idx="4567">
                  <c:v>0.98063999999999996</c:v>
                </c:pt>
                <c:pt idx="4568">
                  <c:v>1.089253</c:v>
                </c:pt>
                <c:pt idx="4569">
                  <c:v>0.99088600000000004</c:v>
                </c:pt>
                <c:pt idx="4570">
                  <c:v>1.0482670000000001</c:v>
                </c:pt>
                <c:pt idx="4571">
                  <c:v>1.060562</c:v>
                </c:pt>
                <c:pt idx="4572">
                  <c:v>1.027774</c:v>
                </c:pt>
                <c:pt idx="4573">
                  <c:v>0.984738</c:v>
                </c:pt>
                <c:pt idx="4574">
                  <c:v>1.0400689999999999</c:v>
                </c:pt>
                <c:pt idx="4575">
                  <c:v>0.98883699999999997</c:v>
                </c:pt>
                <c:pt idx="4576">
                  <c:v>0.95194900000000005</c:v>
                </c:pt>
                <c:pt idx="4577">
                  <c:v>0.92530800000000002</c:v>
                </c:pt>
                <c:pt idx="4578">
                  <c:v>0.94170299999999996</c:v>
                </c:pt>
                <c:pt idx="4579">
                  <c:v>1.050316</c:v>
                </c:pt>
                <c:pt idx="4580">
                  <c:v>1.0400689999999999</c:v>
                </c:pt>
                <c:pt idx="4581">
                  <c:v>1.1814720000000001</c:v>
                </c:pt>
                <c:pt idx="4582">
                  <c:v>0.95399900000000004</c:v>
                </c:pt>
                <c:pt idx="4583">
                  <c:v>0.95399900000000004</c:v>
                </c:pt>
                <c:pt idx="4584">
                  <c:v>1.027774</c:v>
                </c:pt>
                <c:pt idx="4585">
                  <c:v>0.96014600000000005</c:v>
                </c:pt>
                <c:pt idx="4586">
                  <c:v>1.011379</c:v>
                </c:pt>
                <c:pt idx="4587">
                  <c:v>1.044168</c:v>
                </c:pt>
                <c:pt idx="4588">
                  <c:v>1.019576</c:v>
                </c:pt>
                <c:pt idx="4589">
                  <c:v>1.0339210000000001</c:v>
                </c:pt>
                <c:pt idx="4590">
                  <c:v>1.042119</c:v>
                </c:pt>
                <c:pt idx="4591">
                  <c:v>1.050316</c:v>
                </c:pt>
                <c:pt idx="4592">
                  <c:v>1.0482670000000001</c:v>
                </c:pt>
                <c:pt idx="4593">
                  <c:v>1.0257240000000001</c:v>
                </c:pt>
                <c:pt idx="4594">
                  <c:v>1.0482670000000001</c:v>
                </c:pt>
                <c:pt idx="4595">
                  <c:v>1.058513</c:v>
                </c:pt>
                <c:pt idx="4596">
                  <c:v>1.005231</c:v>
                </c:pt>
                <c:pt idx="4597">
                  <c:v>1.085154</c:v>
                </c:pt>
                <c:pt idx="4598">
                  <c:v>0.96424500000000002</c:v>
                </c:pt>
                <c:pt idx="4599">
                  <c:v>1.06671</c:v>
                </c:pt>
                <c:pt idx="4600">
                  <c:v>1.0400689999999999</c:v>
                </c:pt>
                <c:pt idx="4601">
                  <c:v>1.0708089999999999</c:v>
                </c:pt>
                <c:pt idx="4602">
                  <c:v>0.98883699999999997</c:v>
                </c:pt>
                <c:pt idx="4603">
                  <c:v>1.044168</c:v>
                </c:pt>
                <c:pt idx="4604">
                  <c:v>1.1158939999999999</c:v>
                </c:pt>
                <c:pt idx="4605">
                  <c:v>1.1117950000000001</c:v>
                </c:pt>
                <c:pt idx="4606">
                  <c:v>1.18557</c:v>
                </c:pt>
                <c:pt idx="4607">
                  <c:v>1.0564640000000001</c:v>
                </c:pt>
                <c:pt idx="4608">
                  <c:v>1.044168</c:v>
                </c:pt>
                <c:pt idx="4609">
                  <c:v>1.130239</c:v>
                </c:pt>
                <c:pt idx="4610">
                  <c:v>1.003182</c:v>
                </c:pt>
                <c:pt idx="4611">
                  <c:v>1.042119</c:v>
                </c:pt>
                <c:pt idx="4612">
                  <c:v>1.0564640000000001</c:v>
                </c:pt>
                <c:pt idx="4613">
                  <c:v>0.96424500000000002</c:v>
                </c:pt>
                <c:pt idx="4614">
                  <c:v>1.0175270000000001</c:v>
                </c:pt>
                <c:pt idx="4615">
                  <c:v>1.136387</c:v>
                </c:pt>
                <c:pt idx="4616">
                  <c:v>1.0687599999999999</c:v>
                </c:pt>
                <c:pt idx="4617">
                  <c:v>1.085154</c:v>
                </c:pt>
                <c:pt idx="4618">
                  <c:v>1.0072810000000001</c:v>
                </c:pt>
                <c:pt idx="4619">
                  <c:v>1.0093300000000001</c:v>
                </c:pt>
                <c:pt idx="4620">
                  <c:v>1.060562</c:v>
                </c:pt>
                <c:pt idx="4621">
                  <c:v>1.060562</c:v>
                </c:pt>
                <c:pt idx="4622">
                  <c:v>1.0687599999999999</c:v>
                </c:pt>
                <c:pt idx="4623">
                  <c:v>1.0646610000000001</c:v>
                </c:pt>
                <c:pt idx="4624">
                  <c:v>1.081056</c:v>
                </c:pt>
                <c:pt idx="4625">
                  <c:v>1.089253</c:v>
                </c:pt>
                <c:pt idx="4626">
                  <c:v>0.98268900000000003</c:v>
                </c:pt>
                <c:pt idx="4627">
                  <c:v>1.027774</c:v>
                </c:pt>
                <c:pt idx="4628">
                  <c:v>0.96834399999999998</c:v>
                </c:pt>
                <c:pt idx="4629">
                  <c:v>1.0400689999999999</c:v>
                </c:pt>
                <c:pt idx="4630">
                  <c:v>0.96219600000000005</c:v>
                </c:pt>
                <c:pt idx="4631">
                  <c:v>1.013428</c:v>
                </c:pt>
                <c:pt idx="4632">
                  <c:v>1.0728580000000001</c:v>
                </c:pt>
                <c:pt idx="4633">
                  <c:v>0.98063999999999996</c:v>
                </c:pt>
                <c:pt idx="4634">
                  <c:v>1.0954010000000001</c:v>
                </c:pt>
                <c:pt idx="4635">
                  <c:v>1.0954010000000001</c:v>
                </c:pt>
                <c:pt idx="4636">
                  <c:v>1.0257240000000001</c:v>
                </c:pt>
                <c:pt idx="4637">
                  <c:v>1.0790059999999999</c:v>
                </c:pt>
                <c:pt idx="4638">
                  <c:v>1.1589290000000001</c:v>
                </c:pt>
                <c:pt idx="4639">
                  <c:v>1.027774</c:v>
                </c:pt>
                <c:pt idx="4640">
                  <c:v>1.0646610000000001</c:v>
                </c:pt>
                <c:pt idx="4641">
                  <c:v>1.0564640000000001</c:v>
                </c:pt>
                <c:pt idx="4642">
                  <c:v>1.0708089999999999</c:v>
                </c:pt>
                <c:pt idx="4643">
                  <c:v>1.046217</c:v>
                </c:pt>
                <c:pt idx="4644">
                  <c:v>1.0544150000000001</c:v>
                </c:pt>
                <c:pt idx="4645">
                  <c:v>1.0380199999999999</c:v>
                </c:pt>
                <c:pt idx="4646">
                  <c:v>1.046217</c:v>
                </c:pt>
                <c:pt idx="4647">
                  <c:v>1.09745</c:v>
                </c:pt>
                <c:pt idx="4648">
                  <c:v>1.0564640000000001</c:v>
                </c:pt>
                <c:pt idx="4649">
                  <c:v>1.013428</c:v>
                </c:pt>
                <c:pt idx="4650">
                  <c:v>1.011379</c:v>
                </c:pt>
                <c:pt idx="4651">
                  <c:v>1.0400689999999999</c:v>
                </c:pt>
                <c:pt idx="4652">
                  <c:v>0.96014600000000005</c:v>
                </c:pt>
                <c:pt idx="4653">
                  <c:v>1.074908</c:v>
                </c:pt>
                <c:pt idx="4654">
                  <c:v>0.95194900000000005</c:v>
                </c:pt>
                <c:pt idx="4655">
                  <c:v>1.013428</c:v>
                </c:pt>
                <c:pt idx="4656">
                  <c:v>0.908914</c:v>
                </c:pt>
                <c:pt idx="4657">
                  <c:v>1.1548309999999999</c:v>
                </c:pt>
                <c:pt idx="4658">
                  <c:v>0.98268900000000003</c:v>
                </c:pt>
                <c:pt idx="4659">
                  <c:v>1.0318719999999999</c:v>
                </c:pt>
                <c:pt idx="4660">
                  <c:v>1.0728580000000001</c:v>
                </c:pt>
                <c:pt idx="4661">
                  <c:v>1.011379</c:v>
                </c:pt>
                <c:pt idx="4662">
                  <c:v>1.2429509999999999</c:v>
                </c:pt>
                <c:pt idx="4663">
                  <c:v>1.0687599999999999</c:v>
                </c:pt>
                <c:pt idx="4664">
                  <c:v>0.99088600000000004</c:v>
                </c:pt>
                <c:pt idx="4665">
                  <c:v>1.0154780000000001</c:v>
                </c:pt>
                <c:pt idx="4666">
                  <c:v>1.0380199999999999</c:v>
                </c:pt>
                <c:pt idx="4667">
                  <c:v>1.0400689999999999</c:v>
                </c:pt>
                <c:pt idx="4668">
                  <c:v>1.011379</c:v>
                </c:pt>
                <c:pt idx="4669">
                  <c:v>1.0646610000000001</c:v>
                </c:pt>
                <c:pt idx="4670">
                  <c:v>1.0175270000000001</c:v>
                </c:pt>
                <c:pt idx="4671">
                  <c:v>1.1015489999999999</c:v>
                </c:pt>
                <c:pt idx="4672">
                  <c:v>1.1035980000000001</c:v>
                </c:pt>
                <c:pt idx="4673">
                  <c:v>0.947851</c:v>
                </c:pt>
                <c:pt idx="4674">
                  <c:v>1.044168</c:v>
                </c:pt>
                <c:pt idx="4675">
                  <c:v>1.050316</c:v>
                </c:pt>
                <c:pt idx="4676">
                  <c:v>0.945801</c:v>
                </c:pt>
                <c:pt idx="4677">
                  <c:v>1.042119</c:v>
                </c:pt>
                <c:pt idx="4678">
                  <c:v>1.0564640000000001</c:v>
                </c:pt>
                <c:pt idx="4679">
                  <c:v>1.035971</c:v>
                </c:pt>
                <c:pt idx="4680">
                  <c:v>1.0175270000000001</c:v>
                </c:pt>
                <c:pt idx="4681">
                  <c:v>1.035971</c:v>
                </c:pt>
                <c:pt idx="4682">
                  <c:v>0.96629399999999999</c:v>
                </c:pt>
                <c:pt idx="4683">
                  <c:v>1.0769569999999999</c:v>
                </c:pt>
                <c:pt idx="4684">
                  <c:v>0.99498500000000001</c:v>
                </c:pt>
                <c:pt idx="4685">
                  <c:v>1.081056</c:v>
                </c:pt>
                <c:pt idx="4686">
                  <c:v>1.1097459999999999</c:v>
                </c:pt>
                <c:pt idx="4687">
                  <c:v>1.0790059999999999</c:v>
                </c:pt>
                <c:pt idx="4688">
                  <c:v>1.0790059999999999</c:v>
                </c:pt>
                <c:pt idx="4689">
                  <c:v>0.99908300000000005</c:v>
                </c:pt>
                <c:pt idx="4690">
                  <c:v>1.0482670000000001</c:v>
                </c:pt>
                <c:pt idx="4691">
                  <c:v>0.96629399999999999</c:v>
                </c:pt>
                <c:pt idx="4692">
                  <c:v>1.0708089999999999</c:v>
                </c:pt>
                <c:pt idx="4693">
                  <c:v>1.0728580000000001</c:v>
                </c:pt>
                <c:pt idx="4694">
                  <c:v>1.060562</c:v>
                </c:pt>
                <c:pt idx="4695">
                  <c:v>1.005231</c:v>
                </c:pt>
                <c:pt idx="4696">
                  <c:v>1.0216259999999999</c:v>
                </c:pt>
                <c:pt idx="4697">
                  <c:v>1.1117950000000001</c:v>
                </c:pt>
                <c:pt idx="4698">
                  <c:v>1.042119</c:v>
                </c:pt>
                <c:pt idx="4699">
                  <c:v>0.99498500000000001</c:v>
                </c:pt>
                <c:pt idx="4700">
                  <c:v>1.0954010000000001</c:v>
                </c:pt>
                <c:pt idx="4701">
                  <c:v>1.052365</c:v>
                </c:pt>
                <c:pt idx="4702">
                  <c:v>1.06671</c:v>
                </c:pt>
                <c:pt idx="4703">
                  <c:v>1.046217</c:v>
                </c:pt>
                <c:pt idx="4704">
                  <c:v>1.011379</c:v>
                </c:pt>
                <c:pt idx="4705">
                  <c:v>1.052365</c:v>
                </c:pt>
                <c:pt idx="4706">
                  <c:v>1.1486829999999999</c:v>
                </c:pt>
                <c:pt idx="4707">
                  <c:v>0.95809699999999998</c:v>
                </c:pt>
                <c:pt idx="4708">
                  <c:v>0.95194900000000005</c:v>
                </c:pt>
                <c:pt idx="4709">
                  <c:v>1.085154</c:v>
                </c:pt>
                <c:pt idx="4710">
                  <c:v>0.98678699999999997</c:v>
                </c:pt>
                <c:pt idx="4711">
                  <c:v>1.0482670000000001</c:v>
                </c:pt>
                <c:pt idx="4712">
                  <c:v>1.050316</c:v>
                </c:pt>
                <c:pt idx="4713">
                  <c:v>1.060562</c:v>
                </c:pt>
                <c:pt idx="4714">
                  <c:v>1.052365</c:v>
                </c:pt>
                <c:pt idx="4715">
                  <c:v>1.12819</c:v>
                </c:pt>
                <c:pt idx="4716">
                  <c:v>1.060562</c:v>
                </c:pt>
                <c:pt idx="4717">
                  <c:v>1.0646610000000001</c:v>
                </c:pt>
                <c:pt idx="4718">
                  <c:v>1.0175270000000001</c:v>
                </c:pt>
                <c:pt idx="4719">
                  <c:v>0.95194900000000005</c:v>
                </c:pt>
                <c:pt idx="4720">
                  <c:v>1.091302</c:v>
                </c:pt>
                <c:pt idx="4721">
                  <c:v>1.0339210000000001</c:v>
                </c:pt>
                <c:pt idx="4722">
                  <c:v>1.1179429999999999</c:v>
                </c:pt>
                <c:pt idx="4723">
                  <c:v>0.95604800000000001</c:v>
                </c:pt>
                <c:pt idx="4724">
                  <c:v>1.0216259999999999</c:v>
                </c:pt>
                <c:pt idx="4725">
                  <c:v>0.93760399999999999</c:v>
                </c:pt>
                <c:pt idx="4726">
                  <c:v>1.0544150000000001</c:v>
                </c:pt>
                <c:pt idx="4727">
                  <c:v>1.09745</c:v>
                </c:pt>
                <c:pt idx="4728">
                  <c:v>1.1076969999999999</c:v>
                </c:pt>
                <c:pt idx="4729">
                  <c:v>1.0728580000000001</c:v>
                </c:pt>
                <c:pt idx="4730">
                  <c:v>1.042119</c:v>
                </c:pt>
                <c:pt idx="4731">
                  <c:v>1.005231</c:v>
                </c:pt>
                <c:pt idx="4732">
                  <c:v>1.0318719999999999</c:v>
                </c:pt>
                <c:pt idx="4733">
                  <c:v>1.1035980000000001</c:v>
                </c:pt>
                <c:pt idx="4734">
                  <c:v>0.91506200000000004</c:v>
                </c:pt>
                <c:pt idx="4735">
                  <c:v>1.0298229999999999</c:v>
                </c:pt>
                <c:pt idx="4736">
                  <c:v>1.0872029999999999</c:v>
                </c:pt>
                <c:pt idx="4737">
                  <c:v>1.035971</c:v>
                </c:pt>
                <c:pt idx="4738">
                  <c:v>0.98063999999999996</c:v>
                </c:pt>
                <c:pt idx="4739">
                  <c:v>1.0339210000000001</c:v>
                </c:pt>
                <c:pt idx="4740">
                  <c:v>1.091302</c:v>
                </c:pt>
                <c:pt idx="4741">
                  <c:v>1.0339210000000001</c:v>
                </c:pt>
                <c:pt idx="4742">
                  <c:v>1.0544150000000001</c:v>
                </c:pt>
                <c:pt idx="4743">
                  <c:v>1.1076969999999999</c:v>
                </c:pt>
                <c:pt idx="4744">
                  <c:v>1.058513</c:v>
                </c:pt>
                <c:pt idx="4745">
                  <c:v>1.0728580000000001</c:v>
                </c:pt>
                <c:pt idx="4746">
                  <c:v>1.0318719999999999</c:v>
                </c:pt>
                <c:pt idx="4747">
                  <c:v>1.003182</c:v>
                </c:pt>
                <c:pt idx="4748">
                  <c:v>1.0708089999999999</c:v>
                </c:pt>
                <c:pt idx="4749">
                  <c:v>1.0769569999999999</c:v>
                </c:pt>
                <c:pt idx="4750">
                  <c:v>1.0318719999999999</c:v>
                </c:pt>
                <c:pt idx="4751">
                  <c:v>0.96424500000000002</c:v>
                </c:pt>
                <c:pt idx="4752">
                  <c:v>1.035971</c:v>
                </c:pt>
                <c:pt idx="4753">
                  <c:v>1.105647</c:v>
                </c:pt>
                <c:pt idx="4754">
                  <c:v>1.003182</c:v>
                </c:pt>
                <c:pt idx="4755">
                  <c:v>1.0298229999999999</c:v>
                </c:pt>
                <c:pt idx="4756">
                  <c:v>0.99908300000000005</c:v>
                </c:pt>
                <c:pt idx="4757">
                  <c:v>1.0646610000000001</c:v>
                </c:pt>
                <c:pt idx="4758">
                  <c:v>1.052365</c:v>
                </c:pt>
                <c:pt idx="4759">
                  <c:v>1.183521</c:v>
                </c:pt>
                <c:pt idx="4760">
                  <c:v>1.0728580000000001</c:v>
                </c:pt>
                <c:pt idx="4761">
                  <c:v>0.984738</c:v>
                </c:pt>
                <c:pt idx="4762">
                  <c:v>1.0544150000000001</c:v>
                </c:pt>
                <c:pt idx="4763">
                  <c:v>1.058513</c:v>
                </c:pt>
                <c:pt idx="4764">
                  <c:v>1.0626119999999999</c:v>
                </c:pt>
                <c:pt idx="4765">
                  <c:v>1.0708089999999999</c:v>
                </c:pt>
                <c:pt idx="4766">
                  <c:v>1.1138440000000001</c:v>
                </c:pt>
                <c:pt idx="4767">
                  <c:v>1.0728580000000001</c:v>
                </c:pt>
                <c:pt idx="4768">
                  <c:v>1.0154780000000001</c:v>
                </c:pt>
                <c:pt idx="4769">
                  <c:v>1.0216259999999999</c:v>
                </c:pt>
                <c:pt idx="4770">
                  <c:v>1.1548309999999999</c:v>
                </c:pt>
                <c:pt idx="4771">
                  <c:v>0.96629399999999999</c:v>
                </c:pt>
                <c:pt idx="4772">
                  <c:v>0.98063999999999996</c:v>
                </c:pt>
                <c:pt idx="4773">
                  <c:v>1.0728580000000001</c:v>
                </c:pt>
                <c:pt idx="4774">
                  <c:v>0.97039299999999995</c:v>
                </c:pt>
                <c:pt idx="4775">
                  <c:v>1.0790059999999999</c:v>
                </c:pt>
                <c:pt idx="4776">
                  <c:v>1.0011330000000001</c:v>
                </c:pt>
                <c:pt idx="4777">
                  <c:v>1.0175270000000001</c:v>
                </c:pt>
                <c:pt idx="4778">
                  <c:v>1.0257240000000001</c:v>
                </c:pt>
                <c:pt idx="4779">
                  <c:v>1.1015489999999999</c:v>
                </c:pt>
                <c:pt idx="4780">
                  <c:v>0.98883699999999997</c:v>
                </c:pt>
                <c:pt idx="4781">
                  <c:v>1.0482670000000001</c:v>
                </c:pt>
                <c:pt idx="4782">
                  <c:v>0.99908300000000005</c:v>
                </c:pt>
                <c:pt idx="4783">
                  <c:v>1.0728580000000001</c:v>
                </c:pt>
                <c:pt idx="4784">
                  <c:v>0.99088600000000004</c:v>
                </c:pt>
                <c:pt idx="4785">
                  <c:v>1.0400689999999999</c:v>
                </c:pt>
                <c:pt idx="4786">
                  <c:v>1.042119</c:v>
                </c:pt>
                <c:pt idx="4787">
                  <c:v>0.97654099999999999</c:v>
                </c:pt>
                <c:pt idx="4788">
                  <c:v>0.98268900000000003</c:v>
                </c:pt>
                <c:pt idx="4789">
                  <c:v>1.0400689999999999</c:v>
                </c:pt>
                <c:pt idx="4790">
                  <c:v>1.0626119999999999</c:v>
                </c:pt>
                <c:pt idx="4791">
                  <c:v>1.1097459999999999</c:v>
                </c:pt>
                <c:pt idx="4792">
                  <c:v>1.0564640000000001</c:v>
                </c:pt>
                <c:pt idx="4793">
                  <c:v>1.060562</c:v>
                </c:pt>
                <c:pt idx="4794">
                  <c:v>1.099499</c:v>
                </c:pt>
                <c:pt idx="4795">
                  <c:v>1.0380199999999999</c:v>
                </c:pt>
                <c:pt idx="4796">
                  <c:v>1.091302</c:v>
                </c:pt>
                <c:pt idx="4797">
                  <c:v>1.044168</c:v>
                </c:pt>
                <c:pt idx="4798">
                  <c:v>0.95809699999999998</c:v>
                </c:pt>
                <c:pt idx="4799">
                  <c:v>1.060562</c:v>
                </c:pt>
                <c:pt idx="4800">
                  <c:v>1.060562</c:v>
                </c:pt>
                <c:pt idx="4801">
                  <c:v>0.96424500000000002</c:v>
                </c:pt>
                <c:pt idx="4802">
                  <c:v>1.074908</c:v>
                </c:pt>
                <c:pt idx="4803">
                  <c:v>1.060562</c:v>
                </c:pt>
                <c:pt idx="4804">
                  <c:v>1.1507320000000001</c:v>
                </c:pt>
                <c:pt idx="4805">
                  <c:v>0.91301200000000005</c:v>
                </c:pt>
                <c:pt idx="4806">
                  <c:v>1.035971</c:v>
                </c:pt>
                <c:pt idx="4807">
                  <c:v>0.99703399999999998</c:v>
                </c:pt>
                <c:pt idx="4808">
                  <c:v>1.1015489999999999</c:v>
                </c:pt>
                <c:pt idx="4809">
                  <c:v>1.132288</c:v>
                </c:pt>
                <c:pt idx="4810">
                  <c:v>1.0544150000000001</c:v>
                </c:pt>
                <c:pt idx="4811">
                  <c:v>1.0646610000000001</c:v>
                </c:pt>
                <c:pt idx="4812">
                  <c:v>0.97654099999999999</c:v>
                </c:pt>
                <c:pt idx="4813">
                  <c:v>1.0011330000000001</c:v>
                </c:pt>
                <c:pt idx="4814">
                  <c:v>1.081056</c:v>
                </c:pt>
                <c:pt idx="4815">
                  <c:v>0.95809699999999998</c:v>
                </c:pt>
                <c:pt idx="4816">
                  <c:v>0.99703399999999998</c:v>
                </c:pt>
                <c:pt idx="4817">
                  <c:v>1.1035980000000001</c:v>
                </c:pt>
                <c:pt idx="4818">
                  <c:v>1.042119</c:v>
                </c:pt>
                <c:pt idx="4819">
                  <c:v>1.0175270000000001</c:v>
                </c:pt>
                <c:pt idx="4820">
                  <c:v>0.98678699999999997</c:v>
                </c:pt>
                <c:pt idx="4821">
                  <c:v>1.042119</c:v>
                </c:pt>
                <c:pt idx="4822">
                  <c:v>1.1609780000000001</c:v>
                </c:pt>
                <c:pt idx="4823">
                  <c:v>1.0872029999999999</c:v>
                </c:pt>
                <c:pt idx="4824">
                  <c:v>1.1179429999999999</c:v>
                </c:pt>
                <c:pt idx="4825">
                  <c:v>0.90276599999999996</c:v>
                </c:pt>
                <c:pt idx="4826">
                  <c:v>1.1179429999999999</c:v>
                </c:pt>
                <c:pt idx="4827">
                  <c:v>1.1076969999999999</c:v>
                </c:pt>
                <c:pt idx="4828">
                  <c:v>1.052365</c:v>
                </c:pt>
                <c:pt idx="4829">
                  <c:v>1.0769569999999999</c:v>
                </c:pt>
                <c:pt idx="4830">
                  <c:v>1.0708089999999999</c:v>
                </c:pt>
                <c:pt idx="4831">
                  <c:v>1.042119</c:v>
                </c:pt>
                <c:pt idx="4832">
                  <c:v>0.98883699999999997</c:v>
                </c:pt>
                <c:pt idx="4833">
                  <c:v>1.06671</c:v>
                </c:pt>
                <c:pt idx="4834">
                  <c:v>1.058513</c:v>
                </c:pt>
                <c:pt idx="4835">
                  <c:v>0.96014600000000005</c:v>
                </c:pt>
                <c:pt idx="4836">
                  <c:v>1.1486829999999999</c:v>
                </c:pt>
                <c:pt idx="4837">
                  <c:v>1.06671</c:v>
                </c:pt>
                <c:pt idx="4838">
                  <c:v>0.99498500000000001</c:v>
                </c:pt>
                <c:pt idx="4839">
                  <c:v>0.99088600000000004</c:v>
                </c:pt>
                <c:pt idx="4840">
                  <c:v>0.99498500000000001</c:v>
                </c:pt>
                <c:pt idx="4841">
                  <c:v>1.0257240000000001</c:v>
                </c:pt>
                <c:pt idx="4842">
                  <c:v>1.0298229999999999</c:v>
                </c:pt>
                <c:pt idx="4843">
                  <c:v>1.0728580000000001</c:v>
                </c:pt>
                <c:pt idx="4844">
                  <c:v>1.140485</c:v>
                </c:pt>
                <c:pt idx="4845">
                  <c:v>1.0790059999999999</c:v>
                </c:pt>
                <c:pt idx="4846">
                  <c:v>1.0154780000000001</c:v>
                </c:pt>
                <c:pt idx="4847">
                  <c:v>1.0400689999999999</c:v>
                </c:pt>
                <c:pt idx="4848">
                  <c:v>1.0687599999999999</c:v>
                </c:pt>
                <c:pt idx="4849">
                  <c:v>1.1015489999999999</c:v>
                </c:pt>
                <c:pt idx="4850">
                  <c:v>1.1814720000000001</c:v>
                </c:pt>
                <c:pt idx="4851">
                  <c:v>1.099499</c:v>
                </c:pt>
                <c:pt idx="4852">
                  <c:v>1.027774</c:v>
                </c:pt>
                <c:pt idx="4853">
                  <c:v>1.0564640000000001</c:v>
                </c:pt>
                <c:pt idx="4854">
                  <c:v>1.0769569999999999</c:v>
                </c:pt>
                <c:pt idx="4855">
                  <c:v>1.013428</c:v>
                </c:pt>
                <c:pt idx="4856">
                  <c:v>1.0544150000000001</c:v>
                </c:pt>
                <c:pt idx="4857">
                  <c:v>0.96219600000000005</c:v>
                </c:pt>
                <c:pt idx="4858">
                  <c:v>0.99293500000000001</c:v>
                </c:pt>
                <c:pt idx="4859">
                  <c:v>1.0872029999999999</c:v>
                </c:pt>
                <c:pt idx="4860">
                  <c:v>1.0626119999999999</c:v>
                </c:pt>
                <c:pt idx="4861">
                  <c:v>1.0646610000000001</c:v>
                </c:pt>
                <c:pt idx="4862">
                  <c:v>1.06671</c:v>
                </c:pt>
                <c:pt idx="4863">
                  <c:v>1.0380199999999999</c:v>
                </c:pt>
                <c:pt idx="4864">
                  <c:v>0.97039299999999995</c:v>
                </c:pt>
                <c:pt idx="4865">
                  <c:v>1.1158939999999999</c:v>
                </c:pt>
                <c:pt idx="4866">
                  <c:v>1.09745</c:v>
                </c:pt>
                <c:pt idx="4867">
                  <c:v>0.98883699999999997</c:v>
                </c:pt>
                <c:pt idx="4868">
                  <c:v>1.0687599999999999</c:v>
                </c:pt>
                <c:pt idx="4869">
                  <c:v>1.035971</c:v>
                </c:pt>
                <c:pt idx="4870">
                  <c:v>1.058513</c:v>
                </c:pt>
                <c:pt idx="4871">
                  <c:v>1.019576</c:v>
                </c:pt>
                <c:pt idx="4872">
                  <c:v>0.97244200000000003</c:v>
                </c:pt>
                <c:pt idx="4873">
                  <c:v>1.089253</c:v>
                </c:pt>
                <c:pt idx="4874">
                  <c:v>0.945801</c:v>
                </c:pt>
                <c:pt idx="4875">
                  <c:v>0.99908300000000005</c:v>
                </c:pt>
                <c:pt idx="4876">
                  <c:v>1.011379</c:v>
                </c:pt>
                <c:pt idx="4877">
                  <c:v>1.0544150000000001</c:v>
                </c:pt>
                <c:pt idx="4878">
                  <c:v>0.96834399999999998</c:v>
                </c:pt>
                <c:pt idx="4879">
                  <c:v>0.94375200000000004</c:v>
                </c:pt>
                <c:pt idx="4880">
                  <c:v>1.005231</c:v>
                </c:pt>
                <c:pt idx="4881">
                  <c:v>1.0872029999999999</c:v>
                </c:pt>
                <c:pt idx="4882">
                  <c:v>1.005231</c:v>
                </c:pt>
                <c:pt idx="4883">
                  <c:v>0.99293500000000001</c:v>
                </c:pt>
                <c:pt idx="4884">
                  <c:v>1.1035980000000001</c:v>
                </c:pt>
                <c:pt idx="4885">
                  <c:v>1.058513</c:v>
                </c:pt>
                <c:pt idx="4886">
                  <c:v>1.060562</c:v>
                </c:pt>
                <c:pt idx="4887">
                  <c:v>1.130239</c:v>
                </c:pt>
                <c:pt idx="4888">
                  <c:v>1.042119</c:v>
                </c:pt>
                <c:pt idx="4889">
                  <c:v>0.97449200000000002</c:v>
                </c:pt>
                <c:pt idx="4890">
                  <c:v>1.0482670000000001</c:v>
                </c:pt>
                <c:pt idx="4891">
                  <c:v>1.0339210000000001</c:v>
                </c:pt>
                <c:pt idx="4892">
                  <c:v>0.98678699999999997</c:v>
                </c:pt>
                <c:pt idx="4893">
                  <c:v>1.035971</c:v>
                </c:pt>
                <c:pt idx="4894">
                  <c:v>1.019576</c:v>
                </c:pt>
                <c:pt idx="4895">
                  <c:v>1.058513</c:v>
                </c:pt>
                <c:pt idx="4896">
                  <c:v>1.027774</c:v>
                </c:pt>
                <c:pt idx="4897">
                  <c:v>1.035971</c:v>
                </c:pt>
                <c:pt idx="4898">
                  <c:v>1.0011330000000001</c:v>
                </c:pt>
                <c:pt idx="4899">
                  <c:v>0.97244200000000003</c:v>
                </c:pt>
                <c:pt idx="4900">
                  <c:v>1.0318719999999999</c:v>
                </c:pt>
                <c:pt idx="4901">
                  <c:v>0.99293500000000001</c:v>
                </c:pt>
                <c:pt idx="4902">
                  <c:v>1.019576</c:v>
                </c:pt>
                <c:pt idx="4903">
                  <c:v>1.0646610000000001</c:v>
                </c:pt>
                <c:pt idx="4904">
                  <c:v>1.060562</c:v>
                </c:pt>
                <c:pt idx="4905">
                  <c:v>1.011379</c:v>
                </c:pt>
                <c:pt idx="4906">
                  <c:v>1.122042</c:v>
                </c:pt>
                <c:pt idx="4907">
                  <c:v>1.0400689999999999</c:v>
                </c:pt>
                <c:pt idx="4908">
                  <c:v>1.0708089999999999</c:v>
                </c:pt>
                <c:pt idx="4909">
                  <c:v>1.0872029999999999</c:v>
                </c:pt>
                <c:pt idx="4910">
                  <c:v>1.058513</c:v>
                </c:pt>
                <c:pt idx="4911">
                  <c:v>1.0318719999999999</c:v>
                </c:pt>
                <c:pt idx="4912">
                  <c:v>1.099499</c:v>
                </c:pt>
                <c:pt idx="4913">
                  <c:v>1.0072810000000001</c:v>
                </c:pt>
                <c:pt idx="4914">
                  <c:v>0.99293500000000001</c:v>
                </c:pt>
                <c:pt idx="4915">
                  <c:v>1.1117950000000001</c:v>
                </c:pt>
                <c:pt idx="4916">
                  <c:v>1.046217</c:v>
                </c:pt>
                <c:pt idx="4917">
                  <c:v>1.035971</c:v>
                </c:pt>
                <c:pt idx="4918">
                  <c:v>1.081056</c:v>
                </c:pt>
                <c:pt idx="4919">
                  <c:v>1.035971</c:v>
                </c:pt>
                <c:pt idx="4920">
                  <c:v>1.138436</c:v>
                </c:pt>
                <c:pt idx="4921">
                  <c:v>0.95604800000000001</c:v>
                </c:pt>
                <c:pt idx="4922">
                  <c:v>1.0257240000000001</c:v>
                </c:pt>
                <c:pt idx="4923">
                  <c:v>1.046217</c:v>
                </c:pt>
                <c:pt idx="4924">
                  <c:v>1.0790059999999999</c:v>
                </c:pt>
                <c:pt idx="4925">
                  <c:v>1.0626119999999999</c:v>
                </c:pt>
                <c:pt idx="4926">
                  <c:v>1.1138440000000001</c:v>
                </c:pt>
                <c:pt idx="4927">
                  <c:v>1.0544150000000001</c:v>
                </c:pt>
                <c:pt idx="4928">
                  <c:v>0.92940699999999998</c:v>
                </c:pt>
                <c:pt idx="4929">
                  <c:v>0.99088600000000004</c:v>
                </c:pt>
                <c:pt idx="4930">
                  <c:v>1.0175270000000001</c:v>
                </c:pt>
                <c:pt idx="4931">
                  <c:v>1.1548309999999999</c:v>
                </c:pt>
                <c:pt idx="4932">
                  <c:v>1.0790059999999999</c:v>
                </c:pt>
                <c:pt idx="4933">
                  <c:v>1.0072810000000001</c:v>
                </c:pt>
                <c:pt idx="4934">
                  <c:v>0.83923700000000001</c:v>
                </c:pt>
                <c:pt idx="4935">
                  <c:v>0.97654099999999999</c:v>
                </c:pt>
                <c:pt idx="4936">
                  <c:v>1.0872029999999999</c:v>
                </c:pt>
                <c:pt idx="4937">
                  <c:v>1.099499</c:v>
                </c:pt>
                <c:pt idx="4938">
                  <c:v>1.255247</c:v>
                </c:pt>
                <c:pt idx="4939">
                  <c:v>1.0708089999999999</c:v>
                </c:pt>
                <c:pt idx="4940">
                  <c:v>1.0011330000000001</c:v>
                </c:pt>
                <c:pt idx="4941">
                  <c:v>1.0626119999999999</c:v>
                </c:pt>
                <c:pt idx="4942">
                  <c:v>1.011379</c:v>
                </c:pt>
                <c:pt idx="4943">
                  <c:v>0.98063999999999996</c:v>
                </c:pt>
                <c:pt idx="4944">
                  <c:v>1.058513</c:v>
                </c:pt>
                <c:pt idx="4945">
                  <c:v>0.95399900000000004</c:v>
                </c:pt>
                <c:pt idx="4946">
                  <c:v>1.035971</c:v>
                </c:pt>
                <c:pt idx="4947">
                  <c:v>0.98268900000000003</c:v>
                </c:pt>
                <c:pt idx="4948">
                  <c:v>1.035971</c:v>
                </c:pt>
                <c:pt idx="4949">
                  <c:v>0.95399900000000004</c:v>
                </c:pt>
                <c:pt idx="4950">
                  <c:v>1.0564640000000001</c:v>
                </c:pt>
                <c:pt idx="4951">
                  <c:v>1.0093300000000001</c:v>
                </c:pt>
                <c:pt idx="4952">
                  <c:v>1.0728580000000001</c:v>
                </c:pt>
                <c:pt idx="4953">
                  <c:v>1.0011330000000001</c:v>
                </c:pt>
                <c:pt idx="4954">
                  <c:v>1.0339210000000001</c:v>
                </c:pt>
                <c:pt idx="4955">
                  <c:v>0.97654099999999999</c:v>
                </c:pt>
                <c:pt idx="4956">
                  <c:v>1.003182</c:v>
                </c:pt>
                <c:pt idx="4957">
                  <c:v>1.058513</c:v>
                </c:pt>
                <c:pt idx="4958">
                  <c:v>1.083105</c:v>
                </c:pt>
                <c:pt idx="4959">
                  <c:v>1.1568799999999999</c:v>
                </c:pt>
                <c:pt idx="4960">
                  <c:v>1.0564640000000001</c:v>
                </c:pt>
                <c:pt idx="4961">
                  <c:v>1.019576</c:v>
                </c:pt>
                <c:pt idx="4962">
                  <c:v>1.050316</c:v>
                </c:pt>
                <c:pt idx="4963">
                  <c:v>1.027774</c:v>
                </c:pt>
                <c:pt idx="4964">
                  <c:v>1.035971</c:v>
                </c:pt>
                <c:pt idx="4965">
                  <c:v>1.042119</c:v>
                </c:pt>
                <c:pt idx="4966">
                  <c:v>1.0175270000000001</c:v>
                </c:pt>
                <c:pt idx="4967">
                  <c:v>1.0954010000000001</c:v>
                </c:pt>
                <c:pt idx="4968">
                  <c:v>0.97858999999999996</c:v>
                </c:pt>
                <c:pt idx="4969">
                  <c:v>1.046217</c:v>
                </c:pt>
                <c:pt idx="4970">
                  <c:v>1.1179429999999999</c:v>
                </c:pt>
                <c:pt idx="4971">
                  <c:v>1.058513</c:v>
                </c:pt>
                <c:pt idx="4972">
                  <c:v>1.011379</c:v>
                </c:pt>
                <c:pt idx="4973">
                  <c:v>1.058513</c:v>
                </c:pt>
                <c:pt idx="4974">
                  <c:v>1.050316</c:v>
                </c:pt>
                <c:pt idx="4975">
                  <c:v>1.0236749999999999</c:v>
                </c:pt>
                <c:pt idx="4976">
                  <c:v>1.175324</c:v>
                </c:pt>
                <c:pt idx="4977">
                  <c:v>1.0708089999999999</c:v>
                </c:pt>
                <c:pt idx="4978">
                  <c:v>1.0318719999999999</c:v>
                </c:pt>
                <c:pt idx="4979">
                  <c:v>1.0318719999999999</c:v>
                </c:pt>
                <c:pt idx="4980">
                  <c:v>1.0216259999999999</c:v>
                </c:pt>
                <c:pt idx="4981">
                  <c:v>1.1425350000000001</c:v>
                </c:pt>
                <c:pt idx="4982">
                  <c:v>1.0298229999999999</c:v>
                </c:pt>
                <c:pt idx="4983">
                  <c:v>1.09745</c:v>
                </c:pt>
                <c:pt idx="4984">
                  <c:v>1.052365</c:v>
                </c:pt>
                <c:pt idx="4985">
                  <c:v>1.060562</c:v>
                </c:pt>
                <c:pt idx="4986">
                  <c:v>1.1568799999999999</c:v>
                </c:pt>
                <c:pt idx="4987">
                  <c:v>1.132288</c:v>
                </c:pt>
                <c:pt idx="4988">
                  <c:v>1.06671</c:v>
                </c:pt>
                <c:pt idx="4989">
                  <c:v>1.074908</c:v>
                </c:pt>
                <c:pt idx="4990">
                  <c:v>0.99088600000000004</c:v>
                </c:pt>
                <c:pt idx="4991">
                  <c:v>1.0093300000000001</c:v>
                </c:pt>
                <c:pt idx="4992">
                  <c:v>1.0564640000000001</c:v>
                </c:pt>
                <c:pt idx="4993">
                  <c:v>1.1138440000000001</c:v>
                </c:pt>
                <c:pt idx="4994">
                  <c:v>1.0790059999999999</c:v>
                </c:pt>
                <c:pt idx="4995">
                  <c:v>1.0298229999999999</c:v>
                </c:pt>
                <c:pt idx="4996">
                  <c:v>1.0175270000000001</c:v>
                </c:pt>
                <c:pt idx="4997">
                  <c:v>1.085154</c:v>
                </c:pt>
                <c:pt idx="4998">
                  <c:v>0.99498500000000001</c:v>
                </c:pt>
                <c:pt idx="4999">
                  <c:v>1.06671</c:v>
                </c:pt>
                <c:pt idx="5000">
                  <c:v>0.99088600000000004</c:v>
                </c:pt>
                <c:pt idx="5001">
                  <c:v>0.97244200000000003</c:v>
                </c:pt>
                <c:pt idx="5002">
                  <c:v>1.0175270000000001</c:v>
                </c:pt>
                <c:pt idx="5003">
                  <c:v>1.1609780000000001</c:v>
                </c:pt>
                <c:pt idx="5004">
                  <c:v>1.0482670000000001</c:v>
                </c:pt>
                <c:pt idx="5005">
                  <c:v>1.081056</c:v>
                </c:pt>
                <c:pt idx="5006">
                  <c:v>1.0400689999999999</c:v>
                </c:pt>
                <c:pt idx="5007">
                  <c:v>1.1179429999999999</c:v>
                </c:pt>
                <c:pt idx="5008">
                  <c:v>1.0482670000000001</c:v>
                </c:pt>
                <c:pt idx="5009">
                  <c:v>1.0872029999999999</c:v>
                </c:pt>
                <c:pt idx="5010">
                  <c:v>1.1732739999999999</c:v>
                </c:pt>
                <c:pt idx="5011">
                  <c:v>1.081056</c:v>
                </c:pt>
                <c:pt idx="5012">
                  <c:v>1.0380199999999999</c:v>
                </c:pt>
                <c:pt idx="5013">
                  <c:v>1.0236749999999999</c:v>
                </c:pt>
                <c:pt idx="5014">
                  <c:v>0.95194900000000005</c:v>
                </c:pt>
                <c:pt idx="5015">
                  <c:v>0.98678699999999997</c:v>
                </c:pt>
                <c:pt idx="5016">
                  <c:v>1.122042</c:v>
                </c:pt>
                <c:pt idx="5017">
                  <c:v>1.1015489999999999</c:v>
                </c:pt>
                <c:pt idx="5018">
                  <c:v>1.011379</c:v>
                </c:pt>
                <c:pt idx="5019">
                  <c:v>1.0646610000000001</c:v>
                </c:pt>
                <c:pt idx="5020">
                  <c:v>0.98678699999999997</c:v>
                </c:pt>
                <c:pt idx="5021">
                  <c:v>1.0482670000000001</c:v>
                </c:pt>
                <c:pt idx="5022">
                  <c:v>1.1076969999999999</c:v>
                </c:pt>
                <c:pt idx="5023">
                  <c:v>1.1179429999999999</c:v>
                </c:pt>
                <c:pt idx="5024">
                  <c:v>1.0687599999999999</c:v>
                </c:pt>
                <c:pt idx="5025">
                  <c:v>1.027774</c:v>
                </c:pt>
                <c:pt idx="5026">
                  <c:v>1.0072810000000001</c:v>
                </c:pt>
                <c:pt idx="5027">
                  <c:v>1.0769569999999999</c:v>
                </c:pt>
                <c:pt idx="5028">
                  <c:v>0.97449200000000002</c:v>
                </c:pt>
                <c:pt idx="5029">
                  <c:v>0.90071699999999999</c:v>
                </c:pt>
                <c:pt idx="5030">
                  <c:v>0.98678699999999997</c:v>
                </c:pt>
                <c:pt idx="5031">
                  <c:v>1.0728580000000001</c:v>
                </c:pt>
                <c:pt idx="5032">
                  <c:v>1.091302</c:v>
                </c:pt>
                <c:pt idx="5033">
                  <c:v>1.013428</c:v>
                </c:pt>
                <c:pt idx="5034">
                  <c:v>0.97858999999999996</c:v>
                </c:pt>
                <c:pt idx="5035">
                  <c:v>0.99498500000000001</c:v>
                </c:pt>
                <c:pt idx="5036">
                  <c:v>0.96424500000000002</c:v>
                </c:pt>
                <c:pt idx="5037">
                  <c:v>1.1097459999999999</c:v>
                </c:pt>
                <c:pt idx="5038">
                  <c:v>0.92325900000000005</c:v>
                </c:pt>
                <c:pt idx="5039">
                  <c:v>1.0175270000000001</c:v>
                </c:pt>
                <c:pt idx="5040">
                  <c:v>1.091302</c:v>
                </c:pt>
                <c:pt idx="5041">
                  <c:v>1.0011330000000001</c:v>
                </c:pt>
                <c:pt idx="5042">
                  <c:v>1.0769569999999999</c:v>
                </c:pt>
                <c:pt idx="5043">
                  <c:v>1.06671</c:v>
                </c:pt>
                <c:pt idx="5044">
                  <c:v>1.06671</c:v>
                </c:pt>
                <c:pt idx="5045">
                  <c:v>1.0687599999999999</c:v>
                </c:pt>
                <c:pt idx="5046">
                  <c:v>1.0318719999999999</c:v>
                </c:pt>
                <c:pt idx="5047">
                  <c:v>1.027774</c:v>
                </c:pt>
                <c:pt idx="5048">
                  <c:v>1.005231</c:v>
                </c:pt>
                <c:pt idx="5049">
                  <c:v>1.0872029999999999</c:v>
                </c:pt>
                <c:pt idx="5050">
                  <c:v>1.0257240000000001</c:v>
                </c:pt>
                <c:pt idx="5051">
                  <c:v>1.081056</c:v>
                </c:pt>
                <c:pt idx="5052">
                  <c:v>0.96834399999999998</c:v>
                </c:pt>
                <c:pt idx="5053">
                  <c:v>0.99293500000000001</c:v>
                </c:pt>
                <c:pt idx="5054">
                  <c:v>1.083105</c:v>
                </c:pt>
                <c:pt idx="5055">
                  <c:v>1.042119</c:v>
                </c:pt>
                <c:pt idx="5056">
                  <c:v>1.081056</c:v>
                </c:pt>
                <c:pt idx="5057">
                  <c:v>1.06671</c:v>
                </c:pt>
                <c:pt idx="5058">
                  <c:v>1.0154780000000001</c:v>
                </c:pt>
                <c:pt idx="5059">
                  <c:v>1.081056</c:v>
                </c:pt>
                <c:pt idx="5060">
                  <c:v>0.99293500000000001</c:v>
                </c:pt>
                <c:pt idx="5061">
                  <c:v>1.083105</c:v>
                </c:pt>
                <c:pt idx="5062">
                  <c:v>1.1015489999999999</c:v>
                </c:pt>
                <c:pt idx="5063">
                  <c:v>1.093351</c:v>
                </c:pt>
                <c:pt idx="5064">
                  <c:v>1.0318719999999999</c:v>
                </c:pt>
                <c:pt idx="5065">
                  <c:v>1.0154780000000001</c:v>
                </c:pt>
                <c:pt idx="5066">
                  <c:v>1.0482670000000001</c:v>
                </c:pt>
                <c:pt idx="5067">
                  <c:v>1.0339210000000001</c:v>
                </c:pt>
                <c:pt idx="5068">
                  <c:v>1.0626119999999999</c:v>
                </c:pt>
                <c:pt idx="5069">
                  <c:v>1.027774</c:v>
                </c:pt>
                <c:pt idx="5070">
                  <c:v>1.1650769999999999</c:v>
                </c:pt>
                <c:pt idx="5071">
                  <c:v>0.95604800000000001</c:v>
                </c:pt>
                <c:pt idx="5072">
                  <c:v>1.0544150000000001</c:v>
                </c:pt>
                <c:pt idx="5073">
                  <c:v>1.0072810000000001</c:v>
                </c:pt>
                <c:pt idx="5074">
                  <c:v>1.052365</c:v>
                </c:pt>
                <c:pt idx="5075">
                  <c:v>1.1138440000000001</c:v>
                </c:pt>
                <c:pt idx="5076">
                  <c:v>1.0400689999999999</c:v>
                </c:pt>
                <c:pt idx="5077">
                  <c:v>1.0626119999999999</c:v>
                </c:pt>
                <c:pt idx="5078">
                  <c:v>1.005231</c:v>
                </c:pt>
                <c:pt idx="5079">
                  <c:v>1.1015489999999999</c:v>
                </c:pt>
                <c:pt idx="5080">
                  <c:v>1.105647</c:v>
                </c:pt>
                <c:pt idx="5081">
                  <c:v>1.046217</c:v>
                </c:pt>
                <c:pt idx="5082">
                  <c:v>1.0872029999999999</c:v>
                </c:pt>
                <c:pt idx="5083">
                  <c:v>1.050316</c:v>
                </c:pt>
                <c:pt idx="5084">
                  <c:v>1.089253</c:v>
                </c:pt>
                <c:pt idx="5085">
                  <c:v>1.081056</c:v>
                </c:pt>
                <c:pt idx="5086">
                  <c:v>1.074908</c:v>
                </c:pt>
                <c:pt idx="5087">
                  <c:v>1.093351</c:v>
                </c:pt>
                <c:pt idx="5088">
                  <c:v>1.046217</c:v>
                </c:pt>
                <c:pt idx="5089">
                  <c:v>1.0769569999999999</c:v>
                </c:pt>
                <c:pt idx="5090">
                  <c:v>1.0257240000000001</c:v>
                </c:pt>
                <c:pt idx="5091">
                  <c:v>0.99908300000000005</c:v>
                </c:pt>
                <c:pt idx="5092">
                  <c:v>1.0482670000000001</c:v>
                </c:pt>
                <c:pt idx="5093">
                  <c:v>1.0175270000000001</c:v>
                </c:pt>
                <c:pt idx="5094">
                  <c:v>1.011379</c:v>
                </c:pt>
                <c:pt idx="5095">
                  <c:v>1.193767</c:v>
                </c:pt>
                <c:pt idx="5096">
                  <c:v>0.92735800000000002</c:v>
                </c:pt>
                <c:pt idx="5097">
                  <c:v>1.0257240000000001</c:v>
                </c:pt>
                <c:pt idx="5098">
                  <c:v>1.2040139999999999</c:v>
                </c:pt>
                <c:pt idx="5099">
                  <c:v>0.97858999999999996</c:v>
                </c:pt>
                <c:pt idx="5100">
                  <c:v>1.0093300000000001</c:v>
                </c:pt>
                <c:pt idx="5101">
                  <c:v>1.0400689999999999</c:v>
                </c:pt>
                <c:pt idx="5102">
                  <c:v>1.0728580000000001</c:v>
                </c:pt>
                <c:pt idx="5103">
                  <c:v>1.1158939999999999</c:v>
                </c:pt>
                <c:pt idx="5104">
                  <c:v>1.0257240000000001</c:v>
                </c:pt>
                <c:pt idx="5105">
                  <c:v>0.95809699999999998</c:v>
                </c:pt>
                <c:pt idx="5106">
                  <c:v>1.011379</c:v>
                </c:pt>
                <c:pt idx="5107">
                  <c:v>0.95604800000000001</c:v>
                </c:pt>
                <c:pt idx="5108">
                  <c:v>1.0687599999999999</c:v>
                </c:pt>
                <c:pt idx="5109">
                  <c:v>0.95809699999999998</c:v>
                </c:pt>
                <c:pt idx="5110">
                  <c:v>1.0728580000000001</c:v>
                </c:pt>
                <c:pt idx="5111">
                  <c:v>0.94170299999999996</c:v>
                </c:pt>
                <c:pt idx="5112">
                  <c:v>1.099499</c:v>
                </c:pt>
                <c:pt idx="5113">
                  <c:v>1.0318719999999999</c:v>
                </c:pt>
                <c:pt idx="5114">
                  <c:v>1.0790059999999999</c:v>
                </c:pt>
                <c:pt idx="5115">
                  <c:v>1.013428</c:v>
                </c:pt>
                <c:pt idx="5116">
                  <c:v>1.0154780000000001</c:v>
                </c:pt>
                <c:pt idx="5117">
                  <c:v>1.0154780000000001</c:v>
                </c:pt>
                <c:pt idx="5118">
                  <c:v>1.0790059999999999</c:v>
                </c:pt>
                <c:pt idx="5119">
                  <c:v>0.94989999999999997</c:v>
                </c:pt>
                <c:pt idx="5120">
                  <c:v>0.93965299999999996</c:v>
                </c:pt>
                <c:pt idx="5121">
                  <c:v>1.0564640000000001</c:v>
                </c:pt>
                <c:pt idx="5122">
                  <c:v>1.1732739999999999</c:v>
                </c:pt>
                <c:pt idx="5123">
                  <c:v>1.0564640000000001</c:v>
                </c:pt>
                <c:pt idx="5124">
                  <c:v>1.0954010000000001</c:v>
                </c:pt>
                <c:pt idx="5125">
                  <c:v>1.085154</c:v>
                </c:pt>
                <c:pt idx="5126">
                  <c:v>1.052365</c:v>
                </c:pt>
                <c:pt idx="5127">
                  <c:v>0.97244200000000003</c:v>
                </c:pt>
                <c:pt idx="5128">
                  <c:v>0.96834399999999998</c:v>
                </c:pt>
                <c:pt idx="5129">
                  <c:v>0.98678699999999997</c:v>
                </c:pt>
                <c:pt idx="5130">
                  <c:v>1.0257240000000001</c:v>
                </c:pt>
                <c:pt idx="5131">
                  <c:v>1.1035980000000001</c:v>
                </c:pt>
                <c:pt idx="5132">
                  <c:v>0.947851</c:v>
                </c:pt>
              </c:numCache>
            </c:numRef>
          </c:yVal>
          <c:smooth val="0"/>
        </c:ser>
        <c:ser>
          <c:idx val="1"/>
          <c:order val="1"/>
          <c:tx>
            <c:v>P2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chemeClr val="accent1">
                  <a:lumMod val="50000"/>
                </a:schemeClr>
              </a:solidFill>
              <a:ln w="9525">
                <a:solidFill>
                  <a:schemeClr val="accent1">
                    <a:lumMod val="50000"/>
                  </a:schemeClr>
                </a:solidFill>
              </a:ln>
              <a:effectLst/>
            </c:spPr>
          </c:marker>
          <c:xVal>
            <c:numRef>
              <c:f>Sheet1!$EB$2:$EB$5134</c:f>
              <c:numCache>
                <c:formatCode>h:mm:ss</c:formatCode>
                <c:ptCount val="5133"/>
                <c:pt idx="0">
                  <c:v>0.49047453703703708</c:v>
                </c:pt>
                <c:pt idx="1">
                  <c:v>0.49061342592592588</c:v>
                </c:pt>
                <c:pt idx="2">
                  <c:v>0.49062500000000003</c:v>
                </c:pt>
                <c:pt idx="3">
                  <c:v>0.49063657407407407</c:v>
                </c:pt>
                <c:pt idx="4">
                  <c:v>0.49064814814814817</c:v>
                </c:pt>
                <c:pt idx="5">
                  <c:v>0.49065972222222221</c:v>
                </c:pt>
                <c:pt idx="6">
                  <c:v>0.4906712962962963</c:v>
                </c:pt>
                <c:pt idx="7">
                  <c:v>0.49068287037037034</c:v>
                </c:pt>
                <c:pt idx="8">
                  <c:v>0.49069444444444449</c:v>
                </c:pt>
                <c:pt idx="9">
                  <c:v>0.49070601851851853</c:v>
                </c:pt>
                <c:pt idx="10">
                  <c:v>0.49071759259259262</c:v>
                </c:pt>
                <c:pt idx="11">
                  <c:v>0.49072916666666666</c:v>
                </c:pt>
                <c:pt idx="12">
                  <c:v>0.49074074074074076</c:v>
                </c:pt>
                <c:pt idx="13">
                  <c:v>0.49075231481481479</c:v>
                </c:pt>
                <c:pt idx="14">
                  <c:v>0.49076388888888894</c:v>
                </c:pt>
                <c:pt idx="15">
                  <c:v>0.49077546296296298</c:v>
                </c:pt>
                <c:pt idx="16">
                  <c:v>0.49078703703703702</c:v>
                </c:pt>
                <c:pt idx="17">
                  <c:v>0.49079861111111112</c:v>
                </c:pt>
                <c:pt idx="18">
                  <c:v>0.49081018518518515</c:v>
                </c:pt>
                <c:pt idx="19">
                  <c:v>0.49082175925925925</c:v>
                </c:pt>
                <c:pt idx="20">
                  <c:v>0.49083333333333329</c:v>
                </c:pt>
                <c:pt idx="21">
                  <c:v>0.49084490740740744</c:v>
                </c:pt>
                <c:pt idx="22">
                  <c:v>0.49085648148148148</c:v>
                </c:pt>
                <c:pt idx="23">
                  <c:v>0.49086805555555557</c:v>
                </c:pt>
                <c:pt idx="24">
                  <c:v>0.49087962962962961</c:v>
                </c:pt>
                <c:pt idx="25">
                  <c:v>0.4908912037037037</c:v>
                </c:pt>
                <c:pt idx="26">
                  <c:v>0.49090277777777774</c:v>
                </c:pt>
                <c:pt idx="27">
                  <c:v>0.49091435185185189</c:v>
                </c:pt>
                <c:pt idx="28">
                  <c:v>0.49092592592592593</c:v>
                </c:pt>
                <c:pt idx="29">
                  <c:v>0.49093750000000003</c:v>
                </c:pt>
                <c:pt idx="30">
                  <c:v>0.49094907407407407</c:v>
                </c:pt>
                <c:pt idx="31">
                  <c:v>0.49096064814814816</c:v>
                </c:pt>
                <c:pt idx="32">
                  <c:v>0.4909722222222222</c:v>
                </c:pt>
                <c:pt idx="33">
                  <c:v>0.49098379629629635</c:v>
                </c:pt>
                <c:pt idx="34">
                  <c:v>0.49099537037037039</c:v>
                </c:pt>
                <c:pt idx="35">
                  <c:v>0.49100694444444443</c:v>
                </c:pt>
                <c:pt idx="36">
                  <c:v>0.49101851851851852</c:v>
                </c:pt>
                <c:pt idx="37">
                  <c:v>0.49103009259259256</c:v>
                </c:pt>
                <c:pt idx="38">
                  <c:v>0.49104166666666665</c:v>
                </c:pt>
                <c:pt idx="39">
                  <c:v>0.49105324074074069</c:v>
                </c:pt>
                <c:pt idx="40">
                  <c:v>0.49106481481481484</c:v>
                </c:pt>
                <c:pt idx="41">
                  <c:v>0.49107638888888888</c:v>
                </c:pt>
                <c:pt idx="42">
                  <c:v>0.49108796296296298</c:v>
                </c:pt>
                <c:pt idx="43">
                  <c:v>0.49109953703703701</c:v>
                </c:pt>
                <c:pt idx="44">
                  <c:v>0.49111111111111111</c:v>
                </c:pt>
                <c:pt idx="45">
                  <c:v>0.49112268518518515</c:v>
                </c:pt>
                <c:pt idx="46">
                  <c:v>0.4911342592592593</c:v>
                </c:pt>
                <c:pt idx="47">
                  <c:v>0.49114583333333334</c:v>
                </c:pt>
                <c:pt idx="48">
                  <c:v>0.49115740740740743</c:v>
                </c:pt>
                <c:pt idx="49">
                  <c:v>0.49116898148148147</c:v>
                </c:pt>
                <c:pt idx="50">
                  <c:v>0.49118055555555556</c:v>
                </c:pt>
                <c:pt idx="51">
                  <c:v>0.4911921296296296</c:v>
                </c:pt>
                <c:pt idx="52">
                  <c:v>0.49120370370370375</c:v>
                </c:pt>
                <c:pt idx="53">
                  <c:v>0.49121527777777779</c:v>
                </c:pt>
                <c:pt idx="54">
                  <c:v>0.49122685185185189</c:v>
                </c:pt>
                <c:pt idx="55">
                  <c:v>0.49123842592592593</c:v>
                </c:pt>
                <c:pt idx="56">
                  <c:v>0.49124999999999996</c:v>
                </c:pt>
                <c:pt idx="57">
                  <c:v>0.49126157407407406</c:v>
                </c:pt>
                <c:pt idx="58">
                  <c:v>0.4912731481481481</c:v>
                </c:pt>
                <c:pt idx="59">
                  <c:v>0.49128472222222225</c:v>
                </c:pt>
                <c:pt idx="60">
                  <c:v>0.49129629629629629</c:v>
                </c:pt>
                <c:pt idx="61">
                  <c:v>0.49130787037037038</c:v>
                </c:pt>
                <c:pt idx="62">
                  <c:v>0.49131944444444442</c:v>
                </c:pt>
                <c:pt idx="63">
                  <c:v>0.49133101851851851</c:v>
                </c:pt>
                <c:pt idx="64">
                  <c:v>0.49134259259259255</c:v>
                </c:pt>
                <c:pt idx="65">
                  <c:v>0.4913541666666667</c:v>
                </c:pt>
                <c:pt idx="66">
                  <c:v>0.49136574074074074</c:v>
                </c:pt>
                <c:pt idx="67">
                  <c:v>0.49137731481481484</c:v>
                </c:pt>
                <c:pt idx="68">
                  <c:v>0.49138888888888888</c:v>
                </c:pt>
                <c:pt idx="69">
                  <c:v>0.49140046296296297</c:v>
                </c:pt>
                <c:pt idx="70">
                  <c:v>0.49141203703703701</c:v>
                </c:pt>
                <c:pt idx="71">
                  <c:v>0.49142361111111116</c:v>
                </c:pt>
                <c:pt idx="72">
                  <c:v>0.4914351851851852</c:v>
                </c:pt>
                <c:pt idx="73">
                  <c:v>0.49144675925925929</c:v>
                </c:pt>
                <c:pt idx="74">
                  <c:v>0.49145833333333333</c:v>
                </c:pt>
                <c:pt idx="75">
                  <c:v>0.49146990740740742</c:v>
                </c:pt>
                <c:pt idx="76">
                  <c:v>0.49148148148148146</c:v>
                </c:pt>
                <c:pt idx="77">
                  <c:v>0.4914930555555555</c:v>
                </c:pt>
                <c:pt idx="78">
                  <c:v>0.49150462962962965</c:v>
                </c:pt>
                <c:pt idx="79">
                  <c:v>0.49151620370370369</c:v>
                </c:pt>
                <c:pt idx="80">
                  <c:v>0.49152777777777779</c:v>
                </c:pt>
                <c:pt idx="81">
                  <c:v>0.49153935185185182</c:v>
                </c:pt>
                <c:pt idx="82">
                  <c:v>0.49155092592592592</c:v>
                </c:pt>
                <c:pt idx="83">
                  <c:v>0.49156249999999996</c:v>
                </c:pt>
                <c:pt idx="84">
                  <c:v>0.49157407407407411</c:v>
                </c:pt>
                <c:pt idx="85">
                  <c:v>0.49158564814814815</c:v>
                </c:pt>
                <c:pt idx="86">
                  <c:v>0.49159722222222224</c:v>
                </c:pt>
                <c:pt idx="87">
                  <c:v>0.49160879629629628</c:v>
                </c:pt>
                <c:pt idx="88">
                  <c:v>0.49162037037037037</c:v>
                </c:pt>
                <c:pt idx="89">
                  <c:v>0.49163194444444441</c:v>
                </c:pt>
                <c:pt idx="90">
                  <c:v>0.49164351851851856</c:v>
                </c:pt>
                <c:pt idx="91">
                  <c:v>0.4916550925925926</c:v>
                </c:pt>
                <c:pt idx="92">
                  <c:v>0.4916666666666667</c:v>
                </c:pt>
                <c:pt idx="93">
                  <c:v>0.49167824074074074</c:v>
                </c:pt>
                <c:pt idx="94">
                  <c:v>0.49168981481481483</c:v>
                </c:pt>
                <c:pt idx="95">
                  <c:v>0.49170138888888887</c:v>
                </c:pt>
                <c:pt idx="96">
                  <c:v>0.49171296296296302</c:v>
                </c:pt>
                <c:pt idx="97">
                  <c:v>0.49172453703703706</c:v>
                </c:pt>
                <c:pt idx="98">
                  <c:v>0.4917361111111111</c:v>
                </c:pt>
                <c:pt idx="99">
                  <c:v>0.49174768518518519</c:v>
                </c:pt>
                <c:pt idx="100">
                  <c:v>0.49175925925925923</c:v>
                </c:pt>
                <c:pt idx="101">
                  <c:v>0.49177083333333332</c:v>
                </c:pt>
                <c:pt idx="102">
                  <c:v>0.49178240740740736</c:v>
                </c:pt>
                <c:pt idx="103">
                  <c:v>0.49179398148148151</c:v>
                </c:pt>
                <c:pt idx="104">
                  <c:v>0.49180555555555555</c:v>
                </c:pt>
                <c:pt idx="105">
                  <c:v>0.49181712962962965</c:v>
                </c:pt>
                <c:pt idx="106">
                  <c:v>0.49182870370370368</c:v>
                </c:pt>
                <c:pt idx="107">
                  <c:v>0.49184027777777778</c:v>
                </c:pt>
                <c:pt idx="108">
                  <c:v>0.49185185185185182</c:v>
                </c:pt>
                <c:pt idx="109">
                  <c:v>0.49186342592592597</c:v>
                </c:pt>
                <c:pt idx="110">
                  <c:v>0.49187500000000001</c:v>
                </c:pt>
                <c:pt idx="111">
                  <c:v>0.4918865740740741</c:v>
                </c:pt>
                <c:pt idx="112">
                  <c:v>0.49189814814814814</c:v>
                </c:pt>
                <c:pt idx="113">
                  <c:v>0.49190972222222223</c:v>
                </c:pt>
                <c:pt idx="114">
                  <c:v>0.49192129629629627</c:v>
                </c:pt>
                <c:pt idx="115">
                  <c:v>0.49193287037037042</c:v>
                </c:pt>
                <c:pt idx="116">
                  <c:v>0.49194444444444446</c:v>
                </c:pt>
                <c:pt idx="117">
                  <c:v>0.4919560185185185</c:v>
                </c:pt>
                <c:pt idx="118">
                  <c:v>0.4919675925925926</c:v>
                </c:pt>
                <c:pt idx="119">
                  <c:v>0.49197916666666663</c:v>
                </c:pt>
                <c:pt idx="120">
                  <c:v>0.49199074074074073</c:v>
                </c:pt>
                <c:pt idx="121">
                  <c:v>0.49200231481481477</c:v>
                </c:pt>
                <c:pt idx="122">
                  <c:v>0.49201388888888892</c:v>
                </c:pt>
                <c:pt idx="123">
                  <c:v>0.49202546296296296</c:v>
                </c:pt>
                <c:pt idx="124">
                  <c:v>0.49203703703703705</c:v>
                </c:pt>
                <c:pt idx="125">
                  <c:v>0.49204861111111109</c:v>
                </c:pt>
                <c:pt idx="126">
                  <c:v>0.49206018518518518</c:v>
                </c:pt>
                <c:pt idx="127">
                  <c:v>0.49207175925925922</c:v>
                </c:pt>
                <c:pt idx="128">
                  <c:v>0.49208333333333337</c:v>
                </c:pt>
                <c:pt idx="129">
                  <c:v>0.49209490740740741</c:v>
                </c:pt>
                <c:pt idx="130">
                  <c:v>0.49210648148148151</c:v>
                </c:pt>
                <c:pt idx="131">
                  <c:v>0.49211805555555554</c:v>
                </c:pt>
                <c:pt idx="132">
                  <c:v>0.49212962962962964</c:v>
                </c:pt>
                <c:pt idx="133">
                  <c:v>0.49214120370370368</c:v>
                </c:pt>
                <c:pt idx="134">
                  <c:v>0.49215277777777783</c:v>
                </c:pt>
                <c:pt idx="135">
                  <c:v>0.49216435185185187</c:v>
                </c:pt>
                <c:pt idx="136">
                  <c:v>0.49217592592592596</c:v>
                </c:pt>
                <c:pt idx="137">
                  <c:v>0.4921875</c:v>
                </c:pt>
                <c:pt idx="138">
                  <c:v>0.49219907407407404</c:v>
                </c:pt>
                <c:pt idx="139">
                  <c:v>0.49221064814814813</c:v>
                </c:pt>
                <c:pt idx="140">
                  <c:v>0.49222222222222217</c:v>
                </c:pt>
                <c:pt idx="141">
                  <c:v>0.49223379629629632</c:v>
                </c:pt>
                <c:pt idx="142">
                  <c:v>0.49224537037037036</c:v>
                </c:pt>
                <c:pt idx="143">
                  <c:v>0.49225694444444446</c:v>
                </c:pt>
                <c:pt idx="144">
                  <c:v>0.49226851851851849</c:v>
                </c:pt>
                <c:pt idx="145">
                  <c:v>0.49228009259259259</c:v>
                </c:pt>
                <c:pt idx="146">
                  <c:v>0.49229166666666663</c:v>
                </c:pt>
                <c:pt idx="147">
                  <c:v>0.49230324074074078</c:v>
                </c:pt>
                <c:pt idx="148">
                  <c:v>0.49231481481481482</c:v>
                </c:pt>
                <c:pt idx="149">
                  <c:v>0.49232638888888891</c:v>
                </c:pt>
                <c:pt idx="150">
                  <c:v>0.49233796296296295</c:v>
                </c:pt>
                <c:pt idx="151">
                  <c:v>0.49234953703703704</c:v>
                </c:pt>
                <c:pt idx="152">
                  <c:v>0.49236111111111108</c:v>
                </c:pt>
                <c:pt idx="153">
                  <c:v>0.49237268518518523</c:v>
                </c:pt>
                <c:pt idx="154">
                  <c:v>0.49238425925925927</c:v>
                </c:pt>
                <c:pt idx="155">
                  <c:v>0.49239583333333337</c:v>
                </c:pt>
                <c:pt idx="156">
                  <c:v>0.4924074074074074</c:v>
                </c:pt>
                <c:pt idx="157">
                  <c:v>0.4924189814814815</c:v>
                </c:pt>
                <c:pt idx="158">
                  <c:v>0.49243055555555554</c:v>
                </c:pt>
                <c:pt idx="159">
                  <c:v>0.49244212962962958</c:v>
                </c:pt>
                <c:pt idx="160">
                  <c:v>0.49245370370370373</c:v>
                </c:pt>
                <c:pt idx="161">
                  <c:v>0.49246527777777777</c:v>
                </c:pt>
                <c:pt idx="162">
                  <c:v>0.49247685185185186</c:v>
                </c:pt>
                <c:pt idx="163">
                  <c:v>0.4924884259259259</c:v>
                </c:pt>
                <c:pt idx="164">
                  <c:v>0.49249999999999999</c:v>
                </c:pt>
                <c:pt idx="165">
                  <c:v>0.49251157407407403</c:v>
                </c:pt>
                <c:pt idx="166">
                  <c:v>0.49252314814814818</c:v>
                </c:pt>
                <c:pt idx="167">
                  <c:v>0.49253472222222222</c:v>
                </c:pt>
                <c:pt idx="168">
                  <c:v>0.49254629629629632</c:v>
                </c:pt>
                <c:pt idx="169">
                  <c:v>0.49255787037037035</c:v>
                </c:pt>
                <c:pt idx="170">
                  <c:v>0.49256944444444445</c:v>
                </c:pt>
                <c:pt idx="171">
                  <c:v>0.49258101851851849</c:v>
                </c:pt>
                <c:pt idx="172">
                  <c:v>0.49259259259259264</c:v>
                </c:pt>
                <c:pt idx="173">
                  <c:v>0.49260416666666668</c:v>
                </c:pt>
                <c:pt idx="174">
                  <c:v>0.49261574074074077</c:v>
                </c:pt>
                <c:pt idx="175">
                  <c:v>0.49262731481481481</c:v>
                </c:pt>
                <c:pt idx="176">
                  <c:v>0.4926388888888889</c:v>
                </c:pt>
                <c:pt idx="177">
                  <c:v>0.49265046296296294</c:v>
                </c:pt>
                <c:pt idx="178">
                  <c:v>0.49266203703703698</c:v>
                </c:pt>
                <c:pt idx="179">
                  <c:v>0.49267361111111113</c:v>
                </c:pt>
                <c:pt idx="180">
                  <c:v>0.49268518518518517</c:v>
                </c:pt>
                <c:pt idx="181">
                  <c:v>0.49269675925925926</c:v>
                </c:pt>
                <c:pt idx="182">
                  <c:v>0.4927083333333333</c:v>
                </c:pt>
                <c:pt idx="183">
                  <c:v>0.4927199074074074</c:v>
                </c:pt>
                <c:pt idx="184">
                  <c:v>0.49273148148148144</c:v>
                </c:pt>
                <c:pt idx="185">
                  <c:v>0.49274305555555559</c:v>
                </c:pt>
                <c:pt idx="186">
                  <c:v>0.49275462962962963</c:v>
                </c:pt>
                <c:pt idx="187">
                  <c:v>0.49276620370370372</c:v>
                </c:pt>
                <c:pt idx="188">
                  <c:v>0.49277777777777776</c:v>
                </c:pt>
                <c:pt idx="189">
                  <c:v>0.49278935185185185</c:v>
                </c:pt>
                <c:pt idx="190">
                  <c:v>0.49280092592592589</c:v>
                </c:pt>
                <c:pt idx="191">
                  <c:v>0.49281250000000004</c:v>
                </c:pt>
                <c:pt idx="192">
                  <c:v>0.49282407407407408</c:v>
                </c:pt>
                <c:pt idx="193">
                  <c:v>0.49283564814814818</c:v>
                </c:pt>
                <c:pt idx="194">
                  <c:v>0.49284722222222221</c:v>
                </c:pt>
                <c:pt idx="195">
                  <c:v>0.49285879629629631</c:v>
                </c:pt>
                <c:pt idx="196">
                  <c:v>0.49287037037037035</c:v>
                </c:pt>
                <c:pt idx="197">
                  <c:v>0.4928819444444445</c:v>
                </c:pt>
                <c:pt idx="198">
                  <c:v>0.49289351851851854</c:v>
                </c:pt>
                <c:pt idx="199">
                  <c:v>0.49290509259259258</c:v>
                </c:pt>
                <c:pt idx="200">
                  <c:v>0.49291666666666667</c:v>
                </c:pt>
                <c:pt idx="201">
                  <c:v>0.49292824074074071</c:v>
                </c:pt>
                <c:pt idx="202">
                  <c:v>0.4929398148148148</c:v>
                </c:pt>
                <c:pt idx="203">
                  <c:v>0.49295138888888884</c:v>
                </c:pt>
                <c:pt idx="204">
                  <c:v>0.49296296296296299</c:v>
                </c:pt>
                <c:pt idx="205">
                  <c:v>0.49297453703703703</c:v>
                </c:pt>
                <c:pt idx="206">
                  <c:v>0.49298611111111112</c:v>
                </c:pt>
                <c:pt idx="207">
                  <c:v>0.49299768518518516</c:v>
                </c:pt>
                <c:pt idx="208">
                  <c:v>0.49300925925925926</c:v>
                </c:pt>
                <c:pt idx="209">
                  <c:v>0.4930208333333333</c:v>
                </c:pt>
                <c:pt idx="210">
                  <c:v>0.49303240740740745</c:v>
                </c:pt>
                <c:pt idx="211">
                  <c:v>0.49304398148148149</c:v>
                </c:pt>
                <c:pt idx="212">
                  <c:v>0.49305555555555558</c:v>
                </c:pt>
                <c:pt idx="213">
                  <c:v>0.49306712962962962</c:v>
                </c:pt>
                <c:pt idx="214">
                  <c:v>0.49307870370370371</c:v>
                </c:pt>
                <c:pt idx="215">
                  <c:v>0.49309027777777775</c:v>
                </c:pt>
                <c:pt idx="216">
                  <c:v>0.4931018518518519</c:v>
                </c:pt>
                <c:pt idx="217">
                  <c:v>0.49311342592592594</c:v>
                </c:pt>
                <c:pt idx="218">
                  <c:v>0.49312500000000004</c:v>
                </c:pt>
                <c:pt idx="219">
                  <c:v>0.49313657407407407</c:v>
                </c:pt>
                <c:pt idx="220">
                  <c:v>0.49314814814814811</c:v>
                </c:pt>
                <c:pt idx="221">
                  <c:v>0.49315972222222221</c:v>
                </c:pt>
                <c:pt idx="222">
                  <c:v>0.49317129629629625</c:v>
                </c:pt>
                <c:pt idx="223">
                  <c:v>0.4931828703703704</c:v>
                </c:pt>
                <c:pt idx="224">
                  <c:v>0.49319444444444444</c:v>
                </c:pt>
                <c:pt idx="225">
                  <c:v>0.49320601851851853</c:v>
                </c:pt>
                <c:pt idx="226">
                  <c:v>0.49321759259259257</c:v>
                </c:pt>
                <c:pt idx="227">
                  <c:v>0.49322916666666666</c:v>
                </c:pt>
                <c:pt idx="228">
                  <c:v>0.4932407407407407</c:v>
                </c:pt>
                <c:pt idx="229">
                  <c:v>0.49325231481481485</c:v>
                </c:pt>
                <c:pt idx="230">
                  <c:v>0.49326388888888889</c:v>
                </c:pt>
                <c:pt idx="231">
                  <c:v>0.49327546296296299</c:v>
                </c:pt>
                <c:pt idx="232">
                  <c:v>0.49328703703703702</c:v>
                </c:pt>
                <c:pt idx="233">
                  <c:v>0.49329861111111112</c:v>
                </c:pt>
                <c:pt idx="234">
                  <c:v>0.49331018518518516</c:v>
                </c:pt>
                <c:pt idx="235">
                  <c:v>0.49332175925925931</c:v>
                </c:pt>
                <c:pt idx="236">
                  <c:v>0.49333333333333335</c:v>
                </c:pt>
                <c:pt idx="237">
                  <c:v>0.49334490740740744</c:v>
                </c:pt>
                <c:pt idx="238">
                  <c:v>0.49335648148148148</c:v>
                </c:pt>
                <c:pt idx="239">
                  <c:v>0.49336805555555557</c:v>
                </c:pt>
                <c:pt idx="240">
                  <c:v>0.49337962962962961</c:v>
                </c:pt>
                <c:pt idx="241">
                  <c:v>0.49339120370370365</c:v>
                </c:pt>
                <c:pt idx="242">
                  <c:v>0.4934027777777778</c:v>
                </c:pt>
                <c:pt idx="243">
                  <c:v>0.49341435185185184</c:v>
                </c:pt>
                <c:pt idx="244">
                  <c:v>0.49342592592592593</c:v>
                </c:pt>
                <c:pt idx="245">
                  <c:v>0.49343749999999997</c:v>
                </c:pt>
                <c:pt idx="246">
                  <c:v>0.49344907407407407</c:v>
                </c:pt>
                <c:pt idx="247">
                  <c:v>0.49346064814814811</c:v>
                </c:pt>
                <c:pt idx="248">
                  <c:v>0.49347222222222226</c:v>
                </c:pt>
                <c:pt idx="249">
                  <c:v>0.4934837962962963</c:v>
                </c:pt>
                <c:pt idx="250">
                  <c:v>0.49349537037037039</c:v>
                </c:pt>
                <c:pt idx="251">
                  <c:v>0.49350694444444443</c:v>
                </c:pt>
                <c:pt idx="252">
                  <c:v>0.49351851851851852</c:v>
                </c:pt>
                <c:pt idx="253">
                  <c:v>0.49353009259259256</c:v>
                </c:pt>
                <c:pt idx="254">
                  <c:v>0.49354166666666671</c:v>
                </c:pt>
                <c:pt idx="255">
                  <c:v>0.49355324074074075</c:v>
                </c:pt>
                <c:pt idx="256">
                  <c:v>0.49356481481481485</c:v>
                </c:pt>
                <c:pt idx="257">
                  <c:v>0.49357638888888888</c:v>
                </c:pt>
                <c:pt idx="258">
                  <c:v>0.49358796296296298</c:v>
                </c:pt>
                <c:pt idx="259">
                  <c:v>0.49359953703703702</c:v>
                </c:pt>
                <c:pt idx="260">
                  <c:v>0.49361111111111106</c:v>
                </c:pt>
                <c:pt idx="261">
                  <c:v>0.49362268518518521</c:v>
                </c:pt>
                <c:pt idx="262">
                  <c:v>0.49363425925925924</c:v>
                </c:pt>
                <c:pt idx="263">
                  <c:v>0.49364583333333334</c:v>
                </c:pt>
                <c:pt idx="264">
                  <c:v>0.49365740740740738</c:v>
                </c:pt>
                <c:pt idx="265">
                  <c:v>0.49366898148148147</c:v>
                </c:pt>
                <c:pt idx="266">
                  <c:v>0.49368055555555551</c:v>
                </c:pt>
                <c:pt idx="267">
                  <c:v>0.49369212962962966</c:v>
                </c:pt>
                <c:pt idx="268">
                  <c:v>0.4937037037037037</c:v>
                </c:pt>
                <c:pt idx="269">
                  <c:v>0.49371527777777779</c:v>
                </c:pt>
                <c:pt idx="270">
                  <c:v>0.49372685185185183</c:v>
                </c:pt>
                <c:pt idx="271">
                  <c:v>0.49373842592592593</c:v>
                </c:pt>
                <c:pt idx="272">
                  <c:v>0.49374999999999997</c:v>
                </c:pt>
                <c:pt idx="273">
                  <c:v>0.49376157407407412</c:v>
                </c:pt>
                <c:pt idx="274">
                  <c:v>0.49377314814814816</c:v>
                </c:pt>
                <c:pt idx="275">
                  <c:v>0.49378472222222225</c:v>
                </c:pt>
                <c:pt idx="276">
                  <c:v>0.49379629629629629</c:v>
                </c:pt>
                <c:pt idx="277">
                  <c:v>0.49380787037037038</c:v>
                </c:pt>
                <c:pt idx="278">
                  <c:v>0.49381944444444442</c:v>
                </c:pt>
                <c:pt idx="279">
                  <c:v>0.49383101851851857</c:v>
                </c:pt>
                <c:pt idx="280">
                  <c:v>0.49384259259259261</c:v>
                </c:pt>
                <c:pt idx="281">
                  <c:v>0.49385416666666665</c:v>
                </c:pt>
                <c:pt idx="282">
                  <c:v>0.49386574074074074</c:v>
                </c:pt>
                <c:pt idx="283">
                  <c:v>0.49387731481481478</c:v>
                </c:pt>
                <c:pt idx="284">
                  <c:v>0.49388888888888888</c:v>
                </c:pt>
                <c:pt idx="285">
                  <c:v>0.49390046296296292</c:v>
                </c:pt>
                <c:pt idx="286">
                  <c:v>0.49391203703703707</c:v>
                </c:pt>
                <c:pt idx="287">
                  <c:v>0.4939236111111111</c:v>
                </c:pt>
                <c:pt idx="288">
                  <c:v>0.4939351851851852</c:v>
                </c:pt>
                <c:pt idx="289">
                  <c:v>0.49394675925925924</c:v>
                </c:pt>
                <c:pt idx="290">
                  <c:v>0.49395833333333333</c:v>
                </c:pt>
                <c:pt idx="291">
                  <c:v>0.49396990740740737</c:v>
                </c:pt>
                <c:pt idx="292">
                  <c:v>0.49398148148148152</c:v>
                </c:pt>
                <c:pt idx="293">
                  <c:v>0.49399305555555556</c:v>
                </c:pt>
                <c:pt idx="294">
                  <c:v>0.49400462962962965</c:v>
                </c:pt>
                <c:pt idx="295">
                  <c:v>0.49401620370370369</c:v>
                </c:pt>
                <c:pt idx="296">
                  <c:v>0.49402777777777779</c:v>
                </c:pt>
                <c:pt idx="297">
                  <c:v>0.49403935185185183</c:v>
                </c:pt>
                <c:pt idx="298">
                  <c:v>0.49405092592592598</c:v>
                </c:pt>
                <c:pt idx="299">
                  <c:v>0.49406250000000002</c:v>
                </c:pt>
                <c:pt idx="300">
                  <c:v>0.49407407407407411</c:v>
                </c:pt>
                <c:pt idx="301">
                  <c:v>0.49408564814814815</c:v>
                </c:pt>
                <c:pt idx="302">
                  <c:v>0.49409722222222219</c:v>
                </c:pt>
                <c:pt idx="303">
                  <c:v>0.49410879629629628</c:v>
                </c:pt>
                <c:pt idx="304">
                  <c:v>0.49412037037037032</c:v>
                </c:pt>
                <c:pt idx="305">
                  <c:v>0.49413194444444447</c:v>
                </c:pt>
                <c:pt idx="306">
                  <c:v>0.49414351851851851</c:v>
                </c:pt>
                <c:pt idx="307">
                  <c:v>0.4941550925925926</c:v>
                </c:pt>
                <c:pt idx="308">
                  <c:v>0.49416666666666664</c:v>
                </c:pt>
                <c:pt idx="309">
                  <c:v>0.49417824074074074</c:v>
                </c:pt>
                <c:pt idx="310">
                  <c:v>0.49418981481481478</c:v>
                </c:pt>
                <c:pt idx="311">
                  <c:v>0.49420138888888893</c:v>
                </c:pt>
                <c:pt idx="312">
                  <c:v>0.49421296296296297</c:v>
                </c:pt>
                <c:pt idx="313">
                  <c:v>0.49422453703703706</c:v>
                </c:pt>
                <c:pt idx="314">
                  <c:v>0.4942361111111111</c:v>
                </c:pt>
                <c:pt idx="315">
                  <c:v>0.49424768518518519</c:v>
                </c:pt>
                <c:pt idx="316">
                  <c:v>0.49425925925925923</c:v>
                </c:pt>
                <c:pt idx="317">
                  <c:v>0.49427083333333338</c:v>
                </c:pt>
                <c:pt idx="318">
                  <c:v>0.49428240740740742</c:v>
                </c:pt>
                <c:pt idx="319">
                  <c:v>0.49429398148148151</c:v>
                </c:pt>
                <c:pt idx="320">
                  <c:v>0.49430555555555555</c:v>
                </c:pt>
                <c:pt idx="321">
                  <c:v>0.49431712962962965</c:v>
                </c:pt>
                <c:pt idx="322">
                  <c:v>0.49432870370370369</c:v>
                </c:pt>
                <c:pt idx="323">
                  <c:v>0.49434027777777773</c:v>
                </c:pt>
                <c:pt idx="324">
                  <c:v>0.49435185185185188</c:v>
                </c:pt>
                <c:pt idx="325">
                  <c:v>0.49436342592592591</c:v>
                </c:pt>
                <c:pt idx="326">
                  <c:v>0.49437500000000001</c:v>
                </c:pt>
                <c:pt idx="327">
                  <c:v>0.49438657407407405</c:v>
                </c:pt>
                <c:pt idx="328">
                  <c:v>0.49439814814814814</c:v>
                </c:pt>
                <c:pt idx="329">
                  <c:v>0.49440972222222218</c:v>
                </c:pt>
                <c:pt idx="330">
                  <c:v>0.49442129629629633</c:v>
                </c:pt>
                <c:pt idx="331">
                  <c:v>0.49443287037037037</c:v>
                </c:pt>
                <c:pt idx="332">
                  <c:v>0.49444444444444446</c:v>
                </c:pt>
                <c:pt idx="333">
                  <c:v>0.4944560185185185</c:v>
                </c:pt>
                <c:pt idx="334">
                  <c:v>0.4944675925925926</c:v>
                </c:pt>
                <c:pt idx="335">
                  <c:v>0.49447916666666664</c:v>
                </c:pt>
                <c:pt idx="336">
                  <c:v>0.49449074074074079</c:v>
                </c:pt>
                <c:pt idx="337">
                  <c:v>0.49450231481481483</c:v>
                </c:pt>
                <c:pt idx="338">
                  <c:v>0.49451388888888892</c:v>
                </c:pt>
                <c:pt idx="339">
                  <c:v>0.49452546296296296</c:v>
                </c:pt>
                <c:pt idx="340">
                  <c:v>0.49453703703703705</c:v>
                </c:pt>
                <c:pt idx="341">
                  <c:v>0.49454861111111109</c:v>
                </c:pt>
                <c:pt idx="342">
                  <c:v>0.49456018518518513</c:v>
                </c:pt>
                <c:pt idx="343">
                  <c:v>0.49457175925925928</c:v>
                </c:pt>
                <c:pt idx="344">
                  <c:v>0.49458333333333332</c:v>
                </c:pt>
                <c:pt idx="345">
                  <c:v>0.49459490740740741</c:v>
                </c:pt>
                <c:pt idx="346">
                  <c:v>0.49460648148148145</c:v>
                </c:pt>
                <c:pt idx="347">
                  <c:v>0.49461805555555555</c:v>
                </c:pt>
                <c:pt idx="348">
                  <c:v>0.49462962962962959</c:v>
                </c:pt>
                <c:pt idx="349">
                  <c:v>0.49464120370370374</c:v>
                </c:pt>
                <c:pt idx="350">
                  <c:v>0.49465277777777777</c:v>
                </c:pt>
                <c:pt idx="351">
                  <c:v>0.49466435185185187</c:v>
                </c:pt>
                <c:pt idx="352">
                  <c:v>0.49467592592592591</c:v>
                </c:pt>
                <c:pt idx="353">
                  <c:v>0.4946875</c:v>
                </c:pt>
                <c:pt idx="354">
                  <c:v>0.49469907407407404</c:v>
                </c:pt>
                <c:pt idx="355">
                  <c:v>0.49471064814814819</c:v>
                </c:pt>
                <c:pt idx="356">
                  <c:v>0.49472222222222223</c:v>
                </c:pt>
                <c:pt idx="357">
                  <c:v>0.49473379629629632</c:v>
                </c:pt>
                <c:pt idx="358">
                  <c:v>0.49474537037037036</c:v>
                </c:pt>
                <c:pt idx="359">
                  <c:v>0.49475694444444446</c:v>
                </c:pt>
                <c:pt idx="360">
                  <c:v>0.4947685185185185</c:v>
                </c:pt>
                <c:pt idx="361">
                  <c:v>0.49478009259259265</c:v>
                </c:pt>
                <c:pt idx="362">
                  <c:v>0.49479166666666669</c:v>
                </c:pt>
                <c:pt idx="363">
                  <c:v>0.49480324074074072</c:v>
                </c:pt>
                <c:pt idx="364">
                  <c:v>0.49481481481481482</c:v>
                </c:pt>
                <c:pt idx="365">
                  <c:v>0.49482638888888886</c:v>
                </c:pt>
                <c:pt idx="366">
                  <c:v>0.49483796296296295</c:v>
                </c:pt>
                <c:pt idx="367">
                  <c:v>0.49484953703703699</c:v>
                </c:pt>
                <c:pt idx="368">
                  <c:v>0.49486111111111114</c:v>
                </c:pt>
                <c:pt idx="369">
                  <c:v>0.49487268518518518</c:v>
                </c:pt>
                <c:pt idx="370">
                  <c:v>0.49488425925925927</c:v>
                </c:pt>
                <c:pt idx="371">
                  <c:v>0.49489583333333331</c:v>
                </c:pt>
                <c:pt idx="372">
                  <c:v>0.49490740740740741</c:v>
                </c:pt>
                <c:pt idx="373">
                  <c:v>0.49491898148148145</c:v>
                </c:pt>
                <c:pt idx="374">
                  <c:v>0.4949305555555556</c:v>
                </c:pt>
                <c:pt idx="375">
                  <c:v>0.49494212962962963</c:v>
                </c:pt>
                <c:pt idx="376">
                  <c:v>0.49495370370370373</c:v>
                </c:pt>
                <c:pt idx="377">
                  <c:v>0.49496527777777777</c:v>
                </c:pt>
                <c:pt idx="378">
                  <c:v>0.49497685185185186</c:v>
                </c:pt>
                <c:pt idx="379">
                  <c:v>0.4949884259259259</c:v>
                </c:pt>
                <c:pt idx="380">
                  <c:v>0.49500000000000005</c:v>
                </c:pt>
                <c:pt idx="381">
                  <c:v>0.49501157407407409</c:v>
                </c:pt>
                <c:pt idx="382">
                  <c:v>0.49502314814814818</c:v>
                </c:pt>
                <c:pt idx="383">
                  <c:v>0.49503472222222222</c:v>
                </c:pt>
                <c:pt idx="384">
                  <c:v>0.49504629629629626</c:v>
                </c:pt>
                <c:pt idx="385">
                  <c:v>0.49505787037037036</c:v>
                </c:pt>
                <c:pt idx="386">
                  <c:v>0.4950694444444444</c:v>
                </c:pt>
                <c:pt idx="387">
                  <c:v>0.49508101851851855</c:v>
                </c:pt>
                <c:pt idx="388">
                  <c:v>0.49509259259259258</c:v>
                </c:pt>
                <c:pt idx="389">
                  <c:v>0.49510416666666668</c:v>
                </c:pt>
                <c:pt idx="390">
                  <c:v>0.49511574074074072</c:v>
                </c:pt>
                <c:pt idx="391">
                  <c:v>0.49512731481481481</c:v>
                </c:pt>
                <c:pt idx="392">
                  <c:v>0.49513888888888885</c:v>
                </c:pt>
                <c:pt idx="393">
                  <c:v>0.495150462962963</c:v>
                </c:pt>
                <c:pt idx="394">
                  <c:v>0.49516203703703704</c:v>
                </c:pt>
                <c:pt idx="395">
                  <c:v>0.49517361111111113</c:v>
                </c:pt>
                <c:pt idx="396">
                  <c:v>0.49518518518518517</c:v>
                </c:pt>
                <c:pt idx="397">
                  <c:v>0.49519675925925927</c:v>
                </c:pt>
                <c:pt idx="398">
                  <c:v>0.49520833333333331</c:v>
                </c:pt>
                <c:pt idx="399">
                  <c:v>0.49521990740740746</c:v>
                </c:pt>
                <c:pt idx="400">
                  <c:v>0.49523148148148149</c:v>
                </c:pt>
                <c:pt idx="401">
                  <c:v>0.49524305555555559</c:v>
                </c:pt>
                <c:pt idx="402">
                  <c:v>0.49525462962962963</c:v>
                </c:pt>
                <c:pt idx="403">
                  <c:v>0.49526620370370367</c:v>
                </c:pt>
                <c:pt idx="404">
                  <c:v>0.49527777777777776</c:v>
                </c:pt>
                <c:pt idx="405">
                  <c:v>0.4952893518518518</c:v>
                </c:pt>
                <c:pt idx="406">
                  <c:v>0.49530092592592595</c:v>
                </c:pt>
                <c:pt idx="407">
                  <c:v>0.49531249999999999</c:v>
                </c:pt>
                <c:pt idx="408">
                  <c:v>0.49532407407407408</c:v>
                </c:pt>
                <c:pt idx="409">
                  <c:v>0.49533564814814812</c:v>
                </c:pt>
                <c:pt idx="410">
                  <c:v>0.49534722222222222</c:v>
                </c:pt>
                <c:pt idx="411">
                  <c:v>0.49535879629629626</c:v>
                </c:pt>
                <c:pt idx="412">
                  <c:v>0.49537037037037041</c:v>
                </c:pt>
                <c:pt idx="413">
                  <c:v>0.49538194444444444</c:v>
                </c:pt>
                <c:pt idx="414">
                  <c:v>0.49539351851851854</c:v>
                </c:pt>
                <c:pt idx="415">
                  <c:v>0.49540509259259258</c:v>
                </c:pt>
                <c:pt idx="416">
                  <c:v>0.49541666666666667</c:v>
                </c:pt>
                <c:pt idx="417">
                  <c:v>0.49542824074074071</c:v>
                </c:pt>
                <c:pt idx="418">
                  <c:v>0.49543981481481486</c:v>
                </c:pt>
                <c:pt idx="419">
                  <c:v>0.4954513888888889</c:v>
                </c:pt>
                <c:pt idx="420">
                  <c:v>0.49546296296296299</c:v>
                </c:pt>
                <c:pt idx="421">
                  <c:v>0.49547453703703703</c:v>
                </c:pt>
                <c:pt idx="422">
                  <c:v>0.49548611111111113</c:v>
                </c:pt>
                <c:pt idx="423">
                  <c:v>0.49549768518518517</c:v>
                </c:pt>
                <c:pt idx="424">
                  <c:v>0.4955092592592592</c:v>
                </c:pt>
                <c:pt idx="425">
                  <c:v>0.49552083333333335</c:v>
                </c:pt>
                <c:pt idx="426">
                  <c:v>0.49553240740740739</c:v>
                </c:pt>
                <c:pt idx="427">
                  <c:v>0.49554398148148149</c:v>
                </c:pt>
                <c:pt idx="428">
                  <c:v>0.49555555555555553</c:v>
                </c:pt>
                <c:pt idx="429">
                  <c:v>0.49556712962962962</c:v>
                </c:pt>
                <c:pt idx="430">
                  <c:v>0.49557870370370366</c:v>
                </c:pt>
                <c:pt idx="431">
                  <c:v>0.49559027777777781</c:v>
                </c:pt>
                <c:pt idx="432">
                  <c:v>0.49560185185185185</c:v>
                </c:pt>
                <c:pt idx="433">
                  <c:v>0.49561342592592594</c:v>
                </c:pt>
                <c:pt idx="434">
                  <c:v>0.49562499999999998</c:v>
                </c:pt>
                <c:pt idx="435">
                  <c:v>0.49563657407407408</c:v>
                </c:pt>
                <c:pt idx="436">
                  <c:v>0.49564814814814812</c:v>
                </c:pt>
                <c:pt idx="437">
                  <c:v>0.49565972222222227</c:v>
                </c:pt>
                <c:pt idx="438">
                  <c:v>0.4956712962962963</c:v>
                </c:pt>
                <c:pt idx="439">
                  <c:v>0.4956828703703704</c:v>
                </c:pt>
                <c:pt idx="440">
                  <c:v>0.49569444444444444</c:v>
                </c:pt>
                <c:pt idx="441">
                  <c:v>0.49570601851851853</c:v>
                </c:pt>
                <c:pt idx="442">
                  <c:v>0.49571759259259257</c:v>
                </c:pt>
                <c:pt idx="443">
                  <c:v>0.49572916666666672</c:v>
                </c:pt>
                <c:pt idx="444">
                  <c:v>0.49574074074074076</c:v>
                </c:pt>
                <c:pt idx="445">
                  <c:v>0.4957523148148148</c:v>
                </c:pt>
                <c:pt idx="446">
                  <c:v>0.49576388888888889</c:v>
                </c:pt>
                <c:pt idx="447">
                  <c:v>0.49577546296296293</c:v>
                </c:pt>
                <c:pt idx="448">
                  <c:v>0.49578703703703703</c:v>
                </c:pt>
                <c:pt idx="449">
                  <c:v>0.49579861111111106</c:v>
                </c:pt>
                <c:pt idx="450">
                  <c:v>0.49581018518518521</c:v>
                </c:pt>
                <c:pt idx="451">
                  <c:v>0.49582175925925925</c:v>
                </c:pt>
                <c:pt idx="452">
                  <c:v>0.49583333333333335</c:v>
                </c:pt>
                <c:pt idx="453">
                  <c:v>0.49584490740740739</c:v>
                </c:pt>
                <c:pt idx="454">
                  <c:v>0.49585648148148148</c:v>
                </c:pt>
                <c:pt idx="455">
                  <c:v>0.49586805555555552</c:v>
                </c:pt>
                <c:pt idx="456">
                  <c:v>0.49587962962962967</c:v>
                </c:pt>
                <c:pt idx="457">
                  <c:v>0.49589120370370371</c:v>
                </c:pt>
                <c:pt idx="458">
                  <c:v>0.4959027777777778</c:v>
                </c:pt>
                <c:pt idx="459">
                  <c:v>0.49591435185185184</c:v>
                </c:pt>
                <c:pt idx="460">
                  <c:v>0.49592592592592594</c:v>
                </c:pt>
                <c:pt idx="461">
                  <c:v>0.49593749999999998</c:v>
                </c:pt>
                <c:pt idx="462">
                  <c:v>0.49594907407407413</c:v>
                </c:pt>
                <c:pt idx="463">
                  <c:v>0.49596064814814816</c:v>
                </c:pt>
                <c:pt idx="464">
                  <c:v>0.49597222222222226</c:v>
                </c:pt>
                <c:pt idx="465">
                  <c:v>0.4959837962962963</c:v>
                </c:pt>
                <c:pt idx="466">
                  <c:v>0.49599537037037034</c:v>
                </c:pt>
                <c:pt idx="467">
                  <c:v>0.49600694444444443</c:v>
                </c:pt>
                <c:pt idx="468">
                  <c:v>0.49601851851851847</c:v>
                </c:pt>
                <c:pt idx="469">
                  <c:v>0.49603009259259262</c:v>
                </c:pt>
                <c:pt idx="470">
                  <c:v>0.49604166666666666</c:v>
                </c:pt>
                <c:pt idx="471">
                  <c:v>0.49605324074074075</c:v>
                </c:pt>
                <c:pt idx="472">
                  <c:v>0.49606481481481479</c:v>
                </c:pt>
                <c:pt idx="473">
                  <c:v>0.49607638888888889</c:v>
                </c:pt>
                <c:pt idx="474">
                  <c:v>0.49608796296296293</c:v>
                </c:pt>
                <c:pt idx="475">
                  <c:v>0.49609953703703707</c:v>
                </c:pt>
                <c:pt idx="476">
                  <c:v>0.49611111111111111</c:v>
                </c:pt>
                <c:pt idx="477">
                  <c:v>0.49612268518518521</c:v>
                </c:pt>
                <c:pt idx="478">
                  <c:v>0.49613425925925925</c:v>
                </c:pt>
                <c:pt idx="479">
                  <c:v>0.49614583333333334</c:v>
                </c:pt>
                <c:pt idx="480">
                  <c:v>0.49615740740740738</c:v>
                </c:pt>
                <c:pt idx="481">
                  <c:v>0.49616898148148153</c:v>
                </c:pt>
                <c:pt idx="482">
                  <c:v>0.49618055555555557</c:v>
                </c:pt>
                <c:pt idx="483">
                  <c:v>0.49619212962962966</c:v>
                </c:pt>
                <c:pt idx="484">
                  <c:v>0.4962037037037037</c:v>
                </c:pt>
                <c:pt idx="485">
                  <c:v>0.49621527777777774</c:v>
                </c:pt>
                <c:pt idx="486">
                  <c:v>0.49622685185185184</c:v>
                </c:pt>
                <c:pt idx="487">
                  <c:v>0.49623842592592587</c:v>
                </c:pt>
                <c:pt idx="488">
                  <c:v>0.49625000000000002</c:v>
                </c:pt>
                <c:pt idx="489">
                  <c:v>0.49626157407407406</c:v>
                </c:pt>
                <c:pt idx="490">
                  <c:v>0.49627314814814816</c:v>
                </c:pt>
                <c:pt idx="491">
                  <c:v>0.4962847222222222</c:v>
                </c:pt>
                <c:pt idx="492">
                  <c:v>0.49629629629629629</c:v>
                </c:pt>
                <c:pt idx="493">
                  <c:v>0.49630787037037033</c:v>
                </c:pt>
                <c:pt idx="494">
                  <c:v>0.49631944444444448</c:v>
                </c:pt>
                <c:pt idx="495">
                  <c:v>0.49633101851851852</c:v>
                </c:pt>
                <c:pt idx="496">
                  <c:v>0.49634259259259261</c:v>
                </c:pt>
                <c:pt idx="497">
                  <c:v>0.49635416666666665</c:v>
                </c:pt>
                <c:pt idx="498">
                  <c:v>0.49636574074074075</c:v>
                </c:pt>
                <c:pt idx="499">
                  <c:v>0.49637731481481479</c:v>
                </c:pt>
                <c:pt idx="500">
                  <c:v>0.49638888888888894</c:v>
                </c:pt>
                <c:pt idx="501">
                  <c:v>0.49640046296296297</c:v>
                </c:pt>
                <c:pt idx="502">
                  <c:v>0.49641203703703707</c:v>
                </c:pt>
                <c:pt idx="503">
                  <c:v>0.49642361111111111</c:v>
                </c:pt>
                <c:pt idx="504">
                  <c:v>0.4964351851851852</c:v>
                </c:pt>
                <c:pt idx="505">
                  <c:v>0.49644675925925924</c:v>
                </c:pt>
                <c:pt idx="506">
                  <c:v>0.49645833333333328</c:v>
                </c:pt>
                <c:pt idx="507">
                  <c:v>0.49646990740740743</c:v>
                </c:pt>
                <c:pt idx="508">
                  <c:v>0.49648148148148147</c:v>
                </c:pt>
                <c:pt idx="509">
                  <c:v>0.49649305555555556</c:v>
                </c:pt>
                <c:pt idx="510">
                  <c:v>0.4965046296296296</c:v>
                </c:pt>
                <c:pt idx="511">
                  <c:v>0.4965162037037037</c:v>
                </c:pt>
                <c:pt idx="512">
                  <c:v>0.49652777777777773</c:v>
                </c:pt>
                <c:pt idx="513">
                  <c:v>0.49653935185185188</c:v>
                </c:pt>
                <c:pt idx="514">
                  <c:v>0.49655092592592592</c:v>
                </c:pt>
                <c:pt idx="515">
                  <c:v>0.49656250000000002</c:v>
                </c:pt>
                <c:pt idx="516">
                  <c:v>0.49657407407407406</c:v>
                </c:pt>
                <c:pt idx="517">
                  <c:v>0.49658564814814815</c:v>
                </c:pt>
                <c:pt idx="518">
                  <c:v>0.49659722222222219</c:v>
                </c:pt>
                <c:pt idx="519">
                  <c:v>0.49660879629629634</c:v>
                </c:pt>
                <c:pt idx="520">
                  <c:v>0.49662037037037038</c:v>
                </c:pt>
                <c:pt idx="521">
                  <c:v>0.49663194444444447</c:v>
                </c:pt>
                <c:pt idx="522">
                  <c:v>0.49664351851851851</c:v>
                </c:pt>
                <c:pt idx="523">
                  <c:v>0.49665509259259261</c:v>
                </c:pt>
                <c:pt idx="524">
                  <c:v>0.49666666666666665</c:v>
                </c:pt>
                <c:pt idx="525">
                  <c:v>0.4966782407407408</c:v>
                </c:pt>
                <c:pt idx="526">
                  <c:v>0.49668981481481483</c:v>
                </c:pt>
                <c:pt idx="527">
                  <c:v>0.49670138888888887</c:v>
                </c:pt>
                <c:pt idx="528">
                  <c:v>0.49671296296296297</c:v>
                </c:pt>
                <c:pt idx="529">
                  <c:v>0.49672453703703701</c:v>
                </c:pt>
                <c:pt idx="530">
                  <c:v>0.4967361111111111</c:v>
                </c:pt>
                <c:pt idx="531">
                  <c:v>0.49674768518518514</c:v>
                </c:pt>
                <c:pt idx="532">
                  <c:v>0.49675925925925929</c:v>
                </c:pt>
                <c:pt idx="533">
                  <c:v>0.49677083333333333</c:v>
                </c:pt>
                <c:pt idx="534">
                  <c:v>0.49678240740740742</c:v>
                </c:pt>
                <c:pt idx="535">
                  <c:v>0.49679398148148146</c:v>
                </c:pt>
                <c:pt idx="536">
                  <c:v>0.49680555555555556</c:v>
                </c:pt>
                <c:pt idx="537">
                  <c:v>0.49681712962962959</c:v>
                </c:pt>
                <c:pt idx="538">
                  <c:v>0.49682870370370374</c:v>
                </c:pt>
                <c:pt idx="539">
                  <c:v>0.49684027777777778</c:v>
                </c:pt>
                <c:pt idx="540">
                  <c:v>0.49685185185185188</c:v>
                </c:pt>
                <c:pt idx="541">
                  <c:v>0.49686342592592592</c:v>
                </c:pt>
                <c:pt idx="542">
                  <c:v>0.49687500000000001</c:v>
                </c:pt>
                <c:pt idx="543">
                  <c:v>0.49688657407407405</c:v>
                </c:pt>
                <c:pt idx="544">
                  <c:v>0.4968981481481482</c:v>
                </c:pt>
                <c:pt idx="545">
                  <c:v>0.49690972222222224</c:v>
                </c:pt>
                <c:pt idx="546">
                  <c:v>0.49692129629629633</c:v>
                </c:pt>
                <c:pt idx="547">
                  <c:v>0.49693287037037037</c:v>
                </c:pt>
                <c:pt idx="548">
                  <c:v>0.49694444444444441</c:v>
                </c:pt>
                <c:pt idx="549">
                  <c:v>0.49695601851851851</c:v>
                </c:pt>
                <c:pt idx="550">
                  <c:v>0.49696759259259254</c:v>
                </c:pt>
                <c:pt idx="551">
                  <c:v>0.49697916666666669</c:v>
                </c:pt>
                <c:pt idx="552">
                  <c:v>0.49699074074074073</c:v>
                </c:pt>
                <c:pt idx="553">
                  <c:v>0.49700231481481483</c:v>
                </c:pt>
                <c:pt idx="554">
                  <c:v>0.49701388888888887</c:v>
                </c:pt>
                <c:pt idx="555">
                  <c:v>0.49702546296296296</c:v>
                </c:pt>
                <c:pt idx="556">
                  <c:v>0.497037037037037</c:v>
                </c:pt>
                <c:pt idx="557">
                  <c:v>0.49704861111111115</c:v>
                </c:pt>
                <c:pt idx="558">
                  <c:v>0.49706018518518519</c:v>
                </c:pt>
                <c:pt idx="559">
                  <c:v>0.49707175925925928</c:v>
                </c:pt>
                <c:pt idx="560">
                  <c:v>0.49708333333333332</c:v>
                </c:pt>
                <c:pt idx="561">
                  <c:v>0.49709490740740742</c:v>
                </c:pt>
                <c:pt idx="562">
                  <c:v>0.49710648148148145</c:v>
                </c:pt>
                <c:pt idx="563">
                  <c:v>0.4971180555555556</c:v>
                </c:pt>
                <c:pt idx="564">
                  <c:v>0.49712962962962964</c:v>
                </c:pt>
                <c:pt idx="565">
                  <c:v>0.49714120370370374</c:v>
                </c:pt>
                <c:pt idx="566">
                  <c:v>0.49715277777777778</c:v>
                </c:pt>
                <c:pt idx="567">
                  <c:v>0.49716435185185182</c:v>
                </c:pt>
                <c:pt idx="568">
                  <c:v>0.49717592592592591</c:v>
                </c:pt>
                <c:pt idx="569">
                  <c:v>0.49718749999999995</c:v>
                </c:pt>
                <c:pt idx="570">
                  <c:v>0.4971990740740741</c:v>
                </c:pt>
                <c:pt idx="571">
                  <c:v>0.49721064814814814</c:v>
                </c:pt>
                <c:pt idx="572">
                  <c:v>0.49722222222222223</c:v>
                </c:pt>
                <c:pt idx="573">
                  <c:v>0.49723379629629627</c:v>
                </c:pt>
                <c:pt idx="574">
                  <c:v>0.49724537037037037</c:v>
                </c:pt>
                <c:pt idx="575">
                  <c:v>0.4972569444444444</c:v>
                </c:pt>
                <c:pt idx="576">
                  <c:v>0.49726851851851855</c:v>
                </c:pt>
                <c:pt idx="577">
                  <c:v>0.49728009259259259</c:v>
                </c:pt>
                <c:pt idx="578">
                  <c:v>0.49729166666666669</c:v>
                </c:pt>
                <c:pt idx="579">
                  <c:v>0.49730324074074073</c:v>
                </c:pt>
                <c:pt idx="580">
                  <c:v>0.49731481481481482</c:v>
                </c:pt>
                <c:pt idx="581">
                  <c:v>0.49732638888888886</c:v>
                </c:pt>
                <c:pt idx="582">
                  <c:v>0.49733796296296301</c:v>
                </c:pt>
                <c:pt idx="583">
                  <c:v>0.49734953703703705</c:v>
                </c:pt>
                <c:pt idx="584">
                  <c:v>0.49736111111111114</c:v>
                </c:pt>
                <c:pt idx="585">
                  <c:v>0.49737268518518518</c:v>
                </c:pt>
                <c:pt idx="586">
                  <c:v>0.49738425925925928</c:v>
                </c:pt>
                <c:pt idx="587">
                  <c:v>0.49739583333333331</c:v>
                </c:pt>
                <c:pt idx="588">
                  <c:v>0.49740740740740735</c:v>
                </c:pt>
                <c:pt idx="589">
                  <c:v>0.4974189814814815</c:v>
                </c:pt>
                <c:pt idx="590">
                  <c:v>0.49743055555555554</c:v>
                </c:pt>
                <c:pt idx="591">
                  <c:v>0.49744212962962964</c:v>
                </c:pt>
                <c:pt idx="592">
                  <c:v>0.49745370370370368</c:v>
                </c:pt>
                <c:pt idx="593">
                  <c:v>0.49746527777777777</c:v>
                </c:pt>
                <c:pt idx="594">
                  <c:v>0.49747685185185181</c:v>
                </c:pt>
                <c:pt idx="595">
                  <c:v>0.49748842592592596</c:v>
                </c:pt>
                <c:pt idx="596">
                  <c:v>0.4975</c:v>
                </c:pt>
                <c:pt idx="597">
                  <c:v>0.49751157407407409</c:v>
                </c:pt>
                <c:pt idx="598">
                  <c:v>0.49752314814814813</c:v>
                </c:pt>
                <c:pt idx="599">
                  <c:v>0.49753472222222223</c:v>
                </c:pt>
                <c:pt idx="600">
                  <c:v>0.49754629629629626</c:v>
                </c:pt>
                <c:pt idx="601">
                  <c:v>0.49755787037037041</c:v>
                </c:pt>
                <c:pt idx="602">
                  <c:v>0.49756944444444445</c:v>
                </c:pt>
                <c:pt idx="603">
                  <c:v>0.49758101851851855</c:v>
                </c:pt>
                <c:pt idx="604">
                  <c:v>0.49759259259259259</c:v>
                </c:pt>
                <c:pt idx="605">
                  <c:v>0.49760416666666668</c:v>
                </c:pt>
                <c:pt idx="606">
                  <c:v>0.49761574074074072</c:v>
                </c:pt>
                <c:pt idx="607">
                  <c:v>0.49762731481481487</c:v>
                </c:pt>
                <c:pt idx="608">
                  <c:v>0.49763888888888891</c:v>
                </c:pt>
                <c:pt idx="609">
                  <c:v>0.49765046296296295</c:v>
                </c:pt>
                <c:pt idx="610">
                  <c:v>0.49766203703703704</c:v>
                </c:pt>
                <c:pt idx="611">
                  <c:v>0.49767361111111108</c:v>
                </c:pt>
                <c:pt idx="612">
                  <c:v>0.49768518518518517</c:v>
                </c:pt>
                <c:pt idx="613">
                  <c:v>0.49769675925925921</c:v>
                </c:pt>
                <c:pt idx="614">
                  <c:v>0.49770833333333336</c:v>
                </c:pt>
                <c:pt idx="615">
                  <c:v>0.4977199074074074</c:v>
                </c:pt>
                <c:pt idx="616">
                  <c:v>0.4977314814814815</c:v>
                </c:pt>
                <c:pt idx="617">
                  <c:v>0.49774305555555554</c:v>
                </c:pt>
                <c:pt idx="618">
                  <c:v>0.49775462962962963</c:v>
                </c:pt>
                <c:pt idx="619">
                  <c:v>0.49776620370370367</c:v>
                </c:pt>
                <c:pt idx="620">
                  <c:v>0.49777777777777782</c:v>
                </c:pt>
                <c:pt idx="621">
                  <c:v>0.49778935185185186</c:v>
                </c:pt>
                <c:pt idx="622">
                  <c:v>0.49780092592592595</c:v>
                </c:pt>
                <c:pt idx="623">
                  <c:v>0.49781249999999999</c:v>
                </c:pt>
                <c:pt idx="624">
                  <c:v>0.49782407407407409</c:v>
                </c:pt>
                <c:pt idx="625">
                  <c:v>0.49783564814814812</c:v>
                </c:pt>
                <c:pt idx="626">
                  <c:v>0.49784722222222227</c:v>
                </c:pt>
                <c:pt idx="627">
                  <c:v>0.49785879629629631</c:v>
                </c:pt>
                <c:pt idx="628">
                  <c:v>0.49787037037037035</c:v>
                </c:pt>
                <c:pt idx="629">
                  <c:v>0.49788194444444445</c:v>
                </c:pt>
                <c:pt idx="630">
                  <c:v>0.49789351851851849</c:v>
                </c:pt>
                <c:pt idx="631">
                  <c:v>0.49790509259259258</c:v>
                </c:pt>
                <c:pt idx="632">
                  <c:v>0.49791666666666662</c:v>
                </c:pt>
                <c:pt idx="633">
                  <c:v>0.49792824074074077</c:v>
                </c:pt>
                <c:pt idx="634">
                  <c:v>0.49793981481481481</c:v>
                </c:pt>
                <c:pt idx="635">
                  <c:v>0.4979513888888889</c:v>
                </c:pt>
                <c:pt idx="636">
                  <c:v>0.49796296296296294</c:v>
                </c:pt>
                <c:pt idx="637">
                  <c:v>0.49797453703703703</c:v>
                </c:pt>
                <c:pt idx="638">
                  <c:v>0.49798611111111107</c:v>
                </c:pt>
                <c:pt idx="639">
                  <c:v>0.49799768518518522</c:v>
                </c:pt>
                <c:pt idx="640">
                  <c:v>0.49800925925925926</c:v>
                </c:pt>
                <c:pt idx="641">
                  <c:v>0.49802083333333336</c:v>
                </c:pt>
                <c:pt idx="642">
                  <c:v>0.4980324074074074</c:v>
                </c:pt>
                <c:pt idx="643">
                  <c:v>0.49804398148148149</c:v>
                </c:pt>
                <c:pt idx="644">
                  <c:v>0.49805555555555553</c:v>
                </c:pt>
                <c:pt idx="645">
                  <c:v>0.49806712962962968</c:v>
                </c:pt>
                <c:pt idx="646">
                  <c:v>0.49807870370370372</c:v>
                </c:pt>
                <c:pt idx="647">
                  <c:v>0.49809027777777781</c:v>
                </c:pt>
                <c:pt idx="648">
                  <c:v>0.49810185185185185</c:v>
                </c:pt>
                <c:pt idx="649">
                  <c:v>0.49811342592592589</c:v>
                </c:pt>
                <c:pt idx="650">
                  <c:v>0.49812499999999998</c:v>
                </c:pt>
                <c:pt idx="651">
                  <c:v>0.49813657407407402</c:v>
                </c:pt>
                <c:pt idx="652">
                  <c:v>0.49814814814814817</c:v>
                </c:pt>
                <c:pt idx="653">
                  <c:v>0.49815972222222221</c:v>
                </c:pt>
                <c:pt idx="654">
                  <c:v>0.49817129629629631</c:v>
                </c:pt>
                <c:pt idx="655">
                  <c:v>0.49818287037037035</c:v>
                </c:pt>
                <c:pt idx="656">
                  <c:v>0.49819444444444444</c:v>
                </c:pt>
                <c:pt idx="657">
                  <c:v>0.49820601851851848</c:v>
                </c:pt>
                <c:pt idx="658">
                  <c:v>0.49821759259259263</c:v>
                </c:pt>
                <c:pt idx="659">
                  <c:v>0.49822916666666667</c:v>
                </c:pt>
                <c:pt idx="660">
                  <c:v>0.49824074074074076</c:v>
                </c:pt>
                <c:pt idx="661">
                  <c:v>0.4982523148148148</c:v>
                </c:pt>
                <c:pt idx="662">
                  <c:v>0.4982638888888889</c:v>
                </c:pt>
                <c:pt idx="663">
                  <c:v>0.49827546296296293</c:v>
                </c:pt>
                <c:pt idx="664">
                  <c:v>0.49828703703703708</c:v>
                </c:pt>
                <c:pt idx="665">
                  <c:v>0.49829861111111112</c:v>
                </c:pt>
                <c:pt idx="666">
                  <c:v>0.49831018518518522</c:v>
                </c:pt>
                <c:pt idx="667">
                  <c:v>0.49832175925925926</c:v>
                </c:pt>
                <c:pt idx="668">
                  <c:v>0.49833333333333335</c:v>
                </c:pt>
                <c:pt idx="669">
                  <c:v>0.49834490740740739</c:v>
                </c:pt>
                <c:pt idx="670">
                  <c:v>0.49835648148148143</c:v>
                </c:pt>
                <c:pt idx="671">
                  <c:v>0.49836805555555558</c:v>
                </c:pt>
                <c:pt idx="672">
                  <c:v>0.49837962962962962</c:v>
                </c:pt>
                <c:pt idx="673">
                  <c:v>0.49839120370370371</c:v>
                </c:pt>
                <c:pt idx="674">
                  <c:v>0.49840277777777775</c:v>
                </c:pt>
                <c:pt idx="675">
                  <c:v>0.49841435185185184</c:v>
                </c:pt>
                <c:pt idx="676">
                  <c:v>0.49842592592592588</c:v>
                </c:pt>
                <c:pt idx="677">
                  <c:v>0.49843750000000003</c:v>
                </c:pt>
                <c:pt idx="678">
                  <c:v>0.49844907407407407</c:v>
                </c:pt>
                <c:pt idx="679">
                  <c:v>0.49846064814814817</c:v>
                </c:pt>
                <c:pt idx="680">
                  <c:v>0.49847222222222221</c:v>
                </c:pt>
                <c:pt idx="681">
                  <c:v>0.4984837962962963</c:v>
                </c:pt>
                <c:pt idx="682">
                  <c:v>0.49849537037037034</c:v>
                </c:pt>
                <c:pt idx="683">
                  <c:v>0.49850694444444449</c:v>
                </c:pt>
                <c:pt idx="684">
                  <c:v>0.49851851851851853</c:v>
                </c:pt>
                <c:pt idx="685">
                  <c:v>0.49853009259259262</c:v>
                </c:pt>
                <c:pt idx="686">
                  <c:v>0.49854166666666666</c:v>
                </c:pt>
                <c:pt idx="687">
                  <c:v>0.49855324074074076</c:v>
                </c:pt>
                <c:pt idx="688">
                  <c:v>0.49856481481481479</c:v>
                </c:pt>
                <c:pt idx="689">
                  <c:v>0.49857638888888894</c:v>
                </c:pt>
                <c:pt idx="690">
                  <c:v>0.49858796296296298</c:v>
                </c:pt>
                <c:pt idx="691">
                  <c:v>0.49859953703703702</c:v>
                </c:pt>
                <c:pt idx="692">
                  <c:v>0.49861111111111112</c:v>
                </c:pt>
                <c:pt idx="693">
                  <c:v>0.49862268518518515</c:v>
                </c:pt>
                <c:pt idx="694">
                  <c:v>0.49863425925925925</c:v>
                </c:pt>
                <c:pt idx="695">
                  <c:v>0.49864583333333329</c:v>
                </c:pt>
                <c:pt idx="696">
                  <c:v>0.49865740740740744</c:v>
                </c:pt>
                <c:pt idx="697">
                  <c:v>0.49866898148148148</c:v>
                </c:pt>
                <c:pt idx="698">
                  <c:v>0.49868055555555557</c:v>
                </c:pt>
                <c:pt idx="699">
                  <c:v>0.49869212962962961</c:v>
                </c:pt>
                <c:pt idx="700">
                  <c:v>0.4987037037037037</c:v>
                </c:pt>
                <c:pt idx="701">
                  <c:v>0.49871527777777774</c:v>
                </c:pt>
                <c:pt idx="702">
                  <c:v>0.49872685185185189</c:v>
                </c:pt>
                <c:pt idx="703">
                  <c:v>0.49873842592592593</c:v>
                </c:pt>
                <c:pt idx="704">
                  <c:v>0.49875000000000003</c:v>
                </c:pt>
                <c:pt idx="705">
                  <c:v>0.49876157407407407</c:v>
                </c:pt>
                <c:pt idx="706">
                  <c:v>0.49877314814814816</c:v>
                </c:pt>
                <c:pt idx="707">
                  <c:v>0.4987847222222222</c:v>
                </c:pt>
                <c:pt idx="708">
                  <c:v>0.49879629629629635</c:v>
                </c:pt>
                <c:pt idx="709">
                  <c:v>0.49880787037037039</c:v>
                </c:pt>
                <c:pt idx="710">
                  <c:v>0.49881944444444443</c:v>
                </c:pt>
                <c:pt idx="711">
                  <c:v>0.49883101851851852</c:v>
                </c:pt>
                <c:pt idx="712">
                  <c:v>0.49884259259259256</c:v>
                </c:pt>
                <c:pt idx="713">
                  <c:v>0.49885416666666665</c:v>
                </c:pt>
                <c:pt idx="714">
                  <c:v>0.49886574074074069</c:v>
                </c:pt>
                <c:pt idx="715">
                  <c:v>0.49887731481481484</c:v>
                </c:pt>
                <c:pt idx="716">
                  <c:v>0.49888888888888888</c:v>
                </c:pt>
                <c:pt idx="717">
                  <c:v>0.49890046296296298</c:v>
                </c:pt>
                <c:pt idx="718">
                  <c:v>0.49891203703703701</c:v>
                </c:pt>
                <c:pt idx="719">
                  <c:v>0.49892361111111111</c:v>
                </c:pt>
                <c:pt idx="720">
                  <c:v>0.49893518518518515</c:v>
                </c:pt>
                <c:pt idx="721">
                  <c:v>0.4989467592592593</c:v>
                </c:pt>
                <c:pt idx="722">
                  <c:v>0.49895833333333334</c:v>
                </c:pt>
                <c:pt idx="723">
                  <c:v>0.49896990740740743</c:v>
                </c:pt>
                <c:pt idx="724">
                  <c:v>0.49898148148148147</c:v>
                </c:pt>
                <c:pt idx="725">
                  <c:v>0.49899305555555556</c:v>
                </c:pt>
                <c:pt idx="726">
                  <c:v>0.4990046296296296</c:v>
                </c:pt>
                <c:pt idx="727">
                  <c:v>0.49901620370370375</c:v>
                </c:pt>
                <c:pt idx="728">
                  <c:v>0.49902777777777779</c:v>
                </c:pt>
                <c:pt idx="729">
                  <c:v>0.49903935185185189</c:v>
                </c:pt>
                <c:pt idx="730">
                  <c:v>0.49905092592592593</c:v>
                </c:pt>
                <c:pt idx="731">
                  <c:v>0.49906249999999996</c:v>
                </c:pt>
                <c:pt idx="732">
                  <c:v>0.49907407407407406</c:v>
                </c:pt>
                <c:pt idx="733">
                  <c:v>0.4990856481481481</c:v>
                </c:pt>
                <c:pt idx="734">
                  <c:v>0.49909722222222225</c:v>
                </c:pt>
                <c:pt idx="735">
                  <c:v>0.49910879629629629</c:v>
                </c:pt>
                <c:pt idx="736">
                  <c:v>0.49912037037037038</c:v>
                </c:pt>
                <c:pt idx="737">
                  <c:v>0.49913194444444442</c:v>
                </c:pt>
                <c:pt idx="738">
                  <c:v>0.49914351851851851</c:v>
                </c:pt>
                <c:pt idx="739">
                  <c:v>0.49915509259259255</c:v>
                </c:pt>
                <c:pt idx="740">
                  <c:v>0.4991666666666667</c:v>
                </c:pt>
                <c:pt idx="741">
                  <c:v>0.49917824074074074</c:v>
                </c:pt>
                <c:pt idx="742">
                  <c:v>0.49918981481481484</c:v>
                </c:pt>
                <c:pt idx="743">
                  <c:v>0.49920138888888888</c:v>
                </c:pt>
                <c:pt idx="744">
                  <c:v>0.49921296296296297</c:v>
                </c:pt>
                <c:pt idx="745">
                  <c:v>0.49922453703703701</c:v>
                </c:pt>
                <c:pt idx="746">
                  <c:v>0.49923611111111116</c:v>
                </c:pt>
                <c:pt idx="747">
                  <c:v>0.4992476851851852</c:v>
                </c:pt>
                <c:pt idx="748">
                  <c:v>0.49925925925925929</c:v>
                </c:pt>
                <c:pt idx="749">
                  <c:v>0.49927083333333333</c:v>
                </c:pt>
                <c:pt idx="750">
                  <c:v>0.49928240740740742</c:v>
                </c:pt>
                <c:pt idx="751">
                  <c:v>0.49929398148148146</c:v>
                </c:pt>
                <c:pt idx="752">
                  <c:v>0.4993055555555555</c:v>
                </c:pt>
                <c:pt idx="753">
                  <c:v>0.49931712962962965</c:v>
                </c:pt>
                <c:pt idx="754">
                  <c:v>0.49932870370370369</c:v>
                </c:pt>
                <c:pt idx="755">
                  <c:v>0.49934027777777779</c:v>
                </c:pt>
                <c:pt idx="756">
                  <c:v>0.49935185185185182</c:v>
                </c:pt>
                <c:pt idx="757">
                  <c:v>0.49936342592592592</c:v>
                </c:pt>
                <c:pt idx="758">
                  <c:v>0.49937499999999996</c:v>
                </c:pt>
                <c:pt idx="759">
                  <c:v>0.49938657407407411</c:v>
                </c:pt>
                <c:pt idx="760">
                  <c:v>0.49939814814814815</c:v>
                </c:pt>
                <c:pt idx="761">
                  <c:v>0.49940972222222224</c:v>
                </c:pt>
                <c:pt idx="762">
                  <c:v>0.49942129629629628</c:v>
                </c:pt>
                <c:pt idx="763">
                  <c:v>0.49943287037037037</c:v>
                </c:pt>
                <c:pt idx="764">
                  <c:v>0.49944444444444441</c:v>
                </c:pt>
                <c:pt idx="765">
                  <c:v>0.49945601851851856</c:v>
                </c:pt>
                <c:pt idx="766">
                  <c:v>0.4994675925925926</c:v>
                </c:pt>
                <c:pt idx="767">
                  <c:v>0.4994791666666667</c:v>
                </c:pt>
                <c:pt idx="768">
                  <c:v>0.49949074074074074</c:v>
                </c:pt>
                <c:pt idx="769">
                  <c:v>0.49950231481481483</c:v>
                </c:pt>
                <c:pt idx="770">
                  <c:v>0.49951388888888887</c:v>
                </c:pt>
                <c:pt idx="771">
                  <c:v>0.49952546296296302</c:v>
                </c:pt>
                <c:pt idx="772">
                  <c:v>0.49953703703703706</c:v>
                </c:pt>
                <c:pt idx="773">
                  <c:v>0.4995486111111111</c:v>
                </c:pt>
                <c:pt idx="774">
                  <c:v>0.49956018518518519</c:v>
                </c:pt>
                <c:pt idx="775">
                  <c:v>0.49957175925925923</c:v>
                </c:pt>
                <c:pt idx="776">
                  <c:v>0.49958333333333332</c:v>
                </c:pt>
                <c:pt idx="777">
                  <c:v>0.49959490740740736</c:v>
                </c:pt>
                <c:pt idx="778">
                  <c:v>0.49960648148148151</c:v>
                </c:pt>
                <c:pt idx="779">
                  <c:v>0.49961805555555555</c:v>
                </c:pt>
                <c:pt idx="780">
                  <c:v>0.49962962962962965</c:v>
                </c:pt>
                <c:pt idx="781">
                  <c:v>0.49964120370370368</c:v>
                </c:pt>
                <c:pt idx="782">
                  <c:v>0.49965277777777778</c:v>
                </c:pt>
                <c:pt idx="783">
                  <c:v>0.49966435185185182</c:v>
                </c:pt>
                <c:pt idx="784">
                  <c:v>0.49967592592592597</c:v>
                </c:pt>
                <c:pt idx="785">
                  <c:v>0.49968750000000001</c:v>
                </c:pt>
                <c:pt idx="786">
                  <c:v>0.4996990740740741</c:v>
                </c:pt>
                <c:pt idx="787">
                  <c:v>0.49971064814814814</c:v>
                </c:pt>
                <c:pt idx="788">
                  <c:v>0.49972222222222223</c:v>
                </c:pt>
                <c:pt idx="789">
                  <c:v>0.49973379629629627</c:v>
                </c:pt>
                <c:pt idx="790">
                  <c:v>0.49974537037037042</c:v>
                </c:pt>
                <c:pt idx="791">
                  <c:v>0.49975694444444446</c:v>
                </c:pt>
                <c:pt idx="792">
                  <c:v>0.4997685185185185</c:v>
                </c:pt>
                <c:pt idx="793">
                  <c:v>0.4997800925925926</c:v>
                </c:pt>
                <c:pt idx="794">
                  <c:v>0.49979166666666663</c:v>
                </c:pt>
                <c:pt idx="795">
                  <c:v>0.49980324074074073</c:v>
                </c:pt>
                <c:pt idx="796">
                  <c:v>0.49981481481481477</c:v>
                </c:pt>
                <c:pt idx="797">
                  <c:v>0.49982638888888892</c:v>
                </c:pt>
                <c:pt idx="798">
                  <c:v>0.49983796296296296</c:v>
                </c:pt>
                <c:pt idx="799">
                  <c:v>0.49984953703703705</c:v>
                </c:pt>
                <c:pt idx="800">
                  <c:v>0.49986111111111109</c:v>
                </c:pt>
                <c:pt idx="801">
                  <c:v>0.49987268518518518</c:v>
                </c:pt>
                <c:pt idx="802">
                  <c:v>0.49988425925925922</c:v>
                </c:pt>
                <c:pt idx="803">
                  <c:v>0.49989583333333337</c:v>
                </c:pt>
                <c:pt idx="804">
                  <c:v>0.49990740740740741</c:v>
                </c:pt>
                <c:pt idx="805">
                  <c:v>0.49991898148148151</c:v>
                </c:pt>
                <c:pt idx="806">
                  <c:v>0.49993055555555554</c:v>
                </c:pt>
                <c:pt idx="807">
                  <c:v>0.49994212962962964</c:v>
                </c:pt>
                <c:pt idx="808">
                  <c:v>0.49995370370370368</c:v>
                </c:pt>
                <c:pt idx="809">
                  <c:v>0.49996527777777783</c:v>
                </c:pt>
                <c:pt idx="810">
                  <c:v>0.49997685185185187</c:v>
                </c:pt>
                <c:pt idx="811">
                  <c:v>0.49998842592592596</c:v>
                </c:pt>
                <c:pt idx="812">
                  <c:v>0.5</c:v>
                </c:pt>
                <c:pt idx="813">
                  <c:v>0.50001157407407404</c:v>
                </c:pt>
                <c:pt idx="814">
                  <c:v>0.50002314814814819</c:v>
                </c:pt>
                <c:pt idx="815">
                  <c:v>0.50003472222222223</c:v>
                </c:pt>
                <c:pt idx="816">
                  <c:v>0.50004629629629627</c:v>
                </c:pt>
                <c:pt idx="817">
                  <c:v>0.50005787037037031</c:v>
                </c:pt>
                <c:pt idx="818">
                  <c:v>0.50006944444444446</c:v>
                </c:pt>
                <c:pt idx="819">
                  <c:v>0.50008101851851849</c:v>
                </c:pt>
                <c:pt idx="820">
                  <c:v>0.50009259259259264</c:v>
                </c:pt>
                <c:pt idx="821">
                  <c:v>0.50010416666666668</c:v>
                </c:pt>
                <c:pt idx="822">
                  <c:v>0.50011574074074072</c:v>
                </c:pt>
                <c:pt idx="823">
                  <c:v>0.50012731481481476</c:v>
                </c:pt>
                <c:pt idx="824">
                  <c:v>0.50013888888888891</c:v>
                </c:pt>
                <c:pt idx="825">
                  <c:v>0.50015046296296295</c:v>
                </c:pt>
                <c:pt idx="826">
                  <c:v>0.5001620370370371</c:v>
                </c:pt>
                <c:pt idx="827">
                  <c:v>0.50017361111111114</c:v>
                </c:pt>
                <c:pt idx="828">
                  <c:v>0.50018518518518518</c:v>
                </c:pt>
                <c:pt idx="829">
                  <c:v>0.50019675925925922</c:v>
                </c:pt>
                <c:pt idx="830">
                  <c:v>0.50020833333333337</c:v>
                </c:pt>
                <c:pt idx="831">
                  <c:v>0.5002199074074074</c:v>
                </c:pt>
                <c:pt idx="832">
                  <c:v>0.50023148148148155</c:v>
                </c:pt>
                <c:pt idx="833">
                  <c:v>0.50024305555555559</c:v>
                </c:pt>
                <c:pt idx="834">
                  <c:v>0.50025462962962963</c:v>
                </c:pt>
                <c:pt idx="835">
                  <c:v>0.50026620370370367</c:v>
                </c:pt>
                <c:pt idx="836">
                  <c:v>0.50027777777777771</c:v>
                </c:pt>
                <c:pt idx="837">
                  <c:v>0.50028935185185186</c:v>
                </c:pt>
                <c:pt idx="838">
                  <c:v>0.5003009259259259</c:v>
                </c:pt>
                <c:pt idx="839">
                  <c:v>0.50031250000000005</c:v>
                </c:pt>
                <c:pt idx="840">
                  <c:v>0.50032407407407409</c:v>
                </c:pt>
                <c:pt idx="841">
                  <c:v>0.50033564814814813</c:v>
                </c:pt>
                <c:pt idx="842">
                  <c:v>0.50034722222222217</c:v>
                </c:pt>
                <c:pt idx="843">
                  <c:v>0.50035879629629632</c:v>
                </c:pt>
                <c:pt idx="844">
                  <c:v>0.50037037037037035</c:v>
                </c:pt>
                <c:pt idx="845">
                  <c:v>0.5003819444444445</c:v>
                </c:pt>
                <c:pt idx="846">
                  <c:v>0.50039351851851854</c:v>
                </c:pt>
                <c:pt idx="847">
                  <c:v>0.50040509259259258</c:v>
                </c:pt>
                <c:pt idx="848">
                  <c:v>0.50041666666666662</c:v>
                </c:pt>
                <c:pt idx="849">
                  <c:v>0.50042824074074077</c:v>
                </c:pt>
                <c:pt idx="850">
                  <c:v>0.50043981481481481</c:v>
                </c:pt>
                <c:pt idx="851">
                  <c:v>0.50045138888888896</c:v>
                </c:pt>
                <c:pt idx="852">
                  <c:v>0.500462962962963</c:v>
                </c:pt>
                <c:pt idx="853">
                  <c:v>0.50047453703703704</c:v>
                </c:pt>
                <c:pt idx="854">
                  <c:v>0.50048611111111108</c:v>
                </c:pt>
                <c:pt idx="855">
                  <c:v>0.50049768518518511</c:v>
                </c:pt>
                <c:pt idx="856">
                  <c:v>0.50050925925925926</c:v>
                </c:pt>
                <c:pt idx="857">
                  <c:v>0.5005208333333333</c:v>
                </c:pt>
                <c:pt idx="858">
                  <c:v>0.50053240740740745</c:v>
                </c:pt>
                <c:pt idx="859">
                  <c:v>0.50054398148148149</c:v>
                </c:pt>
                <c:pt idx="860">
                  <c:v>0.50055555555555553</c:v>
                </c:pt>
                <c:pt idx="861">
                  <c:v>0.50056712962962957</c:v>
                </c:pt>
                <c:pt idx="862">
                  <c:v>0.50057870370370372</c:v>
                </c:pt>
                <c:pt idx="863">
                  <c:v>0.50059027777777776</c:v>
                </c:pt>
                <c:pt idx="864">
                  <c:v>0.50060185185185191</c:v>
                </c:pt>
                <c:pt idx="865">
                  <c:v>0.50061342592592595</c:v>
                </c:pt>
                <c:pt idx="866">
                  <c:v>0.50062499999999999</c:v>
                </c:pt>
                <c:pt idx="867">
                  <c:v>0.50063657407407403</c:v>
                </c:pt>
                <c:pt idx="868">
                  <c:v>0.50064814814814818</c:v>
                </c:pt>
                <c:pt idx="869">
                  <c:v>0.50065972222222221</c:v>
                </c:pt>
                <c:pt idx="870">
                  <c:v>0.50067129629629636</c:v>
                </c:pt>
                <c:pt idx="871">
                  <c:v>0.5006828703703704</c:v>
                </c:pt>
                <c:pt idx="872">
                  <c:v>0.50069444444444444</c:v>
                </c:pt>
                <c:pt idx="873">
                  <c:v>0.50070601851851848</c:v>
                </c:pt>
                <c:pt idx="874">
                  <c:v>0.50071759259259252</c:v>
                </c:pt>
                <c:pt idx="875">
                  <c:v>0.50072916666666667</c:v>
                </c:pt>
                <c:pt idx="876">
                  <c:v>0.50074074074074071</c:v>
                </c:pt>
                <c:pt idx="877">
                  <c:v>0.50075231481481486</c:v>
                </c:pt>
                <c:pt idx="878">
                  <c:v>0.5007638888888889</c:v>
                </c:pt>
                <c:pt idx="879">
                  <c:v>0.50077546296296294</c:v>
                </c:pt>
                <c:pt idx="880">
                  <c:v>0.50078703703703698</c:v>
                </c:pt>
                <c:pt idx="881">
                  <c:v>0.50079861111111112</c:v>
                </c:pt>
                <c:pt idx="882">
                  <c:v>0.50081018518518516</c:v>
                </c:pt>
                <c:pt idx="883">
                  <c:v>0.50082175925925931</c:v>
                </c:pt>
                <c:pt idx="884">
                  <c:v>0.50083333333333335</c:v>
                </c:pt>
                <c:pt idx="885">
                  <c:v>0.50084490740740739</c:v>
                </c:pt>
                <c:pt idx="886">
                  <c:v>0.50085648148148143</c:v>
                </c:pt>
                <c:pt idx="887">
                  <c:v>0.50086805555555558</c:v>
                </c:pt>
                <c:pt idx="888">
                  <c:v>0.50087962962962962</c:v>
                </c:pt>
                <c:pt idx="889">
                  <c:v>0.50089120370370377</c:v>
                </c:pt>
                <c:pt idx="890">
                  <c:v>0.50090277777777781</c:v>
                </c:pt>
                <c:pt idx="891">
                  <c:v>0.50091435185185185</c:v>
                </c:pt>
                <c:pt idx="892">
                  <c:v>0.50092592592592589</c:v>
                </c:pt>
                <c:pt idx="893">
                  <c:v>0.50093750000000004</c:v>
                </c:pt>
                <c:pt idx="894">
                  <c:v>0.50094907407407407</c:v>
                </c:pt>
                <c:pt idx="895">
                  <c:v>0.50096064814814811</c:v>
                </c:pt>
                <c:pt idx="896">
                  <c:v>0.50097222222222226</c:v>
                </c:pt>
                <c:pt idx="897">
                  <c:v>0.5009837962962963</c:v>
                </c:pt>
                <c:pt idx="898">
                  <c:v>0.50099537037037034</c:v>
                </c:pt>
                <c:pt idx="899">
                  <c:v>0.50100694444444438</c:v>
                </c:pt>
                <c:pt idx="900">
                  <c:v>0.50101851851851853</c:v>
                </c:pt>
                <c:pt idx="901">
                  <c:v>0.50103009259259257</c:v>
                </c:pt>
                <c:pt idx="902">
                  <c:v>0.50104166666666672</c:v>
                </c:pt>
                <c:pt idx="903">
                  <c:v>0.50105324074074076</c:v>
                </c:pt>
                <c:pt idx="904">
                  <c:v>0.5010648148148148</c:v>
                </c:pt>
                <c:pt idx="905">
                  <c:v>0.50107638888888884</c:v>
                </c:pt>
                <c:pt idx="906">
                  <c:v>0.50108796296296299</c:v>
                </c:pt>
                <c:pt idx="907">
                  <c:v>0.50109953703703702</c:v>
                </c:pt>
                <c:pt idx="908">
                  <c:v>0.50111111111111117</c:v>
                </c:pt>
                <c:pt idx="909">
                  <c:v>0.50112268518518521</c:v>
                </c:pt>
                <c:pt idx="910">
                  <c:v>0.50113425925925925</c:v>
                </c:pt>
                <c:pt idx="911">
                  <c:v>0.50114583333333329</c:v>
                </c:pt>
                <c:pt idx="912">
                  <c:v>0.50115740740740744</c:v>
                </c:pt>
                <c:pt idx="913">
                  <c:v>0.50116898148148148</c:v>
                </c:pt>
                <c:pt idx="914">
                  <c:v>0.50118055555555563</c:v>
                </c:pt>
                <c:pt idx="915">
                  <c:v>0.50119212962962967</c:v>
                </c:pt>
                <c:pt idx="916">
                  <c:v>0.50120370370370371</c:v>
                </c:pt>
                <c:pt idx="917">
                  <c:v>0.50121527777777775</c:v>
                </c:pt>
                <c:pt idx="918">
                  <c:v>0.50122685185185178</c:v>
                </c:pt>
                <c:pt idx="919">
                  <c:v>0.50123842592592593</c:v>
                </c:pt>
                <c:pt idx="920">
                  <c:v>0.50124999999999997</c:v>
                </c:pt>
                <c:pt idx="921">
                  <c:v>0.50126157407407412</c:v>
                </c:pt>
                <c:pt idx="922">
                  <c:v>0.50127314814814816</c:v>
                </c:pt>
                <c:pt idx="923">
                  <c:v>0.5012847222222222</c:v>
                </c:pt>
                <c:pt idx="924">
                  <c:v>0.50129629629629624</c:v>
                </c:pt>
                <c:pt idx="925">
                  <c:v>0.50130787037037039</c:v>
                </c:pt>
                <c:pt idx="926">
                  <c:v>0.50131944444444443</c:v>
                </c:pt>
                <c:pt idx="927">
                  <c:v>0.50133101851851858</c:v>
                </c:pt>
                <c:pt idx="928">
                  <c:v>0.50134259259259262</c:v>
                </c:pt>
                <c:pt idx="929">
                  <c:v>0.50135416666666666</c:v>
                </c:pt>
                <c:pt idx="930">
                  <c:v>0.5013657407407407</c:v>
                </c:pt>
                <c:pt idx="931">
                  <c:v>0.50137731481481485</c:v>
                </c:pt>
                <c:pt idx="932">
                  <c:v>0.50138888888888888</c:v>
                </c:pt>
                <c:pt idx="933">
                  <c:v>0.50140046296296303</c:v>
                </c:pt>
                <c:pt idx="934">
                  <c:v>0.50141203703703707</c:v>
                </c:pt>
                <c:pt idx="935">
                  <c:v>0.50142361111111111</c:v>
                </c:pt>
                <c:pt idx="936">
                  <c:v>0.50143518518518515</c:v>
                </c:pt>
                <c:pt idx="937">
                  <c:v>0.50144675925925919</c:v>
                </c:pt>
                <c:pt idx="938">
                  <c:v>0.50145833333333334</c:v>
                </c:pt>
                <c:pt idx="939">
                  <c:v>0.50146990740740738</c:v>
                </c:pt>
                <c:pt idx="940">
                  <c:v>0.50148148148148153</c:v>
                </c:pt>
                <c:pt idx="941">
                  <c:v>0.50149305555555557</c:v>
                </c:pt>
                <c:pt idx="942">
                  <c:v>0.50150462962962961</c:v>
                </c:pt>
                <c:pt idx="943">
                  <c:v>0.50151620370370364</c:v>
                </c:pt>
                <c:pt idx="944">
                  <c:v>0.50152777777777779</c:v>
                </c:pt>
                <c:pt idx="945">
                  <c:v>0.50153935185185183</c:v>
                </c:pt>
                <c:pt idx="946">
                  <c:v>0.50155092592592598</c:v>
                </c:pt>
                <c:pt idx="947">
                  <c:v>0.50156250000000002</c:v>
                </c:pt>
                <c:pt idx="948">
                  <c:v>0.50157407407407406</c:v>
                </c:pt>
                <c:pt idx="949">
                  <c:v>0.5015856481481481</c:v>
                </c:pt>
                <c:pt idx="950">
                  <c:v>0.50159722222222225</c:v>
                </c:pt>
                <c:pt idx="951">
                  <c:v>0.50160879629629629</c:v>
                </c:pt>
                <c:pt idx="952">
                  <c:v>0.50162037037037044</c:v>
                </c:pt>
                <c:pt idx="953">
                  <c:v>0.50163194444444448</c:v>
                </c:pt>
                <c:pt idx="954">
                  <c:v>0.50164351851851852</c:v>
                </c:pt>
                <c:pt idx="955">
                  <c:v>0.50165509259259256</c:v>
                </c:pt>
                <c:pt idx="956">
                  <c:v>0.50166666666666659</c:v>
                </c:pt>
                <c:pt idx="957">
                  <c:v>0.50167824074074074</c:v>
                </c:pt>
                <c:pt idx="958">
                  <c:v>0.50168981481481478</c:v>
                </c:pt>
                <c:pt idx="959">
                  <c:v>0.50170138888888893</c:v>
                </c:pt>
                <c:pt idx="960">
                  <c:v>0.50171296296296297</c:v>
                </c:pt>
                <c:pt idx="961">
                  <c:v>0.50172453703703701</c:v>
                </c:pt>
                <c:pt idx="962">
                  <c:v>0.50173611111111105</c:v>
                </c:pt>
                <c:pt idx="963">
                  <c:v>0.5017476851851852</c:v>
                </c:pt>
                <c:pt idx="964">
                  <c:v>0.50175925925925924</c:v>
                </c:pt>
                <c:pt idx="965">
                  <c:v>0.50177083333333339</c:v>
                </c:pt>
                <c:pt idx="966">
                  <c:v>0.50178240740740743</c:v>
                </c:pt>
                <c:pt idx="967">
                  <c:v>0.50179398148148147</c:v>
                </c:pt>
                <c:pt idx="968">
                  <c:v>0.5018055555555555</c:v>
                </c:pt>
                <c:pt idx="969">
                  <c:v>0.50181712962962965</c:v>
                </c:pt>
                <c:pt idx="970">
                  <c:v>0.50182870370370369</c:v>
                </c:pt>
                <c:pt idx="971">
                  <c:v>0.50184027777777784</c:v>
                </c:pt>
                <c:pt idx="972">
                  <c:v>0.50185185185185188</c:v>
                </c:pt>
                <c:pt idx="973">
                  <c:v>0.50186342592592592</c:v>
                </c:pt>
                <c:pt idx="974">
                  <c:v>0.50187499999999996</c:v>
                </c:pt>
                <c:pt idx="975">
                  <c:v>0.50188657407407411</c:v>
                </c:pt>
                <c:pt idx="976">
                  <c:v>0.50189814814814815</c:v>
                </c:pt>
                <c:pt idx="977">
                  <c:v>0.50190972222222219</c:v>
                </c:pt>
                <c:pt idx="978">
                  <c:v>0.50192129629629634</c:v>
                </c:pt>
                <c:pt idx="979">
                  <c:v>0.50193287037037038</c:v>
                </c:pt>
                <c:pt idx="980">
                  <c:v>0.50194444444444442</c:v>
                </c:pt>
                <c:pt idx="981">
                  <c:v>0.50195601851851845</c:v>
                </c:pt>
                <c:pt idx="982">
                  <c:v>0.5019675925925926</c:v>
                </c:pt>
                <c:pt idx="983">
                  <c:v>0.50197916666666664</c:v>
                </c:pt>
                <c:pt idx="984">
                  <c:v>0.50199074074074079</c:v>
                </c:pt>
                <c:pt idx="985">
                  <c:v>0.50200231481481483</c:v>
                </c:pt>
                <c:pt idx="986">
                  <c:v>0.50201388888888887</c:v>
                </c:pt>
                <c:pt idx="987">
                  <c:v>0.50202546296296291</c:v>
                </c:pt>
                <c:pt idx="988">
                  <c:v>0.50203703703703706</c:v>
                </c:pt>
                <c:pt idx="989">
                  <c:v>0.5020486111111111</c:v>
                </c:pt>
                <c:pt idx="990">
                  <c:v>0.50206018518518525</c:v>
                </c:pt>
                <c:pt idx="991">
                  <c:v>0.50207175925925929</c:v>
                </c:pt>
                <c:pt idx="992">
                  <c:v>0.50208333333333333</c:v>
                </c:pt>
                <c:pt idx="993">
                  <c:v>0.50209490740740736</c:v>
                </c:pt>
                <c:pt idx="994">
                  <c:v>0.50210648148148151</c:v>
                </c:pt>
                <c:pt idx="995">
                  <c:v>0.50211805555555555</c:v>
                </c:pt>
                <c:pt idx="996">
                  <c:v>0.5021296296296297</c:v>
                </c:pt>
                <c:pt idx="997">
                  <c:v>0.50214120370370374</c:v>
                </c:pt>
                <c:pt idx="998">
                  <c:v>0.50215277777777778</c:v>
                </c:pt>
                <c:pt idx="999">
                  <c:v>0.50216435185185182</c:v>
                </c:pt>
                <c:pt idx="1000">
                  <c:v>0.50217592592592586</c:v>
                </c:pt>
                <c:pt idx="1001">
                  <c:v>0.50218750000000001</c:v>
                </c:pt>
                <c:pt idx="1002">
                  <c:v>0.50219907407407405</c:v>
                </c:pt>
                <c:pt idx="1003">
                  <c:v>0.5022106481481482</c:v>
                </c:pt>
                <c:pt idx="1004">
                  <c:v>0.50222222222222224</c:v>
                </c:pt>
                <c:pt idx="1005">
                  <c:v>0.50223379629629628</c:v>
                </c:pt>
                <c:pt idx="1006">
                  <c:v>0.50224537037037031</c:v>
                </c:pt>
                <c:pt idx="1007">
                  <c:v>0.50225694444444446</c:v>
                </c:pt>
                <c:pt idx="1008">
                  <c:v>0.5022685185185185</c:v>
                </c:pt>
                <c:pt idx="1009">
                  <c:v>0.50228009259259265</c:v>
                </c:pt>
                <c:pt idx="1010">
                  <c:v>0.50229166666666669</c:v>
                </c:pt>
                <c:pt idx="1011">
                  <c:v>0.50230324074074073</c:v>
                </c:pt>
                <c:pt idx="1012">
                  <c:v>0.50231481481481477</c:v>
                </c:pt>
                <c:pt idx="1013">
                  <c:v>0.50232638888888892</c:v>
                </c:pt>
                <c:pt idx="1014">
                  <c:v>0.50233796296296296</c:v>
                </c:pt>
                <c:pt idx="1015">
                  <c:v>0.50234953703703711</c:v>
                </c:pt>
                <c:pt idx="1016">
                  <c:v>0.50236111111111115</c:v>
                </c:pt>
                <c:pt idx="1017">
                  <c:v>0.50237268518518519</c:v>
                </c:pt>
                <c:pt idx="1018">
                  <c:v>0.50238425925925922</c:v>
                </c:pt>
                <c:pt idx="1019">
                  <c:v>0.50239583333333326</c:v>
                </c:pt>
                <c:pt idx="1020">
                  <c:v>0.50240740740740741</c:v>
                </c:pt>
                <c:pt idx="1021">
                  <c:v>0.50241898148148145</c:v>
                </c:pt>
                <c:pt idx="1022">
                  <c:v>0.5024305555555556</c:v>
                </c:pt>
                <c:pt idx="1023">
                  <c:v>0.50244212962962964</c:v>
                </c:pt>
                <c:pt idx="1024">
                  <c:v>0.50245370370370368</c:v>
                </c:pt>
                <c:pt idx="1025">
                  <c:v>0.50246527777777772</c:v>
                </c:pt>
                <c:pt idx="1026">
                  <c:v>0.50247685185185187</c:v>
                </c:pt>
                <c:pt idx="1027">
                  <c:v>0.50248842592592591</c:v>
                </c:pt>
                <c:pt idx="1028">
                  <c:v>0.50250000000000006</c:v>
                </c:pt>
                <c:pt idx="1029">
                  <c:v>0.5025115740740741</c:v>
                </c:pt>
                <c:pt idx="1030">
                  <c:v>0.50252314814814814</c:v>
                </c:pt>
                <c:pt idx="1031">
                  <c:v>0.50253472222222217</c:v>
                </c:pt>
                <c:pt idx="1032">
                  <c:v>0.50254629629629632</c:v>
                </c:pt>
                <c:pt idx="1033">
                  <c:v>0.50255787037037036</c:v>
                </c:pt>
                <c:pt idx="1034">
                  <c:v>0.50256944444444451</c:v>
                </c:pt>
                <c:pt idx="1035">
                  <c:v>0.50258101851851855</c:v>
                </c:pt>
                <c:pt idx="1036">
                  <c:v>0.50259259259259259</c:v>
                </c:pt>
                <c:pt idx="1037">
                  <c:v>0.50260416666666663</c:v>
                </c:pt>
                <c:pt idx="1038">
                  <c:v>0.50261574074074067</c:v>
                </c:pt>
                <c:pt idx="1039">
                  <c:v>0.50262731481481482</c:v>
                </c:pt>
                <c:pt idx="1040">
                  <c:v>0.50263888888888886</c:v>
                </c:pt>
                <c:pt idx="1041">
                  <c:v>0.50265046296296301</c:v>
                </c:pt>
                <c:pt idx="1042">
                  <c:v>0.50266203703703705</c:v>
                </c:pt>
                <c:pt idx="1043">
                  <c:v>0.50267361111111108</c:v>
                </c:pt>
                <c:pt idx="1044">
                  <c:v>0.50268518518518512</c:v>
                </c:pt>
                <c:pt idx="1045">
                  <c:v>0.50269675925925927</c:v>
                </c:pt>
                <c:pt idx="1046">
                  <c:v>0.50270833333333331</c:v>
                </c:pt>
                <c:pt idx="1047">
                  <c:v>0.50271990740740746</c:v>
                </c:pt>
                <c:pt idx="1048">
                  <c:v>0.5027314814814815</c:v>
                </c:pt>
                <c:pt idx="1049">
                  <c:v>0.50274305555555554</c:v>
                </c:pt>
                <c:pt idx="1050">
                  <c:v>0.50275462962962958</c:v>
                </c:pt>
                <c:pt idx="1051">
                  <c:v>0.50276620370370373</c:v>
                </c:pt>
                <c:pt idx="1052">
                  <c:v>0.50277777777777777</c:v>
                </c:pt>
                <c:pt idx="1053">
                  <c:v>0.50278935185185192</c:v>
                </c:pt>
                <c:pt idx="1054">
                  <c:v>0.50280092592592596</c:v>
                </c:pt>
                <c:pt idx="1055">
                  <c:v>0.5028125</c:v>
                </c:pt>
                <c:pt idx="1056">
                  <c:v>0.50282407407407403</c:v>
                </c:pt>
                <c:pt idx="1057">
                  <c:v>0.50283564814814818</c:v>
                </c:pt>
                <c:pt idx="1058">
                  <c:v>0.50284722222222222</c:v>
                </c:pt>
                <c:pt idx="1059">
                  <c:v>0.50285879629629626</c:v>
                </c:pt>
                <c:pt idx="1060">
                  <c:v>0.50287037037037041</c:v>
                </c:pt>
                <c:pt idx="1061">
                  <c:v>0.50288194444444445</c:v>
                </c:pt>
                <c:pt idx="1062">
                  <c:v>0.50289351851851849</c:v>
                </c:pt>
                <c:pt idx="1063">
                  <c:v>0.50290509259259253</c:v>
                </c:pt>
                <c:pt idx="1064">
                  <c:v>0.50291666666666668</c:v>
                </c:pt>
                <c:pt idx="1065">
                  <c:v>0.50292824074074072</c:v>
                </c:pt>
                <c:pt idx="1066">
                  <c:v>0.50293981481481487</c:v>
                </c:pt>
                <c:pt idx="1067">
                  <c:v>0.50295138888888891</c:v>
                </c:pt>
                <c:pt idx="1068">
                  <c:v>0.50296296296296295</c:v>
                </c:pt>
                <c:pt idx="1069">
                  <c:v>0.50297453703703698</c:v>
                </c:pt>
                <c:pt idx="1070">
                  <c:v>0.50298611111111113</c:v>
                </c:pt>
                <c:pt idx="1071">
                  <c:v>0.50299768518518517</c:v>
                </c:pt>
                <c:pt idx="1072">
                  <c:v>0.50300925925925932</c:v>
                </c:pt>
                <c:pt idx="1073">
                  <c:v>0.50302083333333336</c:v>
                </c:pt>
                <c:pt idx="1074">
                  <c:v>0.5030324074074074</c:v>
                </c:pt>
                <c:pt idx="1075">
                  <c:v>0.50304398148148144</c:v>
                </c:pt>
                <c:pt idx="1076">
                  <c:v>0.50305555555555559</c:v>
                </c:pt>
                <c:pt idx="1077">
                  <c:v>0.50306712962962963</c:v>
                </c:pt>
                <c:pt idx="1078">
                  <c:v>0.50307870370370367</c:v>
                </c:pt>
                <c:pt idx="1079">
                  <c:v>0.50309027777777782</c:v>
                </c:pt>
                <c:pt idx="1080">
                  <c:v>0.50310185185185186</c:v>
                </c:pt>
                <c:pt idx="1081">
                  <c:v>0.50311342592592589</c:v>
                </c:pt>
                <c:pt idx="1082">
                  <c:v>0.50312499999999993</c:v>
                </c:pt>
                <c:pt idx="1083">
                  <c:v>0.50313657407407408</c:v>
                </c:pt>
                <c:pt idx="1084">
                  <c:v>0.50314814814814812</c:v>
                </c:pt>
                <c:pt idx="1085">
                  <c:v>0.50315972222222227</c:v>
                </c:pt>
                <c:pt idx="1086">
                  <c:v>0.50317129629629631</c:v>
                </c:pt>
                <c:pt idx="1087">
                  <c:v>0.50318287037037035</c:v>
                </c:pt>
                <c:pt idx="1088">
                  <c:v>0.50319444444444439</c:v>
                </c:pt>
                <c:pt idx="1089">
                  <c:v>0.50320601851851854</c:v>
                </c:pt>
                <c:pt idx="1090">
                  <c:v>0.50321759259259258</c:v>
                </c:pt>
                <c:pt idx="1091">
                  <c:v>0.50322916666666673</c:v>
                </c:pt>
                <c:pt idx="1092">
                  <c:v>0.50324074074074077</c:v>
                </c:pt>
                <c:pt idx="1093">
                  <c:v>0.50325231481481481</c:v>
                </c:pt>
                <c:pt idx="1094">
                  <c:v>0.50326388888888884</c:v>
                </c:pt>
                <c:pt idx="1095">
                  <c:v>0.50327546296296299</c:v>
                </c:pt>
                <c:pt idx="1096">
                  <c:v>0.50328703703703703</c:v>
                </c:pt>
                <c:pt idx="1097">
                  <c:v>0.50329861111111118</c:v>
                </c:pt>
                <c:pt idx="1098">
                  <c:v>0.50331018518518522</c:v>
                </c:pt>
                <c:pt idx="1099">
                  <c:v>0.50332175925925926</c:v>
                </c:pt>
                <c:pt idx="1100">
                  <c:v>0.5033333333333333</c:v>
                </c:pt>
                <c:pt idx="1101">
                  <c:v>0.50334490740740734</c:v>
                </c:pt>
                <c:pt idx="1102">
                  <c:v>0.50335648148148149</c:v>
                </c:pt>
                <c:pt idx="1103">
                  <c:v>0.50336805555555553</c:v>
                </c:pt>
                <c:pt idx="1104">
                  <c:v>0.50337962962962968</c:v>
                </c:pt>
                <c:pt idx="1105">
                  <c:v>0.50339120370370372</c:v>
                </c:pt>
                <c:pt idx="1106">
                  <c:v>0.50340277777777775</c:v>
                </c:pt>
                <c:pt idx="1107">
                  <c:v>0.50341435185185179</c:v>
                </c:pt>
                <c:pt idx="1108">
                  <c:v>0.50342592592592594</c:v>
                </c:pt>
                <c:pt idx="1109">
                  <c:v>0.50343749999999998</c:v>
                </c:pt>
                <c:pt idx="1110">
                  <c:v>0.50344907407407413</c:v>
                </c:pt>
                <c:pt idx="1111">
                  <c:v>0.50346064814814817</c:v>
                </c:pt>
                <c:pt idx="1112">
                  <c:v>0.50347222222222221</c:v>
                </c:pt>
                <c:pt idx="1113">
                  <c:v>0.50348379629629625</c:v>
                </c:pt>
                <c:pt idx="1114">
                  <c:v>0.5034953703703704</c:v>
                </c:pt>
                <c:pt idx="1115">
                  <c:v>0.50350694444444444</c:v>
                </c:pt>
                <c:pt idx="1116">
                  <c:v>0.50351851851851859</c:v>
                </c:pt>
                <c:pt idx="1117">
                  <c:v>0.50353009259259263</c:v>
                </c:pt>
                <c:pt idx="1118">
                  <c:v>0.50354166666666667</c:v>
                </c:pt>
                <c:pt idx="1119">
                  <c:v>0.5035532407407407</c:v>
                </c:pt>
                <c:pt idx="1120">
                  <c:v>0.50356481481481474</c:v>
                </c:pt>
                <c:pt idx="1121">
                  <c:v>0.50357638888888889</c:v>
                </c:pt>
                <c:pt idx="1122">
                  <c:v>0.50358796296296293</c:v>
                </c:pt>
                <c:pt idx="1123">
                  <c:v>0.50359953703703708</c:v>
                </c:pt>
                <c:pt idx="1124">
                  <c:v>0.50361111111111112</c:v>
                </c:pt>
                <c:pt idx="1125">
                  <c:v>0.50362268518518516</c:v>
                </c:pt>
                <c:pt idx="1126">
                  <c:v>0.5036342592592592</c:v>
                </c:pt>
                <c:pt idx="1127">
                  <c:v>0.50364583333333335</c:v>
                </c:pt>
                <c:pt idx="1128">
                  <c:v>0.50365740740740739</c:v>
                </c:pt>
                <c:pt idx="1129">
                  <c:v>0.50366898148148154</c:v>
                </c:pt>
                <c:pt idx="1130">
                  <c:v>0.50368055555555558</c:v>
                </c:pt>
                <c:pt idx="1131">
                  <c:v>0.50369212962962961</c:v>
                </c:pt>
                <c:pt idx="1132">
                  <c:v>0.50370370370370365</c:v>
                </c:pt>
                <c:pt idx="1133">
                  <c:v>0.5037152777777778</c:v>
                </c:pt>
                <c:pt idx="1134">
                  <c:v>0.50372685185185184</c:v>
                </c:pt>
                <c:pt idx="1135">
                  <c:v>0.50373842592592599</c:v>
                </c:pt>
                <c:pt idx="1136">
                  <c:v>0.50375000000000003</c:v>
                </c:pt>
                <c:pt idx="1137">
                  <c:v>0.50376157407407407</c:v>
                </c:pt>
                <c:pt idx="1138">
                  <c:v>0.50377314814814811</c:v>
                </c:pt>
                <c:pt idx="1139">
                  <c:v>0.50378472222222226</c:v>
                </c:pt>
                <c:pt idx="1140">
                  <c:v>0.5037962962962963</c:v>
                </c:pt>
                <c:pt idx="1141">
                  <c:v>0.50380787037037034</c:v>
                </c:pt>
                <c:pt idx="1142">
                  <c:v>0.50381944444444449</c:v>
                </c:pt>
                <c:pt idx="1143">
                  <c:v>0.50383101851851853</c:v>
                </c:pt>
                <c:pt idx="1144">
                  <c:v>0.50384259259259256</c:v>
                </c:pt>
                <c:pt idx="1145">
                  <c:v>0.5038541666666666</c:v>
                </c:pt>
                <c:pt idx="1146">
                  <c:v>0.50386574074074075</c:v>
                </c:pt>
                <c:pt idx="1147">
                  <c:v>0.50387731481481479</c:v>
                </c:pt>
                <c:pt idx="1148">
                  <c:v>0.50388888888888894</c:v>
                </c:pt>
                <c:pt idx="1149">
                  <c:v>0.50390046296296298</c:v>
                </c:pt>
                <c:pt idx="1150">
                  <c:v>0.50391203703703702</c:v>
                </c:pt>
                <c:pt idx="1151">
                  <c:v>0.50392361111111106</c:v>
                </c:pt>
                <c:pt idx="1152">
                  <c:v>0.50393518518518521</c:v>
                </c:pt>
                <c:pt idx="1153">
                  <c:v>0.50394675925925925</c:v>
                </c:pt>
                <c:pt idx="1154">
                  <c:v>0.5039583333333334</c:v>
                </c:pt>
                <c:pt idx="1155">
                  <c:v>0.50396990740740744</c:v>
                </c:pt>
                <c:pt idx="1156">
                  <c:v>0.50398148148148147</c:v>
                </c:pt>
                <c:pt idx="1157">
                  <c:v>0.50399305555555551</c:v>
                </c:pt>
                <c:pt idx="1158">
                  <c:v>0.50400462962962966</c:v>
                </c:pt>
                <c:pt idx="1159">
                  <c:v>0.5040162037037037</c:v>
                </c:pt>
                <c:pt idx="1160">
                  <c:v>0.50402777777777774</c:v>
                </c:pt>
                <c:pt idx="1161">
                  <c:v>0.50403935185185189</c:v>
                </c:pt>
                <c:pt idx="1162">
                  <c:v>0.50405092592592593</c:v>
                </c:pt>
                <c:pt idx="1163">
                  <c:v>0.50406249999999997</c:v>
                </c:pt>
                <c:pt idx="1164">
                  <c:v>0.50407407407407401</c:v>
                </c:pt>
                <c:pt idx="1165">
                  <c:v>0.50408564814814816</c:v>
                </c:pt>
                <c:pt idx="1166">
                  <c:v>0.5040972222222222</c:v>
                </c:pt>
                <c:pt idx="1167">
                  <c:v>0.50410879629629635</c:v>
                </c:pt>
                <c:pt idx="1168">
                  <c:v>0.50412037037037039</c:v>
                </c:pt>
                <c:pt idx="1169">
                  <c:v>0.50413194444444442</c:v>
                </c:pt>
                <c:pt idx="1170">
                  <c:v>0.50414351851851846</c:v>
                </c:pt>
                <c:pt idx="1171">
                  <c:v>0.50415509259259261</c:v>
                </c:pt>
                <c:pt idx="1172">
                  <c:v>0.50416666666666665</c:v>
                </c:pt>
                <c:pt idx="1173">
                  <c:v>0.5041782407407408</c:v>
                </c:pt>
                <c:pt idx="1174">
                  <c:v>0.50418981481481484</c:v>
                </c:pt>
                <c:pt idx="1175">
                  <c:v>0.50420138888888888</c:v>
                </c:pt>
                <c:pt idx="1176">
                  <c:v>0.50421296296296292</c:v>
                </c:pt>
                <c:pt idx="1177">
                  <c:v>0.50422453703703707</c:v>
                </c:pt>
                <c:pt idx="1178">
                  <c:v>0.50423611111111111</c:v>
                </c:pt>
                <c:pt idx="1179">
                  <c:v>0.50424768518518526</c:v>
                </c:pt>
                <c:pt idx="1180">
                  <c:v>0.5042592592592593</c:v>
                </c:pt>
                <c:pt idx="1181">
                  <c:v>0.50427083333333333</c:v>
                </c:pt>
                <c:pt idx="1182">
                  <c:v>0.50428240740740737</c:v>
                </c:pt>
                <c:pt idx="1183">
                  <c:v>0.50429398148148141</c:v>
                </c:pt>
                <c:pt idx="1184">
                  <c:v>0.50430555555555556</c:v>
                </c:pt>
                <c:pt idx="1185">
                  <c:v>0.5043171296296296</c:v>
                </c:pt>
                <c:pt idx="1186">
                  <c:v>0.50432870370370375</c:v>
                </c:pt>
                <c:pt idx="1187">
                  <c:v>0.50434027777777779</c:v>
                </c:pt>
                <c:pt idx="1188">
                  <c:v>0.50435185185185183</c:v>
                </c:pt>
                <c:pt idx="1189">
                  <c:v>0.50436342592592587</c:v>
                </c:pt>
                <c:pt idx="1190">
                  <c:v>0.50437500000000002</c:v>
                </c:pt>
                <c:pt idx="1191">
                  <c:v>0.50438657407407406</c:v>
                </c:pt>
                <c:pt idx="1192">
                  <c:v>0.50439814814814821</c:v>
                </c:pt>
                <c:pt idx="1193">
                  <c:v>0.50440972222222225</c:v>
                </c:pt>
                <c:pt idx="1194">
                  <c:v>0.50442129629629628</c:v>
                </c:pt>
                <c:pt idx="1195">
                  <c:v>0.50443287037037032</c:v>
                </c:pt>
                <c:pt idx="1196">
                  <c:v>0.50444444444444447</c:v>
                </c:pt>
                <c:pt idx="1197">
                  <c:v>0.50445601851851851</c:v>
                </c:pt>
                <c:pt idx="1198">
                  <c:v>0.50446759259259266</c:v>
                </c:pt>
                <c:pt idx="1199">
                  <c:v>0.5044791666666667</c:v>
                </c:pt>
                <c:pt idx="1200">
                  <c:v>0.50449074074074074</c:v>
                </c:pt>
                <c:pt idx="1201">
                  <c:v>0.50450231481481478</c:v>
                </c:pt>
                <c:pt idx="1202">
                  <c:v>0.50451388888888882</c:v>
                </c:pt>
                <c:pt idx="1203">
                  <c:v>0.50452546296296297</c:v>
                </c:pt>
                <c:pt idx="1204">
                  <c:v>0.50453703703703701</c:v>
                </c:pt>
                <c:pt idx="1205">
                  <c:v>0.50454861111111116</c:v>
                </c:pt>
                <c:pt idx="1206">
                  <c:v>0.50456018518518519</c:v>
                </c:pt>
                <c:pt idx="1207">
                  <c:v>0.50457175925925923</c:v>
                </c:pt>
                <c:pt idx="1208">
                  <c:v>0.50458333333333327</c:v>
                </c:pt>
                <c:pt idx="1209">
                  <c:v>0.50459490740740742</c:v>
                </c:pt>
                <c:pt idx="1210">
                  <c:v>0.50460648148148146</c:v>
                </c:pt>
                <c:pt idx="1211">
                  <c:v>0.50461805555555561</c:v>
                </c:pt>
                <c:pt idx="1212">
                  <c:v>0.50462962962962965</c:v>
                </c:pt>
                <c:pt idx="1213">
                  <c:v>0.50464120370370369</c:v>
                </c:pt>
                <c:pt idx="1214">
                  <c:v>0.50465277777777773</c:v>
                </c:pt>
                <c:pt idx="1215">
                  <c:v>0.50466435185185188</c:v>
                </c:pt>
                <c:pt idx="1216">
                  <c:v>0.50467592592592592</c:v>
                </c:pt>
                <c:pt idx="1217">
                  <c:v>0.50468750000000007</c:v>
                </c:pt>
                <c:pt idx="1218">
                  <c:v>0.50469907407407411</c:v>
                </c:pt>
                <c:pt idx="1219">
                  <c:v>0.50471064814814814</c:v>
                </c:pt>
                <c:pt idx="1220">
                  <c:v>0.50472222222222218</c:v>
                </c:pt>
                <c:pt idx="1221">
                  <c:v>0.50473379629629633</c:v>
                </c:pt>
                <c:pt idx="1222">
                  <c:v>0.50474537037037037</c:v>
                </c:pt>
                <c:pt idx="1223">
                  <c:v>0.50475694444444441</c:v>
                </c:pt>
                <c:pt idx="1224">
                  <c:v>0.50476851851851856</c:v>
                </c:pt>
                <c:pt idx="1225">
                  <c:v>0.5047800925925926</c:v>
                </c:pt>
                <c:pt idx="1226">
                  <c:v>0.50479166666666664</c:v>
                </c:pt>
                <c:pt idx="1227">
                  <c:v>0.50480324074074068</c:v>
                </c:pt>
                <c:pt idx="1228">
                  <c:v>0.50481481481481483</c:v>
                </c:pt>
                <c:pt idx="1229">
                  <c:v>0.50482638888888887</c:v>
                </c:pt>
                <c:pt idx="1230">
                  <c:v>0.50483796296296302</c:v>
                </c:pt>
                <c:pt idx="1231">
                  <c:v>0.50484953703703705</c:v>
                </c:pt>
                <c:pt idx="1232">
                  <c:v>0.50486111111111109</c:v>
                </c:pt>
                <c:pt idx="1233">
                  <c:v>0.50487268518518513</c:v>
                </c:pt>
                <c:pt idx="1234">
                  <c:v>0.50488425925925928</c:v>
                </c:pt>
                <c:pt idx="1235">
                  <c:v>0.50489583333333332</c:v>
                </c:pt>
                <c:pt idx="1236">
                  <c:v>0.50490740740740747</c:v>
                </c:pt>
                <c:pt idx="1237">
                  <c:v>0.50491898148148151</c:v>
                </c:pt>
                <c:pt idx="1238">
                  <c:v>0.50493055555555555</c:v>
                </c:pt>
                <c:pt idx="1239">
                  <c:v>0.50494212962962959</c:v>
                </c:pt>
                <c:pt idx="1240">
                  <c:v>0.50495370370370374</c:v>
                </c:pt>
                <c:pt idx="1241">
                  <c:v>0.50496527777777778</c:v>
                </c:pt>
                <c:pt idx="1242">
                  <c:v>0.50497685185185182</c:v>
                </c:pt>
                <c:pt idx="1243">
                  <c:v>0.50498842592592597</c:v>
                </c:pt>
                <c:pt idx="1244">
                  <c:v>0.505</c:v>
                </c:pt>
                <c:pt idx="1245">
                  <c:v>0.50501157407407404</c:v>
                </c:pt>
                <c:pt idx="1246">
                  <c:v>0.50502314814814808</c:v>
                </c:pt>
                <c:pt idx="1247">
                  <c:v>0.50503472222222223</c:v>
                </c:pt>
                <c:pt idx="1248">
                  <c:v>0.50504629629629627</c:v>
                </c:pt>
                <c:pt idx="1249">
                  <c:v>0.50505787037037042</c:v>
                </c:pt>
                <c:pt idx="1250">
                  <c:v>0.50506944444444446</c:v>
                </c:pt>
                <c:pt idx="1251">
                  <c:v>0.5050810185185185</c:v>
                </c:pt>
                <c:pt idx="1252">
                  <c:v>0.50509259259259254</c:v>
                </c:pt>
                <c:pt idx="1253">
                  <c:v>0.50510416666666669</c:v>
                </c:pt>
                <c:pt idx="1254">
                  <c:v>0.50511574074074073</c:v>
                </c:pt>
                <c:pt idx="1255">
                  <c:v>0.50512731481481488</c:v>
                </c:pt>
                <c:pt idx="1256">
                  <c:v>0.50513888888888892</c:v>
                </c:pt>
                <c:pt idx="1257">
                  <c:v>0.50515046296296295</c:v>
                </c:pt>
                <c:pt idx="1258">
                  <c:v>0.50516203703703699</c:v>
                </c:pt>
                <c:pt idx="1259">
                  <c:v>0.50517361111111114</c:v>
                </c:pt>
                <c:pt idx="1260">
                  <c:v>0.50518518518518518</c:v>
                </c:pt>
                <c:pt idx="1261">
                  <c:v>0.50519675925925933</c:v>
                </c:pt>
                <c:pt idx="1262">
                  <c:v>0.50520833333333337</c:v>
                </c:pt>
                <c:pt idx="1263">
                  <c:v>0.50521990740740741</c:v>
                </c:pt>
                <c:pt idx="1264">
                  <c:v>0.50523148148148145</c:v>
                </c:pt>
                <c:pt idx="1265">
                  <c:v>0.50524305555555549</c:v>
                </c:pt>
                <c:pt idx="1266">
                  <c:v>0.50525462962962964</c:v>
                </c:pt>
                <c:pt idx="1267">
                  <c:v>0.50526620370370368</c:v>
                </c:pt>
                <c:pt idx="1268">
                  <c:v>0.50527777777777783</c:v>
                </c:pt>
                <c:pt idx="1269">
                  <c:v>0.50528935185185186</c:v>
                </c:pt>
                <c:pt idx="1270">
                  <c:v>0.5053009259259259</c:v>
                </c:pt>
                <c:pt idx="1271">
                  <c:v>0.50531249999999994</c:v>
                </c:pt>
                <c:pt idx="1272">
                  <c:v>0.50532407407407409</c:v>
                </c:pt>
                <c:pt idx="1273">
                  <c:v>0.50533564814814813</c:v>
                </c:pt>
                <c:pt idx="1274">
                  <c:v>0.50534722222222228</c:v>
                </c:pt>
                <c:pt idx="1275">
                  <c:v>0.50535879629629632</c:v>
                </c:pt>
                <c:pt idx="1276">
                  <c:v>0.50537037037037036</c:v>
                </c:pt>
                <c:pt idx="1277">
                  <c:v>0.5053819444444444</c:v>
                </c:pt>
                <c:pt idx="1278">
                  <c:v>0.50539351851851855</c:v>
                </c:pt>
                <c:pt idx="1279">
                  <c:v>0.50540509259259259</c:v>
                </c:pt>
                <c:pt idx="1280">
                  <c:v>0.50541666666666674</c:v>
                </c:pt>
                <c:pt idx="1281">
                  <c:v>0.50542824074074078</c:v>
                </c:pt>
                <c:pt idx="1282">
                  <c:v>0.50543981481481481</c:v>
                </c:pt>
                <c:pt idx="1283">
                  <c:v>0.50545138888888885</c:v>
                </c:pt>
                <c:pt idx="1284">
                  <c:v>0.50546296296296289</c:v>
                </c:pt>
                <c:pt idx="1285">
                  <c:v>0.50547453703703704</c:v>
                </c:pt>
                <c:pt idx="1286">
                  <c:v>0.50548611111111108</c:v>
                </c:pt>
                <c:pt idx="1287">
                  <c:v>0.50549768518518523</c:v>
                </c:pt>
                <c:pt idx="1288">
                  <c:v>0.50550925925925927</c:v>
                </c:pt>
                <c:pt idx="1289">
                  <c:v>0.50552083333333331</c:v>
                </c:pt>
                <c:pt idx="1290">
                  <c:v>0.50553240740740735</c:v>
                </c:pt>
                <c:pt idx="1291">
                  <c:v>0.5055439814814815</c:v>
                </c:pt>
                <c:pt idx="1292">
                  <c:v>0.50555555555555554</c:v>
                </c:pt>
                <c:pt idx="1293">
                  <c:v>0.50556712962962969</c:v>
                </c:pt>
                <c:pt idx="1294">
                  <c:v>0.50557870370370372</c:v>
                </c:pt>
                <c:pt idx="1295">
                  <c:v>0.50559027777777776</c:v>
                </c:pt>
                <c:pt idx="1296">
                  <c:v>0.5056018518518518</c:v>
                </c:pt>
                <c:pt idx="1297">
                  <c:v>0.50561342592592595</c:v>
                </c:pt>
                <c:pt idx="1298">
                  <c:v>0.50562499999999999</c:v>
                </c:pt>
                <c:pt idx="1299">
                  <c:v>0.50563657407407414</c:v>
                </c:pt>
                <c:pt idx="1300">
                  <c:v>0.50564814814814818</c:v>
                </c:pt>
                <c:pt idx="1301">
                  <c:v>0.50565972222222222</c:v>
                </c:pt>
                <c:pt idx="1302">
                  <c:v>0.50567129629629626</c:v>
                </c:pt>
                <c:pt idx="1303">
                  <c:v>0.5056828703703703</c:v>
                </c:pt>
                <c:pt idx="1304">
                  <c:v>0.50569444444444445</c:v>
                </c:pt>
                <c:pt idx="1305">
                  <c:v>0.50570601851851849</c:v>
                </c:pt>
                <c:pt idx="1306">
                  <c:v>0.50571759259259264</c:v>
                </c:pt>
                <c:pt idx="1307">
                  <c:v>0.50572916666666667</c:v>
                </c:pt>
                <c:pt idx="1308">
                  <c:v>0.50574074074074071</c:v>
                </c:pt>
                <c:pt idx="1309">
                  <c:v>0.50575231481481475</c:v>
                </c:pt>
                <c:pt idx="1310">
                  <c:v>0.5057638888888889</c:v>
                </c:pt>
                <c:pt idx="1311">
                  <c:v>0.50577546296296294</c:v>
                </c:pt>
                <c:pt idx="1312">
                  <c:v>0.50578703703703709</c:v>
                </c:pt>
                <c:pt idx="1313">
                  <c:v>0.50579861111111113</c:v>
                </c:pt>
                <c:pt idx="1314">
                  <c:v>0.50581018518518517</c:v>
                </c:pt>
                <c:pt idx="1315">
                  <c:v>0.50582175925925921</c:v>
                </c:pt>
                <c:pt idx="1316">
                  <c:v>0.50583333333333336</c:v>
                </c:pt>
                <c:pt idx="1317">
                  <c:v>0.5058449074074074</c:v>
                </c:pt>
                <c:pt idx="1318">
                  <c:v>0.50585648148148155</c:v>
                </c:pt>
                <c:pt idx="1319">
                  <c:v>0.50586805555555558</c:v>
                </c:pt>
                <c:pt idx="1320">
                  <c:v>0.50587962962962962</c:v>
                </c:pt>
                <c:pt idx="1321">
                  <c:v>0.50589120370370366</c:v>
                </c:pt>
                <c:pt idx="1322">
                  <c:v>0.50590277777777781</c:v>
                </c:pt>
                <c:pt idx="1323">
                  <c:v>0.50591435185185185</c:v>
                </c:pt>
                <c:pt idx="1324">
                  <c:v>0.50592592592592589</c:v>
                </c:pt>
                <c:pt idx="1325">
                  <c:v>0.50593750000000004</c:v>
                </c:pt>
                <c:pt idx="1326">
                  <c:v>0.50594907407407408</c:v>
                </c:pt>
                <c:pt idx="1327">
                  <c:v>0.50596064814814812</c:v>
                </c:pt>
                <c:pt idx="1328">
                  <c:v>0.50597222222222216</c:v>
                </c:pt>
                <c:pt idx="1329">
                  <c:v>0.50598379629629631</c:v>
                </c:pt>
                <c:pt idx="1330">
                  <c:v>0.50599537037037035</c:v>
                </c:pt>
                <c:pt idx="1331">
                  <c:v>0.5060069444444445</c:v>
                </c:pt>
                <c:pt idx="1332">
                  <c:v>0.50601851851851853</c:v>
                </c:pt>
                <c:pt idx="1333">
                  <c:v>0.50603009259259257</c:v>
                </c:pt>
                <c:pt idx="1334">
                  <c:v>0.50604166666666661</c:v>
                </c:pt>
                <c:pt idx="1335">
                  <c:v>0.50605324074074076</c:v>
                </c:pt>
                <c:pt idx="1336">
                  <c:v>0.5060648148148148</c:v>
                </c:pt>
                <c:pt idx="1337">
                  <c:v>0.50607638888888895</c:v>
                </c:pt>
                <c:pt idx="1338">
                  <c:v>0.50608796296296299</c:v>
                </c:pt>
                <c:pt idx="1339">
                  <c:v>0.50609953703703703</c:v>
                </c:pt>
                <c:pt idx="1340">
                  <c:v>0.50611111111111107</c:v>
                </c:pt>
                <c:pt idx="1341">
                  <c:v>0.50612268518518522</c:v>
                </c:pt>
                <c:pt idx="1342">
                  <c:v>0.50613425925925926</c:v>
                </c:pt>
                <c:pt idx="1343">
                  <c:v>0.50614583333333341</c:v>
                </c:pt>
                <c:pt idx="1344">
                  <c:v>0.50615740740740744</c:v>
                </c:pt>
                <c:pt idx="1345">
                  <c:v>0.50616898148148148</c:v>
                </c:pt>
                <c:pt idx="1346">
                  <c:v>0.50618055555555552</c:v>
                </c:pt>
                <c:pt idx="1347">
                  <c:v>0.50619212962962956</c:v>
                </c:pt>
                <c:pt idx="1348">
                  <c:v>0.50620370370370371</c:v>
                </c:pt>
                <c:pt idx="1349">
                  <c:v>0.50621527777777775</c:v>
                </c:pt>
                <c:pt idx="1350">
                  <c:v>0.5062268518518519</c:v>
                </c:pt>
                <c:pt idx="1351">
                  <c:v>0.50623842592592594</c:v>
                </c:pt>
                <c:pt idx="1352">
                  <c:v>0.50624999999999998</c:v>
                </c:pt>
                <c:pt idx="1353">
                  <c:v>0.50626157407407402</c:v>
                </c:pt>
                <c:pt idx="1354">
                  <c:v>0.50627314814814817</c:v>
                </c:pt>
                <c:pt idx="1355">
                  <c:v>0.50628472222222221</c:v>
                </c:pt>
                <c:pt idx="1356">
                  <c:v>0.50629629629629636</c:v>
                </c:pt>
                <c:pt idx="1357">
                  <c:v>0.50630787037037039</c:v>
                </c:pt>
                <c:pt idx="1358">
                  <c:v>0.50631944444444443</c:v>
                </c:pt>
                <c:pt idx="1359">
                  <c:v>0.50633101851851847</c:v>
                </c:pt>
                <c:pt idx="1360">
                  <c:v>0.50634259259259262</c:v>
                </c:pt>
                <c:pt idx="1361">
                  <c:v>0.50635416666666666</c:v>
                </c:pt>
                <c:pt idx="1362">
                  <c:v>0.50636574074074081</c:v>
                </c:pt>
                <c:pt idx="1363">
                  <c:v>0.50637731481481485</c:v>
                </c:pt>
                <c:pt idx="1364">
                  <c:v>0.50638888888888889</c:v>
                </c:pt>
                <c:pt idx="1365">
                  <c:v>0.50640046296296293</c:v>
                </c:pt>
                <c:pt idx="1366">
                  <c:v>0.50641203703703697</c:v>
                </c:pt>
                <c:pt idx="1367">
                  <c:v>0.50642361111111112</c:v>
                </c:pt>
                <c:pt idx="1368">
                  <c:v>0.50643518518518515</c:v>
                </c:pt>
                <c:pt idx="1369">
                  <c:v>0.5064467592592593</c:v>
                </c:pt>
                <c:pt idx="1370">
                  <c:v>0.50645833333333334</c:v>
                </c:pt>
                <c:pt idx="1371">
                  <c:v>0.50646990740740738</c:v>
                </c:pt>
                <c:pt idx="1372">
                  <c:v>0.50648148148148142</c:v>
                </c:pt>
                <c:pt idx="1373">
                  <c:v>0.50649305555555557</c:v>
                </c:pt>
                <c:pt idx="1374">
                  <c:v>0.50650462962962961</c:v>
                </c:pt>
                <c:pt idx="1375">
                  <c:v>0.50651620370370376</c:v>
                </c:pt>
                <c:pt idx="1376">
                  <c:v>0.5065277777777778</c:v>
                </c:pt>
                <c:pt idx="1377">
                  <c:v>0.50653935185185184</c:v>
                </c:pt>
                <c:pt idx="1378">
                  <c:v>0.50655092592592588</c:v>
                </c:pt>
                <c:pt idx="1379">
                  <c:v>0.50656250000000003</c:v>
                </c:pt>
                <c:pt idx="1380">
                  <c:v>0.50657407407407407</c:v>
                </c:pt>
                <c:pt idx="1381">
                  <c:v>0.50658564814814822</c:v>
                </c:pt>
                <c:pt idx="1382">
                  <c:v>0.50659722222222225</c:v>
                </c:pt>
                <c:pt idx="1383">
                  <c:v>0.50660879629629629</c:v>
                </c:pt>
                <c:pt idx="1384">
                  <c:v>0.50662037037037033</c:v>
                </c:pt>
                <c:pt idx="1385">
                  <c:v>0.50663194444444448</c:v>
                </c:pt>
                <c:pt idx="1386">
                  <c:v>0.50664351851851852</c:v>
                </c:pt>
                <c:pt idx="1387">
                  <c:v>0.50665509259259256</c:v>
                </c:pt>
                <c:pt idx="1388">
                  <c:v>0.50666666666666671</c:v>
                </c:pt>
                <c:pt idx="1389">
                  <c:v>0.50667824074074075</c:v>
                </c:pt>
                <c:pt idx="1390">
                  <c:v>0.50668981481481479</c:v>
                </c:pt>
                <c:pt idx="1391">
                  <c:v>0.50670138888888883</c:v>
                </c:pt>
                <c:pt idx="1392">
                  <c:v>0.50671296296296298</c:v>
                </c:pt>
                <c:pt idx="1393">
                  <c:v>0.50672453703703701</c:v>
                </c:pt>
                <c:pt idx="1394">
                  <c:v>0.50673611111111116</c:v>
                </c:pt>
                <c:pt idx="1395">
                  <c:v>0.5067476851851852</c:v>
                </c:pt>
                <c:pt idx="1396">
                  <c:v>0.50675925925925924</c:v>
                </c:pt>
                <c:pt idx="1397">
                  <c:v>0.50677083333333328</c:v>
                </c:pt>
                <c:pt idx="1398">
                  <c:v>0.50678240740740743</c:v>
                </c:pt>
                <c:pt idx="1399">
                  <c:v>0.50679398148148147</c:v>
                </c:pt>
                <c:pt idx="1400">
                  <c:v>0.50680555555555562</c:v>
                </c:pt>
                <c:pt idx="1401">
                  <c:v>0.50681712962962966</c:v>
                </c:pt>
                <c:pt idx="1402">
                  <c:v>0.5068287037037037</c:v>
                </c:pt>
                <c:pt idx="1403">
                  <c:v>0.50684027777777774</c:v>
                </c:pt>
                <c:pt idx="1404">
                  <c:v>0.50685185185185189</c:v>
                </c:pt>
                <c:pt idx="1405">
                  <c:v>0.50686342592592593</c:v>
                </c:pt>
                <c:pt idx="1406">
                  <c:v>0.50687499999999996</c:v>
                </c:pt>
                <c:pt idx="1407">
                  <c:v>0.50688657407407411</c:v>
                </c:pt>
                <c:pt idx="1408">
                  <c:v>0.50689814814814815</c:v>
                </c:pt>
                <c:pt idx="1409">
                  <c:v>0.50690972222222219</c:v>
                </c:pt>
                <c:pt idx="1410">
                  <c:v>0.50692129629629623</c:v>
                </c:pt>
                <c:pt idx="1411">
                  <c:v>0.50693287037037038</c:v>
                </c:pt>
                <c:pt idx="1412">
                  <c:v>0.50694444444444442</c:v>
                </c:pt>
                <c:pt idx="1413">
                  <c:v>0.50695601851851857</c:v>
                </c:pt>
                <c:pt idx="1414">
                  <c:v>0.50696759259259261</c:v>
                </c:pt>
                <c:pt idx="1415">
                  <c:v>0.50697916666666665</c:v>
                </c:pt>
                <c:pt idx="1416">
                  <c:v>0.50699074074074069</c:v>
                </c:pt>
                <c:pt idx="1417">
                  <c:v>0.50700231481481484</c:v>
                </c:pt>
                <c:pt idx="1418">
                  <c:v>0.50701388888888888</c:v>
                </c:pt>
                <c:pt idx="1419">
                  <c:v>0.50702546296296302</c:v>
                </c:pt>
                <c:pt idx="1420">
                  <c:v>0.50703703703703706</c:v>
                </c:pt>
                <c:pt idx="1421">
                  <c:v>0.5070486111111111</c:v>
                </c:pt>
                <c:pt idx="1422">
                  <c:v>0.50706018518518514</c:v>
                </c:pt>
                <c:pt idx="1423">
                  <c:v>0.50707175925925929</c:v>
                </c:pt>
                <c:pt idx="1424">
                  <c:v>0.50708333333333333</c:v>
                </c:pt>
                <c:pt idx="1425">
                  <c:v>0.50709490740740748</c:v>
                </c:pt>
                <c:pt idx="1426">
                  <c:v>0.50710648148148152</c:v>
                </c:pt>
                <c:pt idx="1427">
                  <c:v>0.50711805555555556</c:v>
                </c:pt>
                <c:pt idx="1428">
                  <c:v>0.5071296296296296</c:v>
                </c:pt>
                <c:pt idx="1429">
                  <c:v>0.50714120370370364</c:v>
                </c:pt>
                <c:pt idx="1430">
                  <c:v>0.50715277777777779</c:v>
                </c:pt>
                <c:pt idx="1431">
                  <c:v>0.50716435185185182</c:v>
                </c:pt>
                <c:pt idx="1432">
                  <c:v>0.50717592592592597</c:v>
                </c:pt>
                <c:pt idx="1433">
                  <c:v>0.50718750000000001</c:v>
                </c:pt>
                <c:pt idx="1434">
                  <c:v>0.50719907407407405</c:v>
                </c:pt>
                <c:pt idx="1435">
                  <c:v>0.50721064814814809</c:v>
                </c:pt>
                <c:pt idx="1436">
                  <c:v>0.50722222222222224</c:v>
                </c:pt>
                <c:pt idx="1437">
                  <c:v>0.50723379629629628</c:v>
                </c:pt>
                <c:pt idx="1438">
                  <c:v>0.50724537037037043</c:v>
                </c:pt>
                <c:pt idx="1439">
                  <c:v>0.50725694444444447</c:v>
                </c:pt>
                <c:pt idx="1440">
                  <c:v>0.50726851851851851</c:v>
                </c:pt>
                <c:pt idx="1441">
                  <c:v>0.50728009259259255</c:v>
                </c:pt>
                <c:pt idx="1442">
                  <c:v>0.5072916666666667</c:v>
                </c:pt>
                <c:pt idx="1443">
                  <c:v>0.50730324074074074</c:v>
                </c:pt>
                <c:pt idx="1444">
                  <c:v>0.50731481481481489</c:v>
                </c:pt>
                <c:pt idx="1445">
                  <c:v>0.50732638888888892</c:v>
                </c:pt>
                <c:pt idx="1446">
                  <c:v>0.50733796296296296</c:v>
                </c:pt>
                <c:pt idx="1447">
                  <c:v>0.507349537037037</c:v>
                </c:pt>
                <c:pt idx="1448">
                  <c:v>0.50736111111111104</c:v>
                </c:pt>
                <c:pt idx="1449">
                  <c:v>0.50737268518518519</c:v>
                </c:pt>
                <c:pt idx="1450">
                  <c:v>0.50738425925925923</c:v>
                </c:pt>
                <c:pt idx="1451">
                  <c:v>0.50739583333333338</c:v>
                </c:pt>
                <c:pt idx="1452">
                  <c:v>0.50740740740740742</c:v>
                </c:pt>
                <c:pt idx="1453">
                  <c:v>0.50741898148148146</c:v>
                </c:pt>
                <c:pt idx="1454">
                  <c:v>0.5074305555555555</c:v>
                </c:pt>
                <c:pt idx="1455">
                  <c:v>0.50744212962962965</c:v>
                </c:pt>
                <c:pt idx="1456">
                  <c:v>0.50745370370370368</c:v>
                </c:pt>
                <c:pt idx="1457">
                  <c:v>0.50746527777777783</c:v>
                </c:pt>
                <c:pt idx="1458">
                  <c:v>0.50747685185185187</c:v>
                </c:pt>
                <c:pt idx="1459">
                  <c:v>0.50748842592592591</c:v>
                </c:pt>
                <c:pt idx="1460">
                  <c:v>0.50749999999999995</c:v>
                </c:pt>
                <c:pt idx="1461">
                  <c:v>0.5075115740740741</c:v>
                </c:pt>
                <c:pt idx="1462">
                  <c:v>0.50752314814814814</c:v>
                </c:pt>
                <c:pt idx="1463">
                  <c:v>0.50753472222222229</c:v>
                </c:pt>
                <c:pt idx="1464">
                  <c:v>0.50754629629629633</c:v>
                </c:pt>
                <c:pt idx="1465">
                  <c:v>0.50755787037037037</c:v>
                </c:pt>
                <c:pt idx="1466">
                  <c:v>0.50756944444444441</c:v>
                </c:pt>
                <c:pt idx="1467">
                  <c:v>0.50758101851851845</c:v>
                </c:pt>
                <c:pt idx="1468">
                  <c:v>0.5075925925925926</c:v>
                </c:pt>
                <c:pt idx="1469">
                  <c:v>0.50760416666666663</c:v>
                </c:pt>
                <c:pt idx="1470">
                  <c:v>0.50761574074074078</c:v>
                </c:pt>
                <c:pt idx="1471">
                  <c:v>0.50762731481481482</c:v>
                </c:pt>
                <c:pt idx="1472">
                  <c:v>0.50763888888888886</c:v>
                </c:pt>
                <c:pt idx="1473">
                  <c:v>0.5076504629629629</c:v>
                </c:pt>
                <c:pt idx="1474">
                  <c:v>0.50766203703703705</c:v>
                </c:pt>
                <c:pt idx="1475">
                  <c:v>0.50767361111111109</c:v>
                </c:pt>
                <c:pt idx="1476">
                  <c:v>0.50768518518518524</c:v>
                </c:pt>
                <c:pt idx="1477">
                  <c:v>0.50769675925925928</c:v>
                </c:pt>
                <c:pt idx="1478">
                  <c:v>0.50770833333333332</c:v>
                </c:pt>
                <c:pt idx="1479">
                  <c:v>0.50771990740740736</c:v>
                </c:pt>
                <c:pt idx="1480">
                  <c:v>0.50773148148148151</c:v>
                </c:pt>
                <c:pt idx="1481">
                  <c:v>0.50774305555555554</c:v>
                </c:pt>
                <c:pt idx="1482">
                  <c:v>0.50775462962962969</c:v>
                </c:pt>
                <c:pt idx="1483">
                  <c:v>0.50776620370370373</c:v>
                </c:pt>
                <c:pt idx="1484">
                  <c:v>0.50777777777777777</c:v>
                </c:pt>
                <c:pt idx="1485">
                  <c:v>0.50778935185185181</c:v>
                </c:pt>
                <c:pt idx="1486">
                  <c:v>0.50780092592592596</c:v>
                </c:pt>
                <c:pt idx="1487">
                  <c:v>0.5078125</c:v>
                </c:pt>
                <c:pt idx="1488">
                  <c:v>0.50782407407407404</c:v>
                </c:pt>
                <c:pt idx="1489">
                  <c:v>0.50783564814814819</c:v>
                </c:pt>
                <c:pt idx="1490">
                  <c:v>0.50784722222222223</c:v>
                </c:pt>
                <c:pt idx="1491">
                  <c:v>0.50785879629629627</c:v>
                </c:pt>
                <c:pt idx="1492">
                  <c:v>0.50787037037037031</c:v>
                </c:pt>
                <c:pt idx="1493">
                  <c:v>0.50788194444444446</c:v>
                </c:pt>
                <c:pt idx="1494">
                  <c:v>0.50789351851851849</c:v>
                </c:pt>
                <c:pt idx="1495">
                  <c:v>0.50790509259259264</c:v>
                </c:pt>
                <c:pt idx="1496">
                  <c:v>0.50791666666666668</c:v>
                </c:pt>
                <c:pt idx="1497">
                  <c:v>0.50792824074074072</c:v>
                </c:pt>
                <c:pt idx="1498">
                  <c:v>0.50793981481481476</c:v>
                </c:pt>
                <c:pt idx="1499">
                  <c:v>0.50795138888888891</c:v>
                </c:pt>
                <c:pt idx="1500">
                  <c:v>0.50796296296296295</c:v>
                </c:pt>
                <c:pt idx="1501">
                  <c:v>0.5079745370370371</c:v>
                </c:pt>
                <c:pt idx="1502">
                  <c:v>0.50798611111111114</c:v>
                </c:pt>
                <c:pt idx="1503">
                  <c:v>0.50799768518518518</c:v>
                </c:pt>
                <c:pt idx="1504">
                  <c:v>0.50800925925925922</c:v>
                </c:pt>
                <c:pt idx="1505">
                  <c:v>0.50802083333333337</c:v>
                </c:pt>
                <c:pt idx="1506">
                  <c:v>0.5080324074074074</c:v>
                </c:pt>
                <c:pt idx="1507">
                  <c:v>0.50804398148148155</c:v>
                </c:pt>
                <c:pt idx="1508">
                  <c:v>0.50805555555555559</c:v>
                </c:pt>
                <c:pt idx="1509">
                  <c:v>0.50806712962962963</c:v>
                </c:pt>
                <c:pt idx="1510">
                  <c:v>0.50807870370370367</c:v>
                </c:pt>
                <c:pt idx="1511">
                  <c:v>0.50809027777777771</c:v>
                </c:pt>
                <c:pt idx="1512">
                  <c:v>0.50810185185185186</c:v>
                </c:pt>
                <c:pt idx="1513">
                  <c:v>0.5081134259259259</c:v>
                </c:pt>
                <c:pt idx="1514">
                  <c:v>0.50812500000000005</c:v>
                </c:pt>
                <c:pt idx="1515">
                  <c:v>0.50813657407407409</c:v>
                </c:pt>
                <c:pt idx="1516">
                  <c:v>0.50814814814814813</c:v>
                </c:pt>
                <c:pt idx="1517">
                  <c:v>0.50815972222222217</c:v>
                </c:pt>
                <c:pt idx="1518">
                  <c:v>0.50817129629629632</c:v>
                </c:pt>
                <c:pt idx="1519">
                  <c:v>0.50818287037037035</c:v>
                </c:pt>
                <c:pt idx="1520">
                  <c:v>0.5081944444444445</c:v>
                </c:pt>
                <c:pt idx="1521">
                  <c:v>0.50820601851851854</c:v>
                </c:pt>
                <c:pt idx="1522">
                  <c:v>0.50821759259259258</c:v>
                </c:pt>
                <c:pt idx="1523">
                  <c:v>0.50822916666666662</c:v>
                </c:pt>
                <c:pt idx="1524">
                  <c:v>0.50824074074074077</c:v>
                </c:pt>
                <c:pt idx="1525">
                  <c:v>0.50825231481481481</c:v>
                </c:pt>
                <c:pt idx="1526">
                  <c:v>0.50826388888888896</c:v>
                </c:pt>
                <c:pt idx="1527">
                  <c:v>0.508275462962963</c:v>
                </c:pt>
                <c:pt idx="1528">
                  <c:v>0.50828703703703704</c:v>
                </c:pt>
                <c:pt idx="1529">
                  <c:v>0.50829861111111108</c:v>
                </c:pt>
                <c:pt idx="1530">
                  <c:v>0.50831018518518511</c:v>
                </c:pt>
                <c:pt idx="1531">
                  <c:v>0.50832175925925926</c:v>
                </c:pt>
                <c:pt idx="1532">
                  <c:v>0.5083333333333333</c:v>
                </c:pt>
                <c:pt idx="1533">
                  <c:v>0.50834490740740745</c:v>
                </c:pt>
                <c:pt idx="1534">
                  <c:v>0.50835648148148149</c:v>
                </c:pt>
                <c:pt idx="1535">
                  <c:v>0.50836805555555553</c:v>
                </c:pt>
                <c:pt idx="1536">
                  <c:v>0.50837962962962957</c:v>
                </c:pt>
                <c:pt idx="1537">
                  <c:v>0.50839120370370372</c:v>
                </c:pt>
                <c:pt idx="1538">
                  <c:v>0.50840277777777776</c:v>
                </c:pt>
                <c:pt idx="1539">
                  <c:v>0.50841435185185191</c:v>
                </c:pt>
                <c:pt idx="1540">
                  <c:v>0.50842592592592595</c:v>
                </c:pt>
                <c:pt idx="1541">
                  <c:v>0.50843749999999999</c:v>
                </c:pt>
                <c:pt idx="1542">
                  <c:v>0.50844907407407403</c:v>
                </c:pt>
                <c:pt idx="1543">
                  <c:v>0.50846064814814818</c:v>
                </c:pt>
                <c:pt idx="1544">
                  <c:v>0.50847222222222221</c:v>
                </c:pt>
                <c:pt idx="1545">
                  <c:v>0.50848379629629636</c:v>
                </c:pt>
                <c:pt idx="1546">
                  <c:v>0.5084953703703704</c:v>
                </c:pt>
                <c:pt idx="1547">
                  <c:v>0.50850694444444444</c:v>
                </c:pt>
                <c:pt idx="1548">
                  <c:v>0.50851851851851848</c:v>
                </c:pt>
                <c:pt idx="1549">
                  <c:v>0.50853009259259252</c:v>
                </c:pt>
                <c:pt idx="1550">
                  <c:v>0.50854166666666667</c:v>
                </c:pt>
                <c:pt idx="1551">
                  <c:v>0.50855324074074071</c:v>
                </c:pt>
                <c:pt idx="1552">
                  <c:v>0.50856481481481486</c:v>
                </c:pt>
                <c:pt idx="1553">
                  <c:v>0.5085763888888889</c:v>
                </c:pt>
                <c:pt idx="1554">
                  <c:v>0.50858796296296294</c:v>
                </c:pt>
                <c:pt idx="1555">
                  <c:v>0.50859953703703698</c:v>
                </c:pt>
                <c:pt idx="1556">
                  <c:v>0.50861111111111112</c:v>
                </c:pt>
                <c:pt idx="1557">
                  <c:v>0.50862268518518516</c:v>
                </c:pt>
                <c:pt idx="1558">
                  <c:v>0.50863425925925931</c:v>
                </c:pt>
                <c:pt idx="1559">
                  <c:v>0.50864583333333335</c:v>
                </c:pt>
                <c:pt idx="1560">
                  <c:v>0.50865740740740739</c:v>
                </c:pt>
                <c:pt idx="1561">
                  <c:v>0.50866898148148143</c:v>
                </c:pt>
                <c:pt idx="1562">
                  <c:v>0.50868055555555558</c:v>
                </c:pt>
                <c:pt idx="1563">
                  <c:v>0.50869212962962962</c:v>
                </c:pt>
                <c:pt idx="1564">
                  <c:v>0.50870370370370377</c:v>
                </c:pt>
                <c:pt idx="1565">
                  <c:v>0.50871527777777781</c:v>
                </c:pt>
                <c:pt idx="1566">
                  <c:v>0.50872685185185185</c:v>
                </c:pt>
                <c:pt idx="1567">
                  <c:v>0.50873842592592589</c:v>
                </c:pt>
                <c:pt idx="1568">
                  <c:v>0.50875000000000004</c:v>
                </c:pt>
                <c:pt idx="1569">
                  <c:v>0.50876157407407407</c:v>
                </c:pt>
                <c:pt idx="1570">
                  <c:v>0.50877314814814811</c:v>
                </c:pt>
                <c:pt idx="1571">
                  <c:v>0.50878472222222226</c:v>
                </c:pt>
                <c:pt idx="1572">
                  <c:v>0.5087962962962963</c:v>
                </c:pt>
                <c:pt idx="1573">
                  <c:v>0.50880787037037034</c:v>
                </c:pt>
                <c:pt idx="1574">
                  <c:v>0.50881944444444438</c:v>
                </c:pt>
                <c:pt idx="1575">
                  <c:v>0.50883101851851853</c:v>
                </c:pt>
                <c:pt idx="1576">
                  <c:v>0.50884259259259257</c:v>
                </c:pt>
                <c:pt idx="1577">
                  <c:v>0.50885416666666672</c:v>
                </c:pt>
                <c:pt idx="1578">
                  <c:v>0.50886574074074076</c:v>
                </c:pt>
                <c:pt idx="1579">
                  <c:v>0.5088773148148148</c:v>
                </c:pt>
                <c:pt idx="1580">
                  <c:v>0.50888888888888884</c:v>
                </c:pt>
                <c:pt idx="1581">
                  <c:v>0.50890046296296299</c:v>
                </c:pt>
                <c:pt idx="1582">
                  <c:v>0.50891203703703702</c:v>
                </c:pt>
                <c:pt idx="1583">
                  <c:v>0.50892361111111117</c:v>
                </c:pt>
                <c:pt idx="1584">
                  <c:v>0.50893518518518521</c:v>
                </c:pt>
                <c:pt idx="1585">
                  <c:v>0.50894675925925925</c:v>
                </c:pt>
                <c:pt idx="1586">
                  <c:v>0.50895833333333329</c:v>
                </c:pt>
                <c:pt idx="1587">
                  <c:v>0.50896990740740744</c:v>
                </c:pt>
                <c:pt idx="1588">
                  <c:v>0.50898148148148148</c:v>
                </c:pt>
                <c:pt idx="1589">
                  <c:v>0.50899305555555552</c:v>
                </c:pt>
                <c:pt idx="1590">
                  <c:v>0.50900462962962967</c:v>
                </c:pt>
                <c:pt idx="1591">
                  <c:v>0.50901620370370371</c:v>
                </c:pt>
                <c:pt idx="1592">
                  <c:v>0.50902777777777775</c:v>
                </c:pt>
                <c:pt idx="1593">
                  <c:v>0.50903935185185178</c:v>
                </c:pt>
                <c:pt idx="1594">
                  <c:v>0.50905092592592593</c:v>
                </c:pt>
                <c:pt idx="1595">
                  <c:v>0.50906249999999997</c:v>
                </c:pt>
                <c:pt idx="1596">
                  <c:v>0.50907407407407412</c:v>
                </c:pt>
                <c:pt idx="1597">
                  <c:v>0.50908564814814816</c:v>
                </c:pt>
                <c:pt idx="1598">
                  <c:v>0.5090972222222222</c:v>
                </c:pt>
                <c:pt idx="1599">
                  <c:v>0.50910879629629624</c:v>
                </c:pt>
                <c:pt idx="1600">
                  <c:v>0.50912037037037039</c:v>
                </c:pt>
                <c:pt idx="1601">
                  <c:v>0.50913194444444443</c:v>
                </c:pt>
                <c:pt idx="1602">
                  <c:v>0.50914351851851858</c:v>
                </c:pt>
                <c:pt idx="1603">
                  <c:v>0.50915509259259262</c:v>
                </c:pt>
                <c:pt idx="1604">
                  <c:v>0.50916666666666666</c:v>
                </c:pt>
                <c:pt idx="1605">
                  <c:v>0.5091782407407407</c:v>
                </c:pt>
                <c:pt idx="1606">
                  <c:v>0.50918981481481485</c:v>
                </c:pt>
                <c:pt idx="1607">
                  <c:v>0.50920138888888888</c:v>
                </c:pt>
                <c:pt idx="1608">
                  <c:v>0.50921296296296303</c:v>
                </c:pt>
                <c:pt idx="1609">
                  <c:v>0.50922453703703707</c:v>
                </c:pt>
                <c:pt idx="1610">
                  <c:v>0.50923611111111111</c:v>
                </c:pt>
                <c:pt idx="1611">
                  <c:v>0.50924768518518515</c:v>
                </c:pt>
                <c:pt idx="1612">
                  <c:v>0.50925925925925919</c:v>
                </c:pt>
                <c:pt idx="1613">
                  <c:v>0.50927083333333334</c:v>
                </c:pt>
                <c:pt idx="1614">
                  <c:v>0.50928240740740738</c:v>
                </c:pt>
                <c:pt idx="1615">
                  <c:v>0.50929398148148153</c:v>
                </c:pt>
                <c:pt idx="1616">
                  <c:v>0.50930555555555557</c:v>
                </c:pt>
                <c:pt idx="1617">
                  <c:v>0.50931712962962961</c:v>
                </c:pt>
                <c:pt idx="1618">
                  <c:v>0.50932870370370364</c:v>
                </c:pt>
                <c:pt idx="1619">
                  <c:v>0.50934027777777779</c:v>
                </c:pt>
                <c:pt idx="1620">
                  <c:v>0.50935185185185183</c:v>
                </c:pt>
                <c:pt idx="1621">
                  <c:v>0.50936342592592598</c:v>
                </c:pt>
                <c:pt idx="1622">
                  <c:v>0.50937500000000002</c:v>
                </c:pt>
                <c:pt idx="1623">
                  <c:v>0.50938657407407406</c:v>
                </c:pt>
                <c:pt idx="1624">
                  <c:v>0.5093981481481481</c:v>
                </c:pt>
                <c:pt idx="1625">
                  <c:v>0.50940972222222225</c:v>
                </c:pt>
                <c:pt idx="1626">
                  <c:v>0.50942129629629629</c:v>
                </c:pt>
                <c:pt idx="1627">
                  <c:v>0.50943287037037044</c:v>
                </c:pt>
                <c:pt idx="1628">
                  <c:v>0.50944444444444448</c:v>
                </c:pt>
                <c:pt idx="1629">
                  <c:v>0.50945601851851852</c:v>
                </c:pt>
                <c:pt idx="1630">
                  <c:v>0.50946759259259256</c:v>
                </c:pt>
                <c:pt idx="1631">
                  <c:v>0.50947916666666659</c:v>
                </c:pt>
                <c:pt idx="1632">
                  <c:v>0.50949074074074074</c:v>
                </c:pt>
                <c:pt idx="1633">
                  <c:v>0.50950231481481478</c:v>
                </c:pt>
                <c:pt idx="1634">
                  <c:v>0.50951388888888893</c:v>
                </c:pt>
                <c:pt idx="1635">
                  <c:v>0.50952546296296297</c:v>
                </c:pt>
                <c:pt idx="1636">
                  <c:v>0.50953703703703701</c:v>
                </c:pt>
                <c:pt idx="1637">
                  <c:v>0.50954861111111105</c:v>
                </c:pt>
                <c:pt idx="1638">
                  <c:v>0.5095601851851852</c:v>
                </c:pt>
                <c:pt idx="1639">
                  <c:v>0.50957175925925924</c:v>
                </c:pt>
                <c:pt idx="1640">
                  <c:v>0.50958333333333339</c:v>
                </c:pt>
                <c:pt idx="1641">
                  <c:v>0.50959490740740743</c:v>
                </c:pt>
                <c:pt idx="1642">
                  <c:v>0.50960648148148147</c:v>
                </c:pt>
                <c:pt idx="1643">
                  <c:v>0.5096180555555555</c:v>
                </c:pt>
                <c:pt idx="1644">
                  <c:v>0.50962962962962965</c:v>
                </c:pt>
                <c:pt idx="1645">
                  <c:v>0.50964120370370369</c:v>
                </c:pt>
                <c:pt idx="1646">
                  <c:v>0.50965277777777784</c:v>
                </c:pt>
                <c:pt idx="1647">
                  <c:v>0.50966435185185188</c:v>
                </c:pt>
                <c:pt idx="1648">
                  <c:v>0.50967592592592592</c:v>
                </c:pt>
                <c:pt idx="1649">
                  <c:v>0.50968749999999996</c:v>
                </c:pt>
                <c:pt idx="1650">
                  <c:v>0.50969907407407411</c:v>
                </c:pt>
                <c:pt idx="1651">
                  <c:v>0.50971064814814815</c:v>
                </c:pt>
                <c:pt idx="1652">
                  <c:v>0.50972222222222219</c:v>
                </c:pt>
                <c:pt idx="1653">
                  <c:v>0.50973379629629634</c:v>
                </c:pt>
                <c:pt idx="1654">
                  <c:v>0.50974537037037038</c:v>
                </c:pt>
                <c:pt idx="1655">
                  <c:v>0.50975694444444442</c:v>
                </c:pt>
                <c:pt idx="1656">
                  <c:v>0.50976851851851845</c:v>
                </c:pt>
                <c:pt idx="1657">
                  <c:v>0.5097800925925926</c:v>
                </c:pt>
                <c:pt idx="1658">
                  <c:v>0.50979166666666664</c:v>
                </c:pt>
                <c:pt idx="1659">
                  <c:v>0.50980324074074079</c:v>
                </c:pt>
                <c:pt idx="1660">
                  <c:v>0.50981481481481483</c:v>
                </c:pt>
                <c:pt idx="1661">
                  <c:v>0.50982638888888887</c:v>
                </c:pt>
                <c:pt idx="1662">
                  <c:v>0.50983796296296291</c:v>
                </c:pt>
                <c:pt idx="1663">
                  <c:v>0.50984953703703706</c:v>
                </c:pt>
                <c:pt idx="1664">
                  <c:v>0.5098611111111111</c:v>
                </c:pt>
                <c:pt idx="1665">
                  <c:v>0.50987268518518525</c:v>
                </c:pt>
                <c:pt idx="1666">
                  <c:v>0.50988425925925929</c:v>
                </c:pt>
                <c:pt idx="1667">
                  <c:v>0.50989583333333333</c:v>
                </c:pt>
                <c:pt idx="1668">
                  <c:v>0.50990740740740736</c:v>
                </c:pt>
                <c:pt idx="1669">
                  <c:v>0.50991898148148151</c:v>
                </c:pt>
                <c:pt idx="1670">
                  <c:v>0.50993055555555555</c:v>
                </c:pt>
                <c:pt idx="1671">
                  <c:v>0.5099421296296297</c:v>
                </c:pt>
                <c:pt idx="1672">
                  <c:v>0.50995370370370374</c:v>
                </c:pt>
                <c:pt idx="1673">
                  <c:v>0.50996527777777778</c:v>
                </c:pt>
                <c:pt idx="1674">
                  <c:v>0.50997685185185182</c:v>
                </c:pt>
                <c:pt idx="1675">
                  <c:v>0.50998842592592586</c:v>
                </c:pt>
                <c:pt idx="1676">
                  <c:v>0.51</c:v>
                </c:pt>
                <c:pt idx="1677">
                  <c:v>0.51001157407407405</c:v>
                </c:pt>
                <c:pt idx="1678">
                  <c:v>0.5100231481481482</c:v>
                </c:pt>
                <c:pt idx="1679">
                  <c:v>0.51003472222222224</c:v>
                </c:pt>
                <c:pt idx="1680">
                  <c:v>0.51004629629629628</c:v>
                </c:pt>
                <c:pt idx="1681">
                  <c:v>0.51005787037037031</c:v>
                </c:pt>
                <c:pt idx="1682">
                  <c:v>0.51006944444444446</c:v>
                </c:pt>
                <c:pt idx="1683">
                  <c:v>0.5100810185185185</c:v>
                </c:pt>
                <c:pt idx="1684">
                  <c:v>0.51009259259259265</c:v>
                </c:pt>
                <c:pt idx="1685">
                  <c:v>0.51010416666666669</c:v>
                </c:pt>
                <c:pt idx="1686">
                  <c:v>0.51011574074074073</c:v>
                </c:pt>
                <c:pt idx="1687">
                  <c:v>0.51012731481481477</c:v>
                </c:pt>
                <c:pt idx="1688">
                  <c:v>0.51013888888888892</c:v>
                </c:pt>
                <c:pt idx="1689">
                  <c:v>0.51015046296296296</c:v>
                </c:pt>
                <c:pt idx="1690">
                  <c:v>0.51016203703703711</c:v>
                </c:pt>
                <c:pt idx="1691">
                  <c:v>0.51017361111111115</c:v>
                </c:pt>
                <c:pt idx="1692">
                  <c:v>0.51018518518518519</c:v>
                </c:pt>
                <c:pt idx="1693">
                  <c:v>0.51019675925925922</c:v>
                </c:pt>
                <c:pt idx="1694">
                  <c:v>0.51020833333333326</c:v>
                </c:pt>
                <c:pt idx="1695">
                  <c:v>0.51021990740740741</c:v>
                </c:pt>
                <c:pt idx="1696">
                  <c:v>0.51023148148148145</c:v>
                </c:pt>
                <c:pt idx="1697">
                  <c:v>0.5102430555555556</c:v>
                </c:pt>
                <c:pt idx="1698">
                  <c:v>0.51025462962962964</c:v>
                </c:pt>
                <c:pt idx="1699">
                  <c:v>0.51026620370370368</c:v>
                </c:pt>
                <c:pt idx="1700">
                  <c:v>0.51027777777777772</c:v>
                </c:pt>
                <c:pt idx="1701">
                  <c:v>0.51028935185185187</c:v>
                </c:pt>
                <c:pt idx="1702">
                  <c:v>0.51030092592592591</c:v>
                </c:pt>
                <c:pt idx="1703">
                  <c:v>0.51031250000000006</c:v>
                </c:pt>
                <c:pt idx="1704">
                  <c:v>0.5103240740740741</c:v>
                </c:pt>
                <c:pt idx="1705">
                  <c:v>0.51033564814814814</c:v>
                </c:pt>
                <c:pt idx="1706">
                  <c:v>0.51034722222222217</c:v>
                </c:pt>
                <c:pt idx="1707">
                  <c:v>0.51035879629629632</c:v>
                </c:pt>
                <c:pt idx="1708">
                  <c:v>0.51037037037037036</c:v>
                </c:pt>
                <c:pt idx="1709">
                  <c:v>0.51038194444444451</c:v>
                </c:pt>
                <c:pt idx="1710">
                  <c:v>0.51039351851851855</c:v>
                </c:pt>
                <c:pt idx="1711">
                  <c:v>0.51040509259259259</c:v>
                </c:pt>
                <c:pt idx="1712">
                  <c:v>0.51041666666666663</c:v>
                </c:pt>
                <c:pt idx="1713">
                  <c:v>0.51042824074074067</c:v>
                </c:pt>
                <c:pt idx="1714">
                  <c:v>0.51043981481481482</c:v>
                </c:pt>
                <c:pt idx="1715">
                  <c:v>0.51045138888888886</c:v>
                </c:pt>
                <c:pt idx="1716">
                  <c:v>0.51046296296296301</c:v>
                </c:pt>
                <c:pt idx="1717">
                  <c:v>0.51047453703703705</c:v>
                </c:pt>
                <c:pt idx="1718">
                  <c:v>0.51048611111111108</c:v>
                </c:pt>
                <c:pt idx="1719">
                  <c:v>0.51049768518518512</c:v>
                </c:pt>
                <c:pt idx="1720">
                  <c:v>0.51050925925925927</c:v>
                </c:pt>
                <c:pt idx="1721">
                  <c:v>0.51052083333333331</c:v>
                </c:pt>
                <c:pt idx="1722">
                  <c:v>0.51053240740740746</c:v>
                </c:pt>
                <c:pt idx="1723">
                  <c:v>0.5105439814814815</c:v>
                </c:pt>
                <c:pt idx="1724">
                  <c:v>0.51055555555555554</c:v>
                </c:pt>
                <c:pt idx="1725">
                  <c:v>0.51056712962962958</c:v>
                </c:pt>
                <c:pt idx="1726">
                  <c:v>0.51057870370370373</c:v>
                </c:pt>
                <c:pt idx="1727">
                  <c:v>0.51059027777777777</c:v>
                </c:pt>
                <c:pt idx="1728">
                  <c:v>0.51060185185185192</c:v>
                </c:pt>
                <c:pt idx="1729">
                  <c:v>0.51061342592592596</c:v>
                </c:pt>
                <c:pt idx="1730">
                  <c:v>0.510625</c:v>
                </c:pt>
                <c:pt idx="1731">
                  <c:v>0.51063657407407403</c:v>
                </c:pt>
                <c:pt idx="1732">
                  <c:v>0.51064814814814818</c:v>
                </c:pt>
                <c:pt idx="1733">
                  <c:v>0.51065972222222222</c:v>
                </c:pt>
                <c:pt idx="1734">
                  <c:v>0.51067129629629626</c:v>
                </c:pt>
                <c:pt idx="1735">
                  <c:v>0.51068287037037041</c:v>
                </c:pt>
                <c:pt idx="1736">
                  <c:v>0.51069444444444445</c:v>
                </c:pt>
                <c:pt idx="1737">
                  <c:v>0.51070601851851849</c:v>
                </c:pt>
                <c:pt idx="1738">
                  <c:v>0.51071759259259253</c:v>
                </c:pt>
                <c:pt idx="1739">
                  <c:v>0.51072916666666668</c:v>
                </c:pt>
                <c:pt idx="1740">
                  <c:v>0.51074074074074072</c:v>
                </c:pt>
                <c:pt idx="1741">
                  <c:v>0.51075231481481487</c:v>
                </c:pt>
                <c:pt idx="1742">
                  <c:v>0.51076388888888891</c:v>
                </c:pt>
                <c:pt idx="1743">
                  <c:v>0.51077546296296295</c:v>
                </c:pt>
                <c:pt idx="1744">
                  <c:v>0.51078703703703698</c:v>
                </c:pt>
                <c:pt idx="1745">
                  <c:v>0.51079861111111113</c:v>
                </c:pt>
                <c:pt idx="1746">
                  <c:v>0.51081018518518517</c:v>
                </c:pt>
                <c:pt idx="1747">
                  <c:v>0.51082175925925932</c:v>
                </c:pt>
                <c:pt idx="1748">
                  <c:v>0.51083333333333336</c:v>
                </c:pt>
                <c:pt idx="1749">
                  <c:v>0.5108449074074074</c:v>
                </c:pt>
                <c:pt idx="1750">
                  <c:v>0.51085648148148144</c:v>
                </c:pt>
                <c:pt idx="1751">
                  <c:v>0.51086805555555559</c:v>
                </c:pt>
                <c:pt idx="1752">
                  <c:v>0.51087962962962963</c:v>
                </c:pt>
                <c:pt idx="1753">
                  <c:v>0.51089120370370367</c:v>
                </c:pt>
                <c:pt idx="1754">
                  <c:v>0.51090277777777782</c:v>
                </c:pt>
                <c:pt idx="1755">
                  <c:v>0.51091435185185186</c:v>
                </c:pt>
                <c:pt idx="1756">
                  <c:v>0.51092592592592589</c:v>
                </c:pt>
                <c:pt idx="1757">
                  <c:v>0.51093749999999993</c:v>
                </c:pt>
                <c:pt idx="1758">
                  <c:v>0.51094907407407408</c:v>
                </c:pt>
                <c:pt idx="1759">
                  <c:v>0.51096064814814812</c:v>
                </c:pt>
                <c:pt idx="1760">
                  <c:v>0.51097222222222227</c:v>
                </c:pt>
                <c:pt idx="1761">
                  <c:v>0.51098379629629631</c:v>
                </c:pt>
                <c:pt idx="1762">
                  <c:v>0.51099537037037035</c:v>
                </c:pt>
                <c:pt idx="1763">
                  <c:v>0.51100694444444439</c:v>
                </c:pt>
                <c:pt idx="1764">
                  <c:v>0.51101851851851854</c:v>
                </c:pt>
                <c:pt idx="1765">
                  <c:v>0.51103009259259258</c:v>
                </c:pt>
                <c:pt idx="1766">
                  <c:v>0.51104166666666673</c:v>
                </c:pt>
                <c:pt idx="1767">
                  <c:v>0.51105324074074077</c:v>
                </c:pt>
                <c:pt idx="1768">
                  <c:v>0.51106481481481481</c:v>
                </c:pt>
                <c:pt idx="1769">
                  <c:v>0.51107638888888884</c:v>
                </c:pt>
                <c:pt idx="1770">
                  <c:v>0.51108796296296299</c:v>
                </c:pt>
                <c:pt idx="1771">
                  <c:v>0.51109953703703703</c:v>
                </c:pt>
                <c:pt idx="1772">
                  <c:v>0.51111111111111118</c:v>
                </c:pt>
                <c:pt idx="1773">
                  <c:v>0.51112268518518522</c:v>
                </c:pt>
                <c:pt idx="1774">
                  <c:v>0.51113425925925926</c:v>
                </c:pt>
                <c:pt idx="1775">
                  <c:v>0.5111458333333333</c:v>
                </c:pt>
                <c:pt idx="1776">
                  <c:v>0.51115740740740734</c:v>
                </c:pt>
                <c:pt idx="1777">
                  <c:v>0.51116898148148149</c:v>
                </c:pt>
                <c:pt idx="1778">
                  <c:v>0.51118055555555553</c:v>
                </c:pt>
                <c:pt idx="1779">
                  <c:v>0.51119212962962968</c:v>
                </c:pt>
                <c:pt idx="1780">
                  <c:v>0.51120370370370372</c:v>
                </c:pt>
                <c:pt idx="1781">
                  <c:v>0.51121527777777775</c:v>
                </c:pt>
                <c:pt idx="1782">
                  <c:v>0.51122685185185179</c:v>
                </c:pt>
                <c:pt idx="1783">
                  <c:v>0.51123842592592594</c:v>
                </c:pt>
                <c:pt idx="1784">
                  <c:v>0.51124999999999998</c:v>
                </c:pt>
                <c:pt idx="1785">
                  <c:v>0.51126157407407413</c:v>
                </c:pt>
                <c:pt idx="1786">
                  <c:v>0.51127314814814817</c:v>
                </c:pt>
                <c:pt idx="1787">
                  <c:v>0.51128472222222221</c:v>
                </c:pt>
                <c:pt idx="1788">
                  <c:v>0.51129629629629625</c:v>
                </c:pt>
                <c:pt idx="1789">
                  <c:v>0.5113078703703704</c:v>
                </c:pt>
                <c:pt idx="1790">
                  <c:v>0.51131944444444444</c:v>
                </c:pt>
                <c:pt idx="1791">
                  <c:v>0.51133101851851859</c:v>
                </c:pt>
                <c:pt idx="1792">
                  <c:v>0.51134259259259263</c:v>
                </c:pt>
                <c:pt idx="1793">
                  <c:v>0.51135416666666667</c:v>
                </c:pt>
                <c:pt idx="1794">
                  <c:v>0.5113657407407407</c:v>
                </c:pt>
                <c:pt idx="1795">
                  <c:v>0.51137731481481474</c:v>
                </c:pt>
                <c:pt idx="1796">
                  <c:v>0.51138888888888889</c:v>
                </c:pt>
                <c:pt idx="1797">
                  <c:v>0.51140046296296293</c:v>
                </c:pt>
                <c:pt idx="1798">
                  <c:v>0.51141203703703708</c:v>
                </c:pt>
                <c:pt idx="1799">
                  <c:v>0.51142361111111112</c:v>
                </c:pt>
                <c:pt idx="1800">
                  <c:v>0.51143518518518516</c:v>
                </c:pt>
                <c:pt idx="1801">
                  <c:v>0.5114467592592592</c:v>
                </c:pt>
                <c:pt idx="1802">
                  <c:v>0.51145833333333335</c:v>
                </c:pt>
                <c:pt idx="1803">
                  <c:v>0.51146990740740739</c:v>
                </c:pt>
                <c:pt idx="1804">
                  <c:v>0.51148148148148154</c:v>
                </c:pt>
                <c:pt idx="1805">
                  <c:v>0.51149305555555558</c:v>
                </c:pt>
                <c:pt idx="1806">
                  <c:v>0.51150462962962961</c:v>
                </c:pt>
                <c:pt idx="1807">
                  <c:v>0.51151620370370365</c:v>
                </c:pt>
                <c:pt idx="1808">
                  <c:v>0.5115277777777778</c:v>
                </c:pt>
                <c:pt idx="1809">
                  <c:v>0.51153935185185184</c:v>
                </c:pt>
                <c:pt idx="1810">
                  <c:v>0.51155092592592599</c:v>
                </c:pt>
                <c:pt idx="1811">
                  <c:v>0.51156250000000003</c:v>
                </c:pt>
                <c:pt idx="1812">
                  <c:v>0.51157407407407407</c:v>
                </c:pt>
                <c:pt idx="1813">
                  <c:v>0.51158564814814811</c:v>
                </c:pt>
                <c:pt idx="1814">
                  <c:v>0.51159722222222215</c:v>
                </c:pt>
                <c:pt idx="1815">
                  <c:v>0.5116087962962963</c:v>
                </c:pt>
                <c:pt idx="1816">
                  <c:v>0.51162037037037034</c:v>
                </c:pt>
                <c:pt idx="1817">
                  <c:v>0.51163194444444449</c:v>
                </c:pt>
                <c:pt idx="1818">
                  <c:v>0.51164351851851853</c:v>
                </c:pt>
                <c:pt idx="1819">
                  <c:v>0.51165509259259256</c:v>
                </c:pt>
                <c:pt idx="1820">
                  <c:v>0.5116666666666666</c:v>
                </c:pt>
                <c:pt idx="1821">
                  <c:v>0.51167824074074075</c:v>
                </c:pt>
                <c:pt idx="1822">
                  <c:v>0.51168981481481479</c:v>
                </c:pt>
                <c:pt idx="1823">
                  <c:v>0.51170138888888894</c:v>
                </c:pt>
                <c:pt idx="1824">
                  <c:v>0.51171296296296298</c:v>
                </c:pt>
                <c:pt idx="1825">
                  <c:v>0.51172453703703702</c:v>
                </c:pt>
                <c:pt idx="1826">
                  <c:v>0.51173611111111106</c:v>
                </c:pt>
                <c:pt idx="1827">
                  <c:v>0.51174768518518521</c:v>
                </c:pt>
                <c:pt idx="1828">
                  <c:v>0.51175925925925925</c:v>
                </c:pt>
                <c:pt idx="1829">
                  <c:v>0.5117708333333334</c:v>
                </c:pt>
                <c:pt idx="1830">
                  <c:v>0.51178240740740744</c:v>
                </c:pt>
                <c:pt idx="1831">
                  <c:v>0.51179398148148147</c:v>
                </c:pt>
                <c:pt idx="1832">
                  <c:v>0.51180555555555551</c:v>
                </c:pt>
                <c:pt idx="1833">
                  <c:v>0.51181712962962966</c:v>
                </c:pt>
                <c:pt idx="1834">
                  <c:v>0.5118287037037037</c:v>
                </c:pt>
                <c:pt idx="1835">
                  <c:v>0.51184027777777785</c:v>
                </c:pt>
                <c:pt idx="1836">
                  <c:v>0.51185185185185189</c:v>
                </c:pt>
                <c:pt idx="1837">
                  <c:v>0.51186342592592593</c:v>
                </c:pt>
                <c:pt idx="1838">
                  <c:v>0.51187499999999997</c:v>
                </c:pt>
                <c:pt idx="1839">
                  <c:v>0.51188657407407401</c:v>
                </c:pt>
                <c:pt idx="1840">
                  <c:v>0.51189814814814816</c:v>
                </c:pt>
                <c:pt idx="1841">
                  <c:v>0.5119097222222222</c:v>
                </c:pt>
                <c:pt idx="1842">
                  <c:v>0.51192129629629635</c:v>
                </c:pt>
                <c:pt idx="1843">
                  <c:v>0.51193287037037039</c:v>
                </c:pt>
                <c:pt idx="1844">
                  <c:v>0.51194444444444442</c:v>
                </c:pt>
                <c:pt idx="1845">
                  <c:v>0.51195601851851846</c:v>
                </c:pt>
                <c:pt idx="1846">
                  <c:v>0.51196759259259261</c:v>
                </c:pt>
                <c:pt idx="1847">
                  <c:v>0.51197916666666665</c:v>
                </c:pt>
                <c:pt idx="1848">
                  <c:v>0.5119907407407408</c:v>
                </c:pt>
                <c:pt idx="1849">
                  <c:v>0.51200231481481484</c:v>
                </c:pt>
                <c:pt idx="1850">
                  <c:v>0.51201388888888888</c:v>
                </c:pt>
                <c:pt idx="1851">
                  <c:v>0.51202546296296292</c:v>
                </c:pt>
                <c:pt idx="1852">
                  <c:v>0.51203703703703707</c:v>
                </c:pt>
                <c:pt idx="1853">
                  <c:v>0.51204861111111111</c:v>
                </c:pt>
                <c:pt idx="1854">
                  <c:v>0.51206018518518526</c:v>
                </c:pt>
                <c:pt idx="1855">
                  <c:v>0.5120717592592593</c:v>
                </c:pt>
                <c:pt idx="1856">
                  <c:v>0.51208333333333333</c:v>
                </c:pt>
                <c:pt idx="1857">
                  <c:v>0.51209490740740737</c:v>
                </c:pt>
                <c:pt idx="1858">
                  <c:v>0.51210648148148141</c:v>
                </c:pt>
                <c:pt idx="1859">
                  <c:v>0.51211805555555556</c:v>
                </c:pt>
                <c:pt idx="1860">
                  <c:v>0.5121296296296296</c:v>
                </c:pt>
                <c:pt idx="1861">
                  <c:v>0.51214120370370375</c:v>
                </c:pt>
                <c:pt idx="1862">
                  <c:v>0.51215277777777779</c:v>
                </c:pt>
                <c:pt idx="1863">
                  <c:v>0.51216435185185183</c:v>
                </c:pt>
                <c:pt idx="1864">
                  <c:v>0.51217592592592587</c:v>
                </c:pt>
                <c:pt idx="1865">
                  <c:v>0.51218750000000002</c:v>
                </c:pt>
                <c:pt idx="1866">
                  <c:v>0.51219907407407406</c:v>
                </c:pt>
                <c:pt idx="1867">
                  <c:v>0.51221064814814821</c:v>
                </c:pt>
                <c:pt idx="1868">
                  <c:v>0.51222222222222225</c:v>
                </c:pt>
                <c:pt idx="1869">
                  <c:v>0.51223379629629628</c:v>
                </c:pt>
                <c:pt idx="1870">
                  <c:v>0.51224537037037032</c:v>
                </c:pt>
                <c:pt idx="1871">
                  <c:v>0.51225694444444447</c:v>
                </c:pt>
                <c:pt idx="1872">
                  <c:v>0.51226851851851851</c:v>
                </c:pt>
                <c:pt idx="1873">
                  <c:v>0.51228009259259266</c:v>
                </c:pt>
                <c:pt idx="1874">
                  <c:v>0.5122916666666667</c:v>
                </c:pt>
                <c:pt idx="1875">
                  <c:v>0.51230324074074074</c:v>
                </c:pt>
                <c:pt idx="1876">
                  <c:v>0.51231481481481478</c:v>
                </c:pt>
                <c:pt idx="1877">
                  <c:v>0.51232638888888882</c:v>
                </c:pt>
                <c:pt idx="1878">
                  <c:v>0.51233796296296297</c:v>
                </c:pt>
                <c:pt idx="1879">
                  <c:v>0.51234953703703701</c:v>
                </c:pt>
                <c:pt idx="1880">
                  <c:v>0.51236111111111116</c:v>
                </c:pt>
                <c:pt idx="1881">
                  <c:v>0.51237268518518519</c:v>
                </c:pt>
                <c:pt idx="1882">
                  <c:v>0.51238425925925923</c:v>
                </c:pt>
                <c:pt idx="1883">
                  <c:v>0.51239583333333327</c:v>
                </c:pt>
                <c:pt idx="1884">
                  <c:v>0.51240740740740742</c:v>
                </c:pt>
                <c:pt idx="1885">
                  <c:v>0.51241898148148146</c:v>
                </c:pt>
                <c:pt idx="1886">
                  <c:v>0.51243055555555561</c:v>
                </c:pt>
                <c:pt idx="1887">
                  <c:v>0.51244212962962965</c:v>
                </c:pt>
                <c:pt idx="1888">
                  <c:v>0.51245370370370369</c:v>
                </c:pt>
                <c:pt idx="1889">
                  <c:v>0.51246527777777773</c:v>
                </c:pt>
                <c:pt idx="1890">
                  <c:v>0.51247685185185188</c:v>
                </c:pt>
                <c:pt idx="1891">
                  <c:v>0.51248842592592592</c:v>
                </c:pt>
                <c:pt idx="1892">
                  <c:v>0.51250000000000007</c:v>
                </c:pt>
                <c:pt idx="1893">
                  <c:v>0.51251157407407411</c:v>
                </c:pt>
                <c:pt idx="1894">
                  <c:v>0.51252314814814814</c:v>
                </c:pt>
                <c:pt idx="1895">
                  <c:v>0.51253472222222218</c:v>
                </c:pt>
                <c:pt idx="1896">
                  <c:v>0.51254629629629633</c:v>
                </c:pt>
                <c:pt idx="1897">
                  <c:v>0.51255787037037037</c:v>
                </c:pt>
                <c:pt idx="1898">
                  <c:v>0.51256944444444441</c:v>
                </c:pt>
                <c:pt idx="1899">
                  <c:v>0.51258101851851856</c:v>
                </c:pt>
                <c:pt idx="1900">
                  <c:v>0.5125925925925926</c:v>
                </c:pt>
                <c:pt idx="1901">
                  <c:v>0.51260416666666664</c:v>
                </c:pt>
                <c:pt idx="1902">
                  <c:v>0.51261574074074068</c:v>
                </c:pt>
                <c:pt idx="1903">
                  <c:v>0.51262731481481483</c:v>
                </c:pt>
                <c:pt idx="1904">
                  <c:v>0.51263888888888887</c:v>
                </c:pt>
                <c:pt idx="1905">
                  <c:v>0.51265046296296302</c:v>
                </c:pt>
                <c:pt idx="1906">
                  <c:v>0.51266203703703705</c:v>
                </c:pt>
                <c:pt idx="1907">
                  <c:v>0.51267361111111109</c:v>
                </c:pt>
                <c:pt idx="1908">
                  <c:v>0.51268518518518513</c:v>
                </c:pt>
                <c:pt idx="1909">
                  <c:v>0.51269675925925928</c:v>
                </c:pt>
                <c:pt idx="1910">
                  <c:v>0.51270833333333332</c:v>
                </c:pt>
                <c:pt idx="1911">
                  <c:v>0.51271990740740747</c:v>
                </c:pt>
                <c:pt idx="1912">
                  <c:v>0.51273148148148151</c:v>
                </c:pt>
                <c:pt idx="1913">
                  <c:v>0.51274305555555555</c:v>
                </c:pt>
                <c:pt idx="1914">
                  <c:v>0.51275462962962959</c:v>
                </c:pt>
                <c:pt idx="1915">
                  <c:v>0.51276620370370374</c:v>
                </c:pt>
                <c:pt idx="1916">
                  <c:v>0.51277777777777778</c:v>
                </c:pt>
                <c:pt idx="1917">
                  <c:v>0.51278935185185182</c:v>
                </c:pt>
                <c:pt idx="1918">
                  <c:v>0.51280092592592597</c:v>
                </c:pt>
                <c:pt idx="1919">
                  <c:v>0.5128125</c:v>
                </c:pt>
                <c:pt idx="1920">
                  <c:v>0.51282407407407404</c:v>
                </c:pt>
                <c:pt idx="1921">
                  <c:v>0.51283564814814808</c:v>
                </c:pt>
                <c:pt idx="1922">
                  <c:v>0.51284722222222223</c:v>
                </c:pt>
                <c:pt idx="1923">
                  <c:v>0.51285879629629627</c:v>
                </c:pt>
                <c:pt idx="1924">
                  <c:v>0.51287037037037042</c:v>
                </c:pt>
                <c:pt idx="1925">
                  <c:v>0.51288194444444446</c:v>
                </c:pt>
                <c:pt idx="1926">
                  <c:v>0.5128935185185185</c:v>
                </c:pt>
                <c:pt idx="1927">
                  <c:v>0.51290509259259254</c:v>
                </c:pt>
                <c:pt idx="1928">
                  <c:v>0.51291666666666669</c:v>
                </c:pt>
                <c:pt idx="1929">
                  <c:v>0.51292824074074073</c:v>
                </c:pt>
                <c:pt idx="1930">
                  <c:v>0.51293981481481488</c:v>
                </c:pt>
                <c:pt idx="1931">
                  <c:v>0.51295138888888892</c:v>
                </c:pt>
                <c:pt idx="1932">
                  <c:v>0.51296296296296295</c:v>
                </c:pt>
                <c:pt idx="1933">
                  <c:v>0.51297453703703699</c:v>
                </c:pt>
                <c:pt idx="1934">
                  <c:v>0.51298611111111114</c:v>
                </c:pt>
                <c:pt idx="1935">
                  <c:v>0.51299768518518518</c:v>
                </c:pt>
                <c:pt idx="1936">
                  <c:v>0.51300925925925933</c:v>
                </c:pt>
                <c:pt idx="1937">
                  <c:v>0.51302083333333337</c:v>
                </c:pt>
                <c:pt idx="1938">
                  <c:v>0.51303240740740741</c:v>
                </c:pt>
                <c:pt idx="1939">
                  <c:v>0.51304398148148145</c:v>
                </c:pt>
                <c:pt idx="1940">
                  <c:v>0.51305555555555549</c:v>
                </c:pt>
                <c:pt idx="1941">
                  <c:v>0.51306712962962964</c:v>
                </c:pt>
                <c:pt idx="1942">
                  <c:v>0.51307870370370368</c:v>
                </c:pt>
                <c:pt idx="1943">
                  <c:v>0.51309027777777783</c:v>
                </c:pt>
                <c:pt idx="1944">
                  <c:v>0.51310185185185186</c:v>
                </c:pt>
                <c:pt idx="1945">
                  <c:v>0.5131134259259259</c:v>
                </c:pt>
                <c:pt idx="1946">
                  <c:v>0.51312499999999994</c:v>
                </c:pt>
                <c:pt idx="1947">
                  <c:v>0.51313657407407409</c:v>
                </c:pt>
                <c:pt idx="1948">
                  <c:v>0.51314814814814813</c:v>
                </c:pt>
                <c:pt idx="1949">
                  <c:v>0.51315972222222228</c:v>
                </c:pt>
                <c:pt idx="1950">
                  <c:v>0.51317129629629632</c:v>
                </c:pt>
                <c:pt idx="1951">
                  <c:v>0.51318287037037036</c:v>
                </c:pt>
                <c:pt idx="1952">
                  <c:v>0.5131944444444444</c:v>
                </c:pt>
                <c:pt idx="1953">
                  <c:v>0.51320601851851855</c:v>
                </c:pt>
                <c:pt idx="1954">
                  <c:v>0.51321759259259259</c:v>
                </c:pt>
                <c:pt idx="1955">
                  <c:v>0.51322916666666674</c:v>
                </c:pt>
                <c:pt idx="1956">
                  <c:v>0.51324074074074078</c:v>
                </c:pt>
                <c:pt idx="1957">
                  <c:v>0.51325231481481481</c:v>
                </c:pt>
                <c:pt idx="1958">
                  <c:v>0.51326388888888885</c:v>
                </c:pt>
                <c:pt idx="1959">
                  <c:v>0.51327546296296289</c:v>
                </c:pt>
                <c:pt idx="1960">
                  <c:v>0.51328703703703704</c:v>
                </c:pt>
                <c:pt idx="1961">
                  <c:v>0.51329861111111108</c:v>
                </c:pt>
                <c:pt idx="1962">
                  <c:v>0.51331018518518523</c:v>
                </c:pt>
                <c:pt idx="1963">
                  <c:v>0.51332175925925927</c:v>
                </c:pt>
                <c:pt idx="1964">
                  <c:v>0.51333333333333331</c:v>
                </c:pt>
                <c:pt idx="1965">
                  <c:v>0.51334490740740735</c:v>
                </c:pt>
                <c:pt idx="1966">
                  <c:v>0.5133564814814815</c:v>
                </c:pt>
                <c:pt idx="1967">
                  <c:v>0.51336805555555554</c:v>
                </c:pt>
                <c:pt idx="1968">
                  <c:v>0.51337962962962969</c:v>
                </c:pt>
                <c:pt idx="1969">
                  <c:v>0.51339120370370372</c:v>
                </c:pt>
                <c:pt idx="1970">
                  <c:v>0.51340277777777776</c:v>
                </c:pt>
                <c:pt idx="1971">
                  <c:v>0.5134143518518518</c:v>
                </c:pt>
                <c:pt idx="1972">
                  <c:v>0.51342592592592595</c:v>
                </c:pt>
                <c:pt idx="1973">
                  <c:v>0.51343749999999999</c:v>
                </c:pt>
                <c:pt idx="1974">
                  <c:v>0.51344907407407414</c:v>
                </c:pt>
                <c:pt idx="1975">
                  <c:v>0.51346064814814818</c:v>
                </c:pt>
                <c:pt idx="1976">
                  <c:v>0.51347222222222222</c:v>
                </c:pt>
                <c:pt idx="1977">
                  <c:v>0.51348379629629626</c:v>
                </c:pt>
                <c:pt idx="1978">
                  <c:v>0.5134953703703703</c:v>
                </c:pt>
                <c:pt idx="1979">
                  <c:v>0.51350694444444445</c:v>
                </c:pt>
                <c:pt idx="1980">
                  <c:v>0.51351851851851849</c:v>
                </c:pt>
                <c:pt idx="1981">
                  <c:v>0.51353009259259264</c:v>
                </c:pt>
                <c:pt idx="1982">
                  <c:v>0.51354166666666667</c:v>
                </c:pt>
                <c:pt idx="1983">
                  <c:v>0.51355324074074071</c:v>
                </c:pt>
                <c:pt idx="1984">
                  <c:v>0.51356481481481475</c:v>
                </c:pt>
                <c:pt idx="1985">
                  <c:v>0.5135763888888889</c:v>
                </c:pt>
                <c:pt idx="1986">
                  <c:v>0.51358796296296294</c:v>
                </c:pt>
                <c:pt idx="1987">
                  <c:v>0.51359953703703709</c:v>
                </c:pt>
                <c:pt idx="1988">
                  <c:v>0.51361111111111113</c:v>
                </c:pt>
                <c:pt idx="1989">
                  <c:v>0.51362268518518517</c:v>
                </c:pt>
                <c:pt idx="1990">
                  <c:v>0.51363425925925921</c:v>
                </c:pt>
                <c:pt idx="1991">
                  <c:v>0.51364583333333336</c:v>
                </c:pt>
                <c:pt idx="1992">
                  <c:v>0.5136574074074074</c:v>
                </c:pt>
                <c:pt idx="1993">
                  <c:v>0.51366898148148155</c:v>
                </c:pt>
                <c:pt idx="1994">
                  <c:v>0.51368055555555558</c:v>
                </c:pt>
                <c:pt idx="1995">
                  <c:v>0.51369212962962962</c:v>
                </c:pt>
                <c:pt idx="1996">
                  <c:v>0.51370370370370366</c:v>
                </c:pt>
                <c:pt idx="1997">
                  <c:v>0.51371527777777781</c:v>
                </c:pt>
                <c:pt idx="1998">
                  <c:v>0.51372685185185185</c:v>
                </c:pt>
                <c:pt idx="1999">
                  <c:v>0.513738425925926</c:v>
                </c:pt>
                <c:pt idx="2000">
                  <c:v>0.51375000000000004</c:v>
                </c:pt>
                <c:pt idx="2001">
                  <c:v>0.51376157407407408</c:v>
                </c:pt>
                <c:pt idx="2002">
                  <c:v>0.51377314814814812</c:v>
                </c:pt>
                <c:pt idx="2003">
                  <c:v>0.51378472222222216</c:v>
                </c:pt>
                <c:pt idx="2004">
                  <c:v>0.51379629629629631</c:v>
                </c:pt>
                <c:pt idx="2005">
                  <c:v>0.51380787037037035</c:v>
                </c:pt>
                <c:pt idx="2006">
                  <c:v>0.5138194444444445</c:v>
                </c:pt>
                <c:pt idx="2007">
                  <c:v>0.51383101851851853</c:v>
                </c:pt>
                <c:pt idx="2008">
                  <c:v>0.51384259259259257</c:v>
                </c:pt>
                <c:pt idx="2009">
                  <c:v>0.51385416666666661</c:v>
                </c:pt>
                <c:pt idx="2010">
                  <c:v>0.51386574074074076</c:v>
                </c:pt>
                <c:pt idx="2011">
                  <c:v>0.5138773148148148</c:v>
                </c:pt>
                <c:pt idx="2012">
                  <c:v>0.51388888888888895</c:v>
                </c:pt>
                <c:pt idx="2013">
                  <c:v>0.51390046296296299</c:v>
                </c:pt>
                <c:pt idx="2014">
                  <c:v>0.51391203703703703</c:v>
                </c:pt>
                <c:pt idx="2015">
                  <c:v>0.51392361111111107</c:v>
                </c:pt>
                <c:pt idx="2016">
                  <c:v>0.51393518518518522</c:v>
                </c:pt>
                <c:pt idx="2017">
                  <c:v>0.51394675925925926</c:v>
                </c:pt>
                <c:pt idx="2018">
                  <c:v>0.51395833333333341</c:v>
                </c:pt>
                <c:pt idx="2019">
                  <c:v>0.51396990740740744</c:v>
                </c:pt>
                <c:pt idx="2020">
                  <c:v>0.51398148148148148</c:v>
                </c:pt>
                <c:pt idx="2021">
                  <c:v>0.51399305555555552</c:v>
                </c:pt>
                <c:pt idx="2022">
                  <c:v>0.51400462962962956</c:v>
                </c:pt>
                <c:pt idx="2023">
                  <c:v>0.51401620370370371</c:v>
                </c:pt>
                <c:pt idx="2024">
                  <c:v>0.51402777777777775</c:v>
                </c:pt>
                <c:pt idx="2025">
                  <c:v>0.5140393518518519</c:v>
                </c:pt>
                <c:pt idx="2026">
                  <c:v>0.51405092592592594</c:v>
                </c:pt>
                <c:pt idx="2027">
                  <c:v>0.51406249999999998</c:v>
                </c:pt>
                <c:pt idx="2028">
                  <c:v>0.51407407407407402</c:v>
                </c:pt>
                <c:pt idx="2029">
                  <c:v>0.51408564814814817</c:v>
                </c:pt>
                <c:pt idx="2030">
                  <c:v>0.51409722222222221</c:v>
                </c:pt>
                <c:pt idx="2031">
                  <c:v>0.51410879629629636</c:v>
                </c:pt>
                <c:pt idx="2032">
                  <c:v>0.51412037037037039</c:v>
                </c:pt>
                <c:pt idx="2033">
                  <c:v>0.51413194444444443</c:v>
                </c:pt>
                <c:pt idx="2034">
                  <c:v>0.51414351851851847</c:v>
                </c:pt>
                <c:pt idx="2035">
                  <c:v>0.51415509259259262</c:v>
                </c:pt>
                <c:pt idx="2036">
                  <c:v>0.51416666666666666</c:v>
                </c:pt>
                <c:pt idx="2037">
                  <c:v>0.51417824074074081</c:v>
                </c:pt>
                <c:pt idx="2038">
                  <c:v>0.51418981481481485</c:v>
                </c:pt>
                <c:pt idx="2039">
                  <c:v>0.51420138888888889</c:v>
                </c:pt>
                <c:pt idx="2040">
                  <c:v>0.51421296296296293</c:v>
                </c:pt>
                <c:pt idx="2041">
                  <c:v>0.51422453703703697</c:v>
                </c:pt>
                <c:pt idx="2042">
                  <c:v>0.51423611111111112</c:v>
                </c:pt>
                <c:pt idx="2043">
                  <c:v>0.51424768518518515</c:v>
                </c:pt>
                <c:pt idx="2044">
                  <c:v>0.5142592592592593</c:v>
                </c:pt>
                <c:pt idx="2045">
                  <c:v>0.51427083333333334</c:v>
                </c:pt>
                <c:pt idx="2046">
                  <c:v>0.51428240740740738</c:v>
                </c:pt>
                <c:pt idx="2047">
                  <c:v>0.51429398148148142</c:v>
                </c:pt>
                <c:pt idx="2048">
                  <c:v>0.51430555555555557</c:v>
                </c:pt>
                <c:pt idx="2049">
                  <c:v>0.51431712962962961</c:v>
                </c:pt>
                <c:pt idx="2050">
                  <c:v>0.51432870370370376</c:v>
                </c:pt>
                <c:pt idx="2051">
                  <c:v>0.5143402777777778</c:v>
                </c:pt>
                <c:pt idx="2052">
                  <c:v>0.51435185185185184</c:v>
                </c:pt>
                <c:pt idx="2053">
                  <c:v>0.51436342592592588</c:v>
                </c:pt>
                <c:pt idx="2054">
                  <c:v>0.51437500000000003</c:v>
                </c:pt>
                <c:pt idx="2055">
                  <c:v>0.51438657407407407</c:v>
                </c:pt>
                <c:pt idx="2056">
                  <c:v>0.51439814814814822</c:v>
                </c:pt>
                <c:pt idx="2057">
                  <c:v>0.51440972222222225</c:v>
                </c:pt>
                <c:pt idx="2058">
                  <c:v>0.51442129629629629</c:v>
                </c:pt>
                <c:pt idx="2059">
                  <c:v>0.51443287037037033</c:v>
                </c:pt>
                <c:pt idx="2060">
                  <c:v>0.51444444444444448</c:v>
                </c:pt>
                <c:pt idx="2061">
                  <c:v>0.51445601851851852</c:v>
                </c:pt>
                <c:pt idx="2062">
                  <c:v>0.51446759259259256</c:v>
                </c:pt>
                <c:pt idx="2063">
                  <c:v>0.51447916666666671</c:v>
                </c:pt>
                <c:pt idx="2064">
                  <c:v>0.51449074074074075</c:v>
                </c:pt>
                <c:pt idx="2065">
                  <c:v>0.51450231481481479</c:v>
                </c:pt>
                <c:pt idx="2066">
                  <c:v>0.51451388888888883</c:v>
                </c:pt>
                <c:pt idx="2067">
                  <c:v>0.51452546296296298</c:v>
                </c:pt>
                <c:pt idx="2068">
                  <c:v>0.51453703703703701</c:v>
                </c:pt>
                <c:pt idx="2069">
                  <c:v>0.51454861111111116</c:v>
                </c:pt>
                <c:pt idx="2070">
                  <c:v>0.5145601851851852</c:v>
                </c:pt>
                <c:pt idx="2071">
                  <c:v>0.51457175925925924</c:v>
                </c:pt>
                <c:pt idx="2072">
                  <c:v>0.51458333333333328</c:v>
                </c:pt>
                <c:pt idx="2073">
                  <c:v>0.51459490740740743</c:v>
                </c:pt>
                <c:pt idx="2074">
                  <c:v>0.51460648148148147</c:v>
                </c:pt>
                <c:pt idx="2075">
                  <c:v>0.51461805555555562</c:v>
                </c:pt>
                <c:pt idx="2076">
                  <c:v>0.51462962962962966</c:v>
                </c:pt>
                <c:pt idx="2077">
                  <c:v>0.5146412037037037</c:v>
                </c:pt>
                <c:pt idx="2078">
                  <c:v>0.51465277777777774</c:v>
                </c:pt>
                <c:pt idx="2079">
                  <c:v>0.51466435185185189</c:v>
                </c:pt>
                <c:pt idx="2080">
                  <c:v>0.51467592592592593</c:v>
                </c:pt>
                <c:pt idx="2081">
                  <c:v>0.51468749999999996</c:v>
                </c:pt>
                <c:pt idx="2082">
                  <c:v>0.51469907407407411</c:v>
                </c:pt>
                <c:pt idx="2083">
                  <c:v>0.51471064814814815</c:v>
                </c:pt>
                <c:pt idx="2084">
                  <c:v>0.51472222222222219</c:v>
                </c:pt>
                <c:pt idx="2085">
                  <c:v>0.51473379629629623</c:v>
                </c:pt>
                <c:pt idx="2086">
                  <c:v>0.51474537037037038</c:v>
                </c:pt>
                <c:pt idx="2087">
                  <c:v>0.51475694444444442</c:v>
                </c:pt>
                <c:pt idx="2088">
                  <c:v>0.51476851851851857</c:v>
                </c:pt>
                <c:pt idx="2089">
                  <c:v>0.51478009259259261</c:v>
                </c:pt>
                <c:pt idx="2090">
                  <c:v>0.51479166666666665</c:v>
                </c:pt>
                <c:pt idx="2091">
                  <c:v>0.51480324074074069</c:v>
                </c:pt>
                <c:pt idx="2092">
                  <c:v>0.51481481481481484</c:v>
                </c:pt>
                <c:pt idx="2093">
                  <c:v>0.51482638888888888</c:v>
                </c:pt>
                <c:pt idx="2094">
                  <c:v>0.51483796296296302</c:v>
                </c:pt>
                <c:pt idx="2095">
                  <c:v>0.51484953703703706</c:v>
                </c:pt>
                <c:pt idx="2096">
                  <c:v>0.5148611111111111</c:v>
                </c:pt>
                <c:pt idx="2097">
                  <c:v>0.51487268518518514</c:v>
                </c:pt>
                <c:pt idx="2098">
                  <c:v>0.51488425925925929</c:v>
                </c:pt>
                <c:pt idx="2099">
                  <c:v>0.51489583333333333</c:v>
                </c:pt>
                <c:pt idx="2100">
                  <c:v>0.51490740740740737</c:v>
                </c:pt>
                <c:pt idx="2101">
                  <c:v>0.51491898148148152</c:v>
                </c:pt>
                <c:pt idx="2102">
                  <c:v>0.51493055555555556</c:v>
                </c:pt>
                <c:pt idx="2103">
                  <c:v>0.5149421296296296</c:v>
                </c:pt>
                <c:pt idx="2104">
                  <c:v>0.51495370370370364</c:v>
                </c:pt>
                <c:pt idx="2105">
                  <c:v>0.51496527777777779</c:v>
                </c:pt>
                <c:pt idx="2106">
                  <c:v>0.51497685185185182</c:v>
                </c:pt>
                <c:pt idx="2107">
                  <c:v>0.51498842592592597</c:v>
                </c:pt>
                <c:pt idx="2108">
                  <c:v>0.51500000000000001</c:v>
                </c:pt>
                <c:pt idx="2109">
                  <c:v>0.51501157407407405</c:v>
                </c:pt>
                <c:pt idx="2110">
                  <c:v>0.51502314814814809</c:v>
                </c:pt>
                <c:pt idx="2111">
                  <c:v>0.51503472222222224</c:v>
                </c:pt>
                <c:pt idx="2112">
                  <c:v>0.51504629629629628</c:v>
                </c:pt>
                <c:pt idx="2113">
                  <c:v>0.51505787037037043</c:v>
                </c:pt>
                <c:pt idx="2114">
                  <c:v>0.51506944444444447</c:v>
                </c:pt>
                <c:pt idx="2115">
                  <c:v>0.51508101851851851</c:v>
                </c:pt>
                <c:pt idx="2116">
                  <c:v>0.51509259259259255</c:v>
                </c:pt>
                <c:pt idx="2117">
                  <c:v>0.5151041666666667</c:v>
                </c:pt>
                <c:pt idx="2118">
                  <c:v>0.51511574074074074</c:v>
                </c:pt>
                <c:pt idx="2119">
                  <c:v>0.51512731481481489</c:v>
                </c:pt>
                <c:pt idx="2120">
                  <c:v>0.51513888888888892</c:v>
                </c:pt>
                <c:pt idx="2121">
                  <c:v>0.51515046296296296</c:v>
                </c:pt>
                <c:pt idx="2122">
                  <c:v>0.515162037037037</c:v>
                </c:pt>
                <c:pt idx="2123">
                  <c:v>0.51517361111111104</c:v>
                </c:pt>
                <c:pt idx="2124">
                  <c:v>0.51518518518518519</c:v>
                </c:pt>
                <c:pt idx="2125">
                  <c:v>0.51519675925925923</c:v>
                </c:pt>
                <c:pt idx="2126">
                  <c:v>0.51520833333333338</c:v>
                </c:pt>
                <c:pt idx="2127">
                  <c:v>0.51521990740740742</c:v>
                </c:pt>
                <c:pt idx="2128">
                  <c:v>0.51523148148148146</c:v>
                </c:pt>
                <c:pt idx="2129">
                  <c:v>0.5152430555555555</c:v>
                </c:pt>
                <c:pt idx="2130">
                  <c:v>0.51525462962962965</c:v>
                </c:pt>
                <c:pt idx="2131">
                  <c:v>0.51526620370370368</c:v>
                </c:pt>
                <c:pt idx="2132">
                  <c:v>0.51527777777777783</c:v>
                </c:pt>
                <c:pt idx="2133">
                  <c:v>0.51528935185185187</c:v>
                </c:pt>
                <c:pt idx="2134">
                  <c:v>0.51530092592592591</c:v>
                </c:pt>
                <c:pt idx="2135">
                  <c:v>0.51531249999999995</c:v>
                </c:pt>
                <c:pt idx="2136">
                  <c:v>0.5153240740740741</c:v>
                </c:pt>
                <c:pt idx="2137">
                  <c:v>0.51533564814814814</c:v>
                </c:pt>
                <c:pt idx="2138">
                  <c:v>0.51534722222222229</c:v>
                </c:pt>
                <c:pt idx="2139">
                  <c:v>0.51535879629629633</c:v>
                </c:pt>
                <c:pt idx="2140">
                  <c:v>0.51537037037037037</c:v>
                </c:pt>
                <c:pt idx="2141">
                  <c:v>0.51538194444444441</c:v>
                </c:pt>
                <c:pt idx="2142">
                  <c:v>0.51539351851851845</c:v>
                </c:pt>
                <c:pt idx="2143">
                  <c:v>0.5154050925925926</c:v>
                </c:pt>
                <c:pt idx="2144">
                  <c:v>0.51541666666666663</c:v>
                </c:pt>
                <c:pt idx="2145">
                  <c:v>0.51542824074074078</c:v>
                </c:pt>
                <c:pt idx="2146">
                  <c:v>0.51543981481481482</c:v>
                </c:pt>
                <c:pt idx="2147">
                  <c:v>0.51545138888888886</c:v>
                </c:pt>
                <c:pt idx="2148">
                  <c:v>0.5154629629629629</c:v>
                </c:pt>
                <c:pt idx="2149">
                  <c:v>0.51547453703703705</c:v>
                </c:pt>
                <c:pt idx="2150">
                  <c:v>0.51548611111111109</c:v>
                </c:pt>
                <c:pt idx="2151">
                  <c:v>0.51549768518518524</c:v>
                </c:pt>
                <c:pt idx="2152">
                  <c:v>0.51550925925925928</c:v>
                </c:pt>
                <c:pt idx="2153">
                  <c:v>0.51552083333333332</c:v>
                </c:pt>
                <c:pt idx="2154">
                  <c:v>0.51553240740740736</c:v>
                </c:pt>
                <c:pt idx="2155">
                  <c:v>0.51554398148148151</c:v>
                </c:pt>
                <c:pt idx="2156">
                  <c:v>0.51555555555555554</c:v>
                </c:pt>
                <c:pt idx="2157">
                  <c:v>0.51556712962962969</c:v>
                </c:pt>
                <c:pt idx="2158">
                  <c:v>0.51557870370370373</c:v>
                </c:pt>
                <c:pt idx="2159">
                  <c:v>0.51559027777777777</c:v>
                </c:pt>
                <c:pt idx="2160">
                  <c:v>0.51560185185185181</c:v>
                </c:pt>
                <c:pt idx="2161">
                  <c:v>0.51561342592592596</c:v>
                </c:pt>
                <c:pt idx="2162">
                  <c:v>0.515625</c:v>
                </c:pt>
                <c:pt idx="2163">
                  <c:v>0.51563657407407404</c:v>
                </c:pt>
                <c:pt idx="2164">
                  <c:v>0.51564814814814819</c:v>
                </c:pt>
                <c:pt idx="2165">
                  <c:v>0.51565972222222223</c:v>
                </c:pt>
                <c:pt idx="2166">
                  <c:v>0.51567129629629627</c:v>
                </c:pt>
                <c:pt idx="2167">
                  <c:v>0.51568287037037031</c:v>
                </c:pt>
                <c:pt idx="2168">
                  <c:v>0.51569444444444446</c:v>
                </c:pt>
                <c:pt idx="2169">
                  <c:v>0.51570601851851849</c:v>
                </c:pt>
                <c:pt idx="2170">
                  <c:v>0.51571759259259264</c:v>
                </c:pt>
                <c:pt idx="2171">
                  <c:v>0.51572916666666668</c:v>
                </c:pt>
                <c:pt idx="2172">
                  <c:v>0.51574074074074072</c:v>
                </c:pt>
                <c:pt idx="2173">
                  <c:v>0.51575231481481476</c:v>
                </c:pt>
                <c:pt idx="2174">
                  <c:v>0.51576388888888891</c:v>
                </c:pt>
                <c:pt idx="2175">
                  <c:v>0.51577546296296295</c:v>
                </c:pt>
                <c:pt idx="2176">
                  <c:v>0.5157870370370371</c:v>
                </c:pt>
                <c:pt idx="2177">
                  <c:v>0.51579861111111114</c:v>
                </c:pt>
                <c:pt idx="2178">
                  <c:v>0.51581018518518518</c:v>
                </c:pt>
                <c:pt idx="2179">
                  <c:v>0.51582175925925922</c:v>
                </c:pt>
                <c:pt idx="2180">
                  <c:v>0.51583333333333337</c:v>
                </c:pt>
                <c:pt idx="2181">
                  <c:v>0.5158449074074074</c:v>
                </c:pt>
                <c:pt idx="2182">
                  <c:v>0.51585648148148155</c:v>
                </c:pt>
                <c:pt idx="2183">
                  <c:v>0.51586805555555559</c:v>
                </c:pt>
                <c:pt idx="2184">
                  <c:v>0.51587962962962963</c:v>
                </c:pt>
                <c:pt idx="2185">
                  <c:v>0.51589120370370367</c:v>
                </c:pt>
                <c:pt idx="2186">
                  <c:v>0.51590277777777771</c:v>
                </c:pt>
                <c:pt idx="2187">
                  <c:v>0.51591435185185186</c:v>
                </c:pt>
                <c:pt idx="2188">
                  <c:v>0.5159259259259259</c:v>
                </c:pt>
                <c:pt idx="2189">
                  <c:v>0.51593750000000005</c:v>
                </c:pt>
                <c:pt idx="2190">
                  <c:v>0.51594907407407409</c:v>
                </c:pt>
                <c:pt idx="2191">
                  <c:v>0.51596064814814813</c:v>
                </c:pt>
                <c:pt idx="2192">
                  <c:v>0.51597222222222217</c:v>
                </c:pt>
                <c:pt idx="2193">
                  <c:v>0.51598379629629632</c:v>
                </c:pt>
                <c:pt idx="2194">
                  <c:v>0.51599537037037035</c:v>
                </c:pt>
                <c:pt idx="2195">
                  <c:v>0.5160069444444445</c:v>
                </c:pt>
                <c:pt idx="2196">
                  <c:v>0.51601851851851854</c:v>
                </c:pt>
                <c:pt idx="2197">
                  <c:v>0.51603009259259258</c:v>
                </c:pt>
                <c:pt idx="2198">
                  <c:v>0.51604166666666662</c:v>
                </c:pt>
                <c:pt idx="2199">
                  <c:v>0.51605324074074077</c:v>
                </c:pt>
                <c:pt idx="2200">
                  <c:v>0.51606481481481481</c:v>
                </c:pt>
                <c:pt idx="2201">
                  <c:v>0.51607638888888896</c:v>
                </c:pt>
                <c:pt idx="2202">
                  <c:v>0.516087962962963</c:v>
                </c:pt>
                <c:pt idx="2203">
                  <c:v>0.51609953703703704</c:v>
                </c:pt>
                <c:pt idx="2204">
                  <c:v>0.51611111111111108</c:v>
                </c:pt>
                <c:pt idx="2205">
                  <c:v>0.51612268518518511</c:v>
                </c:pt>
                <c:pt idx="2206">
                  <c:v>0.51613425925925926</c:v>
                </c:pt>
                <c:pt idx="2207">
                  <c:v>0.5161458333333333</c:v>
                </c:pt>
                <c:pt idx="2208">
                  <c:v>0.51615740740740745</c:v>
                </c:pt>
                <c:pt idx="2209">
                  <c:v>0.51616898148148149</c:v>
                </c:pt>
                <c:pt idx="2210">
                  <c:v>0.51618055555555553</c:v>
                </c:pt>
                <c:pt idx="2211">
                  <c:v>0.51619212962962957</c:v>
                </c:pt>
                <c:pt idx="2212">
                  <c:v>0.51620370370370372</c:v>
                </c:pt>
                <c:pt idx="2213">
                  <c:v>0.51621527777777776</c:v>
                </c:pt>
                <c:pt idx="2214">
                  <c:v>0.51622685185185191</c:v>
                </c:pt>
                <c:pt idx="2215">
                  <c:v>0.51623842592592595</c:v>
                </c:pt>
                <c:pt idx="2216">
                  <c:v>0.51624999999999999</c:v>
                </c:pt>
                <c:pt idx="2217">
                  <c:v>0.51626157407407403</c:v>
                </c:pt>
                <c:pt idx="2218">
                  <c:v>0.51627314814814818</c:v>
                </c:pt>
                <c:pt idx="2219">
                  <c:v>0.51628472222222221</c:v>
                </c:pt>
                <c:pt idx="2220">
                  <c:v>0.51629629629629636</c:v>
                </c:pt>
                <c:pt idx="2221">
                  <c:v>0.5163078703703704</c:v>
                </c:pt>
                <c:pt idx="2222">
                  <c:v>0.51631944444444444</c:v>
                </c:pt>
                <c:pt idx="2223">
                  <c:v>0.51633101851851848</c:v>
                </c:pt>
                <c:pt idx="2224">
                  <c:v>0.51634259259259263</c:v>
                </c:pt>
                <c:pt idx="2225">
                  <c:v>0.51635416666666667</c:v>
                </c:pt>
                <c:pt idx="2226">
                  <c:v>0.51636574074074071</c:v>
                </c:pt>
                <c:pt idx="2227">
                  <c:v>0.51637731481481486</c:v>
                </c:pt>
                <c:pt idx="2228">
                  <c:v>0.5163888888888889</c:v>
                </c:pt>
                <c:pt idx="2229">
                  <c:v>0.51640046296296294</c:v>
                </c:pt>
                <c:pt idx="2230">
                  <c:v>0.51641203703703698</c:v>
                </c:pt>
                <c:pt idx="2231">
                  <c:v>0.51642361111111112</c:v>
                </c:pt>
                <c:pt idx="2232">
                  <c:v>0.51643518518518516</c:v>
                </c:pt>
                <c:pt idx="2233">
                  <c:v>0.51644675925925931</c:v>
                </c:pt>
                <c:pt idx="2234">
                  <c:v>0.51645833333333335</c:v>
                </c:pt>
                <c:pt idx="2235">
                  <c:v>0.51646990740740739</c:v>
                </c:pt>
                <c:pt idx="2236">
                  <c:v>0.51648148148148143</c:v>
                </c:pt>
                <c:pt idx="2237">
                  <c:v>0.51649305555555558</c:v>
                </c:pt>
                <c:pt idx="2238">
                  <c:v>0.51650462962962962</c:v>
                </c:pt>
                <c:pt idx="2239">
                  <c:v>0.51651620370370377</c:v>
                </c:pt>
                <c:pt idx="2240">
                  <c:v>0.51652777777777781</c:v>
                </c:pt>
                <c:pt idx="2241">
                  <c:v>0.51653935185185185</c:v>
                </c:pt>
                <c:pt idx="2242">
                  <c:v>0.51655092592592589</c:v>
                </c:pt>
                <c:pt idx="2243">
                  <c:v>0.51656250000000004</c:v>
                </c:pt>
                <c:pt idx="2244">
                  <c:v>0.51657407407407407</c:v>
                </c:pt>
                <c:pt idx="2245">
                  <c:v>0.51658564814814811</c:v>
                </c:pt>
                <c:pt idx="2246">
                  <c:v>0.51659722222222226</c:v>
                </c:pt>
                <c:pt idx="2247">
                  <c:v>0.5166087962962963</c:v>
                </c:pt>
                <c:pt idx="2248">
                  <c:v>0.51662037037037034</c:v>
                </c:pt>
                <c:pt idx="2249">
                  <c:v>0.51663194444444438</c:v>
                </c:pt>
                <c:pt idx="2250">
                  <c:v>0.51664351851851853</c:v>
                </c:pt>
                <c:pt idx="2251">
                  <c:v>0.51665509259259257</c:v>
                </c:pt>
                <c:pt idx="2252">
                  <c:v>0.51666666666666672</c:v>
                </c:pt>
                <c:pt idx="2253">
                  <c:v>0.51667824074074076</c:v>
                </c:pt>
                <c:pt idx="2254">
                  <c:v>0.5166898148148148</c:v>
                </c:pt>
                <c:pt idx="2255">
                  <c:v>0.51670138888888884</c:v>
                </c:pt>
                <c:pt idx="2256">
                  <c:v>0.51671296296296299</c:v>
                </c:pt>
                <c:pt idx="2257">
                  <c:v>0.51672453703703702</c:v>
                </c:pt>
                <c:pt idx="2258">
                  <c:v>0.51673611111111117</c:v>
                </c:pt>
                <c:pt idx="2259">
                  <c:v>0.51674768518518521</c:v>
                </c:pt>
                <c:pt idx="2260">
                  <c:v>0.51675925925925925</c:v>
                </c:pt>
                <c:pt idx="2261">
                  <c:v>0.51677083333333329</c:v>
                </c:pt>
                <c:pt idx="2262">
                  <c:v>0.51678240740740744</c:v>
                </c:pt>
                <c:pt idx="2263">
                  <c:v>0.51679398148148148</c:v>
                </c:pt>
                <c:pt idx="2264">
                  <c:v>0.51680555555555552</c:v>
                </c:pt>
                <c:pt idx="2265">
                  <c:v>0.51681712962962967</c:v>
                </c:pt>
                <c:pt idx="2266">
                  <c:v>0.51682870370370371</c:v>
                </c:pt>
                <c:pt idx="2267">
                  <c:v>0.51684027777777775</c:v>
                </c:pt>
                <c:pt idx="2268">
                  <c:v>0.51685185185185178</c:v>
                </c:pt>
                <c:pt idx="2269">
                  <c:v>0.51686342592592593</c:v>
                </c:pt>
                <c:pt idx="2270">
                  <c:v>0.51687499999999997</c:v>
                </c:pt>
                <c:pt idx="2271">
                  <c:v>0.51688657407407412</c:v>
                </c:pt>
                <c:pt idx="2272">
                  <c:v>0.51689814814814816</c:v>
                </c:pt>
                <c:pt idx="2273">
                  <c:v>0.5169097222222222</c:v>
                </c:pt>
                <c:pt idx="2274">
                  <c:v>0.51692129629629624</c:v>
                </c:pt>
                <c:pt idx="2275">
                  <c:v>0.51693287037037039</c:v>
                </c:pt>
                <c:pt idx="2276">
                  <c:v>0.51694444444444443</c:v>
                </c:pt>
                <c:pt idx="2277">
                  <c:v>0.51695601851851858</c:v>
                </c:pt>
                <c:pt idx="2278">
                  <c:v>0.51696759259259262</c:v>
                </c:pt>
                <c:pt idx="2279">
                  <c:v>0.51697916666666666</c:v>
                </c:pt>
                <c:pt idx="2280">
                  <c:v>0.5169907407407407</c:v>
                </c:pt>
                <c:pt idx="2281">
                  <c:v>0.51700231481481485</c:v>
                </c:pt>
                <c:pt idx="2282">
                  <c:v>0.51701388888888888</c:v>
                </c:pt>
                <c:pt idx="2283">
                  <c:v>0.51702546296296303</c:v>
                </c:pt>
                <c:pt idx="2284">
                  <c:v>0.51703703703703707</c:v>
                </c:pt>
                <c:pt idx="2285">
                  <c:v>0.51704861111111111</c:v>
                </c:pt>
                <c:pt idx="2286">
                  <c:v>0.51706018518518515</c:v>
                </c:pt>
                <c:pt idx="2287">
                  <c:v>0.51707175925925919</c:v>
                </c:pt>
                <c:pt idx="2288">
                  <c:v>0.51708333333333334</c:v>
                </c:pt>
                <c:pt idx="2289">
                  <c:v>0.51709490740740738</c:v>
                </c:pt>
                <c:pt idx="2290">
                  <c:v>0.51710648148148153</c:v>
                </c:pt>
                <c:pt idx="2291">
                  <c:v>0.51711805555555557</c:v>
                </c:pt>
                <c:pt idx="2292">
                  <c:v>0.51712962962962961</c:v>
                </c:pt>
                <c:pt idx="2293">
                  <c:v>0.51714120370370364</c:v>
                </c:pt>
                <c:pt idx="2294">
                  <c:v>0.51715277777777779</c:v>
                </c:pt>
                <c:pt idx="2295">
                  <c:v>0.51716435185185183</c:v>
                </c:pt>
                <c:pt idx="2296">
                  <c:v>0.51717592592592598</c:v>
                </c:pt>
                <c:pt idx="2297">
                  <c:v>0.51718750000000002</c:v>
                </c:pt>
                <c:pt idx="2298">
                  <c:v>0.51719907407407406</c:v>
                </c:pt>
                <c:pt idx="2299">
                  <c:v>0.5172106481481481</c:v>
                </c:pt>
                <c:pt idx="2300">
                  <c:v>0.51722222222222225</c:v>
                </c:pt>
                <c:pt idx="2301">
                  <c:v>0.51723379629629629</c:v>
                </c:pt>
                <c:pt idx="2302">
                  <c:v>0.51724537037037044</c:v>
                </c:pt>
                <c:pt idx="2303">
                  <c:v>0.51725694444444448</c:v>
                </c:pt>
                <c:pt idx="2304">
                  <c:v>0.51726851851851852</c:v>
                </c:pt>
                <c:pt idx="2305">
                  <c:v>0.51728009259259256</c:v>
                </c:pt>
                <c:pt idx="2306">
                  <c:v>0.51729166666666659</c:v>
                </c:pt>
                <c:pt idx="2307">
                  <c:v>0.51730324074074074</c:v>
                </c:pt>
                <c:pt idx="2308">
                  <c:v>0.51731481481481478</c:v>
                </c:pt>
                <c:pt idx="2309">
                  <c:v>0.51732638888888893</c:v>
                </c:pt>
                <c:pt idx="2310">
                  <c:v>0.51733796296296297</c:v>
                </c:pt>
                <c:pt idx="2311">
                  <c:v>0.51734953703703701</c:v>
                </c:pt>
                <c:pt idx="2312">
                  <c:v>0.51736111111111105</c:v>
                </c:pt>
                <c:pt idx="2313">
                  <c:v>0.5173726851851852</c:v>
                </c:pt>
                <c:pt idx="2314">
                  <c:v>0.51738425925925924</c:v>
                </c:pt>
                <c:pt idx="2315">
                  <c:v>0.51739583333333339</c:v>
                </c:pt>
                <c:pt idx="2316">
                  <c:v>0.51740740740740743</c:v>
                </c:pt>
                <c:pt idx="2317">
                  <c:v>0.51741898148148147</c:v>
                </c:pt>
                <c:pt idx="2318">
                  <c:v>0.5174305555555555</c:v>
                </c:pt>
                <c:pt idx="2319">
                  <c:v>0.51744212962962965</c:v>
                </c:pt>
                <c:pt idx="2320">
                  <c:v>0.51745370370370369</c:v>
                </c:pt>
                <c:pt idx="2321">
                  <c:v>0.51746527777777784</c:v>
                </c:pt>
                <c:pt idx="2322">
                  <c:v>0.51747685185185188</c:v>
                </c:pt>
                <c:pt idx="2323">
                  <c:v>0.51748842592592592</c:v>
                </c:pt>
                <c:pt idx="2324">
                  <c:v>0.51749999999999996</c:v>
                </c:pt>
                <c:pt idx="2325">
                  <c:v>0.517511574074074</c:v>
                </c:pt>
                <c:pt idx="2326">
                  <c:v>0.51752314814814815</c:v>
                </c:pt>
                <c:pt idx="2327">
                  <c:v>0.51753472222222219</c:v>
                </c:pt>
                <c:pt idx="2328">
                  <c:v>0.51754629629629634</c:v>
                </c:pt>
                <c:pt idx="2329">
                  <c:v>0.51755787037037038</c:v>
                </c:pt>
                <c:pt idx="2330">
                  <c:v>0.51756944444444442</c:v>
                </c:pt>
                <c:pt idx="2331">
                  <c:v>0.51758101851851845</c:v>
                </c:pt>
                <c:pt idx="2332">
                  <c:v>0.5175925925925926</c:v>
                </c:pt>
                <c:pt idx="2333">
                  <c:v>0.51760416666666664</c:v>
                </c:pt>
                <c:pt idx="2334">
                  <c:v>0.51761574074074079</c:v>
                </c:pt>
                <c:pt idx="2335">
                  <c:v>0.51762731481481483</c:v>
                </c:pt>
                <c:pt idx="2336">
                  <c:v>0.51763888888888887</c:v>
                </c:pt>
                <c:pt idx="2337">
                  <c:v>0.51765046296296291</c:v>
                </c:pt>
                <c:pt idx="2338">
                  <c:v>0.51766203703703706</c:v>
                </c:pt>
                <c:pt idx="2339">
                  <c:v>0.5176736111111111</c:v>
                </c:pt>
                <c:pt idx="2340">
                  <c:v>0.51768518518518525</c:v>
                </c:pt>
                <c:pt idx="2341">
                  <c:v>0.51769675925925929</c:v>
                </c:pt>
                <c:pt idx="2342">
                  <c:v>0.51770833333333333</c:v>
                </c:pt>
                <c:pt idx="2343">
                  <c:v>0.51771990740740736</c:v>
                </c:pt>
                <c:pt idx="2344">
                  <c:v>0.51773148148148151</c:v>
                </c:pt>
                <c:pt idx="2345">
                  <c:v>0.51774305555555555</c:v>
                </c:pt>
                <c:pt idx="2346">
                  <c:v>0.5177546296296297</c:v>
                </c:pt>
                <c:pt idx="2347">
                  <c:v>0.51776620370370374</c:v>
                </c:pt>
                <c:pt idx="2348">
                  <c:v>0.51777777777777778</c:v>
                </c:pt>
                <c:pt idx="2349">
                  <c:v>0.51778935185185182</c:v>
                </c:pt>
                <c:pt idx="2350">
                  <c:v>0.51780092592592586</c:v>
                </c:pt>
                <c:pt idx="2351">
                  <c:v>0.51781250000000001</c:v>
                </c:pt>
                <c:pt idx="2352">
                  <c:v>0.51782407407407405</c:v>
                </c:pt>
                <c:pt idx="2353">
                  <c:v>0.5178356481481482</c:v>
                </c:pt>
                <c:pt idx="2354">
                  <c:v>0.51784722222222224</c:v>
                </c:pt>
                <c:pt idx="2355">
                  <c:v>0.51785879629629628</c:v>
                </c:pt>
                <c:pt idx="2356">
                  <c:v>0.51787037037037031</c:v>
                </c:pt>
                <c:pt idx="2357">
                  <c:v>0.51788194444444446</c:v>
                </c:pt>
                <c:pt idx="2358">
                  <c:v>0.5178935185185185</c:v>
                </c:pt>
                <c:pt idx="2359">
                  <c:v>0.51790509259259265</c:v>
                </c:pt>
                <c:pt idx="2360">
                  <c:v>0.51791666666666669</c:v>
                </c:pt>
                <c:pt idx="2361">
                  <c:v>0.51792824074074073</c:v>
                </c:pt>
                <c:pt idx="2362">
                  <c:v>0.51793981481481477</c:v>
                </c:pt>
                <c:pt idx="2363">
                  <c:v>0.51795138888888892</c:v>
                </c:pt>
                <c:pt idx="2364">
                  <c:v>0.51796296296296296</c:v>
                </c:pt>
                <c:pt idx="2365">
                  <c:v>0.51797453703703711</c:v>
                </c:pt>
                <c:pt idx="2366">
                  <c:v>0.51798611111111115</c:v>
                </c:pt>
                <c:pt idx="2367">
                  <c:v>0.51799768518518519</c:v>
                </c:pt>
                <c:pt idx="2368">
                  <c:v>0.51800925925925922</c:v>
                </c:pt>
                <c:pt idx="2369">
                  <c:v>0.51802083333333326</c:v>
                </c:pt>
                <c:pt idx="2370">
                  <c:v>0.51803240740740741</c:v>
                </c:pt>
                <c:pt idx="2371">
                  <c:v>0.51804398148148145</c:v>
                </c:pt>
                <c:pt idx="2372">
                  <c:v>0.5180555555555556</c:v>
                </c:pt>
                <c:pt idx="2373">
                  <c:v>0.51806712962962964</c:v>
                </c:pt>
                <c:pt idx="2374">
                  <c:v>0.51807870370370368</c:v>
                </c:pt>
                <c:pt idx="2375">
                  <c:v>0.51809027777777772</c:v>
                </c:pt>
                <c:pt idx="2376">
                  <c:v>0.51810185185185187</c:v>
                </c:pt>
                <c:pt idx="2377">
                  <c:v>0.51811342592592591</c:v>
                </c:pt>
                <c:pt idx="2378">
                  <c:v>0.51812500000000006</c:v>
                </c:pt>
                <c:pt idx="2379">
                  <c:v>0.5181365740740741</c:v>
                </c:pt>
                <c:pt idx="2380">
                  <c:v>0.51814814814814814</c:v>
                </c:pt>
                <c:pt idx="2381">
                  <c:v>0.51815972222222217</c:v>
                </c:pt>
                <c:pt idx="2382">
                  <c:v>0.51817129629629632</c:v>
                </c:pt>
                <c:pt idx="2383">
                  <c:v>0.51818287037037036</c:v>
                </c:pt>
                <c:pt idx="2384">
                  <c:v>0.51819444444444451</c:v>
                </c:pt>
                <c:pt idx="2385">
                  <c:v>0.51820601851851855</c:v>
                </c:pt>
                <c:pt idx="2386">
                  <c:v>0.51821759259259259</c:v>
                </c:pt>
                <c:pt idx="2387">
                  <c:v>0.51822916666666663</c:v>
                </c:pt>
                <c:pt idx="2388">
                  <c:v>0.51824074074074067</c:v>
                </c:pt>
                <c:pt idx="2389">
                  <c:v>0.51825231481481482</c:v>
                </c:pt>
                <c:pt idx="2390">
                  <c:v>0.51826388888888886</c:v>
                </c:pt>
                <c:pt idx="2391">
                  <c:v>0.51827546296296301</c:v>
                </c:pt>
                <c:pt idx="2392">
                  <c:v>0.51828703703703705</c:v>
                </c:pt>
                <c:pt idx="2393">
                  <c:v>0.51829861111111108</c:v>
                </c:pt>
                <c:pt idx="2394">
                  <c:v>0.51831018518518512</c:v>
                </c:pt>
                <c:pt idx="2395">
                  <c:v>0.51832175925925927</c:v>
                </c:pt>
                <c:pt idx="2396">
                  <c:v>0.51833333333333331</c:v>
                </c:pt>
                <c:pt idx="2397">
                  <c:v>0.51834490740740746</c:v>
                </c:pt>
                <c:pt idx="2398">
                  <c:v>0.5183564814814815</c:v>
                </c:pt>
                <c:pt idx="2399">
                  <c:v>0.51836805555555554</c:v>
                </c:pt>
                <c:pt idx="2400">
                  <c:v>0.51837962962962958</c:v>
                </c:pt>
                <c:pt idx="2401">
                  <c:v>0.51839120370370373</c:v>
                </c:pt>
                <c:pt idx="2402">
                  <c:v>0.51840277777777777</c:v>
                </c:pt>
                <c:pt idx="2403">
                  <c:v>0.51841435185185192</c:v>
                </c:pt>
                <c:pt idx="2404">
                  <c:v>0.51842592592592596</c:v>
                </c:pt>
                <c:pt idx="2405">
                  <c:v>0.5184375</c:v>
                </c:pt>
                <c:pt idx="2406">
                  <c:v>0.51844907407407403</c:v>
                </c:pt>
                <c:pt idx="2407">
                  <c:v>0.51846064814814818</c:v>
                </c:pt>
                <c:pt idx="2408">
                  <c:v>0.51847222222222222</c:v>
                </c:pt>
                <c:pt idx="2409">
                  <c:v>0.51848379629629626</c:v>
                </c:pt>
                <c:pt idx="2410">
                  <c:v>0.51849537037037041</c:v>
                </c:pt>
                <c:pt idx="2411">
                  <c:v>0.51850694444444445</c:v>
                </c:pt>
                <c:pt idx="2412">
                  <c:v>0.51851851851851849</c:v>
                </c:pt>
                <c:pt idx="2413">
                  <c:v>0.51853009259259253</c:v>
                </c:pt>
                <c:pt idx="2414">
                  <c:v>0.51854166666666668</c:v>
                </c:pt>
                <c:pt idx="2415">
                  <c:v>0.51855324074074072</c:v>
                </c:pt>
                <c:pt idx="2416">
                  <c:v>0.51856481481481487</c:v>
                </c:pt>
                <c:pt idx="2417">
                  <c:v>0.51857638888888891</c:v>
                </c:pt>
                <c:pt idx="2418">
                  <c:v>0.51858796296296295</c:v>
                </c:pt>
                <c:pt idx="2419">
                  <c:v>0.51859953703703698</c:v>
                </c:pt>
                <c:pt idx="2420">
                  <c:v>0.51861111111111113</c:v>
                </c:pt>
                <c:pt idx="2421">
                  <c:v>0.51862268518518517</c:v>
                </c:pt>
                <c:pt idx="2422">
                  <c:v>0.51863425925925932</c:v>
                </c:pt>
                <c:pt idx="2423">
                  <c:v>0.51864583333333336</c:v>
                </c:pt>
                <c:pt idx="2424">
                  <c:v>0.5186574074074074</c:v>
                </c:pt>
                <c:pt idx="2425">
                  <c:v>0.51866898148148144</c:v>
                </c:pt>
                <c:pt idx="2426">
                  <c:v>0.51868055555555559</c:v>
                </c:pt>
                <c:pt idx="2427">
                  <c:v>0.51869212962962963</c:v>
                </c:pt>
                <c:pt idx="2428">
                  <c:v>0.51870370370370367</c:v>
                </c:pt>
                <c:pt idx="2429">
                  <c:v>0.51871527777777782</c:v>
                </c:pt>
                <c:pt idx="2430">
                  <c:v>0.51872685185185186</c:v>
                </c:pt>
                <c:pt idx="2431">
                  <c:v>0.51873842592592589</c:v>
                </c:pt>
                <c:pt idx="2432">
                  <c:v>0.51874999999999993</c:v>
                </c:pt>
                <c:pt idx="2433">
                  <c:v>0.51876157407407408</c:v>
                </c:pt>
                <c:pt idx="2434">
                  <c:v>0.51877314814814812</c:v>
                </c:pt>
                <c:pt idx="2435">
                  <c:v>0.51878472222222227</c:v>
                </c:pt>
                <c:pt idx="2436">
                  <c:v>0.51879629629629631</c:v>
                </c:pt>
                <c:pt idx="2437">
                  <c:v>0.51880787037037035</c:v>
                </c:pt>
                <c:pt idx="2438">
                  <c:v>0.51881944444444439</c:v>
                </c:pt>
                <c:pt idx="2439">
                  <c:v>0.51883101851851854</c:v>
                </c:pt>
                <c:pt idx="2440">
                  <c:v>0.51884259259259258</c:v>
                </c:pt>
                <c:pt idx="2441">
                  <c:v>0.51885416666666673</c:v>
                </c:pt>
                <c:pt idx="2442">
                  <c:v>0.51886574074074077</c:v>
                </c:pt>
                <c:pt idx="2443">
                  <c:v>0.51887731481481481</c:v>
                </c:pt>
                <c:pt idx="2444">
                  <c:v>0.51888888888888884</c:v>
                </c:pt>
                <c:pt idx="2445">
                  <c:v>0.51890046296296299</c:v>
                </c:pt>
                <c:pt idx="2446">
                  <c:v>0.51891203703703703</c:v>
                </c:pt>
                <c:pt idx="2447">
                  <c:v>0.51892361111111118</c:v>
                </c:pt>
                <c:pt idx="2448">
                  <c:v>0.51893518518518522</c:v>
                </c:pt>
                <c:pt idx="2449">
                  <c:v>0.51894675925925926</c:v>
                </c:pt>
                <c:pt idx="2450">
                  <c:v>0.5189583333333333</c:v>
                </c:pt>
                <c:pt idx="2451">
                  <c:v>0.51896990740740734</c:v>
                </c:pt>
                <c:pt idx="2452">
                  <c:v>0.51898148148148149</c:v>
                </c:pt>
                <c:pt idx="2453">
                  <c:v>0.51899305555555553</c:v>
                </c:pt>
                <c:pt idx="2454">
                  <c:v>0.51900462962962968</c:v>
                </c:pt>
                <c:pt idx="2455">
                  <c:v>0.51901620370370372</c:v>
                </c:pt>
                <c:pt idx="2456">
                  <c:v>0.51902777777777775</c:v>
                </c:pt>
                <c:pt idx="2457">
                  <c:v>0.51903935185185179</c:v>
                </c:pt>
                <c:pt idx="2458">
                  <c:v>0.51905092592592594</c:v>
                </c:pt>
                <c:pt idx="2459">
                  <c:v>0.51906249999999998</c:v>
                </c:pt>
                <c:pt idx="2460">
                  <c:v>0.51907407407407413</c:v>
                </c:pt>
                <c:pt idx="2461">
                  <c:v>0.51908564814814817</c:v>
                </c:pt>
                <c:pt idx="2462">
                  <c:v>0.51909722222222221</c:v>
                </c:pt>
                <c:pt idx="2463">
                  <c:v>0.51910879629629625</c:v>
                </c:pt>
                <c:pt idx="2464">
                  <c:v>0.5191203703703704</c:v>
                </c:pt>
                <c:pt idx="2465">
                  <c:v>0.51913194444444444</c:v>
                </c:pt>
                <c:pt idx="2466">
                  <c:v>0.51914351851851859</c:v>
                </c:pt>
                <c:pt idx="2467">
                  <c:v>0.51915509259259263</c:v>
                </c:pt>
                <c:pt idx="2468">
                  <c:v>0.51916666666666667</c:v>
                </c:pt>
                <c:pt idx="2469">
                  <c:v>0.5191782407407407</c:v>
                </c:pt>
                <c:pt idx="2470">
                  <c:v>0.51918981481481474</c:v>
                </c:pt>
                <c:pt idx="2471">
                  <c:v>0.51920138888888889</c:v>
                </c:pt>
                <c:pt idx="2472">
                  <c:v>0.51921296296296293</c:v>
                </c:pt>
                <c:pt idx="2473">
                  <c:v>0.51922453703703708</c:v>
                </c:pt>
                <c:pt idx="2474">
                  <c:v>0.51923611111111112</c:v>
                </c:pt>
                <c:pt idx="2475">
                  <c:v>0.51924768518518516</c:v>
                </c:pt>
                <c:pt idx="2476">
                  <c:v>0.5192592592592592</c:v>
                </c:pt>
                <c:pt idx="2477">
                  <c:v>0.51927083333333335</c:v>
                </c:pt>
                <c:pt idx="2478">
                  <c:v>0.51928240740740739</c:v>
                </c:pt>
                <c:pt idx="2479">
                  <c:v>0.51929398148148154</c:v>
                </c:pt>
                <c:pt idx="2480">
                  <c:v>0.51930555555555558</c:v>
                </c:pt>
                <c:pt idx="2481">
                  <c:v>0.51931712962962961</c:v>
                </c:pt>
                <c:pt idx="2482">
                  <c:v>0.51932870370370365</c:v>
                </c:pt>
                <c:pt idx="2483">
                  <c:v>0.5193402777777778</c:v>
                </c:pt>
                <c:pt idx="2484">
                  <c:v>0.51935185185185184</c:v>
                </c:pt>
                <c:pt idx="2485">
                  <c:v>0.51936342592592599</c:v>
                </c:pt>
                <c:pt idx="2486">
                  <c:v>0.51937500000000003</c:v>
                </c:pt>
                <c:pt idx="2487">
                  <c:v>0.51938657407407407</c:v>
                </c:pt>
                <c:pt idx="2488">
                  <c:v>0.51939814814814811</c:v>
                </c:pt>
                <c:pt idx="2489">
                  <c:v>0.51940972222222215</c:v>
                </c:pt>
                <c:pt idx="2490">
                  <c:v>0.5194212962962963</c:v>
                </c:pt>
                <c:pt idx="2491">
                  <c:v>0.51943287037037034</c:v>
                </c:pt>
                <c:pt idx="2492">
                  <c:v>0.51944444444444449</c:v>
                </c:pt>
                <c:pt idx="2493">
                  <c:v>0.51945601851851853</c:v>
                </c:pt>
                <c:pt idx="2494">
                  <c:v>0.51946759259259256</c:v>
                </c:pt>
                <c:pt idx="2495">
                  <c:v>0.5194791666666666</c:v>
                </c:pt>
                <c:pt idx="2496">
                  <c:v>0.51949074074074075</c:v>
                </c:pt>
                <c:pt idx="2497">
                  <c:v>0.51950231481481479</c:v>
                </c:pt>
                <c:pt idx="2498">
                  <c:v>0.51951388888888894</c:v>
                </c:pt>
                <c:pt idx="2499">
                  <c:v>0.51952546296296298</c:v>
                </c:pt>
                <c:pt idx="2500">
                  <c:v>0.51953703703703702</c:v>
                </c:pt>
                <c:pt idx="2501">
                  <c:v>0.51954861111111106</c:v>
                </c:pt>
                <c:pt idx="2502">
                  <c:v>0.51956018518518521</c:v>
                </c:pt>
                <c:pt idx="2503">
                  <c:v>0.51957175925925925</c:v>
                </c:pt>
                <c:pt idx="2504">
                  <c:v>0.5195833333333334</c:v>
                </c:pt>
                <c:pt idx="2505">
                  <c:v>0.51959490740740744</c:v>
                </c:pt>
                <c:pt idx="2506">
                  <c:v>0.51960648148148147</c:v>
                </c:pt>
                <c:pt idx="2507">
                  <c:v>0.51961805555555551</c:v>
                </c:pt>
                <c:pt idx="2508">
                  <c:v>0.51962962962962966</c:v>
                </c:pt>
                <c:pt idx="2509">
                  <c:v>0.5196412037037037</c:v>
                </c:pt>
                <c:pt idx="2510">
                  <c:v>0.51965277777777785</c:v>
                </c:pt>
                <c:pt idx="2511">
                  <c:v>0.51966435185185189</c:v>
                </c:pt>
                <c:pt idx="2512">
                  <c:v>0.51967592592592593</c:v>
                </c:pt>
                <c:pt idx="2513">
                  <c:v>0.51968749999999997</c:v>
                </c:pt>
                <c:pt idx="2514">
                  <c:v>0.51969907407407401</c:v>
                </c:pt>
                <c:pt idx="2515">
                  <c:v>0.51971064814814816</c:v>
                </c:pt>
                <c:pt idx="2516">
                  <c:v>0.5197222222222222</c:v>
                </c:pt>
                <c:pt idx="2517">
                  <c:v>0.51973379629629635</c:v>
                </c:pt>
                <c:pt idx="2518">
                  <c:v>0.51974537037037039</c:v>
                </c:pt>
                <c:pt idx="2519">
                  <c:v>0.51975694444444442</c:v>
                </c:pt>
                <c:pt idx="2520">
                  <c:v>0.51976851851851846</c:v>
                </c:pt>
                <c:pt idx="2521">
                  <c:v>0.51978009259259261</c:v>
                </c:pt>
                <c:pt idx="2522">
                  <c:v>0.51979166666666665</c:v>
                </c:pt>
                <c:pt idx="2523">
                  <c:v>0.5198032407407408</c:v>
                </c:pt>
                <c:pt idx="2524">
                  <c:v>0.51981481481481484</c:v>
                </c:pt>
                <c:pt idx="2525">
                  <c:v>0.51982638888888888</c:v>
                </c:pt>
                <c:pt idx="2526">
                  <c:v>0.51983796296296292</c:v>
                </c:pt>
                <c:pt idx="2527">
                  <c:v>0.51984953703703707</c:v>
                </c:pt>
                <c:pt idx="2528">
                  <c:v>0.51986111111111111</c:v>
                </c:pt>
                <c:pt idx="2529">
                  <c:v>0.51987268518518526</c:v>
                </c:pt>
                <c:pt idx="2530">
                  <c:v>0.5198842592592593</c:v>
                </c:pt>
                <c:pt idx="2531">
                  <c:v>0.51989583333333333</c:v>
                </c:pt>
                <c:pt idx="2532">
                  <c:v>0.51990740740740737</c:v>
                </c:pt>
                <c:pt idx="2533">
                  <c:v>0.51991898148148141</c:v>
                </c:pt>
                <c:pt idx="2534">
                  <c:v>0.51993055555555556</c:v>
                </c:pt>
                <c:pt idx="2535">
                  <c:v>0.5199421296296296</c:v>
                </c:pt>
                <c:pt idx="2536">
                  <c:v>0.51995370370370375</c:v>
                </c:pt>
                <c:pt idx="2537">
                  <c:v>0.51996527777777779</c:v>
                </c:pt>
                <c:pt idx="2538">
                  <c:v>0.51997685185185183</c:v>
                </c:pt>
                <c:pt idx="2539">
                  <c:v>0.51998842592592587</c:v>
                </c:pt>
                <c:pt idx="2540">
                  <c:v>0.52</c:v>
                </c:pt>
                <c:pt idx="2541">
                  <c:v>0.52001157407407406</c:v>
                </c:pt>
                <c:pt idx="2542">
                  <c:v>0.52002314814814821</c:v>
                </c:pt>
                <c:pt idx="2543">
                  <c:v>0.52003472222222225</c:v>
                </c:pt>
                <c:pt idx="2544">
                  <c:v>0.52004629629629628</c:v>
                </c:pt>
                <c:pt idx="2545">
                  <c:v>0.52005787037037032</c:v>
                </c:pt>
                <c:pt idx="2546">
                  <c:v>0.52006944444444447</c:v>
                </c:pt>
                <c:pt idx="2547">
                  <c:v>0.52008101851851851</c:v>
                </c:pt>
                <c:pt idx="2548">
                  <c:v>0.52009259259259266</c:v>
                </c:pt>
                <c:pt idx="2549">
                  <c:v>0.5201041666666667</c:v>
                </c:pt>
                <c:pt idx="2550">
                  <c:v>0.52011574074074074</c:v>
                </c:pt>
                <c:pt idx="2551">
                  <c:v>0.52012731481481478</c:v>
                </c:pt>
                <c:pt idx="2552">
                  <c:v>0.52013888888888882</c:v>
                </c:pt>
                <c:pt idx="2553">
                  <c:v>0.52015046296296297</c:v>
                </c:pt>
                <c:pt idx="2554">
                  <c:v>0.52016203703703701</c:v>
                </c:pt>
                <c:pt idx="2555">
                  <c:v>0.52017361111111116</c:v>
                </c:pt>
                <c:pt idx="2556">
                  <c:v>0.52018518518518519</c:v>
                </c:pt>
                <c:pt idx="2557">
                  <c:v>0.52019675925925923</c:v>
                </c:pt>
                <c:pt idx="2558">
                  <c:v>0.52020833333333327</c:v>
                </c:pt>
                <c:pt idx="2559">
                  <c:v>0.52021990740740742</c:v>
                </c:pt>
                <c:pt idx="2560">
                  <c:v>0.52023148148148146</c:v>
                </c:pt>
                <c:pt idx="2561">
                  <c:v>0.52024305555555561</c:v>
                </c:pt>
                <c:pt idx="2562">
                  <c:v>0.52025462962962965</c:v>
                </c:pt>
                <c:pt idx="2563">
                  <c:v>0.52026620370370369</c:v>
                </c:pt>
                <c:pt idx="2564">
                  <c:v>0.52027777777777773</c:v>
                </c:pt>
                <c:pt idx="2565">
                  <c:v>0.52028935185185188</c:v>
                </c:pt>
                <c:pt idx="2566">
                  <c:v>0.52030092592592592</c:v>
                </c:pt>
                <c:pt idx="2567">
                  <c:v>0.52031250000000007</c:v>
                </c:pt>
                <c:pt idx="2568">
                  <c:v>0.52032407407407411</c:v>
                </c:pt>
                <c:pt idx="2569">
                  <c:v>0.52033564814814814</c:v>
                </c:pt>
                <c:pt idx="2570">
                  <c:v>0.52034722222222218</c:v>
                </c:pt>
                <c:pt idx="2571">
                  <c:v>0.52035879629629633</c:v>
                </c:pt>
                <c:pt idx="2572">
                  <c:v>0.52037037037037037</c:v>
                </c:pt>
                <c:pt idx="2573">
                  <c:v>0.52038194444444441</c:v>
                </c:pt>
                <c:pt idx="2574">
                  <c:v>0.52039351851851856</c:v>
                </c:pt>
                <c:pt idx="2575">
                  <c:v>0.5204050925925926</c:v>
                </c:pt>
                <c:pt idx="2576">
                  <c:v>0.52041666666666664</c:v>
                </c:pt>
                <c:pt idx="2577">
                  <c:v>0.52042824074074068</c:v>
                </c:pt>
                <c:pt idx="2578">
                  <c:v>0.52043981481481483</c:v>
                </c:pt>
                <c:pt idx="2579">
                  <c:v>0.52045138888888887</c:v>
                </c:pt>
                <c:pt idx="2580">
                  <c:v>0.52046296296296302</c:v>
                </c:pt>
                <c:pt idx="2581">
                  <c:v>0.52047453703703705</c:v>
                </c:pt>
                <c:pt idx="2582">
                  <c:v>0.52048611111111109</c:v>
                </c:pt>
                <c:pt idx="2583">
                  <c:v>0.52049768518518513</c:v>
                </c:pt>
                <c:pt idx="2584">
                  <c:v>0.52050925925925928</c:v>
                </c:pt>
                <c:pt idx="2585">
                  <c:v>0.52052083333333332</c:v>
                </c:pt>
                <c:pt idx="2586">
                  <c:v>0.52053240740740747</c:v>
                </c:pt>
                <c:pt idx="2587">
                  <c:v>0.52054398148148151</c:v>
                </c:pt>
                <c:pt idx="2588">
                  <c:v>0.52055555555555555</c:v>
                </c:pt>
                <c:pt idx="2589">
                  <c:v>0.52056712962962959</c:v>
                </c:pt>
                <c:pt idx="2590">
                  <c:v>0.52057870370370374</c:v>
                </c:pt>
                <c:pt idx="2591">
                  <c:v>0.52059027777777778</c:v>
                </c:pt>
                <c:pt idx="2592">
                  <c:v>0.52060185185185182</c:v>
                </c:pt>
                <c:pt idx="2593">
                  <c:v>0.52061342592592597</c:v>
                </c:pt>
                <c:pt idx="2594">
                  <c:v>0.520625</c:v>
                </c:pt>
                <c:pt idx="2595">
                  <c:v>0.52063657407407404</c:v>
                </c:pt>
                <c:pt idx="2596">
                  <c:v>0.52064814814814808</c:v>
                </c:pt>
                <c:pt idx="2597">
                  <c:v>0.52065972222222223</c:v>
                </c:pt>
                <c:pt idx="2598">
                  <c:v>0.52067129629629627</c:v>
                </c:pt>
                <c:pt idx="2599">
                  <c:v>0.52068287037037042</c:v>
                </c:pt>
                <c:pt idx="2600">
                  <c:v>0.52069444444444446</c:v>
                </c:pt>
                <c:pt idx="2601">
                  <c:v>0.5207060185185185</c:v>
                </c:pt>
                <c:pt idx="2602">
                  <c:v>0.52071759259259254</c:v>
                </c:pt>
                <c:pt idx="2603">
                  <c:v>0.52072916666666669</c:v>
                </c:pt>
                <c:pt idx="2604">
                  <c:v>0.52074074074074073</c:v>
                </c:pt>
                <c:pt idx="2605">
                  <c:v>0.52075231481481488</c:v>
                </c:pt>
                <c:pt idx="2606">
                  <c:v>0.52076388888888892</c:v>
                </c:pt>
                <c:pt idx="2607">
                  <c:v>0.52077546296296295</c:v>
                </c:pt>
                <c:pt idx="2608">
                  <c:v>0.52078703703703699</c:v>
                </c:pt>
                <c:pt idx="2609">
                  <c:v>0.52079861111111114</c:v>
                </c:pt>
                <c:pt idx="2610">
                  <c:v>0.52081018518518518</c:v>
                </c:pt>
                <c:pt idx="2611">
                  <c:v>0.52082175925925933</c:v>
                </c:pt>
                <c:pt idx="2612">
                  <c:v>0.52083333333333337</c:v>
                </c:pt>
                <c:pt idx="2613">
                  <c:v>0.52084490740740741</c:v>
                </c:pt>
                <c:pt idx="2614">
                  <c:v>0.52085648148148145</c:v>
                </c:pt>
                <c:pt idx="2615">
                  <c:v>0.52086805555555549</c:v>
                </c:pt>
                <c:pt idx="2616">
                  <c:v>0.52087962962962964</c:v>
                </c:pt>
                <c:pt idx="2617">
                  <c:v>0.52089120370370368</c:v>
                </c:pt>
                <c:pt idx="2618">
                  <c:v>0.52090277777777783</c:v>
                </c:pt>
                <c:pt idx="2619">
                  <c:v>0.52091435185185186</c:v>
                </c:pt>
                <c:pt idx="2620">
                  <c:v>0.5209259259259259</c:v>
                </c:pt>
                <c:pt idx="2621">
                  <c:v>0.52093749999999994</c:v>
                </c:pt>
                <c:pt idx="2622">
                  <c:v>0.52094907407407409</c:v>
                </c:pt>
                <c:pt idx="2623">
                  <c:v>0.52096064814814813</c:v>
                </c:pt>
                <c:pt idx="2624">
                  <c:v>0.52097222222222228</c:v>
                </c:pt>
                <c:pt idx="2625">
                  <c:v>0.52098379629629632</c:v>
                </c:pt>
                <c:pt idx="2626">
                  <c:v>0.52099537037037036</c:v>
                </c:pt>
                <c:pt idx="2627">
                  <c:v>0.5210069444444444</c:v>
                </c:pt>
                <c:pt idx="2628">
                  <c:v>0.52101851851851855</c:v>
                </c:pt>
                <c:pt idx="2629">
                  <c:v>0.52103009259259259</c:v>
                </c:pt>
                <c:pt idx="2630">
                  <c:v>0.52104166666666674</c:v>
                </c:pt>
                <c:pt idx="2631">
                  <c:v>0.52105324074074078</c:v>
                </c:pt>
                <c:pt idx="2632">
                  <c:v>0.52106481481481481</c:v>
                </c:pt>
                <c:pt idx="2633">
                  <c:v>0.52107638888888885</c:v>
                </c:pt>
                <c:pt idx="2634">
                  <c:v>0.52108796296296289</c:v>
                </c:pt>
                <c:pt idx="2635">
                  <c:v>0.52109953703703704</c:v>
                </c:pt>
                <c:pt idx="2636">
                  <c:v>0.52111111111111108</c:v>
                </c:pt>
                <c:pt idx="2637">
                  <c:v>0.52112268518518523</c:v>
                </c:pt>
                <c:pt idx="2638">
                  <c:v>0.52113425925925927</c:v>
                </c:pt>
                <c:pt idx="2639">
                  <c:v>0.52114583333333331</c:v>
                </c:pt>
                <c:pt idx="2640">
                  <c:v>0.52115740740740735</c:v>
                </c:pt>
                <c:pt idx="2641">
                  <c:v>0.5211689814814815</c:v>
                </c:pt>
                <c:pt idx="2642">
                  <c:v>0.52118055555555554</c:v>
                </c:pt>
                <c:pt idx="2643">
                  <c:v>0.52119212962962969</c:v>
                </c:pt>
                <c:pt idx="2644">
                  <c:v>0.52120370370370372</c:v>
                </c:pt>
                <c:pt idx="2645">
                  <c:v>0.52121527777777776</c:v>
                </c:pt>
                <c:pt idx="2646">
                  <c:v>0.5212268518518518</c:v>
                </c:pt>
                <c:pt idx="2647">
                  <c:v>0.52123842592592595</c:v>
                </c:pt>
                <c:pt idx="2648">
                  <c:v>0.52124999999999999</c:v>
                </c:pt>
                <c:pt idx="2649">
                  <c:v>0.52126157407407414</c:v>
                </c:pt>
                <c:pt idx="2650">
                  <c:v>0.52127314814814818</c:v>
                </c:pt>
                <c:pt idx="2651">
                  <c:v>0.52128472222222222</c:v>
                </c:pt>
                <c:pt idx="2652">
                  <c:v>0.52129629629629626</c:v>
                </c:pt>
                <c:pt idx="2653">
                  <c:v>0.5213078703703703</c:v>
                </c:pt>
                <c:pt idx="2654">
                  <c:v>0.52131944444444445</c:v>
                </c:pt>
                <c:pt idx="2655">
                  <c:v>0.52133101851851849</c:v>
                </c:pt>
                <c:pt idx="2656">
                  <c:v>0.52134259259259264</c:v>
                </c:pt>
                <c:pt idx="2657">
                  <c:v>0.52135416666666667</c:v>
                </c:pt>
                <c:pt idx="2658">
                  <c:v>0.52136574074074071</c:v>
                </c:pt>
                <c:pt idx="2659">
                  <c:v>0.52137731481481475</c:v>
                </c:pt>
                <c:pt idx="2660">
                  <c:v>0.5213888888888889</c:v>
                </c:pt>
                <c:pt idx="2661">
                  <c:v>0.52140046296296294</c:v>
                </c:pt>
                <c:pt idx="2662">
                  <c:v>0.52141203703703709</c:v>
                </c:pt>
                <c:pt idx="2663">
                  <c:v>0.52142361111111113</c:v>
                </c:pt>
                <c:pt idx="2664">
                  <c:v>0.52143518518518517</c:v>
                </c:pt>
                <c:pt idx="2665">
                  <c:v>0.52144675925925921</c:v>
                </c:pt>
                <c:pt idx="2666">
                  <c:v>0.52145833333333336</c:v>
                </c:pt>
                <c:pt idx="2667">
                  <c:v>0.5214699074074074</c:v>
                </c:pt>
                <c:pt idx="2668">
                  <c:v>0.52148148148148155</c:v>
                </c:pt>
                <c:pt idx="2669">
                  <c:v>0.52149305555555558</c:v>
                </c:pt>
                <c:pt idx="2670">
                  <c:v>0.52150462962962962</c:v>
                </c:pt>
                <c:pt idx="2671">
                  <c:v>0.52151620370370366</c:v>
                </c:pt>
                <c:pt idx="2672">
                  <c:v>0.52152777777777781</c:v>
                </c:pt>
                <c:pt idx="2673">
                  <c:v>0.52153935185185185</c:v>
                </c:pt>
                <c:pt idx="2674">
                  <c:v>0.521550925925926</c:v>
                </c:pt>
                <c:pt idx="2675">
                  <c:v>0.52156250000000004</c:v>
                </c:pt>
                <c:pt idx="2676">
                  <c:v>0.52157407407407408</c:v>
                </c:pt>
                <c:pt idx="2677">
                  <c:v>0.52158564814814812</c:v>
                </c:pt>
                <c:pt idx="2678">
                  <c:v>0.52159722222222216</c:v>
                </c:pt>
                <c:pt idx="2679">
                  <c:v>0.52160879629629631</c:v>
                </c:pt>
                <c:pt idx="2680">
                  <c:v>0.52162037037037035</c:v>
                </c:pt>
                <c:pt idx="2681">
                  <c:v>0.5216319444444445</c:v>
                </c:pt>
                <c:pt idx="2682">
                  <c:v>0.52164351851851853</c:v>
                </c:pt>
                <c:pt idx="2683">
                  <c:v>0.52165509259259257</c:v>
                </c:pt>
                <c:pt idx="2684">
                  <c:v>0.52166666666666661</c:v>
                </c:pt>
                <c:pt idx="2685">
                  <c:v>0.52167824074074076</c:v>
                </c:pt>
                <c:pt idx="2686">
                  <c:v>0.5216898148148148</c:v>
                </c:pt>
                <c:pt idx="2687">
                  <c:v>0.52170138888888895</c:v>
                </c:pt>
                <c:pt idx="2688">
                  <c:v>0.52171296296296299</c:v>
                </c:pt>
                <c:pt idx="2689">
                  <c:v>0.52172453703703703</c:v>
                </c:pt>
                <c:pt idx="2690">
                  <c:v>0.52173611111111107</c:v>
                </c:pt>
                <c:pt idx="2691">
                  <c:v>0.52174768518518522</c:v>
                </c:pt>
                <c:pt idx="2692">
                  <c:v>0.52175925925925926</c:v>
                </c:pt>
                <c:pt idx="2693">
                  <c:v>0.52177083333333341</c:v>
                </c:pt>
                <c:pt idx="2694">
                  <c:v>0.52178240740740744</c:v>
                </c:pt>
                <c:pt idx="2695">
                  <c:v>0.52179398148148148</c:v>
                </c:pt>
                <c:pt idx="2696">
                  <c:v>0.52180555555555552</c:v>
                </c:pt>
                <c:pt idx="2697">
                  <c:v>0.52181712962962956</c:v>
                </c:pt>
                <c:pt idx="2698">
                  <c:v>0.52182870370370371</c:v>
                </c:pt>
                <c:pt idx="2699">
                  <c:v>0.52184027777777775</c:v>
                </c:pt>
                <c:pt idx="2700">
                  <c:v>0.5218518518518519</c:v>
                </c:pt>
                <c:pt idx="2701">
                  <c:v>0.52186342592592594</c:v>
                </c:pt>
                <c:pt idx="2702">
                  <c:v>0.52187499999999998</c:v>
                </c:pt>
                <c:pt idx="2703">
                  <c:v>0.52188657407407402</c:v>
                </c:pt>
                <c:pt idx="2704">
                  <c:v>0.52189814814814817</c:v>
                </c:pt>
                <c:pt idx="2705">
                  <c:v>0.52190972222222221</c:v>
                </c:pt>
                <c:pt idx="2706">
                  <c:v>0.52192129629629636</c:v>
                </c:pt>
                <c:pt idx="2707">
                  <c:v>0.52193287037037039</c:v>
                </c:pt>
                <c:pt idx="2708">
                  <c:v>0.52194444444444443</c:v>
                </c:pt>
                <c:pt idx="2709">
                  <c:v>0.52195601851851847</c:v>
                </c:pt>
                <c:pt idx="2710">
                  <c:v>0.52196759259259262</c:v>
                </c:pt>
                <c:pt idx="2711">
                  <c:v>0.52197916666666666</c:v>
                </c:pt>
                <c:pt idx="2712">
                  <c:v>0.52199074074074081</c:v>
                </c:pt>
                <c:pt idx="2713">
                  <c:v>0.52200231481481485</c:v>
                </c:pt>
                <c:pt idx="2714">
                  <c:v>0.52201388888888889</c:v>
                </c:pt>
                <c:pt idx="2715">
                  <c:v>0.52202546296296293</c:v>
                </c:pt>
                <c:pt idx="2716">
                  <c:v>0.52203703703703697</c:v>
                </c:pt>
                <c:pt idx="2717">
                  <c:v>0.52204861111111112</c:v>
                </c:pt>
                <c:pt idx="2718">
                  <c:v>0.52206018518518515</c:v>
                </c:pt>
                <c:pt idx="2719">
                  <c:v>0.5220717592592593</c:v>
                </c:pt>
                <c:pt idx="2720">
                  <c:v>0.52208333333333334</c:v>
                </c:pt>
                <c:pt idx="2721">
                  <c:v>0.52209490740740738</c:v>
                </c:pt>
                <c:pt idx="2722">
                  <c:v>0.52210648148148142</c:v>
                </c:pt>
                <c:pt idx="2723">
                  <c:v>0.52211805555555557</c:v>
                </c:pt>
                <c:pt idx="2724">
                  <c:v>0.52212962962962961</c:v>
                </c:pt>
                <c:pt idx="2725">
                  <c:v>0.52214120370370376</c:v>
                </c:pt>
                <c:pt idx="2726">
                  <c:v>0.5221527777777778</c:v>
                </c:pt>
                <c:pt idx="2727">
                  <c:v>0.52216435185185184</c:v>
                </c:pt>
                <c:pt idx="2728">
                  <c:v>0.52217592592592588</c:v>
                </c:pt>
                <c:pt idx="2729">
                  <c:v>0.52218750000000003</c:v>
                </c:pt>
                <c:pt idx="2730">
                  <c:v>0.52219907407407407</c:v>
                </c:pt>
                <c:pt idx="2731">
                  <c:v>0.52221064814814822</c:v>
                </c:pt>
                <c:pt idx="2732">
                  <c:v>0.52222222222222225</c:v>
                </c:pt>
                <c:pt idx="2733">
                  <c:v>0.52223379629629629</c:v>
                </c:pt>
                <c:pt idx="2734">
                  <c:v>0.52224537037037033</c:v>
                </c:pt>
                <c:pt idx="2735">
                  <c:v>0.52225694444444437</c:v>
                </c:pt>
                <c:pt idx="2736">
                  <c:v>0.52226851851851852</c:v>
                </c:pt>
                <c:pt idx="2737">
                  <c:v>0.52228009259259256</c:v>
                </c:pt>
                <c:pt idx="2738">
                  <c:v>0.52229166666666671</c:v>
                </c:pt>
                <c:pt idx="2739">
                  <c:v>0.52230324074074075</c:v>
                </c:pt>
                <c:pt idx="2740">
                  <c:v>0.52231481481481479</c:v>
                </c:pt>
                <c:pt idx="2741">
                  <c:v>0.52232638888888883</c:v>
                </c:pt>
                <c:pt idx="2742">
                  <c:v>0.52233796296296298</c:v>
                </c:pt>
                <c:pt idx="2743">
                  <c:v>0.52234953703703701</c:v>
                </c:pt>
                <c:pt idx="2744">
                  <c:v>0.52236111111111116</c:v>
                </c:pt>
                <c:pt idx="2745">
                  <c:v>0.5223726851851852</c:v>
                </c:pt>
                <c:pt idx="2746">
                  <c:v>0.52238425925925924</c:v>
                </c:pt>
                <c:pt idx="2747">
                  <c:v>0.52239583333333328</c:v>
                </c:pt>
                <c:pt idx="2748">
                  <c:v>0.52240740740740743</c:v>
                </c:pt>
                <c:pt idx="2749">
                  <c:v>0.52241898148148147</c:v>
                </c:pt>
                <c:pt idx="2750">
                  <c:v>0.52243055555555562</c:v>
                </c:pt>
                <c:pt idx="2751">
                  <c:v>0.52244212962962966</c:v>
                </c:pt>
                <c:pt idx="2752">
                  <c:v>0.5224537037037037</c:v>
                </c:pt>
                <c:pt idx="2753">
                  <c:v>0.52246527777777774</c:v>
                </c:pt>
                <c:pt idx="2754">
                  <c:v>0.52247685185185189</c:v>
                </c:pt>
                <c:pt idx="2755">
                  <c:v>0.52248842592592593</c:v>
                </c:pt>
                <c:pt idx="2756">
                  <c:v>0.52249999999999996</c:v>
                </c:pt>
                <c:pt idx="2757">
                  <c:v>0.52251157407407411</c:v>
                </c:pt>
                <c:pt idx="2758">
                  <c:v>0.52252314814814815</c:v>
                </c:pt>
                <c:pt idx="2759">
                  <c:v>0.52253472222222219</c:v>
                </c:pt>
                <c:pt idx="2760">
                  <c:v>0.52254629629629623</c:v>
                </c:pt>
                <c:pt idx="2761">
                  <c:v>0.52255787037037038</c:v>
                </c:pt>
                <c:pt idx="2762">
                  <c:v>0.52256944444444442</c:v>
                </c:pt>
                <c:pt idx="2763">
                  <c:v>0.52258101851851857</c:v>
                </c:pt>
                <c:pt idx="2764">
                  <c:v>0.52259259259259261</c:v>
                </c:pt>
                <c:pt idx="2765">
                  <c:v>0.52260416666666665</c:v>
                </c:pt>
                <c:pt idx="2766">
                  <c:v>0.52261574074074069</c:v>
                </c:pt>
                <c:pt idx="2767">
                  <c:v>0.52262731481481484</c:v>
                </c:pt>
                <c:pt idx="2768">
                  <c:v>0.52263888888888888</c:v>
                </c:pt>
                <c:pt idx="2769">
                  <c:v>0.52265046296296302</c:v>
                </c:pt>
                <c:pt idx="2770">
                  <c:v>0.52266203703703706</c:v>
                </c:pt>
                <c:pt idx="2771">
                  <c:v>0.5226736111111111</c:v>
                </c:pt>
                <c:pt idx="2772">
                  <c:v>0.52268518518518514</c:v>
                </c:pt>
                <c:pt idx="2773">
                  <c:v>0.52269675925925929</c:v>
                </c:pt>
                <c:pt idx="2774">
                  <c:v>0.52270833333333333</c:v>
                </c:pt>
                <c:pt idx="2775">
                  <c:v>0.52271990740740748</c:v>
                </c:pt>
                <c:pt idx="2776">
                  <c:v>0.52273148148148152</c:v>
                </c:pt>
                <c:pt idx="2777">
                  <c:v>0.52274305555555556</c:v>
                </c:pt>
                <c:pt idx="2778">
                  <c:v>0.5227546296296296</c:v>
                </c:pt>
                <c:pt idx="2779">
                  <c:v>0.52276620370370364</c:v>
                </c:pt>
                <c:pt idx="2780">
                  <c:v>0.52277777777777779</c:v>
                </c:pt>
                <c:pt idx="2781">
                  <c:v>0.52278935185185182</c:v>
                </c:pt>
                <c:pt idx="2782">
                  <c:v>0.52280092592592597</c:v>
                </c:pt>
                <c:pt idx="2783">
                  <c:v>0.52281250000000001</c:v>
                </c:pt>
                <c:pt idx="2784">
                  <c:v>0.52282407407407405</c:v>
                </c:pt>
                <c:pt idx="2785">
                  <c:v>0.52283564814814809</c:v>
                </c:pt>
                <c:pt idx="2786">
                  <c:v>0.52284722222222224</c:v>
                </c:pt>
                <c:pt idx="2787">
                  <c:v>0.52285879629629628</c:v>
                </c:pt>
                <c:pt idx="2788">
                  <c:v>0.52287037037037043</c:v>
                </c:pt>
                <c:pt idx="2789">
                  <c:v>0.52288194444444447</c:v>
                </c:pt>
                <c:pt idx="2790">
                  <c:v>0.52289351851851851</c:v>
                </c:pt>
                <c:pt idx="2791">
                  <c:v>0.52290509259259255</c:v>
                </c:pt>
                <c:pt idx="2792">
                  <c:v>0.5229166666666667</c:v>
                </c:pt>
                <c:pt idx="2793">
                  <c:v>0.52292824074074074</c:v>
                </c:pt>
                <c:pt idx="2794">
                  <c:v>0.52293981481481489</c:v>
                </c:pt>
                <c:pt idx="2795">
                  <c:v>0.52295138888888892</c:v>
                </c:pt>
                <c:pt idx="2796">
                  <c:v>0.52296296296296296</c:v>
                </c:pt>
                <c:pt idx="2797">
                  <c:v>0.522974537037037</c:v>
                </c:pt>
                <c:pt idx="2798">
                  <c:v>0.52298611111111104</c:v>
                </c:pt>
                <c:pt idx="2799">
                  <c:v>0.52299768518518519</c:v>
                </c:pt>
                <c:pt idx="2800">
                  <c:v>0.52300925925925923</c:v>
                </c:pt>
                <c:pt idx="2801">
                  <c:v>0.52302083333333338</c:v>
                </c:pt>
                <c:pt idx="2802">
                  <c:v>0.52303240740740742</c:v>
                </c:pt>
                <c:pt idx="2803">
                  <c:v>0.52304398148148146</c:v>
                </c:pt>
                <c:pt idx="2804">
                  <c:v>0.5230555555555555</c:v>
                </c:pt>
                <c:pt idx="2805">
                  <c:v>0.52306712962962965</c:v>
                </c:pt>
                <c:pt idx="2806">
                  <c:v>0.52307870370370368</c:v>
                </c:pt>
                <c:pt idx="2807">
                  <c:v>0.52309027777777783</c:v>
                </c:pt>
                <c:pt idx="2808">
                  <c:v>0.52310185185185187</c:v>
                </c:pt>
                <c:pt idx="2809">
                  <c:v>0.52311342592592591</c:v>
                </c:pt>
                <c:pt idx="2810">
                  <c:v>0.52312499999999995</c:v>
                </c:pt>
                <c:pt idx="2811">
                  <c:v>0.5231365740740741</c:v>
                </c:pt>
                <c:pt idx="2812">
                  <c:v>0.52314814814814814</c:v>
                </c:pt>
                <c:pt idx="2813">
                  <c:v>0.52315972222222229</c:v>
                </c:pt>
                <c:pt idx="2814">
                  <c:v>0.52317129629629633</c:v>
                </c:pt>
                <c:pt idx="2815">
                  <c:v>0.52318287037037037</c:v>
                </c:pt>
                <c:pt idx="2816">
                  <c:v>0.52319444444444441</c:v>
                </c:pt>
                <c:pt idx="2817">
                  <c:v>0.52320601851851845</c:v>
                </c:pt>
                <c:pt idx="2818">
                  <c:v>0.5232175925925926</c:v>
                </c:pt>
                <c:pt idx="2819">
                  <c:v>0.52322916666666663</c:v>
                </c:pt>
                <c:pt idx="2820">
                  <c:v>0.52324074074074078</c:v>
                </c:pt>
                <c:pt idx="2821">
                  <c:v>0.52325231481481482</c:v>
                </c:pt>
                <c:pt idx="2822">
                  <c:v>0.52326388888888886</c:v>
                </c:pt>
                <c:pt idx="2823">
                  <c:v>0.5232754629629629</c:v>
                </c:pt>
                <c:pt idx="2824">
                  <c:v>0.52328703703703705</c:v>
                </c:pt>
                <c:pt idx="2825">
                  <c:v>0.52329861111111109</c:v>
                </c:pt>
                <c:pt idx="2826">
                  <c:v>0.52331018518518524</c:v>
                </c:pt>
                <c:pt idx="2827">
                  <c:v>0.52332175925925928</c:v>
                </c:pt>
                <c:pt idx="2828">
                  <c:v>0.52333333333333332</c:v>
                </c:pt>
                <c:pt idx="2829">
                  <c:v>0.52334490740740736</c:v>
                </c:pt>
                <c:pt idx="2830">
                  <c:v>0.52335648148148151</c:v>
                </c:pt>
                <c:pt idx="2831">
                  <c:v>0.52336805555555554</c:v>
                </c:pt>
                <c:pt idx="2832">
                  <c:v>0.52337962962962969</c:v>
                </c:pt>
                <c:pt idx="2833">
                  <c:v>0.52339120370370373</c:v>
                </c:pt>
                <c:pt idx="2834">
                  <c:v>0.52340277777777777</c:v>
                </c:pt>
                <c:pt idx="2835">
                  <c:v>0.52341435185185181</c:v>
                </c:pt>
                <c:pt idx="2836">
                  <c:v>0.52342592592592596</c:v>
                </c:pt>
                <c:pt idx="2837">
                  <c:v>0.5234375</c:v>
                </c:pt>
                <c:pt idx="2838">
                  <c:v>0.52344907407407404</c:v>
                </c:pt>
                <c:pt idx="2839">
                  <c:v>0.52346064814814819</c:v>
                </c:pt>
                <c:pt idx="2840">
                  <c:v>0.52347222222222223</c:v>
                </c:pt>
                <c:pt idx="2841">
                  <c:v>0.52348379629629627</c:v>
                </c:pt>
                <c:pt idx="2842">
                  <c:v>0.52349537037037031</c:v>
                </c:pt>
                <c:pt idx="2843">
                  <c:v>0.52350694444444446</c:v>
                </c:pt>
                <c:pt idx="2844">
                  <c:v>0.52351851851851849</c:v>
                </c:pt>
                <c:pt idx="2845">
                  <c:v>0.52353009259259264</c:v>
                </c:pt>
                <c:pt idx="2846">
                  <c:v>0.52354166666666668</c:v>
                </c:pt>
                <c:pt idx="2847">
                  <c:v>0.52355324074074072</c:v>
                </c:pt>
                <c:pt idx="2848">
                  <c:v>0.52356481481481476</c:v>
                </c:pt>
                <c:pt idx="2849">
                  <c:v>0.52357638888888891</c:v>
                </c:pt>
                <c:pt idx="2850">
                  <c:v>0.52358796296296295</c:v>
                </c:pt>
                <c:pt idx="2851">
                  <c:v>0.5235995370370371</c:v>
                </c:pt>
                <c:pt idx="2852">
                  <c:v>0.52361111111111114</c:v>
                </c:pt>
                <c:pt idx="2853">
                  <c:v>0.52362268518518518</c:v>
                </c:pt>
                <c:pt idx="2854">
                  <c:v>0.52363425925925922</c:v>
                </c:pt>
                <c:pt idx="2855">
                  <c:v>0.52364583333333337</c:v>
                </c:pt>
                <c:pt idx="2856">
                  <c:v>0.5236574074074074</c:v>
                </c:pt>
                <c:pt idx="2857">
                  <c:v>0.52366898148148155</c:v>
                </c:pt>
                <c:pt idx="2858">
                  <c:v>0.52368055555555559</c:v>
                </c:pt>
                <c:pt idx="2859">
                  <c:v>0.52369212962962963</c:v>
                </c:pt>
                <c:pt idx="2860">
                  <c:v>0.52370370370370367</c:v>
                </c:pt>
                <c:pt idx="2861">
                  <c:v>0.52371527777777771</c:v>
                </c:pt>
                <c:pt idx="2862">
                  <c:v>0.52372685185185186</c:v>
                </c:pt>
                <c:pt idx="2863">
                  <c:v>0.5237384259259259</c:v>
                </c:pt>
                <c:pt idx="2864">
                  <c:v>0.52375000000000005</c:v>
                </c:pt>
                <c:pt idx="2865">
                  <c:v>0.52376157407407409</c:v>
                </c:pt>
                <c:pt idx="2866">
                  <c:v>0.52377314814814813</c:v>
                </c:pt>
                <c:pt idx="2867">
                  <c:v>0.52378472222222217</c:v>
                </c:pt>
                <c:pt idx="2868">
                  <c:v>0.52379629629629632</c:v>
                </c:pt>
                <c:pt idx="2869">
                  <c:v>0.52380787037037035</c:v>
                </c:pt>
                <c:pt idx="2870">
                  <c:v>0.5238194444444445</c:v>
                </c:pt>
                <c:pt idx="2871">
                  <c:v>0.52383101851851854</c:v>
                </c:pt>
                <c:pt idx="2872">
                  <c:v>0.52384259259259258</c:v>
                </c:pt>
                <c:pt idx="2873">
                  <c:v>0.52385416666666662</c:v>
                </c:pt>
                <c:pt idx="2874">
                  <c:v>0.52386574074074077</c:v>
                </c:pt>
                <c:pt idx="2875">
                  <c:v>0.52387731481481481</c:v>
                </c:pt>
                <c:pt idx="2876">
                  <c:v>0.52388888888888896</c:v>
                </c:pt>
                <c:pt idx="2877">
                  <c:v>0.523900462962963</c:v>
                </c:pt>
                <c:pt idx="2878">
                  <c:v>0.52391203703703704</c:v>
                </c:pt>
                <c:pt idx="2879">
                  <c:v>0.52392361111111108</c:v>
                </c:pt>
                <c:pt idx="2880">
                  <c:v>0.52393518518518511</c:v>
                </c:pt>
                <c:pt idx="2881">
                  <c:v>0.52394675925925926</c:v>
                </c:pt>
                <c:pt idx="2882">
                  <c:v>0.5239583333333333</c:v>
                </c:pt>
                <c:pt idx="2883">
                  <c:v>0.52396990740740745</c:v>
                </c:pt>
                <c:pt idx="2884">
                  <c:v>0.52398148148148149</c:v>
                </c:pt>
                <c:pt idx="2885">
                  <c:v>0.52399305555555553</c:v>
                </c:pt>
                <c:pt idx="2886">
                  <c:v>0.52400462962962957</c:v>
                </c:pt>
                <c:pt idx="2887">
                  <c:v>0.52401620370370372</c:v>
                </c:pt>
                <c:pt idx="2888">
                  <c:v>0.52402777777777776</c:v>
                </c:pt>
                <c:pt idx="2889">
                  <c:v>0.52403935185185191</c:v>
                </c:pt>
                <c:pt idx="2890">
                  <c:v>0.52405092592592595</c:v>
                </c:pt>
                <c:pt idx="2891">
                  <c:v>0.52406249999999999</c:v>
                </c:pt>
                <c:pt idx="2892">
                  <c:v>0.52407407407407403</c:v>
                </c:pt>
                <c:pt idx="2893">
                  <c:v>0.52408564814814818</c:v>
                </c:pt>
                <c:pt idx="2894">
                  <c:v>0.52409722222222221</c:v>
                </c:pt>
                <c:pt idx="2895">
                  <c:v>0.52410879629629636</c:v>
                </c:pt>
                <c:pt idx="2896">
                  <c:v>0.5241203703703704</c:v>
                </c:pt>
                <c:pt idx="2897">
                  <c:v>0.52413194444444444</c:v>
                </c:pt>
                <c:pt idx="2898">
                  <c:v>0.52414351851851848</c:v>
                </c:pt>
                <c:pt idx="2899">
                  <c:v>0.52415509259259252</c:v>
                </c:pt>
                <c:pt idx="2900">
                  <c:v>0.52416666666666667</c:v>
                </c:pt>
                <c:pt idx="2901">
                  <c:v>0.52417824074074071</c:v>
                </c:pt>
                <c:pt idx="2902">
                  <c:v>0.52418981481481486</c:v>
                </c:pt>
                <c:pt idx="2903">
                  <c:v>0.5242013888888889</c:v>
                </c:pt>
                <c:pt idx="2904">
                  <c:v>0.52421296296296294</c:v>
                </c:pt>
                <c:pt idx="2905">
                  <c:v>0.52422453703703698</c:v>
                </c:pt>
                <c:pt idx="2906">
                  <c:v>0.52423611111111112</c:v>
                </c:pt>
                <c:pt idx="2907">
                  <c:v>0.52424768518518516</c:v>
                </c:pt>
                <c:pt idx="2908">
                  <c:v>0.52425925925925931</c:v>
                </c:pt>
                <c:pt idx="2909">
                  <c:v>0.52427083333333335</c:v>
                </c:pt>
                <c:pt idx="2910">
                  <c:v>0.52428240740740739</c:v>
                </c:pt>
                <c:pt idx="2911">
                  <c:v>0.52429398148148143</c:v>
                </c:pt>
                <c:pt idx="2912">
                  <c:v>0.52430555555555558</c:v>
                </c:pt>
                <c:pt idx="2913">
                  <c:v>0.52431712962962962</c:v>
                </c:pt>
                <c:pt idx="2914">
                  <c:v>0.52432870370370377</c:v>
                </c:pt>
                <c:pt idx="2915">
                  <c:v>0.52434027777777781</c:v>
                </c:pt>
                <c:pt idx="2916">
                  <c:v>0.52435185185185185</c:v>
                </c:pt>
                <c:pt idx="2917">
                  <c:v>0.52436342592592589</c:v>
                </c:pt>
                <c:pt idx="2918">
                  <c:v>0.52437500000000004</c:v>
                </c:pt>
                <c:pt idx="2919">
                  <c:v>0.52438657407407407</c:v>
                </c:pt>
                <c:pt idx="2920">
                  <c:v>0.52439814814814811</c:v>
                </c:pt>
                <c:pt idx="2921">
                  <c:v>0.52440972222222226</c:v>
                </c:pt>
                <c:pt idx="2922">
                  <c:v>0.5244212962962963</c:v>
                </c:pt>
                <c:pt idx="2923">
                  <c:v>0.52443287037037034</c:v>
                </c:pt>
                <c:pt idx="2924">
                  <c:v>0.52444444444444438</c:v>
                </c:pt>
                <c:pt idx="2925">
                  <c:v>0.52445601851851853</c:v>
                </c:pt>
                <c:pt idx="2926">
                  <c:v>0.52446759259259257</c:v>
                </c:pt>
                <c:pt idx="2927">
                  <c:v>0.52447916666666672</c:v>
                </c:pt>
                <c:pt idx="2928">
                  <c:v>0.52449074074074076</c:v>
                </c:pt>
                <c:pt idx="2929">
                  <c:v>0.5245023148148148</c:v>
                </c:pt>
                <c:pt idx="2930">
                  <c:v>0.52451388888888884</c:v>
                </c:pt>
                <c:pt idx="2931">
                  <c:v>0.52452546296296299</c:v>
                </c:pt>
                <c:pt idx="2932">
                  <c:v>0.52453703703703702</c:v>
                </c:pt>
                <c:pt idx="2933">
                  <c:v>0.52454861111111117</c:v>
                </c:pt>
                <c:pt idx="2934">
                  <c:v>0.52456018518518521</c:v>
                </c:pt>
                <c:pt idx="2935">
                  <c:v>0.52457175925925925</c:v>
                </c:pt>
                <c:pt idx="2936">
                  <c:v>0.52458333333333329</c:v>
                </c:pt>
                <c:pt idx="2937">
                  <c:v>0.52459490740740744</c:v>
                </c:pt>
                <c:pt idx="2938">
                  <c:v>0.52460648148148148</c:v>
                </c:pt>
                <c:pt idx="2939">
                  <c:v>0.52461805555555563</c:v>
                </c:pt>
                <c:pt idx="2940">
                  <c:v>0.52462962962962967</c:v>
                </c:pt>
                <c:pt idx="2941">
                  <c:v>0.52464120370370371</c:v>
                </c:pt>
                <c:pt idx="2942">
                  <c:v>0.52465277777777775</c:v>
                </c:pt>
                <c:pt idx="2943">
                  <c:v>0.52466435185185178</c:v>
                </c:pt>
                <c:pt idx="2944">
                  <c:v>0.52467592592592593</c:v>
                </c:pt>
                <c:pt idx="2945">
                  <c:v>0.52468749999999997</c:v>
                </c:pt>
                <c:pt idx="2946">
                  <c:v>0.52469907407407412</c:v>
                </c:pt>
                <c:pt idx="2947">
                  <c:v>0.52471064814814816</c:v>
                </c:pt>
                <c:pt idx="2948">
                  <c:v>0.5247222222222222</c:v>
                </c:pt>
                <c:pt idx="2949">
                  <c:v>0.52473379629629624</c:v>
                </c:pt>
                <c:pt idx="2950">
                  <c:v>0.52474537037037039</c:v>
                </c:pt>
                <c:pt idx="2951">
                  <c:v>0.52475694444444443</c:v>
                </c:pt>
                <c:pt idx="2952">
                  <c:v>0.52476851851851858</c:v>
                </c:pt>
                <c:pt idx="2953">
                  <c:v>0.52478009259259262</c:v>
                </c:pt>
                <c:pt idx="2954">
                  <c:v>0.52479166666666666</c:v>
                </c:pt>
                <c:pt idx="2955">
                  <c:v>0.5248032407407407</c:v>
                </c:pt>
                <c:pt idx="2956">
                  <c:v>0.52481481481481485</c:v>
                </c:pt>
                <c:pt idx="2957">
                  <c:v>0.52482638888888888</c:v>
                </c:pt>
                <c:pt idx="2958">
                  <c:v>0.52483796296296303</c:v>
                </c:pt>
                <c:pt idx="2959">
                  <c:v>0.52484953703703707</c:v>
                </c:pt>
                <c:pt idx="2960">
                  <c:v>0.52486111111111111</c:v>
                </c:pt>
                <c:pt idx="2961">
                  <c:v>0.52487268518518515</c:v>
                </c:pt>
                <c:pt idx="2962">
                  <c:v>0.52488425925925919</c:v>
                </c:pt>
                <c:pt idx="2963">
                  <c:v>0.52489583333333334</c:v>
                </c:pt>
                <c:pt idx="2964">
                  <c:v>0.52490740740740738</c:v>
                </c:pt>
                <c:pt idx="2965">
                  <c:v>0.52491898148148153</c:v>
                </c:pt>
                <c:pt idx="2966">
                  <c:v>0.52493055555555557</c:v>
                </c:pt>
                <c:pt idx="2967">
                  <c:v>0.52494212962962961</c:v>
                </c:pt>
                <c:pt idx="2968">
                  <c:v>0.52495370370370364</c:v>
                </c:pt>
                <c:pt idx="2969">
                  <c:v>0.52496527777777779</c:v>
                </c:pt>
                <c:pt idx="2970">
                  <c:v>0.52497685185185183</c:v>
                </c:pt>
                <c:pt idx="2971">
                  <c:v>0.52498842592592598</c:v>
                </c:pt>
                <c:pt idx="2972">
                  <c:v>0.52500000000000002</c:v>
                </c:pt>
                <c:pt idx="2973">
                  <c:v>0.52501157407407406</c:v>
                </c:pt>
                <c:pt idx="2974">
                  <c:v>0.5250231481481481</c:v>
                </c:pt>
                <c:pt idx="2975">
                  <c:v>0.52503472222222225</c:v>
                </c:pt>
                <c:pt idx="2976">
                  <c:v>0.52504629629629629</c:v>
                </c:pt>
                <c:pt idx="2977">
                  <c:v>0.52505787037037044</c:v>
                </c:pt>
                <c:pt idx="2978">
                  <c:v>0.52506944444444448</c:v>
                </c:pt>
                <c:pt idx="2979">
                  <c:v>0.52508101851851852</c:v>
                </c:pt>
                <c:pt idx="2980">
                  <c:v>0.52509259259259256</c:v>
                </c:pt>
                <c:pt idx="2981">
                  <c:v>0.52510416666666659</c:v>
                </c:pt>
                <c:pt idx="2982">
                  <c:v>0.52511574074074074</c:v>
                </c:pt>
                <c:pt idx="2983">
                  <c:v>0.52512731481481478</c:v>
                </c:pt>
                <c:pt idx="2984">
                  <c:v>0.52513888888888893</c:v>
                </c:pt>
                <c:pt idx="2985">
                  <c:v>0.52515046296296297</c:v>
                </c:pt>
                <c:pt idx="2986">
                  <c:v>0.52516203703703701</c:v>
                </c:pt>
                <c:pt idx="2987">
                  <c:v>0.52517361111111105</c:v>
                </c:pt>
                <c:pt idx="2988">
                  <c:v>0.5251851851851852</c:v>
                </c:pt>
                <c:pt idx="2989">
                  <c:v>0.52519675925925924</c:v>
                </c:pt>
                <c:pt idx="2990">
                  <c:v>0.52520833333333339</c:v>
                </c:pt>
                <c:pt idx="2991">
                  <c:v>0.52521990740740743</c:v>
                </c:pt>
                <c:pt idx="2992">
                  <c:v>0.52523148148148147</c:v>
                </c:pt>
                <c:pt idx="2993">
                  <c:v>0.5252430555555555</c:v>
                </c:pt>
                <c:pt idx="2994">
                  <c:v>0.52525462962962965</c:v>
                </c:pt>
                <c:pt idx="2995">
                  <c:v>0.52526620370370369</c:v>
                </c:pt>
                <c:pt idx="2996">
                  <c:v>0.52527777777777784</c:v>
                </c:pt>
                <c:pt idx="2997">
                  <c:v>0.52528935185185188</c:v>
                </c:pt>
                <c:pt idx="2998">
                  <c:v>0.52530092592592592</c:v>
                </c:pt>
                <c:pt idx="2999">
                  <c:v>0.52531249999999996</c:v>
                </c:pt>
                <c:pt idx="3000">
                  <c:v>0.52532407407407411</c:v>
                </c:pt>
                <c:pt idx="3001">
                  <c:v>0.52533564814814815</c:v>
                </c:pt>
                <c:pt idx="3002">
                  <c:v>0.52534722222222219</c:v>
                </c:pt>
                <c:pt idx="3003">
                  <c:v>0.52535879629629634</c:v>
                </c:pt>
                <c:pt idx="3004">
                  <c:v>0.52537037037037038</c:v>
                </c:pt>
                <c:pt idx="3005">
                  <c:v>0.52538194444444442</c:v>
                </c:pt>
                <c:pt idx="3006">
                  <c:v>0.52539351851851845</c:v>
                </c:pt>
                <c:pt idx="3007">
                  <c:v>0.5254050925925926</c:v>
                </c:pt>
                <c:pt idx="3008">
                  <c:v>0.52541666666666664</c:v>
                </c:pt>
                <c:pt idx="3009">
                  <c:v>0.52542824074074079</c:v>
                </c:pt>
                <c:pt idx="3010">
                  <c:v>0.52543981481481483</c:v>
                </c:pt>
                <c:pt idx="3011">
                  <c:v>0.52545138888888887</c:v>
                </c:pt>
                <c:pt idx="3012">
                  <c:v>0.52546296296296291</c:v>
                </c:pt>
                <c:pt idx="3013">
                  <c:v>0.52547453703703706</c:v>
                </c:pt>
                <c:pt idx="3014">
                  <c:v>0.5254861111111111</c:v>
                </c:pt>
                <c:pt idx="3015">
                  <c:v>0.52549768518518525</c:v>
                </c:pt>
                <c:pt idx="3016">
                  <c:v>0.52550925925925929</c:v>
                </c:pt>
                <c:pt idx="3017">
                  <c:v>0.52552083333333333</c:v>
                </c:pt>
                <c:pt idx="3018">
                  <c:v>0.52553240740740736</c:v>
                </c:pt>
                <c:pt idx="3019">
                  <c:v>0.52554398148148151</c:v>
                </c:pt>
                <c:pt idx="3020">
                  <c:v>0.52555555555555555</c:v>
                </c:pt>
                <c:pt idx="3021">
                  <c:v>0.5255671296296297</c:v>
                </c:pt>
                <c:pt idx="3022">
                  <c:v>0.52557870370370374</c:v>
                </c:pt>
                <c:pt idx="3023">
                  <c:v>0.52559027777777778</c:v>
                </c:pt>
                <c:pt idx="3024">
                  <c:v>0.52560185185185182</c:v>
                </c:pt>
                <c:pt idx="3025">
                  <c:v>0.52561342592592586</c:v>
                </c:pt>
                <c:pt idx="3026">
                  <c:v>0.52562500000000001</c:v>
                </c:pt>
                <c:pt idx="3027">
                  <c:v>0.52563657407407405</c:v>
                </c:pt>
                <c:pt idx="3028">
                  <c:v>0.5256481481481482</c:v>
                </c:pt>
                <c:pt idx="3029">
                  <c:v>0.52565972222222224</c:v>
                </c:pt>
                <c:pt idx="3030">
                  <c:v>0.52567129629629628</c:v>
                </c:pt>
                <c:pt idx="3031">
                  <c:v>0.52568287037037031</c:v>
                </c:pt>
                <c:pt idx="3032">
                  <c:v>0.52569444444444446</c:v>
                </c:pt>
                <c:pt idx="3033">
                  <c:v>0.5257060185185185</c:v>
                </c:pt>
                <c:pt idx="3034">
                  <c:v>0.52571759259259265</c:v>
                </c:pt>
                <c:pt idx="3035">
                  <c:v>0.52572916666666669</c:v>
                </c:pt>
                <c:pt idx="3036">
                  <c:v>0.52574074074074073</c:v>
                </c:pt>
                <c:pt idx="3037">
                  <c:v>0.52575231481481477</c:v>
                </c:pt>
                <c:pt idx="3038">
                  <c:v>0.52576388888888892</c:v>
                </c:pt>
                <c:pt idx="3039">
                  <c:v>0.52577546296296296</c:v>
                </c:pt>
                <c:pt idx="3040">
                  <c:v>0.52578703703703711</c:v>
                </c:pt>
                <c:pt idx="3041">
                  <c:v>0.52579861111111115</c:v>
                </c:pt>
                <c:pt idx="3042">
                  <c:v>0.52581018518518519</c:v>
                </c:pt>
                <c:pt idx="3043">
                  <c:v>0.52582175925925922</c:v>
                </c:pt>
                <c:pt idx="3044">
                  <c:v>0.52583333333333326</c:v>
                </c:pt>
                <c:pt idx="3045">
                  <c:v>0.52584490740740741</c:v>
                </c:pt>
                <c:pt idx="3046">
                  <c:v>0.52585648148148145</c:v>
                </c:pt>
                <c:pt idx="3047">
                  <c:v>0.5258680555555556</c:v>
                </c:pt>
                <c:pt idx="3048">
                  <c:v>0.52587962962962964</c:v>
                </c:pt>
                <c:pt idx="3049">
                  <c:v>0.52589120370370368</c:v>
                </c:pt>
                <c:pt idx="3050">
                  <c:v>0.52590277777777772</c:v>
                </c:pt>
                <c:pt idx="3051">
                  <c:v>0.52591435185185187</c:v>
                </c:pt>
                <c:pt idx="3052">
                  <c:v>0.52592592592592591</c:v>
                </c:pt>
                <c:pt idx="3053">
                  <c:v>0.52593750000000006</c:v>
                </c:pt>
                <c:pt idx="3054">
                  <c:v>0.5259490740740741</c:v>
                </c:pt>
                <c:pt idx="3055">
                  <c:v>0.52596064814814814</c:v>
                </c:pt>
                <c:pt idx="3056">
                  <c:v>0.52597222222222217</c:v>
                </c:pt>
                <c:pt idx="3057">
                  <c:v>0.52598379629629632</c:v>
                </c:pt>
                <c:pt idx="3058">
                  <c:v>0.52599537037037036</c:v>
                </c:pt>
                <c:pt idx="3059">
                  <c:v>0.52600694444444451</c:v>
                </c:pt>
                <c:pt idx="3060">
                  <c:v>0.52601851851851855</c:v>
                </c:pt>
                <c:pt idx="3061">
                  <c:v>0.52603009259259259</c:v>
                </c:pt>
                <c:pt idx="3062">
                  <c:v>0.52604166666666663</c:v>
                </c:pt>
                <c:pt idx="3063">
                  <c:v>0.52605324074074067</c:v>
                </c:pt>
                <c:pt idx="3064">
                  <c:v>0.52606481481481482</c:v>
                </c:pt>
                <c:pt idx="3065">
                  <c:v>0.52607638888888886</c:v>
                </c:pt>
                <c:pt idx="3066">
                  <c:v>0.52608796296296301</c:v>
                </c:pt>
                <c:pt idx="3067">
                  <c:v>0.52609953703703705</c:v>
                </c:pt>
                <c:pt idx="3068">
                  <c:v>0.52611111111111108</c:v>
                </c:pt>
                <c:pt idx="3069">
                  <c:v>0.52612268518518512</c:v>
                </c:pt>
                <c:pt idx="3070">
                  <c:v>0.52613425925925927</c:v>
                </c:pt>
                <c:pt idx="3071">
                  <c:v>0.52614583333333331</c:v>
                </c:pt>
                <c:pt idx="3072">
                  <c:v>0.52615740740740746</c:v>
                </c:pt>
                <c:pt idx="3073">
                  <c:v>0.5261689814814815</c:v>
                </c:pt>
                <c:pt idx="3074">
                  <c:v>0.52618055555555554</c:v>
                </c:pt>
                <c:pt idx="3075">
                  <c:v>0.52619212962962958</c:v>
                </c:pt>
                <c:pt idx="3076">
                  <c:v>0.52620370370370373</c:v>
                </c:pt>
                <c:pt idx="3077">
                  <c:v>0.52621527777777777</c:v>
                </c:pt>
                <c:pt idx="3078">
                  <c:v>0.52622685185185192</c:v>
                </c:pt>
                <c:pt idx="3079">
                  <c:v>0.52623842592592596</c:v>
                </c:pt>
                <c:pt idx="3080">
                  <c:v>0.52625</c:v>
                </c:pt>
                <c:pt idx="3081">
                  <c:v>0.52626157407407403</c:v>
                </c:pt>
                <c:pt idx="3082">
                  <c:v>0.52627314814814818</c:v>
                </c:pt>
                <c:pt idx="3083">
                  <c:v>0.52628472222222222</c:v>
                </c:pt>
                <c:pt idx="3084">
                  <c:v>0.52629629629629626</c:v>
                </c:pt>
                <c:pt idx="3085">
                  <c:v>0.52630787037037041</c:v>
                </c:pt>
                <c:pt idx="3086">
                  <c:v>0.52631944444444445</c:v>
                </c:pt>
                <c:pt idx="3087">
                  <c:v>0.52633101851851849</c:v>
                </c:pt>
                <c:pt idx="3088">
                  <c:v>0.52634259259259253</c:v>
                </c:pt>
                <c:pt idx="3089">
                  <c:v>0.52635416666666668</c:v>
                </c:pt>
                <c:pt idx="3090">
                  <c:v>0.52636574074074072</c:v>
                </c:pt>
                <c:pt idx="3091">
                  <c:v>0.52637731481481487</c:v>
                </c:pt>
                <c:pt idx="3092">
                  <c:v>0.52638888888888891</c:v>
                </c:pt>
                <c:pt idx="3093">
                  <c:v>0.52640046296296295</c:v>
                </c:pt>
                <c:pt idx="3094">
                  <c:v>0.52641203703703698</c:v>
                </c:pt>
                <c:pt idx="3095">
                  <c:v>0.52642361111111113</c:v>
                </c:pt>
                <c:pt idx="3096">
                  <c:v>0.52643518518518517</c:v>
                </c:pt>
                <c:pt idx="3097">
                  <c:v>0.52644675925925932</c:v>
                </c:pt>
                <c:pt idx="3098">
                  <c:v>0.52645833333333336</c:v>
                </c:pt>
                <c:pt idx="3099">
                  <c:v>0.5264699074074074</c:v>
                </c:pt>
                <c:pt idx="3100">
                  <c:v>0.52648148148148144</c:v>
                </c:pt>
                <c:pt idx="3101">
                  <c:v>0.52649305555555559</c:v>
                </c:pt>
                <c:pt idx="3102">
                  <c:v>0.52650462962962963</c:v>
                </c:pt>
                <c:pt idx="3103">
                  <c:v>0.52651620370370367</c:v>
                </c:pt>
                <c:pt idx="3104">
                  <c:v>0.52652777777777782</c:v>
                </c:pt>
                <c:pt idx="3105">
                  <c:v>0.52653935185185186</c:v>
                </c:pt>
                <c:pt idx="3106">
                  <c:v>0.52655092592592589</c:v>
                </c:pt>
                <c:pt idx="3107">
                  <c:v>0.52656249999999993</c:v>
                </c:pt>
                <c:pt idx="3108">
                  <c:v>0.52657407407407408</c:v>
                </c:pt>
                <c:pt idx="3109">
                  <c:v>0.52658564814814812</c:v>
                </c:pt>
                <c:pt idx="3110">
                  <c:v>0.52659722222222227</c:v>
                </c:pt>
                <c:pt idx="3111">
                  <c:v>0.52660879629629631</c:v>
                </c:pt>
                <c:pt idx="3112">
                  <c:v>0.52662037037037035</c:v>
                </c:pt>
                <c:pt idx="3113">
                  <c:v>0.52663194444444439</c:v>
                </c:pt>
                <c:pt idx="3114">
                  <c:v>0.52664351851851854</c:v>
                </c:pt>
                <c:pt idx="3115">
                  <c:v>0.52665509259259258</c:v>
                </c:pt>
                <c:pt idx="3116">
                  <c:v>0.52666666666666673</c:v>
                </c:pt>
                <c:pt idx="3117">
                  <c:v>0.52667824074074077</c:v>
                </c:pt>
                <c:pt idx="3118">
                  <c:v>0.52668981481481481</c:v>
                </c:pt>
                <c:pt idx="3119">
                  <c:v>0.52670138888888884</c:v>
                </c:pt>
                <c:pt idx="3120">
                  <c:v>0.52671296296296299</c:v>
                </c:pt>
                <c:pt idx="3121">
                  <c:v>0.52672453703703703</c:v>
                </c:pt>
                <c:pt idx="3122">
                  <c:v>0.52673611111111118</c:v>
                </c:pt>
                <c:pt idx="3123">
                  <c:v>0.52674768518518522</c:v>
                </c:pt>
                <c:pt idx="3124">
                  <c:v>0.52675925925925926</c:v>
                </c:pt>
                <c:pt idx="3125">
                  <c:v>0.5267708333333333</c:v>
                </c:pt>
                <c:pt idx="3126">
                  <c:v>0.52678240740740734</c:v>
                </c:pt>
                <c:pt idx="3127">
                  <c:v>0.52679398148148149</c:v>
                </c:pt>
                <c:pt idx="3128">
                  <c:v>0.52680555555555553</c:v>
                </c:pt>
                <c:pt idx="3129">
                  <c:v>0.52681712962962968</c:v>
                </c:pt>
                <c:pt idx="3130">
                  <c:v>0.52682870370370372</c:v>
                </c:pt>
                <c:pt idx="3131">
                  <c:v>0.52684027777777775</c:v>
                </c:pt>
                <c:pt idx="3132">
                  <c:v>0.52685185185185179</c:v>
                </c:pt>
                <c:pt idx="3133">
                  <c:v>0.52686342592592594</c:v>
                </c:pt>
                <c:pt idx="3134">
                  <c:v>0.52687499999999998</c:v>
                </c:pt>
                <c:pt idx="3135">
                  <c:v>0.52688657407407413</c:v>
                </c:pt>
                <c:pt idx="3136">
                  <c:v>0.52689814814814817</c:v>
                </c:pt>
                <c:pt idx="3137">
                  <c:v>0.52690972222222221</c:v>
                </c:pt>
                <c:pt idx="3138">
                  <c:v>0.52692129629629625</c:v>
                </c:pt>
                <c:pt idx="3139">
                  <c:v>0.5269328703703704</c:v>
                </c:pt>
                <c:pt idx="3140">
                  <c:v>0.52694444444444444</c:v>
                </c:pt>
                <c:pt idx="3141">
                  <c:v>0.52695601851851859</c:v>
                </c:pt>
                <c:pt idx="3142">
                  <c:v>0.52696759259259263</c:v>
                </c:pt>
                <c:pt idx="3143">
                  <c:v>0.52697916666666667</c:v>
                </c:pt>
                <c:pt idx="3144">
                  <c:v>0.5269907407407407</c:v>
                </c:pt>
                <c:pt idx="3145">
                  <c:v>0.52700231481481474</c:v>
                </c:pt>
                <c:pt idx="3146">
                  <c:v>0.52701388888888889</c:v>
                </c:pt>
                <c:pt idx="3147">
                  <c:v>0.52702546296296293</c:v>
                </c:pt>
                <c:pt idx="3148">
                  <c:v>0.52703703703703708</c:v>
                </c:pt>
                <c:pt idx="3149">
                  <c:v>0.52704861111111112</c:v>
                </c:pt>
                <c:pt idx="3150">
                  <c:v>0.52706018518518516</c:v>
                </c:pt>
                <c:pt idx="3151">
                  <c:v>0.5270717592592592</c:v>
                </c:pt>
                <c:pt idx="3152">
                  <c:v>0.52708333333333335</c:v>
                </c:pt>
                <c:pt idx="3153">
                  <c:v>0.52709490740740739</c:v>
                </c:pt>
                <c:pt idx="3154">
                  <c:v>0.52710648148148154</c:v>
                </c:pt>
                <c:pt idx="3155">
                  <c:v>0.52711805555555558</c:v>
                </c:pt>
                <c:pt idx="3156">
                  <c:v>0.52712962962962961</c:v>
                </c:pt>
                <c:pt idx="3157">
                  <c:v>0.52714120370370365</c:v>
                </c:pt>
                <c:pt idx="3158">
                  <c:v>0.5271527777777778</c:v>
                </c:pt>
                <c:pt idx="3159">
                  <c:v>0.52716435185185184</c:v>
                </c:pt>
                <c:pt idx="3160">
                  <c:v>0.52717592592592599</c:v>
                </c:pt>
                <c:pt idx="3161">
                  <c:v>0.52718750000000003</c:v>
                </c:pt>
                <c:pt idx="3162">
                  <c:v>0.52719907407407407</c:v>
                </c:pt>
                <c:pt idx="3163">
                  <c:v>0.52721064814814811</c:v>
                </c:pt>
                <c:pt idx="3164">
                  <c:v>0.52722222222222226</c:v>
                </c:pt>
                <c:pt idx="3165">
                  <c:v>0.5272337962962963</c:v>
                </c:pt>
                <c:pt idx="3166">
                  <c:v>0.52724537037037034</c:v>
                </c:pt>
                <c:pt idx="3167">
                  <c:v>0.52725694444444449</c:v>
                </c:pt>
                <c:pt idx="3168">
                  <c:v>0.52726851851851853</c:v>
                </c:pt>
                <c:pt idx="3169">
                  <c:v>0.52728009259259256</c:v>
                </c:pt>
                <c:pt idx="3170">
                  <c:v>0.5272916666666666</c:v>
                </c:pt>
                <c:pt idx="3171">
                  <c:v>0.52730324074074075</c:v>
                </c:pt>
                <c:pt idx="3172">
                  <c:v>0.52731481481481479</c:v>
                </c:pt>
                <c:pt idx="3173">
                  <c:v>0.52732638888888894</c:v>
                </c:pt>
                <c:pt idx="3174">
                  <c:v>0.52733796296296298</c:v>
                </c:pt>
                <c:pt idx="3175">
                  <c:v>0.52734953703703702</c:v>
                </c:pt>
                <c:pt idx="3176">
                  <c:v>0.52736111111111106</c:v>
                </c:pt>
                <c:pt idx="3177">
                  <c:v>0.52737268518518521</c:v>
                </c:pt>
                <c:pt idx="3178">
                  <c:v>0.52738425925925925</c:v>
                </c:pt>
                <c:pt idx="3179">
                  <c:v>0.5273958333333334</c:v>
                </c:pt>
                <c:pt idx="3180">
                  <c:v>0.52740740740740744</c:v>
                </c:pt>
                <c:pt idx="3181">
                  <c:v>0.52741898148148147</c:v>
                </c:pt>
                <c:pt idx="3182">
                  <c:v>0.52743055555555551</c:v>
                </c:pt>
                <c:pt idx="3183">
                  <c:v>0.52744212962962966</c:v>
                </c:pt>
                <c:pt idx="3184">
                  <c:v>0.5274537037037037</c:v>
                </c:pt>
                <c:pt idx="3185">
                  <c:v>0.52746527777777774</c:v>
                </c:pt>
                <c:pt idx="3186">
                  <c:v>0.52747685185185189</c:v>
                </c:pt>
                <c:pt idx="3187">
                  <c:v>0.52748842592592593</c:v>
                </c:pt>
                <c:pt idx="3188">
                  <c:v>0.52749999999999997</c:v>
                </c:pt>
                <c:pt idx="3189">
                  <c:v>0.52751157407407401</c:v>
                </c:pt>
                <c:pt idx="3190">
                  <c:v>0.52752314814814816</c:v>
                </c:pt>
                <c:pt idx="3191">
                  <c:v>0.5275347222222222</c:v>
                </c:pt>
                <c:pt idx="3192">
                  <c:v>0.52754629629629635</c:v>
                </c:pt>
                <c:pt idx="3193">
                  <c:v>0.52755787037037039</c:v>
                </c:pt>
                <c:pt idx="3194">
                  <c:v>0.52756944444444442</c:v>
                </c:pt>
                <c:pt idx="3195">
                  <c:v>0.52758101851851846</c:v>
                </c:pt>
                <c:pt idx="3196">
                  <c:v>0.52759259259259261</c:v>
                </c:pt>
                <c:pt idx="3197">
                  <c:v>0.52760416666666665</c:v>
                </c:pt>
                <c:pt idx="3198">
                  <c:v>0.5276157407407408</c:v>
                </c:pt>
                <c:pt idx="3199">
                  <c:v>0.52762731481481484</c:v>
                </c:pt>
                <c:pt idx="3200">
                  <c:v>0.52763888888888888</c:v>
                </c:pt>
                <c:pt idx="3201">
                  <c:v>0.52765046296296292</c:v>
                </c:pt>
                <c:pt idx="3202">
                  <c:v>0.52766203703703707</c:v>
                </c:pt>
                <c:pt idx="3203">
                  <c:v>0.52767361111111111</c:v>
                </c:pt>
                <c:pt idx="3204">
                  <c:v>0.52768518518518526</c:v>
                </c:pt>
                <c:pt idx="3205">
                  <c:v>0.5276967592592593</c:v>
                </c:pt>
                <c:pt idx="3206">
                  <c:v>0.52770833333333333</c:v>
                </c:pt>
                <c:pt idx="3207">
                  <c:v>0.52771990740740737</c:v>
                </c:pt>
                <c:pt idx="3208">
                  <c:v>0.52773148148148141</c:v>
                </c:pt>
                <c:pt idx="3209">
                  <c:v>0.52774305555555556</c:v>
                </c:pt>
                <c:pt idx="3210">
                  <c:v>0.5277546296296296</c:v>
                </c:pt>
                <c:pt idx="3211">
                  <c:v>0.52776620370370375</c:v>
                </c:pt>
                <c:pt idx="3212">
                  <c:v>0.52777777777777779</c:v>
                </c:pt>
                <c:pt idx="3213">
                  <c:v>0.52778935185185183</c:v>
                </c:pt>
                <c:pt idx="3214">
                  <c:v>0.52780092592592587</c:v>
                </c:pt>
                <c:pt idx="3215">
                  <c:v>0.52781250000000002</c:v>
                </c:pt>
                <c:pt idx="3216">
                  <c:v>0.52782407407407406</c:v>
                </c:pt>
                <c:pt idx="3217">
                  <c:v>0.52783564814814821</c:v>
                </c:pt>
                <c:pt idx="3218">
                  <c:v>0.52784722222222225</c:v>
                </c:pt>
                <c:pt idx="3219">
                  <c:v>0.52785879629629628</c:v>
                </c:pt>
                <c:pt idx="3220">
                  <c:v>0.52787037037037032</c:v>
                </c:pt>
                <c:pt idx="3221">
                  <c:v>0.52788194444444447</c:v>
                </c:pt>
                <c:pt idx="3222">
                  <c:v>0.52789351851851851</c:v>
                </c:pt>
                <c:pt idx="3223">
                  <c:v>0.52790509259259266</c:v>
                </c:pt>
                <c:pt idx="3224">
                  <c:v>0.5279166666666667</c:v>
                </c:pt>
                <c:pt idx="3225">
                  <c:v>0.52792824074074074</c:v>
                </c:pt>
                <c:pt idx="3226">
                  <c:v>0.52793981481481478</c:v>
                </c:pt>
                <c:pt idx="3227">
                  <c:v>0.52795138888888882</c:v>
                </c:pt>
                <c:pt idx="3228">
                  <c:v>0.52796296296296297</c:v>
                </c:pt>
                <c:pt idx="3229">
                  <c:v>0.52797453703703701</c:v>
                </c:pt>
                <c:pt idx="3230">
                  <c:v>0.52798611111111116</c:v>
                </c:pt>
                <c:pt idx="3231">
                  <c:v>0.52799768518518519</c:v>
                </c:pt>
                <c:pt idx="3232">
                  <c:v>0.52800925925925923</c:v>
                </c:pt>
                <c:pt idx="3233">
                  <c:v>0.52802083333333327</c:v>
                </c:pt>
                <c:pt idx="3234">
                  <c:v>0.52803240740740742</c:v>
                </c:pt>
                <c:pt idx="3235">
                  <c:v>0.52804398148148146</c:v>
                </c:pt>
                <c:pt idx="3236">
                  <c:v>0.52805555555555561</c:v>
                </c:pt>
                <c:pt idx="3237">
                  <c:v>0.52806712962962965</c:v>
                </c:pt>
                <c:pt idx="3238">
                  <c:v>0.52807870370370369</c:v>
                </c:pt>
                <c:pt idx="3239">
                  <c:v>0.52809027777777773</c:v>
                </c:pt>
                <c:pt idx="3240">
                  <c:v>0.52810185185185188</c:v>
                </c:pt>
                <c:pt idx="3241">
                  <c:v>0.52811342592592592</c:v>
                </c:pt>
                <c:pt idx="3242">
                  <c:v>0.52812500000000007</c:v>
                </c:pt>
                <c:pt idx="3243">
                  <c:v>0.52813657407407411</c:v>
                </c:pt>
                <c:pt idx="3244">
                  <c:v>0.52814814814814814</c:v>
                </c:pt>
                <c:pt idx="3245">
                  <c:v>0.52815972222222218</c:v>
                </c:pt>
                <c:pt idx="3246">
                  <c:v>0.52817129629629633</c:v>
                </c:pt>
                <c:pt idx="3247">
                  <c:v>0.52818287037037037</c:v>
                </c:pt>
                <c:pt idx="3248">
                  <c:v>0.52819444444444441</c:v>
                </c:pt>
                <c:pt idx="3249">
                  <c:v>0.52820601851851856</c:v>
                </c:pt>
                <c:pt idx="3250">
                  <c:v>0.5282175925925926</c:v>
                </c:pt>
                <c:pt idx="3251">
                  <c:v>0.52822916666666664</c:v>
                </c:pt>
                <c:pt idx="3252">
                  <c:v>0.52824074074074068</c:v>
                </c:pt>
                <c:pt idx="3253">
                  <c:v>0.52825231481481483</c:v>
                </c:pt>
                <c:pt idx="3254">
                  <c:v>0.52826388888888887</c:v>
                </c:pt>
                <c:pt idx="3255">
                  <c:v>0.52827546296296302</c:v>
                </c:pt>
                <c:pt idx="3256">
                  <c:v>0.52828703703703705</c:v>
                </c:pt>
                <c:pt idx="3257">
                  <c:v>0.52829861111111109</c:v>
                </c:pt>
                <c:pt idx="3258">
                  <c:v>0.52831018518518513</c:v>
                </c:pt>
                <c:pt idx="3259">
                  <c:v>0.52832175925925928</c:v>
                </c:pt>
                <c:pt idx="3260">
                  <c:v>0.52833333333333332</c:v>
                </c:pt>
                <c:pt idx="3261">
                  <c:v>0.52834490740740747</c:v>
                </c:pt>
                <c:pt idx="3262">
                  <c:v>0.52835648148148151</c:v>
                </c:pt>
                <c:pt idx="3263">
                  <c:v>0.52836805555555555</c:v>
                </c:pt>
                <c:pt idx="3264">
                  <c:v>0.52837962962962959</c:v>
                </c:pt>
                <c:pt idx="3265">
                  <c:v>0.52839120370370374</c:v>
                </c:pt>
                <c:pt idx="3266">
                  <c:v>0.52840277777777778</c:v>
                </c:pt>
                <c:pt idx="3267">
                  <c:v>0.52841435185185182</c:v>
                </c:pt>
                <c:pt idx="3268">
                  <c:v>0.52842592592592597</c:v>
                </c:pt>
                <c:pt idx="3269">
                  <c:v>0.5284375</c:v>
                </c:pt>
                <c:pt idx="3270">
                  <c:v>0.52844907407407404</c:v>
                </c:pt>
                <c:pt idx="3271">
                  <c:v>0.52846064814814808</c:v>
                </c:pt>
                <c:pt idx="3272">
                  <c:v>0.52847222222222223</c:v>
                </c:pt>
                <c:pt idx="3273">
                  <c:v>0.52848379629629627</c:v>
                </c:pt>
                <c:pt idx="3274">
                  <c:v>0.52849537037037042</c:v>
                </c:pt>
                <c:pt idx="3275">
                  <c:v>0.52850694444444446</c:v>
                </c:pt>
                <c:pt idx="3276">
                  <c:v>0.5285185185185185</c:v>
                </c:pt>
                <c:pt idx="3277">
                  <c:v>0.52853009259259254</c:v>
                </c:pt>
                <c:pt idx="3278">
                  <c:v>0.52854166666666669</c:v>
                </c:pt>
                <c:pt idx="3279">
                  <c:v>0.52855324074074073</c:v>
                </c:pt>
                <c:pt idx="3280">
                  <c:v>0.52856481481481488</c:v>
                </c:pt>
                <c:pt idx="3281">
                  <c:v>0.52857638888888892</c:v>
                </c:pt>
                <c:pt idx="3282">
                  <c:v>0.52858796296296295</c:v>
                </c:pt>
                <c:pt idx="3283">
                  <c:v>0.52859953703703699</c:v>
                </c:pt>
                <c:pt idx="3284">
                  <c:v>0.52861111111111114</c:v>
                </c:pt>
                <c:pt idx="3285">
                  <c:v>0.52862268518518518</c:v>
                </c:pt>
                <c:pt idx="3286">
                  <c:v>0.52863425925925933</c:v>
                </c:pt>
                <c:pt idx="3287">
                  <c:v>0.52864583333333337</c:v>
                </c:pt>
                <c:pt idx="3288">
                  <c:v>0.52865740740740741</c:v>
                </c:pt>
                <c:pt idx="3289">
                  <c:v>0.52866898148148145</c:v>
                </c:pt>
                <c:pt idx="3290">
                  <c:v>0.52868055555555549</c:v>
                </c:pt>
                <c:pt idx="3291">
                  <c:v>0.52869212962962964</c:v>
                </c:pt>
                <c:pt idx="3292">
                  <c:v>0.52870370370370368</c:v>
                </c:pt>
                <c:pt idx="3293">
                  <c:v>0.52871527777777783</c:v>
                </c:pt>
                <c:pt idx="3294">
                  <c:v>0.52872685185185186</c:v>
                </c:pt>
                <c:pt idx="3295">
                  <c:v>0.5287384259259259</c:v>
                </c:pt>
                <c:pt idx="3296">
                  <c:v>0.52874999999999994</c:v>
                </c:pt>
                <c:pt idx="3297">
                  <c:v>0.52876157407407409</c:v>
                </c:pt>
                <c:pt idx="3298">
                  <c:v>0.52877314814814813</c:v>
                </c:pt>
                <c:pt idx="3299">
                  <c:v>0.52878472222222228</c:v>
                </c:pt>
                <c:pt idx="3300">
                  <c:v>0.52879629629629632</c:v>
                </c:pt>
                <c:pt idx="3301">
                  <c:v>0.52880787037037036</c:v>
                </c:pt>
                <c:pt idx="3302">
                  <c:v>0.5288194444444444</c:v>
                </c:pt>
                <c:pt idx="3303">
                  <c:v>0.52883101851851855</c:v>
                </c:pt>
                <c:pt idx="3304">
                  <c:v>0.52884259259259259</c:v>
                </c:pt>
                <c:pt idx="3305">
                  <c:v>0.52885416666666674</c:v>
                </c:pt>
                <c:pt idx="3306">
                  <c:v>0.52886574074074078</c:v>
                </c:pt>
                <c:pt idx="3307">
                  <c:v>0.52887731481481481</c:v>
                </c:pt>
                <c:pt idx="3308">
                  <c:v>0.52888888888888885</c:v>
                </c:pt>
                <c:pt idx="3309">
                  <c:v>0.52890046296296289</c:v>
                </c:pt>
                <c:pt idx="3310">
                  <c:v>0.52891203703703704</c:v>
                </c:pt>
                <c:pt idx="3311">
                  <c:v>0.52892361111111108</c:v>
                </c:pt>
                <c:pt idx="3312">
                  <c:v>0.52893518518518523</c:v>
                </c:pt>
                <c:pt idx="3313">
                  <c:v>0.52894675925925927</c:v>
                </c:pt>
                <c:pt idx="3314">
                  <c:v>0.52895833333333331</c:v>
                </c:pt>
                <c:pt idx="3315">
                  <c:v>0.52896990740740735</c:v>
                </c:pt>
                <c:pt idx="3316">
                  <c:v>0.5289814814814815</c:v>
                </c:pt>
                <c:pt idx="3317">
                  <c:v>0.52899305555555554</c:v>
                </c:pt>
                <c:pt idx="3318">
                  <c:v>0.52900462962962969</c:v>
                </c:pt>
                <c:pt idx="3319">
                  <c:v>0.52901620370370372</c:v>
                </c:pt>
                <c:pt idx="3320">
                  <c:v>0.52902777777777776</c:v>
                </c:pt>
                <c:pt idx="3321">
                  <c:v>0.5290393518518518</c:v>
                </c:pt>
                <c:pt idx="3322">
                  <c:v>0.52905092592592595</c:v>
                </c:pt>
                <c:pt idx="3323">
                  <c:v>0.52906249999999999</c:v>
                </c:pt>
                <c:pt idx="3324">
                  <c:v>0.52907407407407414</c:v>
                </c:pt>
                <c:pt idx="3325">
                  <c:v>0.52908564814814818</c:v>
                </c:pt>
                <c:pt idx="3326">
                  <c:v>0.52909722222222222</c:v>
                </c:pt>
                <c:pt idx="3327">
                  <c:v>0.52910879629629626</c:v>
                </c:pt>
                <c:pt idx="3328">
                  <c:v>0.5291203703703703</c:v>
                </c:pt>
                <c:pt idx="3329">
                  <c:v>0.52913194444444445</c:v>
                </c:pt>
                <c:pt idx="3330">
                  <c:v>0.52914351851851849</c:v>
                </c:pt>
                <c:pt idx="3331">
                  <c:v>0.52915509259259264</c:v>
                </c:pt>
                <c:pt idx="3332">
                  <c:v>0.52916666666666667</c:v>
                </c:pt>
                <c:pt idx="3333">
                  <c:v>0.52917824074074071</c:v>
                </c:pt>
                <c:pt idx="3334">
                  <c:v>0.52918981481481475</c:v>
                </c:pt>
                <c:pt idx="3335">
                  <c:v>0.5292013888888889</c:v>
                </c:pt>
                <c:pt idx="3336">
                  <c:v>0.52921296296296294</c:v>
                </c:pt>
                <c:pt idx="3337">
                  <c:v>0.52922453703703709</c:v>
                </c:pt>
                <c:pt idx="3338">
                  <c:v>0.52923611111111113</c:v>
                </c:pt>
                <c:pt idx="3339">
                  <c:v>0.52924768518518517</c:v>
                </c:pt>
                <c:pt idx="3340">
                  <c:v>0.52925925925925921</c:v>
                </c:pt>
                <c:pt idx="3341">
                  <c:v>0.52927083333333336</c:v>
                </c:pt>
                <c:pt idx="3342">
                  <c:v>0.5292824074074074</c:v>
                </c:pt>
                <c:pt idx="3343">
                  <c:v>0.52929398148148155</c:v>
                </c:pt>
                <c:pt idx="3344">
                  <c:v>0.52930555555555558</c:v>
                </c:pt>
                <c:pt idx="3345">
                  <c:v>0.52931712962962962</c:v>
                </c:pt>
                <c:pt idx="3346">
                  <c:v>0.52932870370370366</c:v>
                </c:pt>
                <c:pt idx="3347">
                  <c:v>0.52934027777777781</c:v>
                </c:pt>
                <c:pt idx="3348">
                  <c:v>0.52935185185185185</c:v>
                </c:pt>
                <c:pt idx="3349">
                  <c:v>0.52936342592592589</c:v>
                </c:pt>
                <c:pt idx="3350">
                  <c:v>0.52937500000000004</c:v>
                </c:pt>
                <c:pt idx="3351">
                  <c:v>0.52938657407407408</c:v>
                </c:pt>
                <c:pt idx="3352">
                  <c:v>0.52939814814814812</c:v>
                </c:pt>
                <c:pt idx="3353">
                  <c:v>0.52940972222222216</c:v>
                </c:pt>
                <c:pt idx="3354">
                  <c:v>0.52942129629629631</c:v>
                </c:pt>
                <c:pt idx="3355">
                  <c:v>0.52943287037037035</c:v>
                </c:pt>
                <c:pt idx="3356">
                  <c:v>0.5294444444444445</c:v>
                </c:pt>
                <c:pt idx="3357">
                  <c:v>0.52945601851851853</c:v>
                </c:pt>
                <c:pt idx="3358">
                  <c:v>0.52946759259259257</c:v>
                </c:pt>
                <c:pt idx="3359">
                  <c:v>0.52947916666666661</c:v>
                </c:pt>
                <c:pt idx="3360">
                  <c:v>0.52949074074074076</c:v>
                </c:pt>
                <c:pt idx="3361">
                  <c:v>0.5295023148148148</c:v>
                </c:pt>
                <c:pt idx="3362">
                  <c:v>0.52951388888888895</c:v>
                </c:pt>
                <c:pt idx="3363">
                  <c:v>0.52952546296296299</c:v>
                </c:pt>
                <c:pt idx="3364">
                  <c:v>0.52953703703703703</c:v>
                </c:pt>
                <c:pt idx="3365">
                  <c:v>0.52954861111111107</c:v>
                </c:pt>
                <c:pt idx="3366">
                  <c:v>0.52956018518518522</c:v>
                </c:pt>
                <c:pt idx="3367">
                  <c:v>0.52957175925925926</c:v>
                </c:pt>
                <c:pt idx="3368">
                  <c:v>0.52958333333333341</c:v>
                </c:pt>
                <c:pt idx="3369">
                  <c:v>0.52959490740740744</c:v>
                </c:pt>
                <c:pt idx="3370">
                  <c:v>0.52960648148148148</c:v>
                </c:pt>
                <c:pt idx="3371">
                  <c:v>0.52961805555555552</c:v>
                </c:pt>
                <c:pt idx="3372">
                  <c:v>0.52962962962962956</c:v>
                </c:pt>
                <c:pt idx="3373">
                  <c:v>0.52964120370370371</c:v>
                </c:pt>
                <c:pt idx="3374">
                  <c:v>0.52965277777777775</c:v>
                </c:pt>
                <c:pt idx="3375">
                  <c:v>0.5296643518518519</c:v>
                </c:pt>
                <c:pt idx="3376">
                  <c:v>0.52967592592592594</c:v>
                </c:pt>
                <c:pt idx="3377">
                  <c:v>0.52968749999999998</c:v>
                </c:pt>
                <c:pt idx="3378">
                  <c:v>0.52969907407407402</c:v>
                </c:pt>
                <c:pt idx="3379">
                  <c:v>0.52971064814814817</c:v>
                </c:pt>
                <c:pt idx="3380">
                  <c:v>0.52972222222222221</c:v>
                </c:pt>
                <c:pt idx="3381">
                  <c:v>0.52973379629629636</c:v>
                </c:pt>
                <c:pt idx="3382">
                  <c:v>0.52974537037037039</c:v>
                </c:pt>
                <c:pt idx="3383">
                  <c:v>0.52975694444444443</c:v>
                </c:pt>
                <c:pt idx="3384">
                  <c:v>0.52976851851851847</c:v>
                </c:pt>
                <c:pt idx="3385">
                  <c:v>0.52978009259259262</c:v>
                </c:pt>
                <c:pt idx="3386">
                  <c:v>0.52979166666666666</c:v>
                </c:pt>
                <c:pt idx="3387">
                  <c:v>0.52980324074074081</c:v>
                </c:pt>
                <c:pt idx="3388">
                  <c:v>0.52981481481481485</c:v>
                </c:pt>
                <c:pt idx="3389">
                  <c:v>0.52982638888888889</c:v>
                </c:pt>
                <c:pt idx="3390">
                  <c:v>0.52983796296296293</c:v>
                </c:pt>
                <c:pt idx="3391">
                  <c:v>0.52984953703703697</c:v>
                </c:pt>
                <c:pt idx="3392">
                  <c:v>0.52986111111111112</c:v>
                </c:pt>
                <c:pt idx="3393">
                  <c:v>0.52987268518518515</c:v>
                </c:pt>
                <c:pt idx="3394">
                  <c:v>0.5298842592592593</c:v>
                </c:pt>
                <c:pt idx="3395">
                  <c:v>0.52989583333333334</c:v>
                </c:pt>
                <c:pt idx="3396">
                  <c:v>0.52990740740740738</c:v>
                </c:pt>
                <c:pt idx="3397">
                  <c:v>0.52991898148148142</c:v>
                </c:pt>
                <c:pt idx="3398">
                  <c:v>0.52993055555555557</c:v>
                </c:pt>
                <c:pt idx="3399">
                  <c:v>0.52994212962962961</c:v>
                </c:pt>
                <c:pt idx="3400">
                  <c:v>0.52995370370370376</c:v>
                </c:pt>
                <c:pt idx="3401">
                  <c:v>0.5299652777777778</c:v>
                </c:pt>
                <c:pt idx="3402">
                  <c:v>0.52997685185185184</c:v>
                </c:pt>
                <c:pt idx="3403">
                  <c:v>0.52998842592592588</c:v>
                </c:pt>
                <c:pt idx="3404">
                  <c:v>0.53</c:v>
                </c:pt>
                <c:pt idx="3405">
                  <c:v>0.53001157407407407</c:v>
                </c:pt>
                <c:pt idx="3406">
                  <c:v>0.53002314814814822</c:v>
                </c:pt>
                <c:pt idx="3407">
                  <c:v>0.53003472222222225</c:v>
                </c:pt>
                <c:pt idx="3408">
                  <c:v>0.53004629629629629</c:v>
                </c:pt>
                <c:pt idx="3409">
                  <c:v>0.53005787037037033</c:v>
                </c:pt>
                <c:pt idx="3410">
                  <c:v>0.53006944444444437</c:v>
                </c:pt>
                <c:pt idx="3411">
                  <c:v>0.53008101851851852</c:v>
                </c:pt>
                <c:pt idx="3412">
                  <c:v>0.53009259259259256</c:v>
                </c:pt>
                <c:pt idx="3413">
                  <c:v>0.53010416666666671</c:v>
                </c:pt>
                <c:pt idx="3414">
                  <c:v>0.53011574074074075</c:v>
                </c:pt>
                <c:pt idx="3415">
                  <c:v>0.53012731481481479</c:v>
                </c:pt>
                <c:pt idx="3416">
                  <c:v>0.53013888888888883</c:v>
                </c:pt>
                <c:pt idx="3417">
                  <c:v>0.53015046296296298</c:v>
                </c:pt>
                <c:pt idx="3418">
                  <c:v>0.53016203703703701</c:v>
                </c:pt>
                <c:pt idx="3419">
                  <c:v>0.53017361111111116</c:v>
                </c:pt>
                <c:pt idx="3420">
                  <c:v>0.5301851851851852</c:v>
                </c:pt>
                <c:pt idx="3421">
                  <c:v>0.53019675925925924</c:v>
                </c:pt>
                <c:pt idx="3422">
                  <c:v>0.53020833333333328</c:v>
                </c:pt>
                <c:pt idx="3423">
                  <c:v>0.53021990740740743</c:v>
                </c:pt>
                <c:pt idx="3424">
                  <c:v>0.53023148148148147</c:v>
                </c:pt>
                <c:pt idx="3425">
                  <c:v>0.53024305555555562</c:v>
                </c:pt>
                <c:pt idx="3426">
                  <c:v>0.53025462962962966</c:v>
                </c:pt>
                <c:pt idx="3427">
                  <c:v>0.5302662037037037</c:v>
                </c:pt>
                <c:pt idx="3428">
                  <c:v>0.53027777777777774</c:v>
                </c:pt>
                <c:pt idx="3429">
                  <c:v>0.53028935185185189</c:v>
                </c:pt>
                <c:pt idx="3430">
                  <c:v>0.53030092592592593</c:v>
                </c:pt>
                <c:pt idx="3431">
                  <c:v>0.53031249999999996</c:v>
                </c:pt>
                <c:pt idx="3432">
                  <c:v>0.53032407407407411</c:v>
                </c:pt>
                <c:pt idx="3433">
                  <c:v>0.53033564814814815</c:v>
                </c:pt>
                <c:pt idx="3434">
                  <c:v>0.53034722222222219</c:v>
                </c:pt>
                <c:pt idx="3435">
                  <c:v>0.53035879629629623</c:v>
                </c:pt>
                <c:pt idx="3436">
                  <c:v>0.53037037037037038</c:v>
                </c:pt>
                <c:pt idx="3437">
                  <c:v>0.53038194444444442</c:v>
                </c:pt>
                <c:pt idx="3438">
                  <c:v>0.53039351851851857</c:v>
                </c:pt>
                <c:pt idx="3439">
                  <c:v>0.53040509259259261</c:v>
                </c:pt>
                <c:pt idx="3440">
                  <c:v>0.53041666666666665</c:v>
                </c:pt>
                <c:pt idx="3441">
                  <c:v>0.53042824074074069</c:v>
                </c:pt>
                <c:pt idx="3442">
                  <c:v>0.53043981481481484</c:v>
                </c:pt>
                <c:pt idx="3443">
                  <c:v>0.53045138888888888</c:v>
                </c:pt>
                <c:pt idx="3444">
                  <c:v>0.53046296296296302</c:v>
                </c:pt>
                <c:pt idx="3445">
                  <c:v>0.53047453703703706</c:v>
                </c:pt>
                <c:pt idx="3446">
                  <c:v>0.5304861111111111</c:v>
                </c:pt>
                <c:pt idx="3447">
                  <c:v>0.53049768518518514</c:v>
                </c:pt>
                <c:pt idx="3448">
                  <c:v>0.53050925925925929</c:v>
                </c:pt>
                <c:pt idx="3449">
                  <c:v>0.53052083333333333</c:v>
                </c:pt>
                <c:pt idx="3450">
                  <c:v>0.53053240740740748</c:v>
                </c:pt>
                <c:pt idx="3451">
                  <c:v>0.53054398148148152</c:v>
                </c:pt>
                <c:pt idx="3452">
                  <c:v>0.53055555555555556</c:v>
                </c:pt>
                <c:pt idx="3453">
                  <c:v>0.5305671296296296</c:v>
                </c:pt>
                <c:pt idx="3454">
                  <c:v>0.53057870370370364</c:v>
                </c:pt>
                <c:pt idx="3455">
                  <c:v>0.53059027777777779</c:v>
                </c:pt>
                <c:pt idx="3456">
                  <c:v>0.53060185185185182</c:v>
                </c:pt>
                <c:pt idx="3457">
                  <c:v>0.53061342592592597</c:v>
                </c:pt>
                <c:pt idx="3458">
                  <c:v>0.53062500000000001</c:v>
                </c:pt>
                <c:pt idx="3459">
                  <c:v>0.53063657407407405</c:v>
                </c:pt>
                <c:pt idx="3460">
                  <c:v>0.53064814814814809</c:v>
                </c:pt>
                <c:pt idx="3461">
                  <c:v>0.53065972222222224</c:v>
                </c:pt>
                <c:pt idx="3462">
                  <c:v>0.53067129629629628</c:v>
                </c:pt>
                <c:pt idx="3463">
                  <c:v>0.53068287037037043</c:v>
                </c:pt>
                <c:pt idx="3464">
                  <c:v>0.53069444444444447</c:v>
                </c:pt>
                <c:pt idx="3465">
                  <c:v>0.53070601851851851</c:v>
                </c:pt>
                <c:pt idx="3466">
                  <c:v>0.53071759259259255</c:v>
                </c:pt>
                <c:pt idx="3467">
                  <c:v>0.5307291666666667</c:v>
                </c:pt>
                <c:pt idx="3468">
                  <c:v>0.53074074074074074</c:v>
                </c:pt>
                <c:pt idx="3469">
                  <c:v>0.53075231481481489</c:v>
                </c:pt>
                <c:pt idx="3470">
                  <c:v>0.53076388888888892</c:v>
                </c:pt>
                <c:pt idx="3471">
                  <c:v>0.53077546296296296</c:v>
                </c:pt>
                <c:pt idx="3472">
                  <c:v>0.530787037037037</c:v>
                </c:pt>
                <c:pt idx="3473">
                  <c:v>0.53079861111111104</c:v>
                </c:pt>
                <c:pt idx="3474">
                  <c:v>0.53081018518518519</c:v>
                </c:pt>
                <c:pt idx="3475">
                  <c:v>0.53082175925925923</c:v>
                </c:pt>
                <c:pt idx="3476">
                  <c:v>0.53083333333333338</c:v>
                </c:pt>
                <c:pt idx="3477">
                  <c:v>0.53084490740740742</c:v>
                </c:pt>
                <c:pt idx="3478">
                  <c:v>0.53085648148148146</c:v>
                </c:pt>
                <c:pt idx="3479">
                  <c:v>0.5308680555555555</c:v>
                </c:pt>
                <c:pt idx="3480">
                  <c:v>0.53087962962962965</c:v>
                </c:pt>
                <c:pt idx="3481">
                  <c:v>0.53089120370370368</c:v>
                </c:pt>
                <c:pt idx="3482">
                  <c:v>0.53090277777777783</c:v>
                </c:pt>
                <c:pt idx="3483">
                  <c:v>0.53091435185185187</c:v>
                </c:pt>
                <c:pt idx="3484">
                  <c:v>0.53092592592592591</c:v>
                </c:pt>
                <c:pt idx="3485">
                  <c:v>0.53093749999999995</c:v>
                </c:pt>
                <c:pt idx="3486">
                  <c:v>0.5309490740740741</c:v>
                </c:pt>
                <c:pt idx="3487">
                  <c:v>0.53096064814814814</c:v>
                </c:pt>
                <c:pt idx="3488">
                  <c:v>0.53097222222222229</c:v>
                </c:pt>
                <c:pt idx="3489">
                  <c:v>0.53098379629629633</c:v>
                </c:pt>
                <c:pt idx="3490">
                  <c:v>0.53099537037037037</c:v>
                </c:pt>
                <c:pt idx="3491">
                  <c:v>0.53100694444444441</c:v>
                </c:pt>
                <c:pt idx="3492">
                  <c:v>0.53101851851851845</c:v>
                </c:pt>
                <c:pt idx="3493">
                  <c:v>0.5310300925925926</c:v>
                </c:pt>
                <c:pt idx="3494">
                  <c:v>0.53104166666666663</c:v>
                </c:pt>
                <c:pt idx="3495">
                  <c:v>0.53105324074074078</c:v>
                </c:pt>
                <c:pt idx="3496">
                  <c:v>0.53106481481481482</c:v>
                </c:pt>
                <c:pt idx="3497">
                  <c:v>0.53107638888888886</c:v>
                </c:pt>
                <c:pt idx="3498">
                  <c:v>0.5310879629629629</c:v>
                </c:pt>
                <c:pt idx="3499">
                  <c:v>0.53109953703703705</c:v>
                </c:pt>
                <c:pt idx="3500">
                  <c:v>0.53111111111111109</c:v>
                </c:pt>
                <c:pt idx="3501">
                  <c:v>0.53112268518518524</c:v>
                </c:pt>
                <c:pt idx="3502">
                  <c:v>0.53113425925925928</c:v>
                </c:pt>
                <c:pt idx="3503">
                  <c:v>0.53114583333333332</c:v>
                </c:pt>
                <c:pt idx="3504">
                  <c:v>0.53115740740740736</c:v>
                </c:pt>
                <c:pt idx="3505">
                  <c:v>0.53116898148148151</c:v>
                </c:pt>
                <c:pt idx="3506">
                  <c:v>0.53118055555555554</c:v>
                </c:pt>
                <c:pt idx="3507">
                  <c:v>0.53119212962962969</c:v>
                </c:pt>
                <c:pt idx="3508">
                  <c:v>0.53120370370370373</c:v>
                </c:pt>
                <c:pt idx="3509">
                  <c:v>0.53121527777777777</c:v>
                </c:pt>
                <c:pt idx="3510">
                  <c:v>0.53122685185185181</c:v>
                </c:pt>
                <c:pt idx="3511">
                  <c:v>0.53123842592592596</c:v>
                </c:pt>
                <c:pt idx="3512">
                  <c:v>0.53125</c:v>
                </c:pt>
                <c:pt idx="3513">
                  <c:v>0.53126157407407404</c:v>
                </c:pt>
                <c:pt idx="3514">
                  <c:v>0.53134259259259264</c:v>
                </c:pt>
                <c:pt idx="3515">
                  <c:v>0.53135416666666668</c:v>
                </c:pt>
                <c:pt idx="3516">
                  <c:v>0.53136574074074072</c:v>
                </c:pt>
                <c:pt idx="3517">
                  <c:v>0.53137731481481476</c:v>
                </c:pt>
                <c:pt idx="3518">
                  <c:v>0.53138888888888891</c:v>
                </c:pt>
                <c:pt idx="3519">
                  <c:v>0.53140046296296295</c:v>
                </c:pt>
                <c:pt idx="3520">
                  <c:v>0.5314120370370371</c:v>
                </c:pt>
                <c:pt idx="3521">
                  <c:v>0.53142361111111114</c:v>
                </c:pt>
                <c:pt idx="3522">
                  <c:v>0.53143518518518518</c:v>
                </c:pt>
                <c:pt idx="3523">
                  <c:v>0.53144675925925922</c:v>
                </c:pt>
                <c:pt idx="3524">
                  <c:v>0.53145833333333337</c:v>
                </c:pt>
                <c:pt idx="3525">
                  <c:v>0.5314699074074074</c:v>
                </c:pt>
                <c:pt idx="3526">
                  <c:v>0.53148148148148155</c:v>
                </c:pt>
                <c:pt idx="3527">
                  <c:v>0.53149305555555559</c:v>
                </c:pt>
                <c:pt idx="3528">
                  <c:v>0.53150462962962963</c:v>
                </c:pt>
                <c:pt idx="3529">
                  <c:v>0.53151620370370367</c:v>
                </c:pt>
                <c:pt idx="3530">
                  <c:v>0.53152777777777771</c:v>
                </c:pt>
                <c:pt idx="3531">
                  <c:v>0.53153935185185186</c:v>
                </c:pt>
                <c:pt idx="3532">
                  <c:v>0.5315509259259259</c:v>
                </c:pt>
                <c:pt idx="3533">
                  <c:v>0.53156250000000005</c:v>
                </c:pt>
                <c:pt idx="3534">
                  <c:v>0.53157407407407409</c:v>
                </c:pt>
                <c:pt idx="3535">
                  <c:v>0.53158564814814813</c:v>
                </c:pt>
                <c:pt idx="3536">
                  <c:v>0.53159722222222217</c:v>
                </c:pt>
                <c:pt idx="3537">
                  <c:v>0.53160879629629632</c:v>
                </c:pt>
                <c:pt idx="3538">
                  <c:v>0.53162037037037035</c:v>
                </c:pt>
                <c:pt idx="3539">
                  <c:v>0.5316319444444445</c:v>
                </c:pt>
                <c:pt idx="3540">
                  <c:v>0.53164351851851854</c:v>
                </c:pt>
                <c:pt idx="3541">
                  <c:v>0.53165509259259258</c:v>
                </c:pt>
                <c:pt idx="3542">
                  <c:v>0.53166666666666662</c:v>
                </c:pt>
                <c:pt idx="3543">
                  <c:v>0.53167824074074077</c:v>
                </c:pt>
                <c:pt idx="3544">
                  <c:v>0.53168981481481481</c:v>
                </c:pt>
                <c:pt idx="3545">
                  <c:v>0.53170138888888896</c:v>
                </c:pt>
                <c:pt idx="3546">
                  <c:v>0.531712962962963</c:v>
                </c:pt>
                <c:pt idx="3547">
                  <c:v>0.53172453703703704</c:v>
                </c:pt>
                <c:pt idx="3548">
                  <c:v>0.53173611111111108</c:v>
                </c:pt>
                <c:pt idx="3549">
                  <c:v>0.53174768518518511</c:v>
                </c:pt>
                <c:pt idx="3550">
                  <c:v>0.53175925925925926</c:v>
                </c:pt>
                <c:pt idx="3551">
                  <c:v>0.5317708333333333</c:v>
                </c:pt>
                <c:pt idx="3552">
                  <c:v>0.53178240740740745</c:v>
                </c:pt>
                <c:pt idx="3553">
                  <c:v>0.53179398148148149</c:v>
                </c:pt>
                <c:pt idx="3554">
                  <c:v>0.53180555555555553</c:v>
                </c:pt>
                <c:pt idx="3555">
                  <c:v>0.53181712962962957</c:v>
                </c:pt>
                <c:pt idx="3556">
                  <c:v>0.53182870370370372</c:v>
                </c:pt>
                <c:pt idx="3557">
                  <c:v>0.53184027777777776</c:v>
                </c:pt>
                <c:pt idx="3558">
                  <c:v>0.53185185185185191</c:v>
                </c:pt>
                <c:pt idx="3559">
                  <c:v>0.53186342592592595</c:v>
                </c:pt>
                <c:pt idx="3560">
                  <c:v>0.53187499999999999</c:v>
                </c:pt>
                <c:pt idx="3561">
                  <c:v>0.53188657407407403</c:v>
                </c:pt>
                <c:pt idx="3562">
                  <c:v>0.53189814814814818</c:v>
                </c:pt>
                <c:pt idx="3563">
                  <c:v>0.53190972222222221</c:v>
                </c:pt>
                <c:pt idx="3564">
                  <c:v>0.53192129629629636</c:v>
                </c:pt>
                <c:pt idx="3565">
                  <c:v>0.5319328703703704</c:v>
                </c:pt>
                <c:pt idx="3566">
                  <c:v>0.53194444444444444</c:v>
                </c:pt>
                <c:pt idx="3567">
                  <c:v>0.53195601851851848</c:v>
                </c:pt>
                <c:pt idx="3568">
                  <c:v>0.53196759259259252</c:v>
                </c:pt>
                <c:pt idx="3569">
                  <c:v>0.53197916666666667</c:v>
                </c:pt>
                <c:pt idx="3570">
                  <c:v>0.53199074074074071</c:v>
                </c:pt>
                <c:pt idx="3571">
                  <c:v>0.53200231481481486</c:v>
                </c:pt>
                <c:pt idx="3572">
                  <c:v>0.5320138888888889</c:v>
                </c:pt>
                <c:pt idx="3573">
                  <c:v>0.53202546296296294</c:v>
                </c:pt>
                <c:pt idx="3574">
                  <c:v>0.53203703703703698</c:v>
                </c:pt>
                <c:pt idx="3575">
                  <c:v>0.53204861111111112</c:v>
                </c:pt>
                <c:pt idx="3576">
                  <c:v>0.53206018518518516</c:v>
                </c:pt>
                <c:pt idx="3577">
                  <c:v>0.53207175925925931</c:v>
                </c:pt>
                <c:pt idx="3578">
                  <c:v>0.53208333333333335</c:v>
                </c:pt>
                <c:pt idx="3579">
                  <c:v>0.53209490740740739</c:v>
                </c:pt>
                <c:pt idx="3580">
                  <c:v>0.53210648148148143</c:v>
                </c:pt>
                <c:pt idx="3581">
                  <c:v>0.53211805555555558</c:v>
                </c:pt>
                <c:pt idx="3582">
                  <c:v>0.53212962962962962</c:v>
                </c:pt>
                <c:pt idx="3583">
                  <c:v>0.53214120370370377</c:v>
                </c:pt>
                <c:pt idx="3584">
                  <c:v>0.53215277777777781</c:v>
                </c:pt>
                <c:pt idx="3585">
                  <c:v>0.53216435185185185</c:v>
                </c:pt>
                <c:pt idx="3586">
                  <c:v>0.53217592592592589</c:v>
                </c:pt>
                <c:pt idx="3587">
                  <c:v>0.53218750000000004</c:v>
                </c:pt>
                <c:pt idx="3588">
                  <c:v>0.53219907407407407</c:v>
                </c:pt>
                <c:pt idx="3589">
                  <c:v>0.53221064814814811</c:v>
                </c:pt>
                <c:pt idx="3590">
                  <c:v>0.53222222222222226</c:v>
                </c:pt>
                <c:pt idx="3591">
                  <c:v>0.5322337962962963</c:v>
                </c:pt>
                <c:pt idx="3592">
                  <c:v>0.53224537037037034</c:v>
                </c:pt>
                <c:pt idx="3593">
                  <c:v>0.53225694444444438</c:v>
                </c:pt>
                <c:pt idx="3594">
                  <c:v>0.53226851851851853</c:v>
                </c:pt>
                <c:pt idx="3595">
                  <c:v>0.53228009259259257</c:v>
                </c:pt>
                <c:pt idx="3596">
                  <c:v>0.53229166666666672</c:v>
                </c:pt>
                <c:pt idx="3597">
                  <c:v>0.53230324074074076</c:v>
                </c:pt>
                <c:pt idx="3598">
                  <c:v>0.5323148148148148</c:v>
                </c:pt>
                <c:pt idx="3599">
                  <c:v>0.53232638888888884</c:v>
                </c:pt>
                <c:pt idx="3600">
                  <c:v>0.53233796296296299</c:v>
                </c:pt>
                <c:pt idx="3601">
                  <c:v>0.53234953703703702</c:v>
                </c:pt>
                <c:pt idx="3602">
                  <c:v>0.53236111111111117</c:v>
                </c:pt>
                <c:pt idx="3603">
                  <c:v>0.53237268518518521</c:v>
                </c:pt>
                <c:pt idx="3604">
                  <c:v>0.53238425925925925</c:v>
                </c:pt>
                <c:pt idx="3605">
                  <c:v>0.53239583333333329</c:v>
                </c:pt>
                <c:pt idx="3606">
                  <c:v>0.53240740740740744</c:v>
                </c:pt>
                <c:pt idx="3607">
                  <c:v>0.53241898148148148</c:v>
                </c:pt>
                <c:pt idx="3608">
                  <c:v>0.53243055555555563</c:v>
                </c:pt>
                <c:pt idx="3609">
                  <c:v>0.53244212962962967</c:v>
                </c:pt>
                <c:pt idx="3610">
                  <c:v>0.53245370370370371</c:v>
                </c:pt>
                <c:pt idx="3611">
                  <c:v>0.53246527777777775</c:v>
                </c:pt>
                <c:pt idx="3612">
                  <c:v>0.53247685185185178</c:v>
                </c:pt>
                <c:pt idx="3613">
                  <c:v>0.53248842592592593</c:v>
                </c:pt>
                <c:pt idx="3614">
                  <c:v>0.53249999999999997</c:v>
                </c:pt>
                <c:pt idx="3615">
                  <c:v>0.53251157407407412</c:v>
                </c:pt>
                <c:pt idx="3616">
                  <c:v>0.53252314814814816</c:v>
                </c:pt>
                <c:pt idx="3617">
                  <c:v>0.5325347222222222</c:v>
                </c:pt>
                <c:pt idx="3618">
                  <c:v>0.53254629629629624</c:v>
                </c:pt>
                <c:pt idx="3619">
                  <c:v>0.53255787037037039</c:v>
                </c:pt>
                <c:pt idx="3620">
                  <c:v>0.53256944444444443</c:v>
                </c:pt>
                <c:pt idx="3621">
                  <c:v>0.53258101851851858</c:v>
                </c:pt>
                <c:pt idx="3622">
                  <c:v>0.53259259259259262</c:v>
                </c:pt>
                <c:pt idx="3623">
                  <c:v>0.53260416666666666</c:v>
                </c:pt>
                <c:pt idx="3624">
                  <c:v>0.5326157407407407</c:v>
                </c:pt>
                <c:pt idx="3625">
                  <c:v>0.53262731481481485</c:v>
                </c:pt>
                <c:pt idx="3626">
                  <c:v>0.53263888888888888</c:v>
                </c:pt>
                <c:pt idx="3627">
                  <c:v>0.53265046296296303</c:v>
                </c:pt>
                <c:pt idx="3628">
                  <c:v>0.53266203703703707</c:v>
                </c:pt>
                <c:pt idx="3629">
                  <c:v>0.53267361111111111</c:v>
                </c:pt>
                <c:pt idx="3630">
                  <c:v>0.53268518518518515</c:v>
                </c:pt>
                <c:pt idx="3631">
                  <c:v>0.53269675925925919</c:v>
                </c:pt>
                <c:pt idx="3632">
                  <c:v>0.53270833333333334</c:v>
                </c:pt>
                <c:pt idx="3633">
                  <c:v>0.53271990740740738</c:v>
                </c:pt>
                <c:pt idx="3634">
                  <c:v>0.53273148148148153</c:v>
                </c:pt>
                <c:pt idx="3635">
                  <c:v>0.53274305555555557</c:v>
                </c:pt>
                <c:pt idx="3636">
                  <c:v>0.53275462962962961</c:v>
                </c:pt>
                <c:pt idx="3637">
                  <c:v>0.53276620370370364</c:v>
                </c:pt>
                <c:pt idx="3638">
                  <c:v>0.53277777777777779</c:v>
                </c:pt>
                <c:pt idx="3639">
                  <c:v>0.53278935185185183</c:v>
                </c:pt>
                <c:pt idx="3640">
                  <c:v>0.53280092592592598</c:v>
                </c:pt>
                <c:pt idx="3641">
                  <c:v>0.53281250000000002</c:v>
                </c:pt>
                <c:pt idx="3642">
                  <c:v>0.53282407407407406</c:v>
                </c:pt>
                <c:pt idx="3643">
                  <c:v>0.5328356481481481</c:v>
                </c:pt>
                <c:pt idx="3644">
                  <c:v>0.53284722222222225</c:v>
                </c:pt>
                <c:pt idx="3645">
                  <c:v>0.53285879629629629</c:v>
                </c:pt>
                <c:pt idx="3646">
                  <c:v>0.53287037037037044</c:v>
                </c:pt>
                <c:pt idx="3647">
                  <c:v>0.53288194444444448</c:v>
                </c:pt>
                <c:pt idx="3648">
                  <c:v>0.53289351851851852</c:v>
                </c:pt>
                <c:pt idx="3649">
                  <c:v>0.53290509259259256</c:v>
                </c:pt>
                <c:pt idx="3650">
                  <c:v>0.53291666666666659</c:v>
                </c:pt>
                <c:pt idx="3651">
                  <c:v>0.53292824074074074</c:v>
                </c:pt>
                <c:pt idx="3652">
                  <c:v>0.53293981481481478</c:v>
                </c:pt>
                <c:pt idx="3653">
                  <c:v>0.53295138888888893</c:v>
                </c:pt>
                <c:pt idx="3654">
                  <c:v>0.53296296296296297</c:v>
                </c:pt>
                <c:pt idx="3655">
                  <c:v>0.53297453703703701</c:v>
                </c:pt>
                <c:pt idx="3656">
                  <c:v>0.53298611111111105</c:v>
                </c:pt>
                <c:pt idx="3657">
                  <c:v>0.5329976851851852</c:v>
                </c:pt>
                <c:pt idx="3658">
                  <c:v>0.53300925925925924</c:v>
                </c:pt>
                <c:pt idx="3659">
                  <c:v>0.53302083333333339</c:v>
                </c:pt>
                <c:pt idx="3660">
                  <c:v>0.53303240740740743</c:v>
                </c:pt>
                <c:pt idx="3661">
                  <c:v>0.53304398148148147</c:v>
                </c:pt>
                <c:pt idx="3662">
                  <c:v>0.5330555555555555</c:v>
                </c:pt>
                <c:pt idx="3663">
                  <c:v>0.53306712962962965</c:v>
                </c:pt>
                <c:pt idx="3664">
                  <c:v>0.53307870370370369</c:v>
                </c:pt>
                <c:pt idx="3665">
                  <c:v>0.53309027777777784</c:v>
                </c:pt>
                <c:pt idx="3666">
                  <c:v>0.53310185185185188</c:v>
                </c:pt>
                <c:pt idx="3667">
                  <c:v>0.53311342592592592</c:v>
                </c:pt>
                <c:pt idx="3668">
                  <c:v>0.53312499999999996</c:v>
                </c:pt>
                <c:pt idx="3669">
                  <c:v>0.53313657407407411</c:v>
                </c:pt>
                <c:pt idx="3670">
                  <c:v>0.53314814814814815</c:v>
                </c:pt>
                <c:pt idx="3671">
                  <c:v>0.53315972222222219</c:v>
                </c:pt>
                <c:pt idx="3672">
                  <c:v>0.53317129629629634</c:v>
                </c:pt>
                <c:pt idx="3673">
                  <c:v>0.53318287037037038</c:v>
                </c:pt>
                <c:pt idx="3674">
                  <c:v>0.53319444444444442</c:v>
                </c:pt>
                <c:pt idx="3675">
                  <c:v>0.53320601851851845</c:v>
                </c:pt>
                <c:pt idx="3676">
                  <c:v>0.5332175925925926</c:v>
                </c:pt>
                <c:pt idx="3677">
                  <c:v>0.53322916666666664</c:v>
                </c:pt>
                <c:pt idx="3678">
                  <c:v>0.53324074074074079</c:v>
                </c:pt>
                <c:pt idx="3679">
                  <c:v>0.53325231481481483</c:v>
                </c:pt>
                <c:pt idx="3680">
                  <c:v>0.53326388888888887</c:v>
                </c:pt>
                <c:pt idx="3681">
                  <c:v>0.53327546296296291</c:v>
                </c:pt>
                <c:pt idx="3682">
                  <c:v>0.53328703703703706</c:v>
                </c:pt>
                <c:pt idx="3683">
                  <c:v>0.5332986111111111</c:v>
                </c:pt>
                <c:pt idx="3684">
                  <c:v>0.53331018518518525</c:v>
                </c:pt>
                <c:pt idx="3685">
                  <c:v>0.53332175925925929</c:v>
                </c:pt>
                <c:pt idx="3686">
                  <c:v>0.53333333333333333</c:v>
                </c:pt>
                <c:pt idx="3687">
                  <c:v>0.53334490740740736</c:v>
                </c:pt>
                <c:pt idx="3688">
                  <c:v>0.53335648148148151</c:v>
                </c:pt>
                <c:pt idx="3689">
                  <c:v>0.53336805555555555</c:v>
                </c:pt>
                <c:pt idx="3690">
                  <c:v>0.5333796296296297</c:v>
                </c:pt>
                <c:pt idx="3691">
                  <c:v>0.53339120370370374</c:v>
                </c:pt>
                <c:pt idx="3692">
                  <c:v>0.53340277777777778</c:v>
                </c:pt>
                <c:pt idx="3693">
                  <c:v>0.53341435185185182</c:v>
                </c:pt>
                <c:pt idx="3694">
                  <c:v>0.53342592592592586</c:v>
                </c:pt>
                <c:pt idx="3695">
                  <c:v>0.53343750000000001</c:v>
                </c:pt>
                <c:pt idx="3696">
                  <c:v>0.53344907407407405</c:v>
                </c:pt>
                <c:pt idx="3697">
                  <c:v>0.5334606481481482</c:v>
                </c:pt>
                <c:pt idx="3698">
                  <c:v>0.53347222222222224</c:v>
                </c:pt>
                <c:pt idx="3699">
                  <c:v>0.53348379629629628</c:v>
                </c:pt>
                <c:pt idx="3700">
                  <c:v>0.53349537037037031</c:v>
                </c:pt>
                <c:pt idx="3701">
                  <c:v>0.53350694444444446</c:v>
                </c:pt>
                <c:pt idx="3702">
                  <c:v>0.5335185185185185</c:v>
                </c:pt>
                <c:pt idx="3703">
                  <c:v>0.53353009259259265</c:v>
                </c:pt>
                <c:pt idx="3704">
                  <c:v>0.53354166666666669</c:v>
                </c:pt>
                <c:pt idx="3705">
                  <c:v>0.53355324074074073</c:v>
                </c:pt>
                <c:pt idx="3706">
                  <c:v>0.53356481481481477</c:v>
                </c:pt>
                <c:pt idx="3707">
                  <c:v>0.53357638888888892</c:v>
                </c:pt>
                <c:pt idx="3708">
                  <c:v>0.53358796296296296</c:v>
                </c:pt>
                <c:pt idx="3709">
                  <c:v>0.53359953703703711</c:v>
                </c:pt>
                <c:pt idx="3710">
                  <c:v>0.53361111111111115</c:v>
                </c:pt>
                <c:pt idx="3711">
                  <c:v>0.53362268518518519</c:v>
                </c:pt>
                <c:pt idx="3712">
                  <c:v>0.53363425925925922</c:v>
                </c:pt>
                <c:pt idx="3713">
                  <c:v>0.53364583333333326</c:v>
                </c:pt>
                <c:pt idx="3714">
                  <c:v>0.53365740740740741</c:v>
                </c:pt>
                <c:pt idx="3715">
                  <c:v>0.53366898148148145</c:v>
                </c:pt>
                <c:pt idx="3716">
                  <c:v>0.5336805555555556</c:v>
                </c:pt>
                <c:pt idx="3717">
                  <c:v>0.53369212962962964</c:v>
                </c:pt>
                <c:pt idx="3718">
                  <c:v>0.53370370370370368</c:v>
                </c:pt>
                <c:pt idx="3719">
                  <c:v>0.53371527777777772</c:v>
                </c:pt>
                <c:pt idx="3720">
                  <c:v>0.53372685185185187</c:v>
                </c:pt>
                <c:pt idx="3721">
                  <c:v>0.53373842592592591</c:v>
                </c:pt>
                <c:pt idx="3722">
                  <c:v>0.53375000000000006</c:v>
                </c:pt>
                <c:pt idx="3723">
                  <c:v>0.5337615740740741</c:v>
                </c:pt>
                <c:pt idx="3724">
                  <c:v>0.53377314814814814</c:v>
                </c:pt>
                <c:pt idx="3725">
                  <c:v>0.53378472222222217</c:v>
                </c:pt>
                <c:pt idx="3726">
                  <c:v>0.53379629629629632</c:v>
                </c:pt>
                <c:pt idx="3727">
                  <c:v>0.53380787037037036</c:v>
                </c:pt>
                <c:pt idx="3728">
                  <c:v>0.53381944444444451</c:v>
                </c:pt>
                <c:pt idx="3729">
                  <c:v>0.53383101851851855</c:v>
                </c:pt>
                <c:pt idx="3730">
                  <c:v>0.53384259259259259</c:v>
                </c:pt>
                <c:pt idx="3731">
                  <c:v>0.53385416666666663</c:v>
                </c:pt>
                <c:pt idx="3732">
                  <c:v>0.53386574074074067</c:v>
                </c:pt>
                <c:pt idx="3733">
                  <c:v>0.53387731481481482</c:v>
                </c:pt>
                <c:pt idx="3734">
                  <c:v>0.53388888888888886</c:v>
                </c:pt>
                <c:pt idx="3735">
                  <c:v>0.53390046296296301</c:v>
                </c:pt>
                <c:pt idx="3736">
                  <c:v>0.53391203703703705</c:v>
                </c:pt>
                <c:pt idx="3737">
                  <c:v>0.53392361111111108</c:v>
                </c:pt>
                <c:pt idx="3738">
                  <c:v>0.53393518518518512</c:v>
                </c:pt>
                <c:pt idx="3739">
                  <c:v>0.53394675925925927</c:v>
                </c:pt>
                <c:pt idx="3740">
                  <c:v>0.53395833333333331</c:v>
                </c:pt>
                <c:pt idx="3741">
                  <c:v>0.53396990740740746</c:v>
                </c:pt>
                <c:pt idx="3742">
                  <c:v>0.5339814814814815</c:v>
                </c:pt>
                <c:pt idx="3743">
                  <c:v>0.53399305555555554</c:v>
                </c:pt>
                <c:pt idx="3744">
                  <c:v>0.53400462962962958</c:v>
                </c:pt>
                <c:pt idx="3745">
                  <c:v>0.53401620370370373</c:v>
                </c:pt>
                <c:pt idx="3746">
                  <c:v>0.53402777777777777</c:v>
                </c:pt>
                <c:pt idx="3747">
                  <c:v>0.53403935185185192</c:v>
                </c:pt>
                <c:pt idx="3748">
                  <c:v>0.53405092592592596</c:v>
                </c:pt>
                <c:pt idx="3749">
                  <c:v>0.5340625</c:v>
                </c:pt>
                <c:pt idx="3750">
                  <c:v>0.53407407407407403</c:v>
                </c:pt>
                <c:pt idx="3751">
                  <c:v>0.53408564814814818</c:v>
                </c:pt>
                <c:pt idx="3752">
                  <c:v>0.53409722222222222</c:v>
                </c:pt>
                <c:pt idx="3753">
                  <c:v>0.53410879629629626</c:v>
                </c:pt>
                <c:pt idx="3754">
                  <c:v>0.53412037037037041</c:v>
                </c:pt>
                <c:pt idx="3755">
                  <c:v>0.53413194444444445</c:v>
                </c:pt>
                <c:pt idx="3756">
                  <c:v>0.53414351851851849</c:v>
                </c:pt>
                <c:pt idx="3757">
                  <c:v>0.53415509259259253</c:v>
                </c:pt>
                <c:pt idx="3758">
                  <c:v>0.53416666666666668</c:v>
                </c:pt>
                <c:pt idx="3759">
                  <c:v>0.53417824074074072</c:v>
                </c:pt>
                <c:pt idx="3760">
                  <c:v>0.53418981481481487</c:v>
                </c:pt>
                <c:pt idx="3761">
                  <c:v>0.53420138888888891</c:v>
                </c:pt>
                <c:pt idx="3762">
                  <c:v>0.53421296296296295</c:v>
                </c:pt>
                <c:pt idx="3763">
                  <c:v>0.53422453703703698</c:v>
                </c:pt>
                <c:pt idx="3764">
                  <c:v>0.53423611111111113</c:v>
                </c:pt>
                <c:pt idx="3765">
                  <c:v>0.53424768518518517</c:v>
                </c:pt>
                <c:pt idx="3766">
                  <c:v>0.53425925925925932</c:v>
                </c:pt>
                <c:pt idx="3767">
                  <c:v>0.53427083333333336</c:v>
                </c:pt>
                <c:pt idx="3768">
                  <c:v>0.5342824074074074</c:v>
                </c:pt>
                <c:pt idx="3769">
                  <c:v>0.53429398148148144</c:v>
                </c:pt>
                <c:pt idx="3770">
                  <c:v>0.53430555555555559</c:v>
                </c:pt>
                <c:pt idx="3771">
                  <c:v>0.53431712962962963</c:v>
                </c:pt>
                <c:pt idx="3772">
                  <c:v>0.53432870370370367</c:v>
                </c:pt>
                <c:pt idx="3773">
                  <c:v>0.53434027777777782</c:v>
                </c:pt>
                <c:pt idx="3774">
                  <c:v>0.53435185185185186</c:v>
                </c:pt>
                <c:pt idx="3775">
                  <c:v>0.53436342592592589</c:v>
                </c:pt>
                <c:pt idx="3776">
                  <c:v>0.53437499999999993</c:v>
                </c:pt>
                <c:pt idx="3777">
                  <c:v>0.53438657407407408</c:v>
                </c:pt>
                <c:pt idx="3778">
                  <c:v>0.53439814814814812</c:v>
                </c:pt>
                <c:pt idx="3779">
                  <c:v>0.53440972222222227</c:v>
                </c:pt>
                <c:pt idx="3780">
                  <c:v>0.53442129629629631</c:v>
                </c:pt>
                <c:pt idx="3781">
                  <c:v>0.53443287037037035</c:v>
                </c:pt>
                <c:pt idx="3782">
                  <c:v>0.53444444444444439</c:v>
                </c:pt>
                <c:pt idx="3783">
                  <c:v>0.53445601851851854</c:v>
                </c:pt>
                <c:pt idx="3784">
                  <c:v>0.53446759259259258</c:v>
                </c:pt>
                <c:pt idx="3785">
                  <c:v>0.53447916666666673</c:v>
                </c:pt>
                <c:pt idx="3786">
                  <c:v>0.53449074074074077</c:v>
                </c:pt>
                <c:pt idx="3787">
                  <c:v>0.53450231481481481</c:v>
                </c:pt>
                <c:pt idx="3788">
                  <c:v>0.53451388888888884</c:v>
                </c:pt>
                <c:pt idx="3789">
                  <c:v>0.53452546296296299</c:v>
                </c:pt>
                <c:pt idx="3790">
                  <c:v>0.53453703703703703</c:v>
                </c:pt>
                <c:pt idx="3791">
                  <c:v>0.53454861111111118</c:v>
                </c:pt>
                <c:pt idx="3792">
                  <c:v>0.53456018518518522</c:v>
                </c:pt>
                <c:pt idx="3793">
                  <c:v>0.53457175925925926</c:v>
                </c:pt>
                <c:pt idx="3794">
                  <c:v>0.5345833333333333</c:v>
                </c:pt>
                <c:pt idx="3795">
                  <c:v>0.53459490740740734</c:v>
                </c:pt>
                <c:pt idx="3796">
                  <c:v>0.53460648148148149</c:v>
                </c:pt>
                <c:pt idx="3797">
                  <c:v>0.53461805555555553</c:v>
                </c:pt>
                <c:pt idx="3798">
                  <c:v>0.53462962962962968</c:v>
                </c:pt>
                <c:pt idx="3799">
                  <c:v>0.53464120370370372</c:v>
                </c:pt>
                <c:pt idx="3800">
                  <c:v>0.53465277777777775</c:v>
                </c:pt>
                <c:pt idx="3801">
                  <c:v>0.53466435185185179</c:v>
                </c:pt>
                <c:pt idx="3802">
                  <c:v>0.53467592592592594</c:v>
                </c:pt>
                <c:pt idx="3803">
                  <c:v>0.53468749999999998</c:v>
                </c:pt>
                <c:pt idx="3804">
                  <c:v>0.53469907407407413</c:v>
                </c:pt>
                <c:pt idx="3805">
                  <c:v>0.53471064814814817</c:v>
                </c:pt>
                <c:pt idx="3806">
                  <c:v>0.53472222222222221</c:v>
                </c:pt>
                <c:pt idx="3807">
                  <c:v>0.53473379629629625</c:v>
                </c:pt>
                <c:pt idx="3808">
                  <c:v>0.5347453703703704</c:v>
                </c:pt>
                <c:pt idx="3809">
                  <c:v>0.53475694444444444</c:v>
                </c:pt>
                <c:pt idx="3810">
                  <c:v>0.53476851851851859</c:v>
                </c:pt>
                <c:pt idx="3811">
                  <c:v>0.53478009259259263</c:v>
                </c:pt>
                <c:pt idx="3812">
                  <c:v>0.53479166666666667</c:v>
                </c:pt>
                <c:pt idx="3813">
                  <c:v>0.5348032407407407</c:v>
                </c:pt>
                <c:pt idx="3814">
                  <c:v>0.53481481481481474</c:v>
                </c:pt>
                <c:pt idx="3815">
                  <c:v>0.53482638888888889</c:v>
                </c:pt>
                <c:pt idx="3816">
                  <c:v>0.53483796296296293</c:v>
                </c:pt>
                <c:pt idx="3817">
                  <c:v>0.53484953703703708</c:v>
                </c:pt>
                <c:pt idx="3818">
                  <c:v>0.53486111111111112</c:v>
                </c:pt>
                <c:pt idx="3819">
                  <c:v>0.53487268518518516</c:v>
                </c:pt>
                <c:pt idx="3820">
                  <c:v>0.5348842592592592</c:v>
                </c:pt>
                <c:pt idx="3821">
                  <c:v>0.53489583333333335</c:v>
                </c:pt>
                <c:pt idx="3822">
                  <c:v>0.53490740740740739</c:v>
                </c:pt>
                <c:pt idx="3823">
                  <c:v>0.53491898148148154</c:v>
                </c:pt>
                <c:pt idx="3824">
                  <c:v>0.53493055555555558</c:v>
                </c:pt>
                <c:pt idx="3825">
                  <c:v>0.53494212962962961</c:v>
                </c:pt>
                <c:pt idx="3826">
                  <c:v>0.53495370370370365</c:v>
                </c:pt>
                <c:pt idx="3827">
                  <c:v>0.5349652777777778</c:v>
                </c:pt>
                <c:pt idx="3828">
                  <c:v>0.53497685185185184</c:v>
                </c:pt>
                <c:pt idx="3829">
                  <c:v>0.53498842592592599</c:v>
                </c:pt>
                <c:pt idx="3830">
                  <c:v>0.53500000000000003</c:v>
                </c:pt>
                <c:pt idx="3831">
                  <c:v>0.53501157407407407</c:v>
                </c:pt>
                <c:pt idx="3832">
                  <c:v>0.53502314814814811</c:v>
                </c:pt>
                <c:pt idx="3833">
                  <c:v>0.53503472222222226</c:v>
                </c:pt>
                <c:pt idx="3834">
                  <c:v>0.5350462962962963</c:v>
                </c:pt>
                <c:pt idx="3835">
                  <c:v>0.53505787037037034</c:v>
                </c:pt>
                <c:pt idx="3836">
                  <c:v>0.53506944444444449</c:v>
                </c:pt>
                <c:pt idx="3837">
                  <c:v>0.53508101851851853</c:v>
                </c:pt>
                <c:pt idx="3838">
                  <c:v>0.53509259259259256</c:v>
                </c:pt>
                <c:pt idx="3839">
                  <c:v>0.5351041666666666</c:v>
                </c:pt>
                <c:pt idx="3840">
                  <c:v>0.53511574074074075</c:v>
                </c:pt>
                <c:pt idx="3841">
                  <c:v>0.53512731481481479</c:v>
                </c:pt>
                <c:pt idx="3842">
                  <c:v>0.53513888888888894</c:v>
                </c:pt>
                <c:pt idx="3843">
                  <c:v>0.53515046296296298</c:v>
                </c:pt>
                <c:pt idx="3844">
                  <c:v>0.53516203703703702</c:v>
                </c:pt>
                <c:pt idx="3845">
                  <c:v>0.53517361111111106</c:v>
                </c:pt>
                <c:pt idx="3846">
                  <c:v>0.53518518518518521</c:v>
                </c:pt>
                <c:pt idx="3847">
                  <c:v>0.53519675925925925</c:v>
                </c:pt>
                <c:pt idx="3848">
                  <c:v>0.5352083333333334</c:v>
                </c:pt>
                <c:pt idx="3849">
                  <c:v>0.53521990740740744</c:v>
                </c:pt>
                <c:pt idx="3850">
                  <c:v>0.53523148148148147</c:v>
                </c:pt>
                <c:pt idx="3851">
                  <c:v>0.53524305555555551</c:v>
                </c:pt>
                <c:pt idx="3852">
                  <c:v>0.53525462962962966</c:v>
                </c:pt>
                <c:pt idx="3853">
                  <c:v>0.5352662037037037</c:v>
                </c:pt>
                <c:pt idx="3854">
                  <c:v>0.53527777777777774</c:v>
                </c:pt>
                <c:pt idx="3855">
                  <c:v>0.53528935185185189</c:v>
                </c:pt>
                <c:pt idx="3856">
                  <c:v>0.53530092592592593</c:v>
                </c:pt>
                <c:pt idx="3857">
                  <c:v>0.53531249999999997</c:v>
                </c:pt>
                <c:pt idx="3858">
                  <c:v>0.53532407407407401</c:v>
                </c:pt>
                <c:pt idx="3859">
                  <c:v>0.53533564814814816</c:v>
                </c:pt>
                <c:pt idx="3860">
                  <c:v>0.5353472222222222</c:v>
                </c:pt>
                <c:pt idx="3861">
                  <c:v>0.53535879629629635</c:v>
                </c:pt>
                <c:pt idx="3862">
                  <c:v>0.53537037037037039</c:v>
                </c:pt>
                <c:pt idx="3863">
                  <c:v>0.53538194444444442</c:v>
                </c:pt>
                <c:pt idx="3864">
                  <c:v>0.53539351851851846</c:v>
                </c:pt>
                <c:pt idx="3865">
                  <c:v>0.53540509259259261</c:v>
                </c:pt>
                <c:pt idx="3866">
                  <c:v>0.53541666666666665</c:v>
                </c:pt>
                <c:pt idx="3867">
                  <c:v>0.5354282407407408</c:v>
                </c:pt>
                <c:pt idx="3868">
                  <c:v>0.53543981481481484</c:v>
                </c:pt>
                <c:pt idx="3869">
                  <c:v>0.53545138888888888</c:v>
                </c:pt>
                <c:pt idx="3870">
                  <c:v>0.53546296296296292</c:v>
                </c:pt>
                <c:pt idx="3871">
                  <c:v>0.53547453703703707</c:v>
                </c:pt>
                <c:pt idx="3872">
                  <c:v>0.53548611111111111</c:v>
                </c:pt>
                <c:pt idx="3873">
                  <c:v>0.53549768518518526</c:v>
                </c:pt>
                <c:pt idx="3874">
                  <c:v>0.5355092592592593</c:v>
                </c:pt>
                <c:pt idx="3875">
                  <c:v>0.53552083333333333</c:v>
                </c:pt>
                <c:pt idx="3876">
                  <c:v>0.53553240740740737</c:v>
                </c:pt>
                <c:pt idx="3877">
                  <c:v>0.53554398148148141</c:v>
                </c:pt>
                <c:pt idx="3878">
                  <c:v>0.53555555555555556</c:v>
                </c:pt>
                <c:pt idx="3879">
                  <c:v>0.5355671296296296</c:v>
                </c:pt>
                <c:pt idx="3880">
                  <c:v>0.53557870370370375</c:v>
                </c:pt>
                <c:pt idx="3881">
                  <c:v>0.53559027777777779</c:v>
                </c:pt>
                <c:pt idx="3882">
                  <c:v>0.53560185185185183</c:v>
                </c:pt>
                <c:pt idx="3883">
                  <c:v>0.53561342592592587</c:v>
                </c:pt>
                <c:pt idx="3884">
                  <c:v>0.53562500000000002</c:v>
                </c:pt>
                <c:pt idx="3885">
                  <c:v>0.53563657407407406</c:v>
                </c:pt>
                <c:pt idx="3886">
                  <c:v>0.53564814814814821</c:v>
                </c:pt>
                <c:pt idx="3887">
                  <c:v>0.53565972222222225</c:v>
                </c:pt>
                <c:pt idx="3888">
                  <c:v>0.53567129629629628</c:v>
                </c:pt>
                <c:pt idx="3889">
                  <c:v>0.53568287037037032</c:v>
                </c:pt>
                <c:pt idx="3890">
                  <c:v>0.53569444444444447</c:v>
                </c:pt>
                <c:pt idx="3891">
                  <c:v>0.53570601851851851</c:v>
                </c:pt>
                <c:pt idx="3892">
                  <c:v>0.53571759259259266</c:v>
                </c:pt>
                <c:pt idx="3893">
                  <c:v>0.5357291666666667</c:v>
                </c:pt>
                <c:pt idx="3894">
                  <c:v>0.53574074074074074</c:v>
                </c:pt>
                <c:pt idx="3895">
                  <c:v>0.53575231481481478</c:v>
                </c:pt>
                <c:pt idx="3896">
                  <c:v>0.53576388888888882</c:v>
                </c:pt>
                <c:pt idx="3897">
                  <c:v>0.53577546296296297</c:v>
                </c:pt>
                <c:pt idx="3898">
                  <c:v>0.53578703703703701</c:v>
                </c:pt>
                <c:pt idx="3899">
                  <c:v>0.53579861111111116</c:v>
                </c:pt>
                <c:pt idx="3900">
                  <c:v>0.53581018518518519</c:v>
                </c:pt>
                <c:pt idx="3901">
                  <c:v>0.53582175925925923</c:v>
                </c:pt>
                <c:pt idx="3902">
                  <c:v>0.53583333333333327</c:v>
                </c:pt>
                <c:pt idx="3903">
                  <c:v>0.53584490740740742</c:v>
                </c:pt>
                <c:pt idx="3904">
                  <c:v>0.53585648148148146</c:v>
                </c:pt>
                <c:pt idx="3905">
                  <c:v>0.53586805555555561</c:v>
                </c:pt>
                <c:pt idx="3906">
                  <c:v>0.53587962962962965</c:v>
                </c:pt>
                <c:pt idx="3907">
                  <c:v>0.53589120370370369</c:v>
                </c:pt>
                <c:pt idx="3908">
                  <c:v>0.53590277777777773</c:v>
                </c:pt>
                <c:pt idx="3909">
                  <c:v>0.53591435185185188</c:v>
                </c:pt>
                <c:pt idx="3910">
                  <c:v>0.53592592592592592</c:v>
                </c:pt>
                <c:pt idx="3911">
                  <c:v>0.53593750000000007</c:v>
                </c:pt>
                <c:pt idx="3912">
                  <c:v>0.53594907407407411</c:v>
                </c:pt>
                <c:pt idx="3913">
                  <c:v>0.53596064814814814</c:v>
                </c:pt>
                <c:pt idx="3914">
                  <c:v>0.53597222222222218</c:v>
                </c:pt>
                <c:pt idx="3915">
                  <c:v>0.53598379629629633</c:v>
                </c:pt>
                <c:pt idx="3916">
                  <c:v>0.53599537037037037</c:v>
                </c:pt>
                <c:pt idx="3917">
                  <c:v>0.53600694444444441</c:v>
                </c:pt>
                <c:pt idx="3918">
                  <c:v>0.53601851851851856</c:v>
                </c:pt>
                <c:pt idx="3919">
                  <c:v>0.5360300925925926</c:v>
                </c:pt>
                <c:pt idx="3920">
                  <c:v>0.53604166666666664</c:v>
                </c:pt>
                <c:pt idx="3921">
                  <c:v>0.53605324074074068</c:v>
                </c:pt>
                <c:pt idx="3922">
                  <c:v>0.53606481481481483</c:v>
                </c:pt>
                <c:pt idx="3923">
                  <c:v>0.53607638888888887</c:v>
                </c:pt>
                <c:pt idx="3924">
                  <c:v>0.53608796296296302</c:v>
                </c:pt>
                <c:pt idx="3925">
                  <c:v>0.53609953703703705</c:v>
                </c:pt>
                <c:pt idx="3926">
                  <c:v>0.53611111111111109</c:v>
                </c:pt>
                <c:pt idx="3927">
                  <c:v>0.53612268518518513</c:v>
                </c:pt>
                <c:pt idx="3928">
                  <c:v>0.53613425925925928</c:v>
                </c:pt>
                <c:pt idx="3929">
                  <c:v>0.53614583333333332</c:v>
                </c:pt>
                <c:pt idx="3930">
                  <c:v>0.53615740740740747</c:v>
                </c:pt>
                <c:pt idx="3931">
                  <c:v>0.53616898148148151</c:v>
                </c:pt>
                <c:pt idx="3932">
                  <c:v>0.53618055555555555</c:v>
                </c:pt>
                <c:pt idx="3933">
                  <c:v>0.53619212962962959</c:v>
                </c:pt>
                <c:pt idx="3934">
                  <c:v>0.53620370370370374</c:v>
                </c:pt>
                <c:pt idx="3935">
                  <c:v>0.53621527777777778</c:v>
                </c:pt>
                <c:pt idx="3936">
                  <c:v>0.53622685185185182</c:v>
                </c:pt>
                <c:pt idx="3937">
                  <c:v>0.53623842592592597</c:v>
                </c:pt>
                <c:pt idx="3938">
                  <c:v>0.53625</c:v>
                </c:pt>
                <c:pt idx="3939">
                  <c:v>0.53626157407407404</c:v>
                </c:pt>
                <c:pt idx="3940">
                  <c:v>0.53627314814814808</c:v>
                </c:pt>
                <c:pt idx="3941">
                  <c:v>0.53628472222222223</c:v>
                </c:pt>
                <c:pt idx="3942">
                  <c:v>0.53629629629629627</c:v>
                </c:pt>
                <c:pt idx="3943">
                  <c:v>0.53630787037037042</c:v>
                </c:pt>
                <c:pt idx="3944">
                  <c:v>0.53631944444444446</c:v>
                </c:pt>
                <c:pt idx="3945">
                  <c:v>0.5363310185185185</c:v>
                </c:pt>
                <c:pt idx="3946">
                  <c:v>0.53634259259259254</c:v>
                </c:pt>
                <c:pt idx="3947">
                  <c:v>0.53635416666666669</c:v>
                </c:pt>
                <c:pt idx="3948">
                  <c:v>0.53636574074074073</c:v>
                </c:pt>
                <c:pt idx="3949">
                  <c:v>0.53637731481481488</c:v>
                </c:pt>
                <c:pt idx="3950">
                  <c:v>0.53638888888888892</c:v>
                </c:pt>
                <c:pt idx="3951">
                  <c:v>0.53640046296296295</c:v>
                </c:pt>
                <c:pt idx="3952">
                  <c:v>0.53641203703703699</c:v>
                </c:pt>
                <c:pt idx="3953">
                  <c:v>0.53642361111111114</c:v>
                </c:pt>
                <c:pt idx="3954">
                  <c:v>0.53643518518518518</c:v>
                </c:pt>
                <c:pt idx="3955">
                  <c:v>0.53644675925925933</c:v>
                </c:pt>
                <c:pt idx="3956">
                  <c:v>0.53645833333333337</c:v>
                </c:pt>
                <c:pt idx="3957">
                  <c:v>0.53646990740740741</c:v>
                </c:pt>
                <c:pt idx="3958">
                  <c:v>0.53648148148148145</c:v>
                </c:pt>
                <c:pt idx="3959">
                  <c:v>0.53649305555555549</c:v>
                </c:pt>
                <c:pt idx="3960">
                  <c:v>0.53650462962962964</c:v>
                </c:pt>
                <c:pt idx="3961">
                  <c:v>0.53651620370370368</c:v>
                </c:pt>
                <c:pt idx="3962">
                  <c:v>0.53652777777777783</c:v>
                </c:pt>
                <c:pt idx="3963">
                  <c:v>0.53653935185185186</c:v>
                </c:pt>
                <c:pt idx="3964">
                  <c:v>0.5365509259259259</c:v>
                </c:pt>
                <c:pt idx="3965">
                  <c:v>0.53656249999999994</c:v>
                </c:pt>
                <c:pt idx="3966">
                  <c:v>0.53657407407407409</c:v>
                </c:pt>
                <c:pt idx="3967">
                  <c:v>0.53658564814814813</c:v>
                </c:pt>
                <c:pt idx="3968">
                  <c:v>0.53659722222222228</c:v>
                </c:pt>
                <c:pt idx="3969">
                  <c:v>0.53660879629629632</c:v>
                </c:pt>
                <c:pt idx="3970">
                  <c:v>0.53662037037037036</c:v>
                </c:pt>
                <c:pt idx="3971">
                  <c:v>0.5366319444444444</c:v>
                </c:pt>
                <c:pt idx="3972">
                  <c:v>0.53664351851851855</c:v>
                </c:pt>
                <c:pt idx="3973">
                  <c:v>0.53665509259259259</c:v>
                </c:pt>
                <c:pt idx="3974">
                  <c:v>0.53666666666666674</c:v>
                </c:pt>
                <c:pt idx="3975">
                  <c:v>0.53667824074074078</c:v>
                </c:pt>
                <c:pt idx="3976">
                  <c:v>0.53668981481481481</c:v>
                </c:pt>
                <c:pt idx="3977">
                  <c:v>0.53670138888888885</c:v>
                </c:pt>
                <c:pt idx="3978">
                  <c:v>0.53671296296296289</c:v>
                </c:pt>
                <c:pt idx="3979">
                  <c:v>0.53672453703703704</c:v>
                </c:pt>
                <c:pt idx="3980">
                  <c:v>0.53673611111111108</c:v>
                </c:pt>
                <c:pt idx="3981">
                  <c:v>0.53674768518518523</c:v>
                </c:pt>
                <c:pt idx="3982">
                  <c:v>0.53675925925925927</c:v>
                </c:pt>
                <c:pt idx="3983">
                  <c:v>0.53677083333333331</c:v>
                </c:pt>
                <c:pt idx="3984">
                  <c:v>0.53678240740740735</c:v>
                </c:pt>
                <c:pt idx="3985">
                  <c:v>0.5367939814814815</c:v>
                </c:pt>
                <c:pt idx="3986">
                  <c:v>0.53680555555555554</c:v>
                </c:pt>
                <c:pt idx="3987">
                  <c:v>0.53681712962962969</c:v>
                </c:pt>
                <c:pt idx="3988">
                  <c:v>0.53682870370370372</c:v>
                </c:pt>
                <c:pt idx="3989">
                  <c:v>0.53684027777777776</c:v>
                </c:pt>
                <c:pt idx="3990">
                  <c:v>0.5368518518518518</c:v>
                </c:pt>
                <c:pt idx="3991">
                  <c:v>0.53686342592592595</c:v>
                </c:pt>
                <c:pt idx="3992">
                  <c:v>0.53687499999999999</c:v>
                </c:pt>
                <c:pt idx="3993">
                  <c:v>0.53688657407407414</c:v>
                </c:pt>
                <c:pt idx="3994">
                  <c:v>0.53689814814814818</c:v>
                </c:pt>
                <c:pt idx="3995">
                  <c:v>0.53690972222222222</c:v>
                </c:pt>
                <c:pt idx="3996">
                  <c:v>0.53692129629629626</c:v>
                </c:pt>
                <c:pt idx="3997">
                  <c:v>0.5369328703703703</c:v>
                </c:pt>
                <c:pt idx="3998">
                  <c:v>0.53694444444444445</c:v>
                </c:pt>
                <c:pt idx="3999">
                  <c:v>0.53695601851851849</c:v>
                </c:pt>
                <c:pt idx="4000">
                  <c:v>0.53696759259259264</c:v>
                </c:pt>
                <c:pt idx="4001">
                  <c:v>0.53697916666666667</c:v>
                </c:pt>
                <c:pt idx="4002">
                  <c:v>0.53699074074074071</c:v>
                </c:pt>
                <c:pt idx="4003">
                  <c:v>0.53700231481481475</c:v>
                </c:pt>
                <c:pt idx="4004">
                  <c:v>0.5370138888888889</c:v>
                </c:pt>
                <c:pt idx="4005">
                  <c:v>0.53702546296296294</c:v>
                </c:pt>
                <c:pt idx="4006">
                  <c:v>0.53703703703703709</c:v>
                </c:pt>
                <c:pt idx="4007">
                  <c:v>0.53704861111111113</c:v>
                </c:pt>
                <c:pt idx="4008">
                  <c:v>0.53706018518518517</c:v>
                </c:pt>
                <c:pt idx="4009">
                  <c:v>0.53707175925925921</c:v>
                </c:pt>
                <c:pt idx="4010">
                  <c:v>0.53708333333333336</c:v>
                </c:pt>
                <c:pt idx="4011">
                  <c:v>0.5370949074074074</c:v>
                </c:pt>
                <c:pt idx="4012">
                  <c:v>0.53710648148148155</c:v>
                </c:pt>
                <c:pt idx="4013">
                  <c:v>0.53711805555555558</c:v>
                </c:pt>
                <c:pt idx="4014">
                  <c:v>0.53712962962962962</c:v>
                </c:pt>
                <c:pt idx="4015">
                  <c:v>0.53714120370370366</c:v>
                </c:pt>
                <c:pt idx="4016">
                  <c:v>0.53715277777777781</c:v>
                </c:pt>
                <c:pt idx="4017">
                  <c:v>0.53716435185185185</c:v>
                </c:pt>
                <c:pt idx="4018">
                  <c:v>0.53717592592592589</c:v>
                </c:pt>
                <c:pt idx="4019">
                  <c:v>0.53718750000000004</c:v>
                </c:pt>
                <c:pt idx="4020">
                  <c:v>0.53719907407407408</c:v>
                </c:pt>
                <c:pt idx="4021">
                  <c:v>0.53721064814814812</c:v>
                </c:pt>
                <c:pt idx="4022">
                  <c:v>0.53722222222222216</c:v>
                </c:pt>
                <c:pt idx="4023">
                  <c:v>0.53723379629629631</c:v>
                </c:pt>
                <c:pt idx="4024">
                  <c:v>0.53724537037037035</c:v>
                </c:pt>
                <c:pt idx="4025">
                  <c:v>0.5372569444444445</c:v>
                </c:pt>
                <c:pt idx="4026">
                  <c:v>0.53726851851851853</c:v>
                </c:pt>
                <c:pt idx="4027">
                  <c:v>0.53728009259259257</c:v>
                </c:pt>
                <c:pt idx="4028">
                  <c:v>0.53729166666666661</c:v>
                </c:pt>
                <c:pt idx="4029">
                  <c:v>0.53730324074074076</c:v>
                </c:pt>
                <c:pt idx="4030">
                  <c:v>0.5373148148148148</c:v>
                </c:pt>
                <c:pt idx="4031">
                  <c:v>0.53732638888888895</c:v>
                </c:pt>
                <c:pt idx="4032">
                  <c:v>0.53733796296296299</c:v>
                </c:pt>
                <c:pt idx="4033">
                  <c:v>0.53734953703703703</c:v>
                </c:pt>
                <c:pt idx="4034">
                  <c:v>0.53736111111111107</c:v>
                </c:pt>
                <c:pt idx="4035">
                  <c:v>0.53737268518518522</c:v>
                </c:pt>
                <c:pt idx="4036">
                  <c:v>0.53738425925925926</c:v>
                </c:pt>
                <c:pt idx="4037">
                  <c:v>0.53739583333333341</c:v>
                </c:pt>
                <c:pt idx="4038">
                  <c:v>0.53740740740740744</c:v>
                </c:pt>
                <c:pt idx="4039">
                  <c:v>0.53741898148148148</c:v>
                </c:pt>
                <c:pt idx="4040">
                  <c:v>0.53743055555555552</c:v>
                </c:pt>
                <c:pt idx="4041">
                  <c:v>0.53744212962962956</c:v>
                </c:pt>
                <c:pt idx="4042">
                  <c:v>0.53745370370370371</c:v>
                </c:pt>
                <c:pt idx="4043">
                  <c:v>0.53746527777777775</c:v>
                </c:pt>
                <c:pt idx="4044">
                  <c:v>0.5374768518518519</c:v>
                </c:pt>
                <c:pt idx="4045">
                  <c:v>0.53748842592592594</c:v>
                </c:pt>
                <c:pt idx="4046">
                  <c:v>0.53749999999999998</c:v>
                </c:pt>
                <c:pt idx="4047">
                  <c:v>0.53751157407407402</c:v>
                </c:pt>
                <c:pt idx="4048">
                  <c:v>0.53752314814814817</c:v>
                </c:pt>
                <c:pt idx="4049">
                  <c:v>0.53753472222222221</c:v>
                </c:pt>
                <c:pt idx="4050">
                  <c:v>0.53754629629629636</c:v>
                </c:pt>
                <c:pt idx="4051">
                  <c:v>0.53755787037037039</c:v>
                </c:pt>
                <c:pt idx="4052">
                  <c:v>0.53756944444444443</c:v>
                </c:pt>
                <c:pt idx="4053">
                  <c:v>0.53758101851851847</c:v>
                </c:pt>
                <c:pt idx="4054">
                  <c:v>0.53759259259259262</c:v>
                </c:pt>
                <c:pt idx="4055">
                  <c:v>0.53760416666666666</c:v>
                </c:pt>
                <c:pt idx="4056">
                  <c:v>0.53761574074074081</c:v>
                </c:pt>
                <c:pt idx="4057">
                  <c:v>0.53762731481481485</c:v>
                </c:pt>
                <c:pt idx="4058">
                  <c:v>0.53763888888888889</c:v>
                </c:pt>
                <c:pt idx="4059">
                  <c:v>0.53765046296296293</c:v>
                </c:pt>
                <c:pt idx="4060">
                  <c:v>0.53766203703703697</c:v>
                </c:pt>
                <c:pt idx="4061">
                  <c:v>0.53767361111111112</c:v>
                </c:pt>
                <c:pt idx="4062">
                  <c:v>0.53768518518518515</c:v>
                </c:pt>
                <c:pt idx="4063">
                  <c:v>0.5376967592592593</c:v>
                </c:pt>
                <c:pt idx="4064">
                  <c:v>0.53770833333333334</c:v>
                </c:pt>
                <c:pt idx="4065">
                  <c:v>0.53771990740740738</c:v>
                </c:pt>
                <c:pt idx="4066">
                  <c:v>0.53773148148148142</c:v>
                </c:pt>
                <c:pt idx="4067">
                  <c:v>0.53774305555555557</c:v>
                </c:pt>
                <c:pt idx="4068">
                  <c:v>0.53775462962962961</c:v>
                </c:pt>
                <c:pt idx="4069">
                  <c:v>0.53776620370370376</c:v>
                </c:pt>
                <c:pt idx="4070">
                  <c:v>0.5377777777777778</c:v>
                </c:pt>
                <c:pt idx="4071">
                  <c:v>0.53778935185185184</c:v>
                </c:pt>
                <c:pt idx="4072">
                  <c:v>0.53780092592592588</c:v>
                </c:pt>
                <c:pt idx="4073">
                  <c:v>0.53781250000000003</c:v>
                </c:pt>
                <c:pt idx="4074">
                  <c:v>0.53782407407407407</c:v>
                </c:pt>
                <c:pt idx="4075">
                  <c:v>0.53783564814814822</c:v>
                </c:pt>
                <c:pt idx="4076">
                  <c:v>0.53784722222222225</c:v>
                </c:pt>
                <c:pt idx="4077">
                  <c:v>0.53785879629629629</c:v>
                </c:pt>
                <c:pt idx="4078">
                  <c:v>0.53787037037037033</c:v>
                </c:pt>
                <c:pt idx="4079">
                  <c:v>0.53788194444444437</c:v>
                </c:pt>
                <c:pt idx="4080">
                  <c:v>0.53789351851851852</c:v>
                </c:pt>
                <c:pt idx="4081">
                  <c:v>0.53790509259259256</c:v>
                </c:pt>
                <c:pt idx="4082">
                  <c:v>0.53791666666666671</c:v>
                </c:pt>
                <c:pt idx="4083">
                  <c:v>0.53792824074074075</c:v>
                </c:pt>
                <c:pt idx="4084">
                  <c:v>0.53793981481481479</c:v>
                </c:pt>
                <c:pt idx="4085">
                  <c:v>0.53795138888888883</c:v>
                </c:pt>
                <c:pt idx="4086">
                  <c:v>0.53796296296296298</c:v>
                </c:pt>
                <c:pt idx="4087">
                  <c:v>0.53797453703703701</c:v>
                </c:pt>
                <c:pt idx="4088">
                  <c:v>0.53798611111111116</c:v>
                </c:pt>
                <c:pt idx="4089">
                  <c:v>0.5379976851851852</c:v>
                </c:pt>
                <c:pt idx="4090">
                  <c:v>0.53800925925925924</c:v>
                </c:pt>
                <c:pt idx="4091">
                  <c:v>0.53802083333333328</c:v>
                </c:pt>
                <c:pt idx="4092">
                  <c:v>0.53803240740740743</c:v>
                </c:pt>
                <c:pt idx="4093">
                  <c:v>0.53804398148148147</c:v>
                </c:pt>
                <c:pt idx="4094">
                  <c:v>0.53805555555555562</c:v>
                </c:pt>
                <c:pt idx="4095">
                  <c:v>0.53806712962962966</c:v>
                </c:pt>
                <c:pt idx="4096">
                  <c:v>0.5380787037037037</c:v>
                </c:pt>
                <c:pt idx="4097">
                  <c:v>0.53809027777777774</c:v>
                </c:pt>
                <c:pt idx="4098">
                  <c:v>0.53810185185185189</c:v>
                </c:pt>
                <c:pt idx="4099">
                  <c:v>0.53811342592592593</c:v>
                </c:pt>
                <c:pt idx="4100">
                  <c:v>0.53812499999999996</c:v>
                </c:pt>
                <c:pt idx="4101">
                  <c:v>0.53813657407407411</c:v>
                </c:pt>
                <c:pt idx="4102">
                  <c:v>0.53814814814814815</c:v>
                </c:pt>
                <c:pt idx="4103">
                  <c:v>0.53815972222222219</c:v>
                </c:pt>
                <c:pt idx="4104">
                  <c:v>0.53817129629629623</c:v>
                </c:pt>
                <c:pt idx="4105">
                  <c:v>0.53818287037037038</c:v>
                </c:pt>
                <c:pt idx="4106">
                  <c:v>0.53819444444444442</c:v>
                </c:pt>
                <c:pt idx="4107">
                  <c:v>0.53820601851851857</c:v>
                </c:pt>
                <c:pt idx="4108">
                  <c:v>0.53821759259259261</c:v>
                </c:pt>
                <c:pt idx="4109">
                  <c:v>0.53822916666666665</c:v>
                </c:pt>
                <c:pt idx="4110">
                  <c:v>0.53824074074074069</c:v>
                </c:pt>
                <c:pt idx="4111">
                  <c:v>0.53825231481481484</c:v>
                </c:pt>
                <c:pt idx="4112">
                  <c:v>0.53826388888888888</c:v>
                </c:pt>
                <c:pt idx="4113">
                  <c:v>0.53827546296296302</c:v>
                </c:pt>
                <c:pt idx="4114">
                  <c:v>0.53828703703703706</c:v>
                </c:pt>
                <c:pt idx="4115">
                  <c:v>0.5382986111111111</c:v>
                </c:pt>
                <c:pt idx="4116">
                  <c:v>0.53831018518518514</c:v>
                </c:pt>
                <c:pt idx="4117">
                  <c:v>0.53832175925925929</c:v>
                </c:pt>
                <c:pt idx="4118">
                  <c:v>0.53833333333333333</c:v>
                </c:pt>
                <c:pt idx="4119">
                  <c:v>0.53834490740740748</c:v>
                </c:pt>
                <c:pt idx="4120">
                  <c:v>0.53835648148148152</c:v>
                </c:pt>
                <c:pt idx="4121">
                  <c:v>0.53836805555555556</c:v>
                </c:pt>
                <c:pt idx="4122">
                  <c:v>0.5383796296296296</c:v>
                </c:pt>
                <c:pt idx="4123">
                  <c:v>0.53839120370370364</c:v>
                </c:pt>
                <c:pt idx="4124">
                  <c:v>0.53840277777777779</c:v>
                </c:pt>
                <c:pt idx="4125">
                  <c:v>0.53841435185185182</c:v>
                </c:pt>
                <c:pt idx="4126">
                  <c:v>0.53842592592592597</c:v>
                </c:pt>
                <c:pt idx="4127">
                  <c:v>0.53843750000000001</c:v>
                </c:pt>
                <c:pt idx="4128">
                  <c:v>0.53844907407407405</c:v>
                </c:pt>
                <c:pt idx="4129">
                  <c:v>0.53846064814814809</c:v>
                </c:pt>
                <c:pt idx="4130">
                  <c:v>0.53847222222222224</c:v>
                </c:pt>
                <c:pt idx="4131">
                  <c:v>0.53848379629629628</c:v>
                </c:pt>
                <c:pt idx="4132">
                  <c:v>0.53849537037037043</c:v>
                </c:pt>
                <c:pt idx="4133">
                  <c:v>0.53850694444444447</c:v>
                </c:pt>
                <c:pt idx="4134">
                  <c:v>0.53851851851851851</c:v>
                </c:pt>
                <c:pt idx="4135">
                  <c:v>0.53853009259259255</c:v>
                </c:pt>
                <c:pt idx="4136">
                  <c:v>0.5385416666666667</c:v>
                </c:pt>
                <c:pt idx="4137">
                  <c:v>0.53855324074074074</c:v>
                </c:pt>
                <c:pt idx="4138">
                  <c:v>0.53856481481481489</c:v>
                </c:pt>
                <c:pt idx="4139">
                  <c:v>0.53857638888888892</c:v>
                </c:pt>
                <c:pt idx="4140">
                  <c:v>0.53858796296296296</c:v>
                </c:pt>
                <c:pt idx="4141">
                  <c:v>0.538599537037037</c:v>
                </c:pt>
                <c:pt idx="4142">
                  <c:v>0.53861111111111104</c:v>
                </c:pt>
                <c:pt idx="4143">
                  <c:v>0.53862268518518519</c:v>
                </c:pt>
                <c:pt idx="4144">
                  <c:v>0.53863425925925923</c:v>
                </c:pt>
                <c:pt idx="4145">
                  <c:v>0.53864583333333338</c:v>
                </c:pt>
                <c:pt idx="4146">
                  <c:v>0.53865740740740742</c:v>
                </c:pt>
                <c:pt idx="4147">
                  <c:v>0.53866898148148146</c:v>
                </c:pt>
                <c:pt idx="4148">
                  <c:v>0.5386805555555555</c:v>
                </c:pt>
                <c:pt idx="4149">
                  <c:v>0.53869212962962965</c:v>
                </c:pt>
                <c:pt idx="4150">
                  <c:v>0.53870370370370368</c:v>
                </c:pt>
                <c:pt idx="4151">
                  <c:v>0.53871527777777783</c:v>
                </c:pt>
                <c:pt idx="4152">
                  <c:v>0.53872685185185187</c:v>
                </c:pt>
                <c:pt idx="4153">
                  <c:v>0.53873842592592591</c:v>
                </c:pt>
                <c:pt idx="4154">
                  <c:v>0.53874999999999995</c:v>
                </c:pt>
                <c:pt idx="4155">
                  <c:v>0.5387615740740741</c:v>
                </c:pt>
                <c:pt idx="4156">
                  <c:v>0.53877314814814814</c:v>
                </c:pt>
                <c:pt idx="4157">
                  <c:v>0.53878472222222229</c:v>
                </c:pt>
                <c:pt idx="4158">
                  <c:v>0.53879629629629633</c:v>
                </c:pt>
                <c:pt idx="4159">
                  <c:v>0.53880787037037037</c:v>
                </c:pt>
                <c:pt idx="4160">
                  <c:v>0.53881944444444441</c:v>
                </c:pt>
                <c:pt idx="4161">
                  <c:v>0.53883101851851845</c:v>
                </c:pt>
                <c:pt idx="4162">
                  <c:v>0.5388425925925926</c:v>
                </c:pt>
                <c:pt idx="4163">
                  <c:v>0.53885416666666663</c:v>
                </c:pt>
                <c:pt idx="4164">
                  <c:v>0.53886574074074078</c:v>
                </c:pt>
                <c:pt idx="4165">
                  <c:v>0.53887731481481482</c:v>
                </c:pt>
                <c:pt idx="4166">
                  <c:v>0.53888888888888886</c:v>
                </c:pt>
                <c:pt idx="4167">
                  <c:v>0.5389004629629629</c:v>
                </c:pt>
                <c:pt idx="4168">
                  <c:v>0.53891203703703705</c:v>
                </c:pt>
                <c:pt idx="4169">
                  <c:v>0.53892361111111109</c:v>
                </c:pt>
                <c:pt idx="4170">
                  <c:v>0.53893518518518524</c:v>
                </c:pt>
                <c:pt idx="4171">
                  <c:v>0.53894675925925928</c:v>
                </c:pt>
                <c:pt idx="4172">
                  <c:v>0.53895833333333332</c:v>
                </c:pt>
                <c:pt idx="4173">
                  <c:v>0.53896990740740736</c:v>
                </c:pt>
                <c:pt idx="4174">
                  <c:v>0.53898148148148151</c:v>
                </c:pt>
                <c:pt idx="4175">
                  <c:v>0.53899305555555554</c:v>
                </c:pt>
                <c:pt idx="4176">
                  <c:v>0.53900462962962969</c:v>
                </c:pt>
                <c:pt idx="4177">
                  <c:v>0.53901620370370373</c:v>
                </c:pt>
                <c:pt idx="4178">
                  <c:v>0.53902777777777777</c:v>
                </c:pt>
                <c:pt idx="4179">
                  <c:v>0.53903935185185181</c:v>
                </c:pt>
                <c:pt idx="4180">
                  <c:v>0.53905092592592596</c:v>
                </c:pt>
                <c:pt idx="4181">
                  <c:v>0.5390625</c:v>
                </c:pt>
                <c:pt idx="4182">
                  <c:v>0.53907407407407404</c:v>
                </c:pt>
                <c:pt idx="4183">
                  <c:v>0.53908564814814819</c:v>
                </c:pt>
                <c:pt idx="4184">
                  <c:v>0.53909722222222223</c:v>
                </c:pt>
                <c:pt idx="4185">
                  <c:v>0.53910879629629627</c:v>
                </c:pt>
                <c:pt idx="4186">
                  <c:v>0.53912037037037031</c:v>
                </c:pt>
                <c:pt idx="4187">
                  <c:v>0.53913194444444446</c:v>
                </c:pt>
                <c:pt idx="4188">
                  <c:v>0.53914351851851849</c:v>
                </c:pt>
                <c:pt idx="4189">
                  <c:v>0.53915509259259264</c:v>
                </c:pt>
                <c:pt idx="4190">
                  <c:v>0.53916666666666668</c:v>
                </c:pt>
                <c:pt idx="4191">
                  <c:v>0.53917824074074072</c:v>
                </c:pt>
                <c:pt idx="4192">
                  <c:v>0.53918981481481476</c:v>
                </c:pt>
                <c:pt idx="4193">
                  <c:v>0.53920138888888891</c:v>
                </c:pt>
                <c:pt idx="4194">
                  <c:v>0.53921296296296295</c:v>
                </c:pt>
                <c:pt idx="4195">
                  <c:v>0.5392245370370371</c:v>
                </c:pt>
                <c:pt idx="4196">
                  <c:v>0.53923611111111114</c:v>
                </c:pt>
                <c:pt idx="4197">
                  <c:v>0.53924768518518518</c:v>
                </c:pt>
                <c:pt idx="4198">
                  <c:v>0.53925925925925922</c:v>
                </c:pt>
                <c:pt idx="4199">
                  <c:v>0.53927083333333337</c:v>
                </c:pt>
                <c:pt idx="4200">
                  <c:v>0.5392824074074074</c:v>
                </c:pt>
                <c:pt idx="4201">
                  <c:v>0.53929398148148155</c:v>
                </c:pt>
                <c:pt idx="4202">
                  <c:v>0.53930555555555559</c:v>
                </c:pt>
                <c:pt idx="4203">
                  <c:v>0.53931712962962963</c:v>
                </c:pt>
                <c:pt idx="4204">
                  <c:v>0.53932870370370367</c:v>
                </c:pt>
                <c:pt idx="4205">
                  <c:v>0.53934027777777771</c:v>
                </c:pt>
                <c:pt idx="4206">
                  <c:v>0.53935185185185186</c:v>
                </c:pt>
                <c:pt idx="4207">
                  <c:v>0.5393634259259259</c:v>
                </c:pt>
                <c:pt idx="4208">
                  <c:v>0.53937500000000005</c:v>
                </c:pt>
                <c:pt idx="4209">
                  <c:v>0.53938657407407409</c:v>
                </c:pt>
                <c:pt idx="4210">
                  <c:v>0.53939814814814813</c:v>
                </c:pt>
                <c:pt idx="4211">
                  <c:v>0.53940972222222217</c:v>
                </c:pt>
                <c:pt idx="4212">
                  <c:v>0.53942129629629632</c:v>
                </c:pt>
                <c:pt idx="4213">
                  <c:v>0.53943287037037035</c:v>
                </c:pt>
                <c:pt idx="4214">
                  <c:v>0.5394444444444445</c:v>
                </c:pt>
                <c:pt idx="4215">
                  <c:v>0.53945601851851854</c:v>
                </c:pt>
                <c:pt idx="4216">
                  <c:v>0.53946759259259258</c:v>
                </c:pt>
                <c:pt idx="4217">
                  <c:v>0.53947916666666662</c:v>
                </c:pt>
                <c:pt idx="4218">
                  <c:v>0.53949074074074077</c:v>
                </c:pt>
                <c:pt idx="4219">
                  <c:v>0.53950231481481481</c:v>
                </c:pt>
                <c:pt idx="4220">
                  <c:v>0.53951388888888896</c:v>
                </c:pt>
                <c:pt idx="4221">
                  <c:v>0.539525462962963</c:v>
                </c:pt>
                <c:pt idx="4222">
                  <c:v>0.53953703703703704</c:v>
                </c:pt>
                <c:pt idx="4223">
                  <c:v>0.53954861111111108</c:v>
                </c:pt>
                <c:pt idx="4224">
                  <c:v>0.53956018518518511</c:v>
                </c:pt>
                <c:pt idx="4225">
                  <c:v>0.53957175925925926</c:v>
                </c:pt>
                <c:pt idx="4226">
                  <c:v>0.5395833333333333</c:v>
                </c:pt>
                <c:pt idx="4227">
                  <c:v>0.53959490740740745</c:v>
                </c:pt>
                <c:pt idx="4228">
                  <c:v>0.53960648148148149</c:v>
                </c:pt>
                <c:pt idx="4229">
                  <c:v>0.53961805555555553</c:v>
                </c:pt>
                <c:pt idx="4230">
                  <c:v>0.53962962962962957</c:v>
                </c:pt>
                <c:pt idx="4231">
                  <c:v>0.53964120370370372</c:v>
                </c:pt>
                <c:pt idx="4232">
                  <c:v>0.53965277777777776</c:v>
                </c:pt>
                <c:pt idx="4233">
                  <c:v>0.53966435185185191</c:v>
                </c:pt>
                <c:pt idx="4234">
                  <c:v>0.53967592592592595</c:v>
                </c:pt>
                <c:pt idx="4235">
                  <c:v>0.53968749999999999</c:v>
                </c:pt>
                <c:pt idx="4236">
                  <c:v>0.53969907407407403</c:v>
                </c:pt>
                <c:pt idx="4237">
                  <c:v>0.53971064814814818</c:v>
                </c:pt>
                <c:pt idx="4238">
                  <c:v>0.53972222222222221</c:v>
                </c:pt>
                <c:pt idx="4239">
                  <c:v>0.53973379629629636</c:v>
                </c:pt>
                <c:pt idx="4240">
                  <c:v>0.5397453703703704</c:v>
                </c:pt>
                <c:pt idx="4241">
                  <c:v>0.53975694444444444</c:v>
                </c:pt>
                <c:pt idx="4242">
                  <c:v>0.53976851851851848</c:v>
                </c:pt>
                <c:pt idx="4243">
                  <c:v>0.53978009259259252</c:v>
                </c:pt>
                <c:pt idx="4244">
                  <c:v>0.53979166666666667</c:v>
                </c:pt>
                <c:pt idx="4245">
                  <c:v>0.53980324074074071</c:v>
                </c:pt>
                <c:pt idx="4246">
                  <c:v>0.53981481481481486</c:v>
                </c:pt>
                <c:pt idx="4247">
                  <c:v>0.5398263888888889</c:v>
                </c:pt>
                <c:pt idx="4248">
                  <c:v>0.53983796296296294</c:v>
                </c:pt>
                <c:pt idx="4249">
                  <c:v>0.53984953703703698</c:v>
                </c:pt>
                <c:pt idx="4250">
                  <c:v>0.53986111111111112</c:v>
                </c:pt>
                <c:pt idx="4251">
                  <c:v>0.53987268518518516</c:v>
                </c:pt>
                <c:pt idx="4252">
                  <c:v>0.53988425925925931</c:v>
                </c:pt>
                <c:pt idx="4253">
                  <c:v>0.53989583333333335</c:v>
                </c:pt>
                <c:pt idx="4254">
                  <c:v>0.53990740740740739</c:v>
                </c:pt>
                <c:pt idx="4255">
                  <c:v>0.53991898148148143</c:v>
                </c:pt>
                <c:pt idx="4256">
                  <c:v>0.53993055555555558</c:v>
                </c:pt>
                <c:pt idx="4257">
                  <c:v>0.53994212962962962</c:v>
                </c:pt>
                <c:pt idx="4258">
                  <c:v>0.53995370370370377</c:v>
                </c:pt>
                <c:pt idx="4259">
                  <c:v>0.53996527777777781</c:v>
                </c:pt>
                <c:pt idx="4260">
                  <c:v>0.53997685185185185</c:v>
                </c:pt>
                <c:pt idx="4261">
                  <c:v>0.53998842592592589</c:v>
                </c:pt>
                <c:pt idx="4262">
                  <c:v>0.54</c:v>
                </c:pt>
                <c:pt idx="4263">
                  <c:v>0.54001157407407407</c:v>
                </c:pt>
                <c:pt idx="4264">
                  <c:v>0.54002314814814811</c:v>
                </c:pt>
                <c:pt idx="4265">
                  <c:v>0.54003472222222226</c:v>
                </c:pt>
                <c:pt idx="4266">
                  <c:v>0.5400462962962963</c:v>
                </c:pt>
                <c:pt idx="4267">
                  <c:v>0.54005787037037034</c:v>
                </c:pt>
                <c:pt idx="4268">
                  <c:v>0.54006944444444438</c:v>
                </c:pt>
                <c:pt idx="4269">
                  <c:v>0.54008101851851853</c:v>
                </c:pt>
                <c:pt idx="4270">
                  <c:v>0.54009259259259257</c:v>
                </c:pt>
                <c:pt idx="4271">
                  <c:v>0.54010416666666672</c:v>
                </c:pt>
                <c:pt idx="4272">
                  <c:v>0.54011574074074076</c:v>
                </c:pt>
                <c:pt idx="4273">
                  <c:v>0.5401273148148148</c:v>
                </c:pt>
                <c:pt idx="4274">
                  <c:v>0.54013888888888884</c:v>
                </c:pt>
                <c:pt idx="4275">
                  <c:v>0.54015046296296299</c:v>
                </c:pt>
                <c:pt idx="4276">
                  <c:v>0.54016203703703702</c:v>
                </c:pt>
                <c:pt idx="4277">
                  <c:v>0.54017361111111117</c:v>
                </c:pt>
                <c:pt idx="4278">
                  <c:v>0.54018518518518521</c:v>
                </c:pt>
                <c:pt idx="4279">
                  <c:v>0.54019675925925925</c:v>
                </c:pt>
                <c:pt idx="4280">
                  <c:v>0.54020833333333329</c:v>
                </c:pt>
                <c:pt idx="4281">
                  <c:v>0.54021990740740744</c:v>
                </c:pt>
                <c:pt idx="4282">
                  <c:v>0.54023148148148148</c:v>
                </c:pt>
                <c:pt idx="4283">
                  <c:v>0.54024305555555563</c:v>
                </c:pt>
                <c:pt idx="4284">
                  <c:v>0.54025462962962967</c:v>
                </c:pt>
                <c:pt idx="4285">
                  <c:v>0.54026620370370371</c:v>
                </c:pt>
                <c:pt idx="4286">
                  <c:v>0.54027777777777775</c:v>
                </c:pt>
                <c:pt idx="4287">
                  <c:v>0.54028935185185178</c:v>
                </c:pt>
                <c:pt idx="4288">
                  <c:v>0.54030092592592593</c:v>
                </c:pt>
                <c:pt idx="4289">
                  <c:v>0.54031249999999997</c:v>
                </c:pt>
                <c:pt idx="4290">
                  <c:v>0.54032407407407412</c:v>
                </c:pt>
                <c:pt idx="4291">
                  <c:v>0.54033564814814816</c:v>
                </c:pt>
                <c:pt idx="4292">
                  <c:v>0.5403472222222222</c:v>
                </c:pt>
                <c:pt idx="4293">
                  <c:v>0.54035879629629624</c:v>
                </c:pt>
                <c:pt idx="4294">
                  <c:v>0.54037037037037039</c:v>
                </c:pt>
                <c:pt idx="4295">
                  <c:v>0.54038194444444443</c:v>
                </c:pt>
                <c:pt idx="4296">
                  <c:v>0.54039351851851858</c:v>
                </c:pt>
                <c:pt idx="4297">
                  <c:v>0.54040509259259262</c:v>
                </c:pt>
                <c:pt idx="4298">
                  <c:v>0.54041666666666666</c:v>
                </c:pt>
                <c:pt idx="4299">
                  <c:v>0.5404282407407407</c:v>
                </c:pt>
                <c:pt idx="4300">
                  <c:v>0.54043981481481485</c:v>
                </c:pt>
                <c:pt idx="4301">
                  <c:v>0.54045138888888888</c:v>
                </c:pt>
                <c:pt idx="4302">
                  <c:v>0.54046296296296303</c:v>
                </c:pt>
                <c:pt idx="4303">
                  <c:v>0.54047453703703707</c:v>
                </c:pt>
                <c:pt idx="4304">
                  <c:v>0.54048611111111111</c:v>
                </c:pt>
                <c:pt idx="4305">
                  <c:v>0.54049768518518515</c:v>
                </c:pt>
                <c:pt idx="4306">
                  <c:v>0.54050925925925919</c:v>
                </c:pt>
                <c:pt idx="4307">
                  <c:v>0.54052083333333334</c:v>
                </c:pt>
                <c:pt idx="4308">
                  <c:v>0.54053240740740738</c:v>
                </c:pt>
                <c:pt idx="4309">
                  <c:v>0.54054398148148153</c:v>
                </c:pt>
                <c:pt idx="4310">
                  <c:v>0.54055555555555557</c:v>
                </c:pt>
                <c:pt idx="4311">
                  <c:v>0.54056712962962961</c:v>
                </c:pt>
                <c:pt idx="4312">
                  <c:v>0.54057870370370364</c:v>
                </c:pt>
                <c:pt idx="4313">
                  <c:v>0.54059027777777779</c:v>
                </c:pt>
                <c:pt idx="4314">
                  <c:v>0.54060185185185183</c:v>
                </c:pt>
                <c:pt idx="4315">
                  <c:v>0.54061342592592598</c:v>
                </c:pt>
                <c:pt idx="4316">
                  <c:v>0.54062500000000002</c:v>
                </c:pt>
                <c:pt idx="4317">
                  <c:v>0.54063657407407406</c:v>
                </c:pt>
                <c:pt idx="4318">
                  <c:v>0.5406481481481481</c:v>
                </c:pt>
                <c:pt idx="4319">
                  <c:v>0.54065972222222225</c:v>
                </c:pt>
                <c:pt idx="4320">
                  <c:v>0.54067129629629629</c:v>
                </c:pt>
                <c:pt idx="4321">
                  <c:v>0.54068287037037044</c:v>
                </c:pt>
                <c:pt idx="4322">
                  <c:v>0.54069444444444448</c:v>
                </c:pt>
                <c:pt idx="4323">
                  <c:v>0.54070601851851852</c:v>
                </c:pt>
                <c:pt idx="4324">
                  <c:v>0.54071759259259256</c:v>
                </c:pt>
                <c:pt idx="4325">
                  <c:v>0.54072916666666659</c:v>
                </c:pt>
                <c:pt idx="4326">
                  <c:v>0.54074074074074074</c:v>
                </c:pt>
                <c:pt idx="4327">
                  <c:v>0.54075231481481478</c:v>
                </c:pt>
                <c:pt idx="4328">
                  <c:v>0.54076388888888893</c:v>
                </c:pt>
                <c:pt idx="4329">
                  <c:v>0.54077546296296297</c:v>
                </c:pt>
                <c:pt idx="4330">
                  <c:v>0.54078703703703701</c:v>
                </c:pt>
                <c:pt idx="4331">
                  <c:v>0.54079861111111105</c:v>
                </c:pt>
                <c:pt idx="4332">
                  <c:v>0.5408101851851852</c:v>
                </c:pt>
                <c:pt idx="4333">
                  <c:v>0.54082175925925924</c:v>
                </c:pt>
                <c:pt idx="4334">
                  <c:v>0.54083333333333339</c:v>
                </c:pt>
                <c:pt idx="4335">
                  <c:v>0.54084490740740743</c:v>
                </c:pt>
                <c:pt idx="4336">
                  <c:v>0.54085648148148147</c:v>
                </c:pt>
                <c:pt idx="4337">
                  <c:v>0.5408680555555555</c:v>
                </c:pt>
                <c:pt idx="4338">
                  <c:v>0.54087962962962965</c:v>
                </c:pt>
                <c:pt idx="4339">
                  <c:v>0.54089120370370369</c:v>
                </c:pt>
                <c:pt idx="4340">
                  <c:v>0.54090277777777784</c:v>
                </c:pt>
                <c:pt idx="4341">
                  <c:v>0.54091435185185188</c:v>
                </c:pt>
                <c:pt idx="4342">
                  <c:v>0.54092592592592592</c:v>
                </c:pt>
                <c:pt idx="4343">
                  <c:v>0.54093749999999996</c:v>
                </c:pt>
                <c:pt idx="4344">
                  <c:v>0.54094907407407411</c:v>
                </c:pt>
                <c:pt idx="4345">
                  <c:v>0.54096064814814815</c:v>
                </c:pt>
                <c:pt idx="4346">
                  <c:v>0.54097222222222219</c:v>
                </c:pt>
                <c:pt idx="4347">
                  <c:v>0.54098379629629634</c:v>
                </c:pt>
                <c:pt idx="4348">
                  <c:v>0.54099537037037038</c:v>
                </c:pt>
                <c:pt idx="4349">
                  <c:v>0.54100694444444442</c:v>
                </c:pt>
                <c:pt idx="4350">
                  <c:v>0.54101851851851845</c:v>
                </c:pt>
                <c:pt idx="4351">
                  <c:v>0.5410300925925926</c:v>
                </c:pt>
                <c:pt idx="4352">
                  <c:v>0.54104166666666664</c:v>
                </c:pt>
                <c:pt idx="4353">
                  <c:v>0.54105324074074079</c:v>
                </c:pt>
                <c:pt idx="4354">
                  <c:v>0.54106481481481483</c:v>
                </c:pt>
                <c:pt idx="4355">
                  <c:v>0.54107638888888887</c:v>
                </c:pt>
                <c:pt idx="4356">
                  <c:v>0.54108796296296291</c:v>
                </c:pt>
                <c:pt idx="4357">
                  <c:v>0.54109953703703706</c:v>
                </c:pt>
                <c:pt idx="4358">
                  <c:v>0.5411111111111111</c:v>
                </c:pt>
                <c:pt idx="4359">
                  <c:v>0.54112268518518525</c:v>
                </c:pt>
                <c:pt idx="4360">
                  <c:v>0.54113425925925929</c:v>
                </c:pt>
                <c:pt idx="4361">
                  <c:v>0.54114583333333333</c:v>
                </c:pt>
                <c:pt idx="4362">
                  <c:v>0.54115740740740736</c:v>
                </c:pt>
                <c:pt idx="4363">
                  <c:v>0.54116898148148151</c:v>
                </c:pt>
                <c:pt idx="4364">
                  <c:v>0.54118055555555555</c:v>
                </c:pt>
                <c:pt idx="4365">
                  <c:v>0.5411921296296297</c:v>
                </c:pt>
                <c:pt idx="4366">
                  <c:v>0.54120370370370374</c:v>
                </c:pt>
                <c:pt idx="4367">
                  <c:v>0.54121527777777778</c:v>
                </c:pt>
                <c:pt idx="4368">
                  <c:v>0.54122685185185182</c:v>
                </c:pt>
                <c:pt idx="4369">
                  <c:v>0.54123842592592586</c:v>
                </c:pt>
                <c:pt idx="4370">
                  <c:v>0.54125000000000001</c:v>
                </c:pt>
                <c:pt idx="4371">
                  <c:v>0.54126157407407405</c:v>
                </c:pt>
                <c:pt idx="4372">
                  <c:v>0.5412731481481482</c:v>
                </c:pt>
                <c:pt idx="4373">
                  <c:v>0.54128472222222224</c:v>
                </c:pt>
                <c:pt idx="4374">
                  <c:v>0.54129629629629628</c:v>
                </c:pt>
                <c:pt idx="4375">
                  <c:v>0.54130787037037031</c:v>
                </c:pt>
                <c:pt idx="4376">
                  <c:v>0.54131944444444446</c:v>
                </c:pt>
                <c:pt idx="4377">
                  <c:v>0.5413310185185185</c:v>
                </c:pt>
                <c:pt idx="4378">
                  <c:v>0.54134259259259265</c:v>
                </c:pt>
                <c:pt idx="4379">
                  <c:v>0.54135416666666669</c:v>
                </c:pt>
                <c:pt idx="4380">
                  <c:v>0.54136574074074073</c:v>
                </c:pt>
                <c:pt idx="4381">
                  <c:v>0.54137731481481477</c:v>
                </c:pt>
                <c:pt idx="4382">
                  <c:v>0.54138888888888892</c:v>
                </c:pt>
                <c:pt idx="4383">
                  <c:v>0.54140046296296296</c:v>
                </c:pt>
                <c:pt idx="4384">
                  <c:v>0.54141203703703711</c:v>
                </c:pt>
                <c:pt idx="4385">
                  <c:v>0.54142361111111115</c:v>
                </c:pt>
                <c:pt idx="4386">
                  <c:v>0.54143518518518519</c:v>
                </c:pt>
                <c:pt idx="4387">
                  <c:v>0.54144675925925922</c:v>
                </c:pt>
                <c:pt idx="4388">
                  <c:v>0.54145833333333326</c:v>
                </c:pt>
                <c:pt idx="4389">
                  <c:v>0.54146990740740741</c:v>
                </c:pt>
                <c:pt idx="4390">
                  <c:v>0.54148148148148145</c:v>
                </c:pt>
                <c:pt idx="4391">
                  <c:v>0.5414930555555556</c:v>
                </c:pt>
                <c:pt idx="4392">
                  <c:v>0.54150462962962964</c:v>
                </c:pt>
                <c:pt idx="4393">
                  <c:v>0.54151620370370368</c:v>
                </c:pt>
                <c:pt idx="4394">
                  <c:v>0.54152777777777772</c:v>
                </c:pt>
                <c:pt idx="4395">
                  <c:v>0.54153935185185187</c:v>
                </c:pt>
                <c:pt idx="4396">
                  <c:v>0.54155092592592591</c:v>
                </c:pt>
                <c:pt idx="4397">
                  <c:v>0.54156250000000006</c:v>
                </c:pt>
                <c:pt idx="4398">
                  <c:v>0.5415740740740741</c:v>
                </c:pt>
                <c:pt idx="4399">
                  <c:v>0.54158564814814814</c:v>
                </c:pt>
                <c:pt idx="4400">
                  <c:v>0.54159722222222217</c:v>
                </c:pt>
                <c:pt idx="4401">
                  <c:v>0.54160879629629632</c:v>
                </c:pt>
                <c:pt idx="4402">
                  <c:v>0.54162037037037036</c:v>
                </c:pt>
                <c:pt idx="4403">
                  <c:v>0.54163194444444451</c:v>
                </c:pt>
                <c:pt idx="4404">
                  <c:v>0.54164351851851855</c:v>
                </c:pt>
                <c:pt idx="4405">
                  <c:v>0.54165509259259259</c:v>
                </c:pt>
                <c:pt idx="4406">
                  <c:v>0.54166666666666663</c:v>
                </c:pt>
                <c:pt idx="4407">
                  <c:v>0.54167824074074067</c:v>
                </c:pt>
                <c:pt idx="4408">
                  <c:v>0.54168981481481482</c:v>
                </c:pt>
                <c:pt idx="4409">
                  <c:v>0.54170138888888886</c:v>
                </c:pt>
                <c:pt idx="4410">
                  <c:v>0.54171296296296301</c:v>
                </c:pt>
                <c:pt idx="4411">
                  <c:v>0.54172453703703705</c:v>
                </c:pt>
                <c:pt idx="4412">
                  <c:v>0.54173611111111108</c:v>
                </c:pt>
                <c:pt idx="4413">
                  <c:v>0.54174768518518512</c:v>
                </c:pt>
                <c:pt idx="4414">
                  <c:v>0.54175925925925927</c:v>
                </c:pt>
                <c:pt idx="4415">
                  <c:v>0.54177083333333331</c:v>
                </c:pt>
                <c:pt idx="4416">
                  <c:v>0.54178240740740746</c:v>
                </c:pt>
                <c:pt idx="4417">
                  <c:v>0.5417939814814815</c:v>
                </c:pt>
                <c:pt idx="4418">
                  <c:v>0.54180555555555554</c:v>
                </c:pt>
                <c:pt idx="4419">
                  <c:v>0.54181712962962958</c:v>
                </c:pt>
                <c:pt idx="4420">
                  <c:v>0.54182870370370373</c:v>
                </c:pt>
                <c:pt idx="4421">
                  <c:v>0.54184027777777777</c:v>
                </c:pt>
                <c:pt idx="4422">
                  <c:v>0.54185185185185192</c:v>
                </c:pt>
                <c:pt idx="4423">
                  <c:v>0.54186342592592596</c:v>
                </c:pt>
                <c:pt idx="4424">
                  <c:v>0.541875</c:v>
                </c:pt>
                <c:pt idx="4425">
                  <c:v>0.54188657407407403</c:v>
                </c:pt>
                <c:pt idx="4426">
                  <c:v>0.54189814814814818</c:v>
                </c:pt>
                <c:pt idx="4427">
                  <c:v>0.54190972222222222</c:v>
                </c:pt>
                <c:pt idx="4428">
                  <c:v>0.54192129629629626</c:v>
                </c:pt>
                <c:pt idx="4429">
                  <c:v>0.54193287037037041</c:v>
                </c:pt>
                <c:pt idx="4430">
                  <c:v>0.54194444444444445</c:v>
                </c:pt>
                <c:pt idx="4431">
                  <c:v>0.54195601851851849</c:v>
                </c:pt>
                <c:pt idx="4432">
                  <c:v>0.54196759259259253</c:v>
                </c:pt>
                <c:pt idx="4433">
                  <c:v>0.54197916666666668</c:v>
                </c:pt>
                <c:pt idx="4434">
                  <c:v>0.54199074074074072</c:v>
                </c:pt>
                <c:pt idx="4435">
                  <c:v>0.54200231481481487</c:v>
                </c:pt>
                <c:pt idx="4436">
                  <c:v>0.54201388888888891</c:v>
                </c:pt>
                <c:pt idx="4437">
                  <c:v>0.54202546296296295</c:v>
                </c:pt>
                <c:pt idx="4438">
                  <c:v>0.54203703703703698</c:v>
                </c:pt>
                <c:pt idx="4439">
                  <c:v>0.54204861111111113</c:v>
                </c:pt>
                <c:pt idx="4440">
                  <c:v>0.54206018518518517</c:v>
                </c:pt>
                <c:pt idx="4441">
                  <c:v>0.54207175925925932</c:v>
                </c:pt>
                <c:pt idx="4442">
                  <c:v>0.54208333333333336</c:v>
                </c:pt>
                <c:pt idx="4443">
                  <c:v>0.5420949074074074</c:v>
                </c:pt>
                <c:pt idx="4444">
                  <c:v>0.54210648148148144</c:v>
                </c:pt>
                <c:pt idx="4445">
                  <c:v>0.54211805555555559</c:v>
                </c:pt>
                <c:pt idx="4446">
                  <c:v>0.54212962962962963</c:v>
                </c:pt>
                <c:pt idx="4447">
                  <c:v>0.54214120370370367</c:v>
                </c:pt>
                <c:pt idx="4448">
                  <c:v>0.54215277777777782</c:v>
                </c:pt>
                <c:pt idx="4449">
                  <c:v>0.54216435185185186</c:v>
                </c:pt>
                <c:pt idx="4450">
                  <c:v>0.54217592592592589</c:v>
                </c:pt>
                <c:pt idx="4451">
                  <c:v>0.54218749999999993</c:v>
                </c:pt>
                <c:pt idx="4452">
                  <c:v>0.54219907407407408</c:v>
                </c:pt>
                <c:pt idx="4453">
                  <c:v>0.54221064814814812</c:v>
                </c:pt>
                <c:pt idx="4454">
                  <c:v>0.54222222222222227</c:v>
                </c:pt>
                <c:pt idx="4455">
                  <c:v>0.54223379629629631</c:v>
                </c:pt>
                <c:pt idx="4456">
                  <c:v>0.54224537037037035</c:v>
                </c:pt>
                <c:pt idx="4457">
                  <c:v>0.54225694444444439</c:v>
                </c:pt>
                <c:pt idx="4458">
                  <c:v>0.54226851851851854</c:v>
                </c:pt>
                <c:pt idx="4459">
                  <c:v>0.54228009259259258</c:v>
                </c:pt>
                <c:pt idx="4460">
                  <c:v>0.54229166666666673</c:v>
                </c:pt>
                <c:pt idx="4461">
                  <c:v>0.54230324074074077</c:v>
                </c:pt>
                <c:pt idx="4462">
                  <c:v>0.54231481481481481</c:v>
                </c:pt>
                <c:pt idx="4463">
                  <c:v>0.54232638888888884</c:v>
                </c:pt>
                <c:pt idx="4464">
                  <c:v>0.54233796296296299</c:v>
                </c:pt>
                <c:pt idx="4465">
                  <c:v>0.54234953703703703</c:v>
                </c:pt>
                <c:pt idx="4466">
                  <c:v>0.54236111111111118</c:v>
                </c:pt>
                <c:pt idx="4467">
                  <c:v>0.54237268518518522</c:v>
                </c:pt>
                <c:pt idx="4468">
                  <c:v>0.54238425925925926</c:v>
                </c:pt>
                <c:pt idx="4469">
                  <c:v>0.5423958333333333</c:v>
                </c:pt>
                <c:pt idx="4470">
                  <c:v>0.54240740740740734</c:v>
                </c:pt>
                <c:pt idx="4471">
                  <c:v>0.54241898148148149</c:v>
                </c:pt>
                <c:pt idx="4472">
                  <c:v>0.54243055555555553</c:v>
                </c:pt>
                <c:pt idx="4473">
                  <c:v>0.54244212962962968</c:v>
                </c:pt>
                <c:pt idx="4474">
                  <c:v>0.54245370370370372</c:v>
                </c:pt>
                <c:pt idx="4475">
                  <c:v>0.54246527777777775</c:v>
                </c:pt>
                <c:pt idx="4476">
                  <c:v>0.54247685185185179</c:v>
                </c:pt>
                <c:pt idx="4477">
                  <c:v>0.54248842592592594</c:v>
                </c:pt>
                <c:pt idx="4478">
                  <c:v>0.54249999999999998</c:v>
                </c:pt>
                <c:pt idx="4479">
                  <c:v>0.54251157407407413</c:v>
                </c:pt>
                <c:pt idx="4480">
                  <c:v>0.54252314814814817</c:v>
                </c:pt>
                <c:pt idx="4481">
                  <c:v>0.54253472222222221</c:v>
                </c:pt>
                <c:pt idx="4482">
                  <c:v>0.54254629629629625</c:v>
                </c:pt>
                <c:pt idx="4483">
                  <c:v>0.5425578703703704</c:v>
                </c:pt>
                <c:pt idx="4484">
                  <c:v>0.54256944444444444</c:v>
                </c:pt>
                <c:pt idx="4485">
                  <c:v>0.54258101851851859</c:v>
                </c:pt>
                <c:pt idx="4486">
                  <c:v>0.54259259259259263</c:v>
                </c:pt>
                <c:pt idx="4487">
                  <c:v>0.54260416666666667</c:v>
                </c:pt>
                <c:pt idx="4488">
                  <c:v>0.5426157407407407</c:v>
                </c:pt>
                <c:pt idx="4489">
                  <c:v>0.54262731481481474</c:v>
                </c:pt>
                <c:pt idx="4490">
                  <c:v>0.54263888888888889</c:v>
                </c:pt>
                <c:pt idx="4491">
                  <c:v>0.54265046296296293</c:v>
                </c:pt>
                <c:pt idx="4492">
                  <c:v>0.54266203703703708</c:v>
                </c:pt>
                <c:pt idx="4493">
                  <c:v>0.54267361111111112</c:v>
                </c:pt>
                <c:pt idx="4494">
                  <c:v>0.54268518518518516</c:v>
                </c:pt>
                <c:pt idx="4495">
                  <c:v>0.5426967592592592</c:v>
                </c:pt>
                <c:pt idx="4496">
                  <c:v>0.54270833333333335</c:v>
                </c:pt>
                <c:pt idx="4497">
                  <c:v>0.54271990740740739</c:v>
                </c:pt>
                <c:pt idx="4498">
                  <c:v>0.54273148148148154</c:v>
                </c:pt>
                <c:pt idx="4499">
                  <c:v>0.54274305555555558</c:v>
                </c:pt>
                <c:pt idx="4500">
                  <c:v>0.54275462962962961</c:v>
                </c:pt>
                <c:pt idx="4501">
                  <c:v>0.54276620370370365</c:v>
                </c:pt>
                <c:pt idx="4502">
                  <c:v>0.5427777777777778</c:v>
                </c:pt>
                <c:pt idx="4503">
                  <c:v>0.54278935185185184</c:v>
                </c:pt>
                <c:pt idx="4504">
                  <c:v>0.54280092592592599</c:v>
                </c:pt>
                <c:pt idx="4505">
                  <c:v>0.54281250000000003</c:v>
                </c:pt>
                <c:pt idx="4506">
                  <c:v>0.54282407407407407</c:v>
                </c:pt>
                <c:pt idx="4507">
                  <c:v>0.54283564814814811</c:v>
                </c:pt>
                <c:pt idx="4508">
                  <c:v>0.54284722222222226</c:v>
                </c:pt>
                <c:pt idx="4509">
                  <c:v>0.5428587962962963</c:v>
                </c:pt>
                <c:pt idx="4510">
                  <c:v>0.54287037037037034</c:v>
                </c:pt>
                <c:pt idx="4511">
                  <c:v>0.54288194444444449</c:v>
                </c:pt>
                <c:pt idx="4512">
                  <c:v>0.54289351851851853</c:v>
                </c:pt>
                <c:pt idx="4513">
                  <c:v>0.54290509259259256</c:v>
                </c:pt>
                <c:pt idx="4514">
                  <c:v>0.5429166666666666</c:v>
                </c:pt>
                <c:pt idx="4515">
                  <c:v>0.54292824074074075</c:v>
                </c:pt>
                <c:pt idx="4516">
                  <c:v>0.54293981481481479</c:v>
                </c:pt>
                <c:pt idx="4517">
                  <c:v>0.54295138888888894</c:v>
                </c:pt>
                <c:pt idx="4518">
                  <c:v>0.54296296296296298</c:v>
                </c:pt>
                <c:pt idx="4519">
                  <c:v>0.54297453703703702</c:v>
                </c:pt>
                <c:pt idx="4520">
                  <c:v>0.54298611111111106</c:v>
                </c:pt>
                <c:pt idx="4521">
                  <c:v>0.54299768518518521</c:v>
                </c:pt>
                <c:pt idx="4522">
                  <c:v>0.54300925925925925</c:v>
                </c:pt>
                <c:pt idx="4523">
                  <c:v>0.5430208333333334</c:v>
                </c:pt>
                <c:pt idx="4524">
                  <c:v>0.54303240740740744</c:v>
                </c:pt>
                <c:pt idx="4525">
                  <c:v>0.54304398148148147</c:v>
                </c:pt>
                <c:pt idx="4526">
                  <c:v>0.54305555555555551</c:v>
                </c:pt>
                <c:pt idx="4527">
                  <c:v>0.54306712962962966</c:v>
                </c:pt>
                <c:pt idx="4528">
                  <c:v>0.5430787037037037</c:v>
                </c:pt>
                <c:pt idx="4529">
                  <c:v>0.54309027777777774</c:v>
                </c:pt>
                <c:pt idx="4530">
                  <c:v>0.54310185185185189</c:v>
                </c:pt>
                <c:pt idx="4531">
                  <c:v>0.54311342592592593</c:v>
                </c:pt>
                <c:pt idx="4532">
                  <c:v>0.54312499999999997</c:v>
                </c:pt>
                <c:pt idx="4533">
                  <c:v>0.54313657407407401</c:v>
                </c:pt>
                <c:pt idx="4534">
                  <c:v>0.54314814814814816</c:v>
                </c:pt>
                <c:pt idx="4535">
                  <c:v>0.5431597222222222</c:v>
                </c:pt>
                <c:pt idx="4536">
                  <c:v>0.54317129629629635</c:v>
                </c:pt>
                <c:pt idx="4537">
                  <c:v>0.54318287037037039</c:v>
                </c:pt>
                <c:pt idx="4538">
                  <c:v>0.54319444444444442</c:v>
                </c:pt>
                <c:pt idx="4539">
                  <c:v>0.54320601851851846</c:v>
                </c:pt>
                <c:pt idx="4540">
                  <c:v>0.54321759259259261</c:v>
                </c:pt>
                <c:pt idx="4541">
                  <c:v>0.54322916666666665</c:v>
                </c:pt>
                <c:pt idx="4542">
                  <c:v>0.5432407407407408</c:v>
                </c:pt>
                <c:pt idx="4543">
                  <c:v>0.54325231481481484</c:v>
                </c:pt>
                <c:pt idx="4544">
                  <c:v>0.54326388888888888</c:v>
                </c:pt>
                <c:pt idx="4545">
                  <c:v>0.54327546296296292</c:v>
                </c:pt>
                <c:pt idx="4546">
                  <c:v>0.54328703703703707</c:v>
                </c:pt>
                <c:pt idx="4547">
                  <c:v>0.54329861111111111</c:v>
                </c:pt>
                <c:pt idx="4548">
                  <c:v>0.54331018518518526</c:v>
                </c:pt>
                <c:pt idx="4549">
                  <c:v>0.5433217592592593</c:v>
                </c:pt>
                <c:pt idx="4550">
                  <c:v>0.54333333333333333</c:v>
                </c:pt>
                <c:pt idx="4551">
                  <c:v>0.54334490740740737</c:v>
                </c:pt>
                <c:pt idx="4552">
                  <c:v>0.54335648148148141</c:v>
                </c:pt>
                <c:pt idx="4553">
                  <c:v>0.54336805555555556</c:v>
                </c:pt>
                <c:pt idx="4554">
                  <c:v>0.5433796296296296</c:v>
                </c:pt>
                <c:pt idx="4555">
                  <c:v>0.54339120370370375</c:v>
                </c:pt>
                <c:pt idx="4556">
                  <c:v>0.54340277777777779</c:v>
                </c:pt>
                <c:pt idx="4557">
                  <c:v>0.54341435185185183</c:v>
                </c:pt>
                <c:pt idx="4558">
                  <c:v>0.54342592592592587</c:v>
                </c:pt>
                <c:pt idx="4559">
                  <c:v>0.54343750000000002</c:v>
                </c:pt>
                <c:pt idx="4560">
                  <c:v>0.54344907407407406</c:v>
                </c:pt>
                <c:pt idx="4561">
                  <c:v>0.54346064814814821</c:v>
                </c:pt>
                <c:pt idx="4562">
                  <c:v>0.54347222222222225</c:v>
                </c:pt>
                <c:pt idx="4563">
                  <c:v>0.54348379629629628</c:v>
                </c:pt>
                <c:pt idx="4564">
                  <c:v>0.54349537037037032</c:v>
                </c:pt>
                <c:pt idx="4565">
                  <c:v>0.54350694444444447</c:v>
                </c:pt>
                <c:pt idx="4566">
                  <c:v>0.54351851851851851</c:v>
                </c:pt>
                <c:pt idx="4567">
                  <c:v>0.54353009259259266</c:v>
                </c:pt>
                <c:pt idx="4568">
                  <c:v>0.5435416666666667</c:v>
                </c:pt>
                <c:pt idx="4569">
                  <c:v>0.54355324074074074</c:v>
                </c:pt>
                <c:pt idx="4570">
                  <c:v>0.54356481481481478</c:v>
                </c:pt>
                <c:pt idx="4571">
                  <c:v>0.54357638888888882</c:v>
                </c:pt>
                <c:pt idx="4572">
                  <c:v>0.54358796296296297</c:v>
                </c:pt>
                <c:pt idx="4573">
                  <c:v>0.54359953703703701</c:v>
                </c:pt>
                <c:pt idx="4574">
                  <c:v>0.54361111111111116</c:v>
                </c:pt>
                <c:pt idx="4575">
                  <c:v>0.54362268518518519</c:v>
                </c:pt>
                <c:pt idx="4576">
                  <c:v>0.54363425925925923</c:v>
                </c:pt>
                <c:pt idx="4577">
                  <c:v>0.54364583333333327</c:v>
                </c:pt>
                <c:pt idx="4578">
                  <c:v>0.54365740740740742</c:v>
                </c:pt>
                <c:pt idx="4579">
                  <c:v>0.54366898148148146</c:v>
                </c:pt>
                <c:pt idx="4580">
                  <c:v>0.54368055555555561</c:v>
                </c:pt>
                <c:pt idx="4581">
                  <c:v>0.54369212962962965</c:v>
                </c:pt>
                <c:pt idx="4582">
                  <c:v>0.54370370370370369</c:v>
                </c:pt>
                <c:pt idx="4583">
                  <c:v>0.54371527777777773</c:v>
                </c:pt>
                <c:pt idx="4584">
                  <c:v>0.54372685185185188</c:v>
                </c:pt>
                <c:pt idx="4585">
                  <c:v>0.54373842592592592</c:v>
                </c:pt>
                <c:pt idx="4586">
                  <c:v>0.54375000000000007</c:v>
                </c:pt>
                <c:pt idx="4587">
                  <c:v>0.54376157407407411</c:v>
                </c:pt>
                <c:pt idx="4588">
                  <c:v>0.54377314814814814</c:v>
                </c:pt>
                <c:pt idx="4589">
                  <c:v>0.54378472222222218</c:v>
                </c:pt>
                <c:pt idx="4590">
                  <c:v>0.54379629629629633</c:v>
                </c:pt>
                <c:pt idx="4591">
                  <c:v>0.54380787037037037</c:v>
                </c:pt>
                <c:pt idx="4592">
                  <c:v>0.54381944444444441</c:v>
                </c:pt>
                <c:pt idx="4593">
                  <c:v>0.54383101851851856</c:v>
                </c:pt>
                <c:pt idx="4594">
                  <c:v>0.5438425925925926</c:v>
                </c:pt>
                <c:pt idx="4595">
                  <c:v>0.54385416666666664</c:v>
                </c:pt>
                <c:pt idx="4596">
                  <c:v>0.54386574074074068</c:v>
                </c:pt>
                <c:pt idx="4597">
                  <c:v>0.54387731481481483</c:v>
                </c:pt>
                <c:pt idx="4598">
                  <c:v>0.54388888888888887</c:v>
                </c:pt>
                <c:pt idx="4599">
                  <c:v>0.54390046296296302</c:v>
                </c:pt>
                <c:pt idx="4600">
                  <c:v>0.54391203703703705</c:v>
                </c:pt>
                <c:pt idx="4601">
                  <c:v>0.54392361111111109</c:v>
                </c:pt>
                <c:pt idx="4602">
                  <c:v>0.54393518518518513</c:v>
                </c:pt>
                <c:pt idx="4603">
                  <c:v>0.54394675925925928</c:v>
                </c:pt>
                <c:pt idx="4604">
                  <c:v>0.54395833333333332</c:v>
                </c:pt>
                <c:pt idx="4605">
                  <c:v>0.54396990740740747</c:v>
                </c:pt>
                <c:pt idx="4606">
                  <c:v>0.54398148148148151</c:v>
                </c:pt>
                <c:pt idx="4607">
                  <c:v>0.54399305555555555</c:v>
                </c:pt>
                <c:pt idx="4608">
                  <c:v>0.54400462962962959</c:v>
                </c:pt>
                <c:pt idx="4609">
                  <c:v>0.54401620370370374</c:v>
                </c:pt>
                <c:pt idx="4610">
                  <c:v>0.54402777777777778</c:v>
                </c:pt>
                <c:pt idx="4611">
                  <c:v>0.54403935185185182</c:v>
                </c:pt>
                <c:pt idx="4612">
                  <c:v>0.54405092592592597</c:v>
                </c:pt>
                <c:pt idx="4613">
                  <c:v>0.5440625</c:v>
                </c:pt>
                <c:pt idx="4614">
                  <c:v>0.54407407407407404</c:v>
                </c:pt>
                <c:pt idx="4615">
                  <c:v>0.54408564814814808</c:v>
                </c:pt>
                <c:pt idx="4616">
                  <c:v>0.54409722222222223</c:v>
                </c:pt>
                <c:pt idx="4617">
                  <c:v>0.54410879629629627</c:v>
                </c:pt>
                <c:pt idx="4618">
                  <c:v>0.54412037037037042</c:v>
                </c:pt>
                <c:pt idx="4619">
                  <c:v>0.54413194444444446</c:v>
                </c:pt>
                <c:pt idx="4620">
                  <c:v>0.5441435185185185</c:v>
                </c:pt>
                <c:pt idx="4621">
                  <c:v>0.54415509259259254</c:v>
                </c:pt>
                <c:pt idx="4622">
                  <c:v>0.54416666666666669</c:v>
                </c:pt>
                <c:pt idx="4623">
                  <c:v>0.54417824074074073</c:v>
                </c:pt>
                <c:pt idx="4624">
                  <c:v>0.54418981481481488</c:v>
                </c:pt>
                <c:pt idx="4625">
                  <c:v>0.54420138888888892</c:v>
                </c:pt>
                <c:pt idx="4626">
                  <c:v>0.54421296296296295</c:v>
                </c:pt>
                <c:pt idx="4627">
                  <c:v>0.54422453703703699</c:v>
                </c:pt>
                <c:pt idx="4628">
                  <c:v>0.54423611111111114</c:v>
                </c:pt>
                <c:pt idx="4629">
                  <c:v>0.54424768518518518</c:v>
                </c:pt>
                <c:pt idx="4630">
                  <c:v>0.54425925925925933</c:v>
                </c:pt>
                <c:pt idx="4631">
                  <c:v>0.54427083333333337</c:v>
                </c:pt>
                <c:pt idx="4632">
                  <c:v>0.54428240740740741</c:v>
                </c:pt>
                <c:pt idx="4633">
                  <c:v>0.54429398148148145</c:v>
                </c:pt>
                <c:pt idx="4634">
                  <c:v>0.54430555555555549</c:v>
                </c:pt>
                <c:pt idx="4635">
                  <c:v>0.54431712962962964</c:v>
                </c:pt>
                <c:pt idx="4636">
                  <c:v>0.54432870370370368</c:v>
                </c:pt>
                <c:pt idx="4637">
                  <c:v>0.54434027777777783</c:v>
                </c:pt>
                <c:pt idx="4638">
                  <c:v>0.54435185185185186</c:v>
                </c:pt>
                <c:pt idx="4639">
                  <c:v>0.5443634259259259</c:v>
                </c:pt>
                <c:pt idx="4640">
                  <c:v>0.54437499999999994</c:v>
                </c:pt>
                <c:pt idx="4641">
                  <c:v>0.54438657407407409</c:v>
                </c:pt>
                <c:pt idx="4642">
                  <c:v>0.54439814814814813</c:v>
                </c:pt>
                <c:pt idx="4643">
                  <c:v>0.54440972222222228</c:v>
                </c:pt>
                <c:pt idx="4644">
                  <c:v>0.54442129629629632</c:v>
                </c:pt>
                <c:pt idx="4645">
                  <c:v>0.54443287037037036</c:v>
                </c:pt>
                <c:pt idx="4646">
                  <c:v>0.5444444444444444</c:v>
                </c:pt>
                <c:pt idx="4647">
                  <c:v>0.54445601851851855</c:v>
                </c:pt>
                <c:pt idx="4648">
                  <c:v>0.54446759259259259</c:v>
                </c:pt>
                <c:pt idx="4649">
                  <c:v>0.54447916666666674</c:v>
                </c:pt>
                <c:pt idx="4650">
                  <c:v>0.54449074074074078</c:v>
                </c:pt>
                <c:pt idx="4651">
                  <c:v>0.54450231481481481</c:v>
                </c:pt>
                <c:pt idx="4652">
                  <c:v>0.54451388888888885</c:v>
                </c:pt>
                <c:pt idx="4653">
                  <c:v>0.54452546296296289</c:v>
                </c:pt>
                <c:pt idx="4654">
                  <c:v>0.54453703703703704</c:v>
                </c:pt>
                <c:pt idx="4655">
                  <c:v>0.54454861111111108</c:v>
                </c:pt>
                <c:pt idx="4656">
                  <c:v>0.54456018518518523</c:v>
                </c:pt>
                <c:pt idx="4657">
                  <c:v>0.54457175925925927</c:v>
                </c:pt>
                <c:pt idx="4658">
                  <c:v>0.54458333333333331</c:v>
                </c:pt>
                <c:pt idx="4659">
                  <c:v>0.54459490740740735</c:v>
                </c:pt>
                <c:pt idx="4660">
                  <c:v>0.5446064814814815</c:v>
                </c:pt>
                <c:pt idx="4661">
                  <c:v>0.54461805555555554</c:v>
                </c:pt>
                <c:pt idx="4662">
                  <c:v>0.54462962962962969</c:v>
                </c:pt>
                <c:pt idx="4663">
                  <c:v>0.54464120370370372</c:v>
                </c:pt>
                <c:pt idx="4664">
                  <c:v>0.54465277777777776</c:v>
                </c:pt>
                <c:pt idx="4665">
                  <c:v>0.5446643518518518</c:v>
                </c:pt>
                <c:pt idx="4666">
                  <c:v>0.54467592592592595</c:v>
                </c:pt>
                <c:pt idx="4667">
                  <c:v>0.54468749999999999</c:v>
                </c:pt>
                <c:pt idx="4668">
                  <c:v>0.54469907407407414</c:v>
                </c:pt>
                <c:pt idx="4669">
                  <c:v>0.54471064814814818</c:v>
                </c:pt>
                <c:pt idx="4670">
                  <c:v>0.54472222222222222</c:v>
                </c:pt>
                <c:pt idx="4671">
                  <c:v>0.54473379629629626</c:v>
                </c:pt>
                <c:pt idx="4672">
                  <c:v>0.5447453703703703</c:v>
                </c:pt>
                <c:pt idx="4673">
                  <c:v>0.54475694444444445</c:v>
                </c:pt>
                <c:pt idx="4674">
                  <c:v>0.54476851851851849</c:v>
                </c:pt>
                <c:pt idx="4675">
                  <c:v>0.54478009259259264</c:v>
                </c:pt>
                <c:pt idx="4676">
                  <c:v>0.54479166666666667</c:v>
                </c:pt>
                <c:pt idx="4677">
                  <c:v>0.54480324074074071</c:v>
                </c:pt>
                <c:pt idx="4678">
                  <c:v>0.54481481481481475</c:v>
                </c:pt>
                <c:pt idx="4679">
                  <c:v>0.5448263888888889</c:v>
                </c:pt>
                <c:pt idx="4680">
                  <c:v>0.54483796296296294</c:v>
                </c:pt>
                <c:pt idx="4681">
                  <c:v>0.54484953703703709</c:v>
                </c:pt>
                <c:pt idx="4682">
                  <c:v>0.54486111111111113</c:v>
                </c:pt>
                <c:pt idx="4683">
                  <c:v>0.54487268518518517</c:v>
                </c:pt>
                <c:pt idx="4684">
                  <c:v>0.54488425925925921</c:v>
                </c:pt>
                <c:pt idx="4685">
                  <c:v>0.54489583333333336</c:v>
                </c:pt>
                <c:pt idx="4686">
                  <c:v>0.5449074074074074</c:v>
                </c:pt>
                <c:pt idx="4687">
                  <c:v>0.54491898148148155</c:v>
                </c:pt>
                <c:pt idx="4688">
                  <c:v>0.54493055555555558</c:v>
                </c:pt>
                <c:pt idx="4689">
                  <c:v>0.54494212962962962</c:v>
                </c:pt>
                <c:pt idx="4690">
                  <c:v>0.54495370370370366</c:v>
                </c:pt>
                <c:pt idx="4691">
                  <c:v>0.54496527777777781</c:v>
                </c:pt>
                <c:pt idx="4692">
                  <c:v>0.54497685185185185</c:v>
                </c:pt>
                <c:pt idx="4693">
                  <c:v>0.54498842592592589</c:v>
                </c:pt>
                <c:pt idx="4694">
                  <c:v>0.54500000000000004</c:v>
                </c:pt>
                <c:pt idx="4695">
                  <c:v>0.54501157407407408</c:v>
                </c:pt>
                <c:pt idx="4696">
                  <c:v>0.54502314814814812</c:v>
                </c:pt>
                <c:pt idx="4697">
                  <c:v>0.54503472222222216</c:v>
                </c:pt>
                <c:pt idx="4698">
                  <c:v>0.54504629629629631</c:v>
                </c:pt>
                <c:pt idx="4699">
                  <c:v>0.54505787037037035</c:v>
                </c:pt>
                <c:pt idx="4700">
                  <c:v>0.5450694444444445</c:v>
                </c:pt>
                <c:pt idx="4701">
                  <c:v>0.54508101851851853</c:v>
                </c:pt>
                <c:pt idx="4702">
                  <c:v>0.54509259259259257</c:v>
                </c:pt>
                <c:pt idx="4703">
                  <c:v>0.54510416666666661</c:v>
                </c:pt>
                <c:pt idx="4704">
                  <c:v>0.54511574074074076</c:v>
                </c:pt>
                <c:pt idx="4705">
                  <c:v>0.5451273148148148</c:v>
                </c:pt>
                <c:pt idx="4706">
                  <c:v>0.54513888888888895</c:v>
                </c:pt>
                <c:pt idx="4707">
                  <c:v>0.54515046296296299</c:v>
                </c:pt>
                <c:pt idx="4708">
                  <c:v>0.54516203703703703</c:v>
                </c:pt>
                <c:pt idx="4709">
                  <c:v>0.54517361111111107</c:v>
                </c:pt>
                <c:pt idx="4710">
                  <c:v>0.54518518518518522</c:v>
                </c:pt>
                <c:pt idx="4711">
                  <c:v>0.54519675925925926</c:v>
                </c:pt>
                <c:pt idx="4712">
                  <c:v>0.54520833333333341</c:v>
                </c:pt>
                <c:pt idx="4713">
                  <c:v>0.54521990740740744</c:v>
                </c:pt>
                <c:pt idx="4714">
                  <c:v>0.54523148148148148</c:v>
                </c:pt>
                <c:pt idx="4715">
                  <c:v>0.54524305555555552</c:v>
                </c:pt>
                <c:pt idx="4716">
                  <c:v>0.54525462962962956</c:v>
                </c:pt>
                <c:pt idx="4717">
                  <c:v>0.54526620370370371</c:v>
                </c:pt>
                <c:pt idx="4718">
                  <c:v>0.54527777777777775</c:v>
                </c:pt>
                <c:pt idx="4719">
                  <c:v>0.5452893518518519</c:v>
                </c:pt>
                <c:pt idx="4720">
                  <c:v>0.54530092592592594</c:v>
                </c:pt>
                <c:pt idx="4721">
                  <c:v>0.54531249999999998</c:v>
                </c:pt>
                <c:pt idx="4722">
                  <c:v>0.54532407407407402</c:v>
                </c:pt>
                <c:pt idx="4723">
                  <c:v>0.54533564814814817</c:v>
                </c:pt>
                <c:pt idx="4724">
                  <c:v>0.54534722222222221</c:v>
                </c:pt>
                <c:pt idx="4725">
                  <c:v>0.54535879629629636</c:v>
                </c:pt>
                <c:pt idx="4726">
                  <c:v>0.54537037037037039</c:v>
                </c:pt>
                <c:pt idx="4727">
                  <c:v>0.54538194444444443</c:v>
                </c:pt>
                <c:pt idx="4728">
                  <c:v>0.54539351851851847</c:v>
                </c:pt>
                <c:pt idx="4729">
                  <c:v>0.54540509259259262</c:v>
                </c:pt>
                <c:pt idx="4730">
                  <c:v>0.54541666666666666</c:v>
                </c:pt>
                <c:pt idx="4731">
                  <c:v>0.54542824074074081</c:v>
                </c:pt>
                <c:pt idx="4732">
                  <c:v>0.54543981481481485</c:v>
                </c:pt>
                <c:pt idx="4733">
                  <c:v>0.54545138888888889</c:v>
                </c:pt>
                <c:pt idx="4734">
                  <c:v>0.54546296296296293</c:v>
                </c:pt>
                <c:pt idx="4735">
                  <c:v>0.54547453703703697</c:v>
                </c:pt>
                <c:pt idx="4736">
                  <c:v>0.54548611111111112</c:v>
                </c:pt>
                <c:pt idx="4737">
                  <c:v>0.54549768518518515</c:v>
                </c:pt>
                <c:pt idx="4738">
                  <c:v>0.5455092592592593</c:v>
                </c:pt>
                <c:pt idx="4739">
                  <c:v>0.54552083333333334</c:v>
                </c:pt>
                <c:pt idx="4740">
                  <c:v>0.54553240740740738</c:v>
                </c:pt>
                <c:pt idx="4741">
                  <c:v>0.54554398148148142</c:v>
                </c:pt>
                <c:pt idx="4742">
                  <c:v>0.54555555555555557</c:v>
                </c:pt>
                <c:pt idx="4743">
                  <c:v>0.54556712962962961</c:v>
                </c:pt>
                <c:pt idx="4744">
                  <c:v>0.54557870370370376</c:v>
                </c:pt>
                <c:pt idx="4745">
                  <c:v>0.5455902777777778</c:v>
                </c:pt>
                <c:pt idx="4746">
                  <c:v>0.54560185185185184</c:v>
                </c:pt>
                <c:pt idx="4747">
                  <c:v>0.54561342592592588</c:v>
                </c:pt>
                <c:pt idx="4748">
                  <c:v>0.54562500000000003</c:v>
                </c:pt>
                <c:pt idx="4749">
                  <c:v>0.54563657407407407</c:v>
                </c:pt>
                <c:pt idx="4750">
                  <c:v>0.54564814814814822</c:v>
                </c:pt>
                <c:pt idx="4751">
                  <c:v>0.54565972222222225</c:v>
                </c:pt>
                <c:pt idx="4752">
                  <c:v>0.54567129629629629</c:v>
                </c:pt>
                <c:pt idx="4753">
                  <c:v>0.54568287037037033</c:v>
                </c:pt>
                <c:pt idx="4754">
                  <c:v>0.54569444444444437</c:v>
                </c:pt>
                <c:pt idx="4755">
                  <c:v>0.54570601851851852</c:v>
                </c:pt>
                <c:pt idx="4756">
                  <c:v>0.54571759259259256</c:v>
                </c:pt>
                <c:pt idx="4757">
                  <c:v>0.54572916666666671</c:v>
                </c:pt>
                <c:pt idx="4758">
                  <c:v>0.54574074074074075</c:v>
                </c:pt>
                <c:pt idx="4759">
                  <c:v>0.54575231481481479</c:v>
                </c:pt>
                <c:pt idx="4760">
                  <c:v>0.54576388888888883</c:v>
                </c:pt>
                <c:pt idx="4761">
                  <c:v>0.54577546296296298</c:v>
                </c:pt>
                <c:pt idx="4762">
                  <c:v>0.54578703703703701</c:v>
                </c:pt>
                <c:pt idx="4763">
                  <c:v>0.54579861111111116</c:v>
                </c:pt>
                <c:pt idx="4764">
                  <c:v>0.5458101851851852</c:v>
                </c:pt>
                <c:pt idx="4765">
                  <c:v>0.54582175925925924</c:v>
                </c:pt>
                <c:pt idx="4766">
                  <c:v>0.54583333333333328</c:v>
                </c:pt>
                <c:pt idx="4767">
                  <c:v>0.54584490740740743</c:v>
                </c:pt>
                <c:pt idx="4768">
                  <c:v>0.54585648148148147</c:v>
                </c:pt>
                <c:pt idx="4769">
                  <c:v>0.54586805555555562</c:v>
                </c:pt>
                <c:pt idx="4770">
                  <c:v>0.54587962962962966</c:v>
                </c:pt>
                <c:pt idx="4771">
                  <c:v>0.5458912037037037</c:v>
                </c:pt>
                <c:pt idx="4772">
                  <c:v>0.54590277777777774</c:v>
                </c:pt>
                <c:pt idx="4773">
                  <c:v>0.54591435185185189</c:v>
                </c:pt>
                <c:pt idx="4774">
                  <c:v>0.54592592592592593</c:v>
                </c:pt>
                <c:pt idx="4775">
                  <c:v>0.54593749999999996</c:v>
                </c:pt>
                <c:pt idx="4776">
                  <c:v>0.54594907407407411</c:v>
                </c:pt>
                <c:pt idx="4777">
                  <c:v>0.54596064814814815</c:v>
                </c:pt>
                <c:pt idx="4778">
                  <c:v>0.54597222222222219</c:v>
                </c:pt>
                <c:pt idx="4779">
                  <c:v>0.54598379629629623</c:v>
                </c:pt>
                <c:pt idx="4780">
                  <c:v>0.54599537037037038</c:v>
                </c:pt>
                <c:pt idx="4781">
                  <c:v>0.54600694444444442</c:v>
                </c:pt>
                <c:pt idx="4782">
                  <c:v>0.54601851851851857</c:v>
                </c:pt>
                <c:pt idx="4783">
                  <c:v>0.54603009259259261</c:v>
                </c:pt>
                <c:pt idx="4784">
                  <c:v>0.54604166666666665</c:v>
                </c:pt>
                <c:pt idx="4785">
                  <c:v>0.54605324074074069</c:v>
                </c:pt>
                <c:pt idx="4786">
                  <c:v>0.54606481481481484</c:v>
                </c:pt>
                <c:pt idx="4787">
                  <c:v>0.54607638888888888</c:v>
                </c:pt>
                <c:pt idx="4788">
                  <c:v>0.54608796296296302</c:v>
                </c:pt>
                <c:pt idx="4789">
                  <c:v>0.54609953703703706</c:v>
                </c:pt>
                <c:pt idx="4790">
                  <c:v>0.5461111111111111</c:v>
                </c:pt>
                <c:pt idx="4791">
                  <c:v>0.54612268518518514</c:v>
                </c:pt>
                <c:pt idx="4792">
                  <c:v>0.54613425925925929</c:v>
                </c:pt>
                <c:pt idx="4793">
                  <c:v>0.54614583333333333</c:v>
                </c:pt>
                <c:pt idx="4794">
                  <c:v>0.54615740740740748</c:v>
                </c:pt>
                <c:pt idx="4795">
                  <c:v>0.54616898148148152</c:v>
                </c:pt>
                <c:pt idx="4796">
                  <c:v>0.54618055555555556</c:v>
                </c:pt>
                <c:pt idx="4797">
                  <c:v>0.5461921296296296</c:v>
                </c:pt>
                <c:pt idx="4798">
                  <c:v>0.54620370370370364</c:v>
                </c:pt>
                <c:pt idx="4799">
                  <c:v>0.54621527777777779</c:v>
                </c:pt>
                <c:pt idx="4800">
                  <c:v>0.54622685185185182</c:v>
                </c:pt>
                <c:pt idx="4801">
                  <c:v>0.54623842592592597</c:v>
                </c:pt>
                <c:pt idx="4802">
                  <c:v>0.54625000000000001</c:v>
                </c:pt>
                <c:pt idx="4803">
                  <c:v>0.54626157407407405</c:v>
                </c:pt>
                <c:pt idx="4804">
                  <c:v>0.54627314814814809</c:v>
                </c:pt>
                <c:pt idx="4805">
                  <c:v>0.54628472222222224</c:v>
                </c:pt>
                <c:pt idx="4806">
                  <c:v>0.54629629629629628</c:v>
                </c:pt>
                <c:pt idx="4807">
                  <c:v>0.54630787037037043</c:v>
                </c:pt>
                <c:pt idx="4808">
                  <c:v>0.54631944444444447</c:v>
                </c:pt>
                <c:pt idx="4809">
                  <c:v>0.54633101851851851</c:v>
                </c:pt>
                <c:pt idx="4810">
                  <c:v>0.54634259259259255</c:v>
                </c:pt>
                <c:pt idx="4811">
                  <c:v>0.5463541666666667</c:v>
                </c:pt>
                <c:pt idx="4812">
                  <c:v>0.54636574074074074</c:v>
                </c:pt>
                <c:pt idx="4813">
                  <c:v>0.54637731481481489</c:v>
                </c:pt>
                <c:pt idx="4814">
                  <c:v>0.54638888888888892</c:v>
                </c:pt>
                <c:pt idx="4815">
                  <c:v>0.54640046296296296</c:v>
                </c:pt>
                <c:pt idx="4816">
                  <c:v>0.546412037037037</c:v>
                </c:pt>
                <c:pt idx="4817">
                  <c:v>0.54642361111111104</c:v>
                </c:pt>
                <c:pt idx="4818">
                  <c:v>0.54643518518518519</c:v>
                </c:pt>
                <c:pt idx="4819">
                  <c:v>0.54644675925925923</c:v>
                </c:pt>
                <c:pt idx="4820">
                  <c:v>0.54645833333333338</c:v>
                </c:pt>
                <c:pt idx="4821">
                  <c:v>0.54646990740740742</c:v>
                </c:pt>
                <c:pt idx="4822">
                  <c:v>0.54648148148148146</c:v>
                </c:pt>
                <c:pt idx="4823">
                  <c:v>0.5464930555555555</c:v>
                </c:pt>
                <c:pt idx="4824">
                  <c:v>0.54650462962962965</c:v>
                </c:pt>
                <c:pt idx="4825">
                  <c:v>0.54651620370370368</c:v>
                </c:pt>
                <c:pt idx="4826">
                  <c:v>0.54652777777777783</c:v>
                </c:pt>
                <c:pt idx="4827">
                  <c:v>0.54653935185185187</c:v>
                </c:pt>
                <c:pt idx="4828">
                  <c:v>0.54655092592592591</c:v>
                </c:pt>
                <c:pt idx="4829">
                  <c:v>0.54656249999999995</c:v>
                </c:pt>
                <c:pt idx="4830">
                  <c:v>0.5465740740740741</c:v>
                </c:pt>
                <c:pt idx="4831">
                  <c:v>0.54658564814814814</c:v>
                </c:pt>
                <c:pt idx="4832">
                  <c:v>0.54659722222222229</c:v>
                </c:pt>
                <c:pt idx="4833">
                  <c:v>0.54660879629629633</c:v>
                </c:pt>
                <c:pt idx="4834">
                  <c:v>0.54662037037037037</c:v>
                </c:pt>
                <c:pt idx="4835">
                  <c:v>0.54663194444444441</c:v>
                </c:pt>
                <c:pt idx="4836">
                  <c:v>0.54664351851851845</c:v>
                </c:pt>
                <c:pt idx="4837">
                  <c:v>0.5466550925925926</c:v>
                </c:pt>
                <c:pt idx="4838">
                  <c:v>0.54666666666666663</c:v>
                </c:pt>
                <c:pt idx="4839">
                  <c:v>0.54667824074074078</c:v>
                </c:pt>
                <c:pt idx="4840">
                  <c:v>0.54668981481481482</c:v>
                </c:pt>
                <c:pt idx="4841">
                  <c:v>0.54670138888888886</c:v>
                </c:pt>
                <c:pt idx="4842">
                  <c:v>0.5467129629629629</c:v>
                </c:pt>
                <c:pt idx="4843">
                  <c:v>0.54672453703703705</c:v>
                </c:pt>
                <c:pt idx="4844">
                  <c:v>0.54673611111111109</c:v>
                </c:pt>
                <c:pt idx="4845">
                  <c:v>0.54674768518518524</c:v>
                </c:pt>
                <c:pt idx="4846">
                  <c:v>0.54675925925925928</c:v>
                </c:pt>
                <c:pt idx="4847">
                  <c:v>0.54677083333333332</c:v>
                </c:pt>
                <c:pt idx="4848">
                  <c:v>0.54678240740740736</c:v>
                </c:pt>
                <c:pt idx="4849">
                  <c:v>0.54679398148148151</c:v>
                </c:pt>
                <c:pt idx="4850">
                  <c:v>0.54680555555555554</c:v>
                </c:pt>
                <c:pt idx="4851">
                  <c:v>0.54681712962962969</c:v>
                </c:pt>
                <c:pt idx="4852">
                  <c:v>0.54682870370370373</c:v>
                </c:pt>
                <c:pt idx="4853">
                  <c:v>0.54684027777777777</c:v>
                </c:pt>
                <c:pt idx="4854">
                  <c:v>0.54685185185185181</c:v>
                </c:pt>
                <c:pt idx="4855">
                  <c:v>0.54686342592592596</c:v>
                </c:pt>
                <c:pt idx="4856">
                  <c:v>0.546875</c:v>
                </c:pt>
                <c:pt idx="4857">
                  <c:v>0.54688657407407404</c:v>
                </c:pt>
                <c:pt idx="4858">
                  <c:v>0.54689814814814819</c:v>
                </c:pt>
                <c:pt idx="4859">
                  <c:v>0.54690972222222223</c:v>
                </c:pt>
                <c:pt idx="4860">
                  <c:v>0.54692129629629627</c:v>
                </c:pt>
                <c:pt idx="4861">
                  <c:v>0.54693287037037031</c:v>
                </c:pt>
                <c:pt idx="4862">
                  <c:v>0.54694444444444446</c:v>
                </c:pt>
                <c:pt idx="4863">
                  <c:v>0.54695601851851849</c:v>
                </c:pt>
                <c:pt idx="4864">
                  <c:v>0.54696759259259264</c:v>
                </c:pt>
                <c:pt idx="4865">
                  <c:v>0.54697916666666668</c:v>
                </c:pt>
                <c:pt idx="4866">
                  <c:v>0.54699074074074072</c:v>
                </c:pt>
                <c:pt idx="4867">
                  <c:v>0.54700231481481476</c:v>
                </c:pt>
                <c:pt idx="4868">
                  <c:v>0.54701388888888891</c:v>
                </c:pt>
                <c:pt idx="4869">
                  <c:v>0.54702546296296295</c:v>
                </c:pt>
                <c:pt idx="4870">
                  <c:v>0.5470370370370371</c:v>
                </c:pt>
                <c:pt idx="4871">
                  <c:v>0.54704861111111114</c:v>
                </c:pt>
                <c:pt idx="4872">
                  <c:v>0.54706018518518518</c:v>
                </c:pt>
                <c:pt idx="4873">
                  <c:v>0.54707175925925922</c:v>
                </c:pt>
                <c:pt idx="4874">
                  <c:v>0.54708333333333337</c:v>
                </c:pt>
                <c:pt idx="4875">
                  <c:v>0.5470949074074074</c:v>
                </c:pt>
                <c:pt idx="4876">
                  <c:v>0.54710648148148155</c:v>
                </c:pt>
                <c:pt idx="4877">
                  <c:v>0.54711805555555559</c:v>
                </c:pt>
                <c:pt idx="4878">
                  <c:v>0.54712962962962963</c:v>
                </c:pt>
                <c:pt idx="4879">
                  <c:v>0.54714120370370367</c:v>
                </c:pt>
                <c:pt idx="4880">
                  <c:v>0.54715277777777771</c:v>
                </c:pt>
                <c:pt idx="4881">
                  <c:v>0.54716435185185186</c:v>
                </c:pt>
                <c:pt idx="4882">
                  <c:v>0.5471759259259259</c:v>
                </c:pt>
                <c:pt idx="4883">
                  <c:v>0.54718750000000005</c:v>
                </c:pt>
                <c:pt idx="4884">
                  <c:v>0.54719907407407409</c:v>
                </c:pt>
                <c:pt idx="4885">
                  <c:v>0.54721064814814813</c:v>
                </c:pt>
                <c:pt idx="4886">
                  <c:v>0.54722222222222217</c:v>
                </c:pt>
                <c:pt idx="4887">
                  <c:v>0.54723379629629632</c:v>
                </c:pt>
                <c:pt idx="4888">
                  <c:v>0.54724537037037035</c:v>
                </c:pt>
                <c:pt idx="4889">
                  <c:v>0.5472569444444445</c:v>
                </c:pt>
                <c:pt idx="4890">
                  <c:v>0.54726851851851854</c:v>
                </c:pt>
                <c:pt idx="4891">
                  <c:v>0.54728009259259258</c:v>
                </c:pt>
                <c:pt idx="4892">
                  <c:v>0.54729166666666662</c:v>
                </c:pt>
                <c:pt idx="4893">
                  <c:v>0.54730324074074077</c:v>
                </c:pt>
                <c:pt idx="4894">
                  <c:v>0.54731481481481481</c:v>
                </c:pt>
                <c:pt idx="4895">
                  <c:v>0.54732638888888896</c:v>
                </c:pt>
                <c:pt idx="4896">
                  <c:v>0.547337962962963</c:v>
                </c:pt>
                <c:pt idx="4897">
                  <c:v>0.54734953703703704</c:v>
                </c:pt>
                <c:pt idx="4898">
                  <c:v>0.54736111111111108</c:v>
                </c:pt>
                <c:pt idx="4899">
                  <c:v>0.54737268518518511</c:v>
                </c:pt>
                <c:pt idx="4900">
                  <c:v>0.54738425925925926</c:v>
                </c:pt>
                <c:pt idx="4901">
                  <c:v>0.5473958333333333</c:v>
                </c:pt>
                <c:pt idx="4902">
                  <c:v>0.54740740740740745</c:v>
                </c:pt>
                <c:pt idx="4903">
                  <c:v>0.54741898148148149</c:v>
                </c:pt>
                <c:pt idx="4904">
                  <c:v>0.54743055555555553</c:v>
                </c:pt>
                <c:pt idx="4905">
                  <c:v>0.54744212962962957</c:v>
                </c:pt>
                <c:pt idx="4906">
                  <c:v>0.54745370370370372</c:v>
                </c:pt>
                <c:pt idx="4907">
                  <c:v>0.54746527777777776</c:v>
                </c:pt>
                <c:pt idx="4908">
                  <c:v>0.54747685185185191</c:v>
                </c:pt>
                <c:pt idx="4909">
                  <c:v>0.54748842592592595</c:v>
                </c:pt>
                <c:pt idx="4910">
                  <c:v>0.54749999999999999</c:v>
                </c:pt>
                <c:pt idx="4911">
                  <c:v>0.54751157407407403</c:v>
                </c:pt>
                <c:pt idx="4912">
                  <c:v>0.54752314814814818</c:v>
                </c:pt>
                <c:pt idx="4913">
                  <c:v>0.54753472222222221</c:v>
                </c:pt>
                <c:pt idx="4914">
                  <c:v>0.54754629629629636</c:v>
                </c:pt>
                <c:pt idx="4915">
                  <c:v>0.5475578703703704</c:v>
                </c:pt>
                <c:pt idx="4916">
                  <c:v>0.54756944444444444</c:v>
                </c:pt>
                <c:pt idx="4917">
                  <c:v>0.54758101851851848</c:v>
                </c:pt>
                <c:pt idx="4918">
                  <c:v>0.54759259259259252</c:v>
                </c:pt>
                <c:pt idx="4919">
                  <c:v>0.54760416666666667</c:v>
                </c:pt>
                <c:pt idx="4920">
                  <c:v>0.54761574074074071</c:v>
                </c:pt>
                <c:pt idx="4921">
                  <c:v>0.54762731481481486</c:v>
                </c:pt>
                <c:pt idx="4922">
                  <c:v>0.5476388888888889</c:v>
                </c:pt>
                <c:pt idx="4923">
                  <c:v>0.54765046296296294</c:v>
                </c:pt>
                <c:pt idx="4924">
                  <c:v>0.54766203703703698</c:v>
                </c:pt>
                <c:pt idx="4925">
                  <c:v>0.54767361111111112</c:v>
                </c:pt>
                <c:pt idx="4926">
                  <c:v>0.54768518518518516</c:v>
                </c:pt>
                <c:pt idx="4927">
                  <c:v>0.54769675925925931</c:v>
                </c:pt>
                <c:pt idx="4928">
                  <c:v>0.54770833333333335</c:v>
                </c:pt>
                <c:pt idx="4929">
                  <c:v>0.54771990740740739</c:v>
                </c:pt>
                <c:pt idx="4930">
                  <c:v>0.54773148148148143</c:v>
                </c:pt>
                <c:pt idx="4931">
                  <c:v>0.54774305555555558</c:v>
                </c:pt>
                <c:pt idx="4932">
                  <c:v>0.54775462962962962</c:v>
                </c:pt>
                <c:pt idx="4933">
                  <c:v>0.54776620370370377</c:v>
                </c:pt>
                <c:pt idx="4934">
                  <c:v>0.54777777777777781</c:v>
                </c:pt>
                <c:pt idx="4935">
                  <c:v>0.54778935185185185</c:v>
                </c:pt>
                <c:pt idx="4936">
                  <c:v>0.54780092592592589</c:v>
                </c:pt>
                <c:pt idx="4937">
                  <c:v>0.54781250000000004</c:v>
                </c:pt>
                <c:pt idx="4938">
                  <c:v>0.54782407407407407</c:v>
                </c:pt>
                <c:pt idx="4939">
                  <c:v>0.54783564814814811</c:v>
                </c:pt>
                <c:pt idx="4940">
                  <c:v>0.54784722222222226</c:v>
                </c:pt>
                <c:pt idx="4941">
                  <c:v>0.5478587962962963</c:v>
                </c:pt>
                <c:pt idx="4942">
                  <c:v>0.54787037037037034</c:v>
                </c:pt>
                <c:pt idx="4943">
                  <c:v>0.54788194444444438</c:v>
                </c:pt>
                <c:pt idx="4944">
                  <c:v>0.54789351851851853</c:v>
                </c:pt>
                <c:pt idx="4945">
                  <c:v>0.54790509259259257</c:v>
                </c:pt>
                <c:pt idx="4946">
                  <c:v>0.54791666666666672</c:v>
                </c:pt>
                <c:pt idx="4947">
                  <c:v>0.54792824074074076</c:v>
                </c:pt>
                <c:pt idx="4948">
                  <c:v>0.5479398148148148</c:v>
                </c:pt>
                <c:pt idx="4949">
                  <c:v>0.54795138888888884</c:v>
                </c:pt>
                <c:pt idx="4950">
                  <c:v>0.54796296296296299</c:v>
                </c:pt>
                <c:pt idx="4951">
                  <c:v>0.54797453703703702</c:v>
                </c:pt>
                <c:pt idx="4952">
                  <c:v>0.54798611111111117</c:v>
                </c:pt>
                <c:pt idx="4953">
                  <c:v>0.54799768518518521</c:v>
                </c:pt>
                <c:pt idx="4954">
                  <c:v>0.54800925925925925</c:v>
                </c:pt>
                <c:pt idx="4955">
                  <c:v>0.54802083333333329</c:v>
                </c:pt>
                <c:pt idx="4956">
                  <c:v>0.54803240740740744</c:v>
                </c:pt>
                <c:pt idx="4957">
                  <c:v>0.54804398148148148</c:v>
                </c:pt>
                <c:pt idx="4958">
                  <c:v>0.54805555555555552</c:v>
                </c:pt>
                <c:pt idx="4959">
                  <c:v>0.54806712962962967</c:v>
                </c:pt>
                <c:pt idx="4960">
                  <c:v>0.54807870370370371</c:v>
                </c:pt>
                <c:pt idx="4961">
                  <c:v>0.54809027777777775</c:v>
                </c:pt>
                <c:pt idx="4962">
                  <c:v>0.54810185185185178</c:v>
                </c:pt>
                <c:pt idx="4963">
                  <c:v>0.54811342592592593</c:v>
                </c:pt>
                <c:pt idx="4964">
                  <c:v>0.54812499999999997</c:v>
                </c:pt>
                <c:pt idx="4965">
                  <c:v>0.54813657407407412</c:v>
                </c:pt>
                <c:pt idx="4966">
                  <c:v>0.54814814814814816</c:v>
                </c:pt>
                <c:pt idx="4967">
                  <c:v>0.5481597222222222</c:v>
                </c:pt>
                <c:pt idx="4968">
                  <c:v>0.54817129629629624</c:v>
                </c:pt>
                <c:pt idx="4969">
                  <c:v>0.54818287037037039</c:v>
                </c:pt>
                <c:pt idx="4970">
                  <c:v>0.54819444444444443</c:v>
                </c:pt>
                <c:pt idx="4971">
                  <c:v>0.54820601851851858</c:v>
                </c:pt>
                <c:pt idx="4972">
                  <c:v>0.54821759259259262</c:v>
                </c:pt>
                <c:pt idx="4973">
                  <c:v>0.54822916666666666</c:v>
                </c:pt>
                <c:pt idx="4974">
                  <c:v>0.5482407407407407</c:v>
                </c:pt>
                <c:pt idx="4975">
                  <c:v>0.54825231481481485</c:v>
                </c:pt>
                <c:pt idx="4976">
                  <c:v>0.54826388888888888</c:v>
                </c:pt>
                <c:pt idx="4977">
                  <c:v>0.54827546296296303</c:v>
                </c:pt>
                <c:pt idx="4978">
                  <c:v>0.54828703703703707</c:v>
                </c:pt>
                <c:pt idx="4979">
                  <c:v>0.54829861111111111</c:v>
                </c:pt>
                <c:pt idx="4980">
                  <c:v>0.54831018518518515</c:v>
                </c:pt>
                <c:pt idx="4981">
                  <c:v>0.54832175925925919</c:v>
                </c:pt>
                <c:pt idx="4982">
                  <c:v>0.54833333333333334</c:v>
                </c:pt>
                <c:pt idx="4983">
                  <c:v>0.54834490740740738</c:v>
                </c:pt>
                <c:pt idx="4984">
                  <c:v>0.54835648148148153</c:v>
                </c:pt>
                <c:pt idx="4985">
                  <c:v>0.54836805555555557</c:v>
                </c:pt>
                <c:pt idx="4986">
                  <c:v>0.54837962962962961</c:v>
                </c:pt>
                <c:pt idx="4987">
                  <c:v>0.54839120370370364</c:v>
                </c:pt>
                <c:pt idx="4988">
                  <c:v>0.54840277777777779</c:v>
                </c:pt>
                <c:pt idx="4989">
                  <c:v>0.54841435185185183</c:v>
                </c:pt>
                <c:pt idx="4990">
                  <c:v>0.54842592592592598</c:v>
                </c:pt>
                <c:pt idx="4991">
                  <c:v>0.54843750000000002</c:v>
                </c:pt>
                <c:pt idx="4992">
                  <c:v>0.54844907407407406</c:v>
                </c:pt>
                <c:pt idx="4993">
                  <c:v>0.5484606481481481</c:v>
                </c:pt>
                <c:pt idx="4994">
                  <c:v>0.54847222222222225</c:v>
                </c:pt>
                <c:pt idx="4995">
                  <c:v>0.54848379629629629</c:v>
                </c:pt>
                <c:pt idx="4996">
                  <c:v>0.54849537037037044</c:v>
                </c:pt>
                <c:pt idx="4997">
                  <c:v>0.54850694444444448</c:v>
                </c:pt>
                <c:pt idx="4998">
                  <c:v>0.54851851851851852</c:v>
                </c:pt>
                <c:pt idx="4999">
                  <c:v>0.54853009259259256</c:v>
                </c:pt>
                <c:pt idx="5000">
                  <c:v>0.54854166666666659</c:v>
                </c:pt>
                <c:pt idx="5001">
                  <c:v>0.54855324074074074</c:v>
                </c:pt>
                <c:pt idx="5002">
                  <c:v>0.54856481481481478</c:v>
                </c:pt>
                <c:pt idx="5003">
                  <c:v>0.54857638888888893</c:v>
                </c:pt>
                <c:pt idx="5004">
                  <c:v>0.54858796296296297</c:v>
                </c:pt>
                <c:pt idx="5005">
                  <c:v>0.54859953703703701</c:v>
                </c:pt>
                <c:pt idx="5006">
                  <c:v>0.54861111111111105</c:v>
                </c:pt>
                <c:pt idx="5007">
                  <c:v>0.5486226851851852</c:v>
                </c:pt>
                <c:pt idx="5008">
                  <c:v>0.54863425925925924</c:v>
                </c:pt>
                <c:pt idx="5009">
                  <c:v>0.54864583333333339</c:v>
                </c:pt>
                <c:pt idx="5010">
                  <c:v>0.54865740740740743</c:v>
                </c:pt>
                <c:pt idx="5011">
                  <c:v>0.54866898148148147</c:v>
                </c:pt>
                <c:pt idx="5012">
                  <c:v>0.5486805555555555</c:v>
                </c:pt>
                <c:pt idx="5013">
                  <c:v>0.54869212962962965</c:v>
                </c:pt>
                <c:pt idx="5014">
                  <c:v>0.54870370370370369</c:v>
                </c:pt>
                <c:pt idx="5015">
                  <c:v>0.54871527777777784</c:v>
                </c:pt>
                <c:pt idx="5016">
                  <c:v>0.54872685185185188</c:v>
                </c:pt>
                <c:pt idx="5017">
                  <c:v>0.54873842592592592</c:v>
                </c:pt>
                <c:pt idx="5018">
                  <c:v>0.54874999999999996</c:v>
                </c:pt>
                <c:pt idx="5019">
                  <c:v>0.54876157407407411</c:v>
                </c:pt>
                <c:pt idx="5020">
                  <c:v>0.54877314814814815</c:v>
                </c:pt>
                <c:pt idx="5021">
                  <c:v>0.54878472222222219</c:v>
                </c:pt>
                <c:pt idx="5022">
                  <c:v>0.54879629629629634</c:v>
                </c:pt>
                <c:pt idx="5023">
                  <c:v>0.54880787037037038</c:v>
                </c:pt>
                <c:pt idx="5024">
                  <c:v>0.54881944444444442</c:v>
                </c:pt>
                <c:pt idx="5025">
                  <c:v>0.54883101851851845</c:v>
                </c:pt>
                <c:pt idx="5026">
                  <c:v>0.5488425925925926</c:v>
                </c:pt>
                <c:pt idx="5027">
                  <c:v>0.54885416666666664</c:v>
                </c:pt>
                <c:pt idx="5028">
                  <c:v>0.54886574074074079</c:v>
                </c:pt>
                <c:pt idx="5029">
                  <c:v>0.54887731481481483</c:v>
                </c:pt>
                <c:pt idx="5030">
                  <c:v>0.54888888888888887</c:v>
                </c:pt>
                <c:pt idx="5031">
                  <c:v>0.54890046296296291</c:v>
                </c:pt>
                <c:pt idx="5032">
                  <c:v>0.54891203703703706</c:v>
                </c:pt>
                <c:pt idx="5033">
                  <c:v>0.5489236111111111</c:v>
                </c:pt>
                <c:pt idx="5034">
                  <c:v>0.54893518518518525</c:v>
                </c:pt>
                <c:pt idx="5035">
                  <c:v>0.54894675925925929</c:v>
                </c:pt>
                <c:pt idx="5036">
                  <c:v>0.54895833333333333</c:v>
                </c:pt>
                <c:pt idx="5037">
                  <c:v>0.54896990740740736</c:v>
                </c:pt>
                <c:pt idx="5038">
                  <c:v>0.54898148148148151</c:v>
                </c:pt>
                <c:pt idx="5039">
                  <c:v>0.54899305555555555</c:v>
                </c:pt>
                <c:pt idx="5040">
                  <c:v>0.5490046296296297</c:v>
                </c:pt>
                <c:pt idx="5041">
                  <c:v>0.54901620370370374</c:v>
                </c:pt>
                <c:pt idx="5042">
                  <c:v>0.54902777777777778</c:v>
                </c:pt>
                <c:pt idx="5043">
                  <c:v>0.54903935185185182</c:v>
                </c:pt>
                <c:pt idx="5044">
                  <c:v>0.54905092592592586</c:v>
                </c:pt>
                <c:pt idx="5045">
                  <c:v>0.54906250000000001</c:v>
                </c:pt>
                <c:pt idx="5046">
                  <c:v>0.54907407407407405</c:v>
                </c:pt>
                <c:pt idx="5047">
                  <c:v>0.5490856481481482</c:v>
                </c:pt>
                <c:pt idx="5048">
                  <c:v>0.54909722222222224</c:v>
                </c:pt>
                <c:pt idx="5049">
                  <c:v>0.54910879629629628</c:v>
                </c:pt>
                <c:pt idx="5050">
                  <c:v>0.54912037037037031</c:v>
                </c:pt>
                <c:pt idx="5051">
                  <c:v>0.54913194444444446</c:v>
                </c:pt>
                <c:pt idx="5052">
                  <c:v>0.5491435185185185</c:v>
                </c:pt>
                <c:pt idx="5053">
                  <c:v>0.54915509259259265</c:v>
                </c:pt>
                <c:pt idx="5054">
                  <c:v>0.54916666666666669</c:v>
                </c:pt>
                <c:pt idx="5055">
                  <c:v>0.54917824074074073</c:v>
                </c:pt>
                <c:pt idx="5056">
                  <c:v>0.54918981481481477</c:v>
                </c:pt>
                <c:pt idx="5057">
                  <c:v>0.54920138888888892</c:v>
                </c:pt>
                <c:pt idx="5058">
                  <c:v>0.54921296296296296</c:v>
                </c:pt>
                <c:pt idx="5059">
                  <c:v>0.54922453703703711</c:v>
                </c:pt>
                <c:pt idx="5060">
                  <c:v>0.54923611111111115</c:v>
                </c:pt>
                <c:pt idx="5061">
                  <c:v>0.54924768518518519</c:v>
                </c:pt>
                <c:pt idx="5062">
                  <c:v>0.54925925925925922</c:v>
                </c:pt>
                <c:pt idx="5063">
                  <c:v>0.54927083333333326</c:v>
                </c:pt>
                <c:pt idx="5064">
                  <c:v>0.54928240740740741</c:v>
                </c:pt>
                <c:pt idx="5065">
                  <c:v>0.54929398148148145</c:v>
                </c:pt>
                <c:pt idx="5066">
                  <c:v>0.5493055555555556</c:v>
                </c:pt>
                <c:pt idx="5067">
                  <c:v>0.54931712962962964</c:v>
                </c:pt>
                <c:pt idx="5068">
                  <c:v>0.54932870370370368</c:v>
                </c:pt>
                <c:pt idx="5069">
                  <c:v>0.54934027777777772</c:v>
                </c:pt>
                <c:pt idx="5070">
                  <c:v>0.54935185185185187</c:v>
                </c:pt>
                <c:pt idx="5071">
                  <c:v>0.54936342592592591</c:v>
                </c:pt>
                <c:pt idx="5072">
                  <c:v>0.54937500000000006</c:v>
                </c:pt>
                <c:pt idx="5073">
                  <c:v>0.5493865740740741</c:v>
                </c:pt>
                <c:pt idx="5074">
                  <c:v>0.54939814814814814</c:v>
                </c:pt>
                <c:pt idx="5075">
                  <c:v>0.54940972222222217</c:v>
                </c:pt>
                <c:pt idx="5076">
                  <c:v>0.54942129629629632</c:v>
                </c:pt>
                <c:pt idx="5077">
                  <c:v>0.54943287037037036</c:v>
                </c:pt>
                <c:pt idx="5078">
                  <c:v>0.54944444444444451</c:v>
                </c:pt>
                <c:pt idx="5079">
                  <c:v>0.54945601851851855</c:v>
                </c:pt>
                <c:pt idx="5080">
                  <c:v>0.54946759259259259</c:v>
                </c:pt>
                <c:pt idx="5081">
                  <c:v>0.54947916666666663</c:v>
                </c:pt>
                <c:pt idx="5082">
                  <c:v>0.54949074074074067</c:v>
                </c:pt>
                <c:pt idx="5083">
                  <c:v>0.54950231481481482</c:v>
                </c:pt>
                <c:pt idx="5084">
                  <c:v>0.54951388888888886</c:v>
                </c:pt>
                <c:pt idx="5085">
                  <c:v>0.54952546296296301</c:v>
                </c:pt>
                <c:pt idx="5086">
                  <c:v>0.54953703703703705</c:v>
                </c:pt>
                <c:pt idx="5087">
                  <c:v>0.54954861111111108</c:v>
                </c:pt>
                <c:pt idx="5088">
                  <c:v>0.54956018518518512</c:v>
                </c:pt>
                <c:pt idx="5089">
                  <c:v>0.54957175925925927</c:v>
                </c:pt>
                <c:pt idx="5090">
                  <c:v>0.54958333333333331</c:v>
                </c:pt>
                <c:pt idx="5091">
                  <c:v>0.54959490740740746</c:v>
                </c:pt>
                <c:pt idx="5092">
                  <c:v>0.5496064814814815</c:v>
                </c:pt>
                <c:pt idx="5093">
                  <c:v>0.54961805555555554</c:v>
                </c:pt>
                <c:pt idx="5094">
                  <c:v>0.54962962962962958</c:v>
                </c:pt>
                <c:pt idx="5095">
                  <c:v>0.54964120370370373</c:v>
                </c:pt>
                <c:pt idx="5096">
                  <c:v>0.54965277777777777</c:v>
                </c:pt>
                <c:pt idx="5097">
                  <c:v>0.54966435185185192</c:v>
                </c:pt>
                <c:pt idx="5098">
                  <c:v>0.54967592592592596</c:v>
                </c:pt>
                <c:pt idx="5099">
                  <c:v>0.5496875</c:v>
                </c:pt>
                <c:pt idx="5100">
                  <c:v>0.54969907407407403</c:v>
                </c:pt>
                <c:pt idx="5101">
                  <c:v>0.54971064814814818</c:v>
                </c:pt>
                <c:pt idx="5102">
                  <c:v>0.54972222222222222</c:v>
                </c:pt>
                <c:pt idx="5103">
                  <c:v>0.54973379629629626</c:v>
                </c:pt>
                <c:pt idx="5104">
                  <c:v>0.54974537037037041</c:v>
                </c:pt>
                <c:pt idx="5105">
                  <c:v>0.54975694444444445</c:v>
                </c:pt>
                <c:pt idx="5106">
                  <c:v>0.54976851851851849</c:v>
                </c:pt>
                <c:pt idx="5107">
                  <c:v>0.54978009259259253</c:v>
                </c:pt>
                <c:pt idx="5108">
                  <c:v>0.54979166666666668</c:v>
                </c:pt>
                <c:pt idx="5109">
                  <c:v>0.54980324074074072</c:v>
                </c:pt>
                <c:pt idx="5110">
                  <c:v>0.54981481481481487</c:v>
                </c:pt>
                <c:pt idx="5111">
                  <c:v>0.54982638888888891</c:v>
                </c:pt>
                <c:pt idx="5112">
                  <c:v>0.54983796296296295</c:v>
                </c:pt>
                <c:pt idx="5113">
                  <c:v>0.54984953703703698</c:v>
                </c:pt>
                <c:pt idx="5114">
                  <c:v>0.54986111111111113</c:v>
                </c:pt>
                <c:pt idx="5115">
                  <c:v>0.54987268518518517</c:v>
                </c:pt>
                <c:pt idx="5116">
                  <c:v>0.54988425925925932</c:v>
                </c:pt>
                <c:pt idx="5117">
                  <c:v>0.54989583333333336</c:v>
                </c:pt>
                <c:pt idx="5118">
                  <c:v>0.5499074074074074</c:v>
                </c:pt>
                <c:pt idx="5119">
                  <c:v>0.54991898148148144</c:v>
                </c:pt>
                <c:pt idx="5120">
                  <c:v>0.54993055555555559</c:v>
                </c:pt>
                <c:pt idx="5121">
                  <c:v>0.54994212962962963</c:v>
                </c:pt>
                <c:pt idx="5122">
                  <c:v>0.54995370370370367</c:v>
                </c:pt>
                <c:pt idx="5123">
                  <c:v>0.54996527777777782</c:v>
                </c:pt>
                <c:pt idx="5124">
                  <c:v>0.54997685185185186</c:v>
                </c:pt>
                <c:pt idx="5125">
                  <c:v>0.54998842592592589</c:v>
                </c:pt>
                <c:pt idx="5126">
                  <c:v>0.54999999999999993</c:v>
                </c:pt>
                <c:pt idx="5127">
                  <c:v>0.55001157407407408</c:v>
                </c:pt>
                <c:pt idx="5128">
                  <c:v>0.55002314814814812</c:v>
                </c:pt>
                <c:pt idx="5129">
                  <c:v>0.55003472222222227</c:v>
                </c:pt>
                <c:pt idx="5130">
                  <c:v>0.55004629629629631</c:v>
                </c:pt>
                <c:pt idx="5131">
                  <c:v>0.55005787037037035</c:v>
                </c:pt>
                <c:pt idx="5132">
                  <c:v>0.55006944444444439</c:v>
                </c:pt>
              </c:numCache>
            </c:numRef>
          </c:xVal>
          <c:yVal>
            <c:numRef>
              <c:f>Sheet1!$DY$2:$DY$5134</c:f>
              <c:numCache>
                <c:formatCode>General</c:formatCode>
                <c:ptCount val="5133"/>
                <c:pt idx="0">
                  <c:v>1.0609470000000001</c:v>
                </c:pt>
                <c:pt idx="1">
                  <c:v>1.0466009999999999</c:v>
                </c:pt>
                <c:pt idx="2">
                  <c:v>1.038403</c:v>
                </c:pt>
                <c:pt idx="3">
                  <c:v>1.181867</c:v>
                </c:pt>
                <c:pt idx="4">
                  <c:v>1.093739</c:v>
                </c:pt>
                <c:pt idx="5">
                  <c:v>1.118333</c:v>
                </c:pt>
                <c:pt idx="6">
                  <c:v>1.136779</c:v>
                </c:pt>
                <c:pt idx="7">
                  <c:v>1.0650459999999999</c:v>
                </c:pt>
                <c:pt idx="8">
                  <c:v>1.099888</c:v>
                </c:pt>
                <c:pt idx="9">
                  <c:v>1.0527489999999999</c:v>
                </c:pt>
                <c:pt idx="10">
                  <c:v>1.1224320000000001</c:v>
                </c:pt>
                <c:pt idx="11">
                  <c:v>1.1285810000000001</c:v>
                </c:pt>
                <c:pt idx="12">
                  <c:v>1.099888</c:v>
                </c:pt>
                <c:pt idx="13">
                  <c:v>1.067096</c:v>
                </c:pt>
                <c:pt idx="14">
                  <c:v>1.0363530000000001</c:v>
                </c:pt>
                <c:pt idx="15">
                  <c:v>0.95847300000000002</c:v>
                </c:pt>
                <c:pt idx="16">
                  <c:v>0.98921499999999996</c:v>
                </c:pt>
                <c:pt idx="17">
                  <c:v>0.96257199999999998</c:v>
                </c:pt>
                <c:pt idx="18">
                  <c:v>1.0158579999999999</c:v>
                </c:pt>
                <c:pt idx="19">
                  <c:v>1.0609470000000001</c:v>
                </c:pt>
                <c:pt idx="20">
                  <c:v>1.069145</c:v>
                </c:pt>
                <c:pt idx="21">
                  <c:v>0.94412600000000002</c:v>
                </c:pt>
                <c:pt idx="22">
                  <c:v>1.0466009999999999</c:v>
                </c:pt>
                <c:pt idx="23">
                  <c:v>1.019957</c:v>
                </c:pt>
                <c:pt idx="24">
                  <c:v>1.167521</c:v>
                </c:pt>
                <c:pt idx="25">
                  <c:v>1.1142339999999999</c:v>
                </c:pt>
                <c:pt idx="26">
                  <c:v>0.84370100000000003</c:v>
                </c:pt>
                <c:pt idx="27">
                  <c:v>1.1265309999999999</c:v>
                </c:pt>
                <c:pt idx="28">
                  <c:v>1.0527489999999999</c:v>
                </c:pt>
                <c:pt idx="29">
                  <c:v>1.16957</c:v>
                </c:pt>
                <c:pt idx="30">
                  <c:v>1.0486500000000001</c:v>
                </c:pt>
                <c:pt idx="31">
                  <c:v>1.069145</c:v>
                </c:pt>
                <c:pt idx="32">
                  <c:v>1.038403</c:v>
                </c:pt>
                <c:pt idx="33">
                  <c:v>1.0363530000000001</c:v>
                </c:pt>
                <c:pt idx="34">
                  <c:v>1.099888</c:v>
                </c:pt>
                <c:pt idx="35">
                  <c:v>1.032254</c:v>
                </c:pt>
                <c:pt idx="36">
                  <c:v>1.026106</c:v>
                </c:pt>
                <c:pt idx="37">
                  <c:v>1.079393</c:v>
                </c:pt>
                <c:pt idx="38">
                  <c:v>1.1839170000000001</c:v>
                </c:pt>
                <c:pt idx="39">
                  <c:v>1.237204</c:v>
                </c:pt>
                <c:pt idx="40">
                  <c:v>1.0978380000000001</c:v>
                </c:pt>
                <c:pt idx="41">
                  <c:v>1.1265309999999999</c:v>
                </c:pt>
                <c:pt idx="42">
                  <c:v>1.106036</c:v>
                </c:pt>
                <c:pt idx="43">
                  <c:v>1.005611</c:v>
                </c:pt>
                <c:pt idx="44">
                  <c:v>1.106036</c:v>
                </c:pt>
                <c:pt idx="45">
                  <c:v>0.97077000000000002</c:v>
                </c:pt>
                <c:pt idx="46">
                  <c:v>1.188016</c:v>
                </c:pt>
                <c:pt idx="47">
                  <c:v>1.056848</c:v>
                </c:pt>
                <c:pt idx="48">
                  <c:v>1.081442</c:v>
                </c:pt>
                <c:pt idx="49">
                  <c:v>1.149076</c:v>
                </c:pt>
                <c:pt idx="50">
                  <c:v>1.136779</c:v>
                </c:pt>
                <c:pt idx="51">
                  <c:v>1.1019369999999999</c:v>
                </c:pt>
                <c:pt idx="52">
                  <c:v>0.99126499999999995</c:v>
                </c:pt>
                <c:pt idx="53">
                  <c:v>1.1408780000000001</c:v>
                </c:pt>
                <c:pt idx="54">
                  <c:v>1.013809</c:v>
                </c:pt>
                <c:pt idx="55">
                  <c:v>1.075294</c:v>
                </c:pt>
                <c:pt idx="56">
                  <c:v>1.0834919999999999</c:v>
                </c:pt>
                <c:pt idx="57">
                  <c:v>1.0978380000000001</c:v>
                </c:pt>
                <c:pt idx="58">
                  <c:v>1.0588979999999999</c:v>
                </c:pt>
                <c:pt idx="59">
                  <c:v>1.075294</c:v>
                </c:pt>
                <c:pt idx="60">
                  <c:v>1.0855410000000001</c:v>
                </c:pt>
                <c:pt idx="61">
                  <c:v>1.0527489999999999</c:v>
                </c:pt>
                <c:pt idx="62">
                  <c:v>1.136779</c:v>
                </c:pt>
                <c:pt idx="63">
                  <c:v>1.099888</c:v>
                </c:pt>
                <c:pt idx="64">
                  <c:v>1.0773429999999999</c:v>
                </c:pt>
                <c:pt idx="65">
                  <c:v>0.94207700000000005</c:v>
                </c:pt>
                <c:pt idx="66">
                  <c:v>1.0343039999999999</c:v>
                </c:pt>
                <c:pt idx="67">
                  <c:v>1.1265309999999999</c:v>
                </c:pt>
                <c:pt idx="68">
                  <c:v>1.0486500000000001</c:v>
                </c:pt>
                <c:pt idx="69">
                  <c:v>1.0117590000000001</c:v>
                </c:pt>
                <c:pt idx="70">
                  <c:v>1.0404519999999999</c:v>
                </c:pt>
                <c:pt idx="71">
                  <c:v>1.0220070000000001</c:v>
                </c:pt>
                <c:pt idx="72">
                  <c:v>1.0978380000000001</c:v>
                </c:pt>
                <c:pt idx="73">
                  <c:v>1.093739</c:v>
                </c:pt>
                <c:pt idx="74">
                  <c:v>1.032254</c:v>
                </c:pt>
                <c:pt idx="75">
                  <c:v>1.112185</c:v>
                </c:pt>
                <c:pt idx="76">
                  <c:v>1.062997</c:v>
                </c:pt>
                <c:pt idx="77">
                  <c:v>1.1080859999999999</c:v>
                </c:pt>
                <c:pt idx="78">
                  <c:v>1.0507</c:v>
                </c:pt>
                <c:pt idx="79">
                  <c:v>1.0404519999999999</c:v>
                </c:pt>
                <c:pt idx="80">
                  <c:v>1.0609470000000001</c:v>
                </c:pt>
                <c:pt idx="81">
                  <c:v>1.00766</c:v>
                </c:pt>
                <c:pt idx="82">
                  <c:v>1.0404519999999999</c:v>
                </c:pt>
                <c:pt idx="83">
                  <c:v>0.99741299999999999</c:v>
                </c:pt>
                <c:pt idx="84">
                  <c:v>1.124482</c:v>
                </c:pt>
                <c:pt idx="85">
                  <c:v>1.056848</c:v>
                </c:pt>
                <c:pt idx="86">
                  <c:v>1.030205</c:v>
                </c:pt>
                <c:pt idx="87">
                  <c:v>1.118333</c:v>
                </c:pt>
                <c:pt idx="88">
                  <c:v>1.032254</c:v>
                </c:pt>
                <c:pt idx="89">
                  <c:v>1.0732440000000001</c:v>
                </c:pt>
                <c:pt idx="90">
                  <c:v>1.0978380000000001</c:v>
                </c:pt>
                <c:pt idx="91">
                  <c:v>1.0343039999999999</c:v>
                </c:pt>
                <c:pt idx="92">
                  <c:v>1.0527489999999999</c:v>
                </c:pt>
                <c:pt idx="93">
                  <c:v>1.1265309999999999</c:v>
                </c:pt>
                <c:pt idx="94">
                  <c:v>0.99946199999999996</c:v>
                </c:pt>
                <c:pt idx="95">
                  <c:v>1.1593230000000001</c:v>
                </c:pt>
                <c:pt idx="96">
                  <c:v>1.1224320000000001</c:v>
                </c:pt>
                <c:pt idx="97">
                  <c:v>1.044551</c:v>
                </c:pt>
                <c:pt idx="98">
                  <c:v>1.1039870000000001</c:v>
                </c:pt>
                <c:pt idx="99">
                  <c:v>1.0650459999999999</c:v>
                </c:pt>
                <c:pt idx="100">
                  <c:v>1.054799</c:v>
                </c:pt>
                <c:pt idx="101">
                  <c:v>1.1203829999999999</c:v>
                </c:pt>
                <c:pt idx="102">
                  <c:v>1.1593230000000001</c:v>
                </c:pt>
                <c:pt idx="103">
                  <c:v>1.0486500000000001</c:v>
                </c:pt>
                <c:pt idx="104">
                  <c:v>1.0220070000000001</c:v>
                </c:pt>
                <c:pt idx="105">
                  <c:v>1.069145</c:v>
                </c:pt>
                <c:pt idx="106">
                  <c:v>0.99946199999999996</c:v>
                </c:pt>
                <c:pt idx="107">
                  <c:v>1.013809</c:v>
                </c:pt>
                <c:pt idx="108">
                  <c:v>1.062997</c:v>
                </c:pt>
                <c:pt idx="109">
                  <c:v>1.151125</c:v>
                </c:pt>
                <c:pt idx="110">
                  <c:v>1.056848</c:v>
                </c:pt>
                <c:pt idx="111">
                  <c:v>1.044551</c:v>
                </c:pt>
                <c:pt idx="112">
                  <c:v>1.038403</c:v>
                </c:pt>
                <c:pt idx="113">
                  <c:v>1.1593230000000001</c:v>
                </c:pt>
                <c:pt idx="114">
                  <c:v>1.0834919999999999</c:v>
                </c:pt>
                <c:pt idx="115">
                  <c:v>1.087591</c:v>
                </c:pt>
                <c:pt idx="116">
                  <c:v>1.1224320000000001</c:v>
                </c:pt>
                <c:pt idx="117">
                  <c:v>1.075294</c:v>
                </c:pt>
                <c:pt idx="118">
                  <c:v>1.0896399999999999</c:v>
                </c:pt>
                <c:pt idx="119">
                  <c:v>1.042502</c:v>
                </c:pt>
                <c:pt idx="120">
                  <c:v>1.0404519999999999</c:v>
                </c:pt>
                <c:pt idx="121">
                  <c:v>1.038403</c:v>
                </c:pt>
                <c:pt idx="122">
                  <c:v>1.1777679999999999</c:v>
                </c:pt>
                <c:pt idx="123">
                  <c:v>1.206461</c:v>
                </c:pt>
                <c:pt idx="124">
                  <c:v>1.09169</c:v>
                </c:pt>
                <c:pt idx="125">
                  <c:v>1.030205</c:v>
                </c:pt>
                <c:pt idx="126">
                  <c:v>1.069145</c:v>
                </c:pt>
                <c:pt idx="127">
                  <c:v>0.98921499999999996</c:v>
                </c:pt>
                <c:pt idx="128">
                  <c:v>1.0466009999999999</c:v>
                </c:pt>
                <c:pt idx="129">
                  <c:v>1.0588979999999999</c:v>
                </c:pt>
                <c:pt idx="130">
                  <c:v>0.93387900000000001</c:v>
                </c:pt>
                <c:pt idx="131">
                  <c:v>1.0363530000000001</c:v>
                </c:pt>
                <c:pt idx="132">
                  <c:v>1.00766</c:v>
                </c:pt>
                <c:pt idx="133">
                  <c:v>1.0588979999999999</c:v>
                </c:pt>
                <c:pt idx="134">
                  <c:v>1.032254</c:v>
                </c:pt>
                <c:pt idx="135">
                  <c:v>1.09169</c:v>
                </c:pt>
                <c:pt idx="136">
                  <c:v>0.96872000000000003</c:v>
                </c:pt>
                <c:pt idx="137">
                  <c:v>1.181867</c:v>
                </c:pt>
                <c:pt idx="138">
                  <c:v>1.0609470000000001</c:v>
                </c:pt>
                <c:pt idx="139">
                  <c:v>1.062997</c:v>
                </c:pt>
                <c:pt idx="140">
                  <c:v>0.98716599999999999</c:v>
                </c:pt>
                <c:pt idx="141">
                  <c:v>1.001512</c:v>
                </c:pt>
                <c:pt idx="142">
                  <c:v>0.98921499999999996</c:v>
                </c:pt>
                <c:pt idx="143">
                  <c:v>1.044551</c:v>
                </c:pt>
                <c:pt idx="144">
                  <c:v>1.0773429999999999</c:v>
                </c:pt>
                <c:pt idx="145">
                  <c:v>1.030205</c:v>
                </c:pt>
                <c:pt idx="146">
                  <c:v>1.0097100000000001</c:v>
                </c:pt>
                <c:pt idx="147">
                  <c:v>1.229006</c:v>
                </c:pt>
                <c:pt idx="148">
                  <c:v>1.032254</c:v>
                </c:pt>
                <c:pt idx="149">
                  <c:v>0.98716599999999999</c:v>
                </c:pt>
                <c:pt idx="150">
                  <c:v>0.995363</c:v>
                </c:pt>
                <c:pt idx="151">
                  <c:v>0.99946199999999996</c:v>
                </c:pt>
                <c:pt idx="152">
                  <c:v>1.112185</c:v>
                </c:pt>
                <c:pt idx="153">
                  <c:v>0.97691799999999995</c:v>
                </c:pt>
                <c:pt idx="154">
                  <c:v>1.1654709999999999</c:v>
                </c:pt>
                <c:pt idx="155">
                  <c:v>1.093739</c:v>
                </c:pt>
                <c:pt idx="156">
                  <c:v>1.0466009999999999</c:v>
                </c:pt>
                <c:pt idx="157">
                  <c:v>0.98511599999999999</c:v>
                </c:pt>
                <c:pt idx="158">
                  <c:v>1.0711949999999999</c:v>
                </c:pt>
                <c:pt idx="159">
                  <c:v>0.98101700000000003</c:v>
                </c:pt>
                <c:pt idx="160">
                  <c:v>0.96052199999999999</c:v>
                </c:pt>
                <c:pt idx="161">
                  <c:v>1.1265309999999999</c:v>
                </c:pt>
                <c:pt idx="162">
                  <c:v>1.1203829999999999</c:v>
                </c:pt>
                <c:pt idx="163">
                  <c:v>1.0855410000000001</c:v>
                </c:pt>
                <c:pt idx="164">
                  <c:v>1.079393</c:v>
                </c:pt>
                <c:pt idx="165">
                  <c:v>1.062997</c:v>
                </c:pt>
                <c:pt idx="166">
                  <c:v>1.0343039999999999</c:v>
                </c:pt>
                <c:pt idx="167">
                  <c:v>1.1265309999999999</c:v>
                </c:pt>
                <c:pt idx="168">
                  <c:v>0.96872000000000003</c:v>
                </c:pt>
                <c:pt idx="169">
                  <c:v>1.112185</c:v>
                </c:pt>
                <c:pt idx="170">
                  <c:v>1.1162840000000001</c:v>
                </c:pt>
                <c:pt idx="171">
                  <c:v>1.1142339999999999</c:v>
                </c:pt>
                <c:pt idx="172">
                  <c:v>1.1142339999999999</c:v>
                </c:pt>
                <c:pt idx="173">
                  <c:v>1.0588979999999999</c:v>
                </c:pt>
                <c:pt idx="174">
                  <c:v>1.001512</c:v>
                </c:pt>
                <c:pt idx="175">
                  <c:v>0.995363</c:v>
                </c:pt>
                <c:pt idx="176">
                  <c:v>1.0117590000000001</c:v>
                </c:pt>
                <c:pt idx="177">
                  <c:v>1.038403</c:v>
                </c:pt>
                <c:pt idx="178">
                  <c:v>1.1039870000000001</c:v>
                </c:pt>
                <c:pt idx="179">
                  <c:v>1.062997</c:v>
                </c:pt>
                <c:pt idx="180">
                  <c:v>1.0097100000000001</c:v>
                </c:pt>
                <c:pt idx="181">
                  <c:v>1.038403</c:v>
                </c:pt>
                <c:pt idx="182">
                  <c:v>1.0486500000000001</c:v>
                </c:pt>
                <c:pt idx="183">
                  <c:v>1.149076</c:v>
                </c:pt>
                <c:pt idx="184">
                  <c:v>1.054799</c:v>
                </c:pt>
                <c:pt idx="185">
                  <c:v>1.0363530000000001</c:v>
                </c:pt>
                <c:pt idx="186">
                  <c:v>1.142927</c:v>
                </c:pt>
                <c:pt idx="187">
                  <c:v>1.13063</c:v>
                </c:pt>
                <c:pt idx="188">
                  <c:v>1.1080859999999999</c:v>
                </c:pt>
                <c:pt idx="189">
                  <c:v>1.093739</c:v>
                </c:pt>
                <c:pt idx="190">
                  <c:v>1.0732440000000001</c:v>
                </c:pt>
                <c:pt idx="191">
                  <c:v>0.96052199999999999</c:v>
                </c:pt>
                <c:pt idx="192">
                  <c:v>1.081442</c:v>
                </c:pt>
                <c:pt idx="193">
                  <c:v>1.056848</c:v>
                </c:pt>
                <c:pt idx="194">
                  <c:v>1.005611</c:v>
                </c:pt>
                <c:pt idx="195">
                  <c:v>0.97077000000000002</c:v>
                </c:pt>
                <c:pt idx="196">
                  <c:v>1.0650459999999999</c:v>
                </c:pt>
                <c:pt idx="197">
                  <c:v>1.081442</c:v>
                </c:pt>
                <c:pt idx="198">
                  <c:v>0.99331400000000003</c:v>
                </c:pt>
                <c:pt idx="199">
                  <c:v>0.99946199999999996</c:v>
                </c:pt>
                <c:pt idx="200">
                  <c:v>1.13063</c:v>
                </c:pt>
                <c:pt idx="201">
                  <c:v>1.0240560000000001</c:v>
                </c:pt>
                <c:pt idx="202">
                  <c:v>1.1080859999999999</c:v>
                </c:pt>
                <c:pt idx="203">
                  <c:v>1.124482</c:v>
                </c:pt>
                <c:pt idx="204">
                  <c:v>1.062997</c:v>
                </c:pt>
                <c:pt idx="205">
                  <c:v>1.081442</c:v>
                </c:pt>
                <c:pt idx="206">
                  <c:v>0.91953200000000002</c:v>
                </c:pt>
                <c:pt idx="207">
                  <c:v>1.038403</c:v>
                </c:pt>
                <c:pt idx="208">
                  <c:v>1.093739</c:v>
                </c:pt>
                <c:pt idx="209">
                  <c:v>1.2454019999999999</c:v>
                </c:pt>
                <c:pt idx="210">
                  <c:v>1.1224320000000001</c:v>
                </c:pt>
                <c:pt idx="211">
                  <c:v>0.96257199999999998</c:v>
                </c:pt>
                <c:pt idx="212">
                  <c:v>1.0732440000000001</c:v>
                </c:pt>
                <c:pt idx="213">
                  <c:v>1.054799</c:v>
                </c:pt>
                <c:pt idx="214">
                  <c:v>1.0486500000000001</c:v>
                </c:pt>
                <c:pt idx="215">
                  <c:v>0.95437399999999994</c:v>
                </c:pt>
                <c:pt idx="216">
                  <c:v>1.1019369999999999</c:v>
                </c:pt>
                <c:pt idx="217">
                  <c:v>1.030205</c:v>
                </c:pt>
                <c:pt idx="218">
                  <c:v>1.062997</c:v>
                </c:pt>
                <c:pt idx="219">
                  <c:v>1.0732440000000001</c:v>
                </c:pt>
                <c:pt idx="220">
                  <c:v>1.1347290000000001</c:v>
                </c:pt>
                <c:pt idx="221">
                  <c:v>1.067096</c:v>
                </c:pt>
                <c:pt idx="222">
                  <c:v>1.106036</c:v>
                </c:pt>
                <c:pt idx="223">
                  <c:v>1.001512</c:v>
                </c:pt>
                <c:pt idx="224">
                  <c:v>1.079393</c:v>
                </c:pt>
                <c:pt idx="225">
                  <c:v>1.0957889999999999</c:v>
                </c:pt>
                <c:pt idx="226">
                  <c:v>1.099888</c:v>
                </c:pt>
                <c:pt idx="227">
                  <c:v>1.1449769999999999</c:v>
                </c:pt>
                <c:pt idx="228">
                  <c:v>1.032254</c:v>
                </c:pt>
                <c:pt idx="229">
                  <c:v>0.85599800000000004</c:v>
                </c:pt>
                <c:pt idx="230">
                  <c:v>1.0732440000000001</c:v>
                </c:pt>
                <c:pt idx="231">
                  <c:v>1.054799</c:v>
                </c:pt>
                <c:pt idx="232">
                  <c:v>1.112185</c:v>
                </c:pt>
                <c:pt idx="233">
                  <c:v>1.099888</c:v>
                </c:pt>
                <c:pt idx="234">
                  <c:v>1.0527489999999999</c:v>
                </c:pt>
                <c:pt idx="235">
                  <c:v>1.00766</c:v>
                </c:pt>
                <c:pt idx="236">
                  <c:v>1.0588979999999999</c:v>
                </c:pt>
                <c:pt idx="237">
                  <c:v>1.0404519999999999</c:v>
                </c:pt>
                <c:pt idx="238">
                  <c:v>1.030205</c:v>
                </c:pt>
                <c:pt idx="239">
                  <c:v>1.0855410000000001</c:v>
                </c:pt>
                <c:pt idx="240">
                  <c:v>1.0486500000000001</c:v>
                </c:pt>
                <c:pt idx="241">
                  <c:v>1.0588979999999999</c:v>
                </c:pt>
                <c:pt idx="242">
                  <c:v>1.151125</c:v>
                </c:pt>
                <c:pt idx="243">
                  <c:v>1.0957889999999999</c:v>
                </c:pt>
                <c:pt idx="244">
                  <c:v>0.97896799999999995</c:v>
                </c:pt>
                <c:pt idx="245">
                  <c:v>1.056848</c:v>
                </c:pt>
                <c:pt idx="246">
                  <c:v>0.97281899999999999</c:v>
                </c:pt>
                <c:pt idx="247">
                  <c:v>1.0650459999999999</c:v>
                </c:pt>
                <c:pt idx="248">
                  <c:v>1.157273</c:v>
                </c:pt>
                <c:pt idx="249">
                  <c:v>1.106036</c:v>
                </c:pt>
                <c:pt idx="250">
                  <c:v>1.138828</c:v>
                </c:pt>
                <c:pt idx="251">
                  <c:v>1.0896399999999999</c:v>
                </c:pt>
                <c:pt idx="252">
                  <c:v>1.044551</c:v>
                </c:pt>
                <c:pt idx="253">
                  <c:v>1.09169</c:v>
                </c:pt>
                <c:pt idx="254">
                  <c:v>1.019957</c:v>
                </c:pt>
                <c:pt idx="255">
                  <c:v>1.038403</c:v>
                </c:pt>
                <c:pt idx="256">
                  <c:v>0.97691799999999995</c:v>
                </c:pt>
                <c:pt idx="257">
                  <c:v>1.0035609999999999</c:v>
                </c:pt>
                <c:pt idx="258">
                  <c:v>1.1142339999999999</c:v>
                </c:pt>
                <c:pt idx="259">
                  <c:v>1.0343039999999999</c:v>
                </c:pt>
                <c:pt idx="260">
                  <c:v>1.0220070000000001</c:v>
                </c:pt>
                <c:pt idx="261">
                  <c:v>1.013809</c:v>
                </c:pt>
                <c:pt idx="262">
                  <c:v>1.0486500000000001</c:v>
                </c:pt>
                <c:pt idx="263">
                  <c:v>1.0363530000000001</c:v>
                </c:pt>
                <c:pt idx="264">
                  <c:v>1.017908</c:v>
                </c:pt>
                <c:pt idx="265">
                  <c:v>1.042502</c:v>
                </c:pt>
                <c:pt idx="266">
                  <c:v>1.0240560000000001</c:v>
                </c:pt>
                <c:pt idx="267">
                  <c:v>1.0711949999999999</c:v>
                </c:pt>
                <c:pt idx="268">
                  <c:v>1.1859660000000001</c:v>
                </c:pt>
                <c:pt idx="269">
                  <c:v>1.0896399999999999</c:v>
                </c:pt>
                <c:pt idx="270">
                  <c:v>1.0404519999999999</c:v>
                </c:pt>
                <c:pt idx="271">
                  <c:v>1.0609470000000001</c:v>
                </c:pt>
                <c:pt idx="272">
                  <c:v>1.017908</c:v>
                </c:pt>
                <c:pt idx="273">
                  <c:v>1.1080859999999999</c:v>
                </c:pt>
                <c:pt idx="274">
                  <c:v>1.0896399999999999</c:v>
                </c:pt>
                <c:pt idx="275">
                  <c:v>1.1019369999999999</c:v>
                </c:pt>
                <c:pt idx="276">
                  <c:v>1.124482</c:v>
                </c:pt>
                <c:pt idx="277">
                  <c:v>0.98921499999999996</c:v>
                </c:pt>
                <c:pt idx="278">
                  <c:v>1.0363530000000001</c:v>
                </c:pt>
                <c:pt idx="279">
                  <c:v>1.001512</c:v>
                </c:pt>
                <c:pt idx="280">
                  <c:v>1.054799</c:v>
                </c:pt>
                <c:pt idx="281">
                  <c:v>1.056848</c:v>
                </c:pt>
                <c:pt idx="282">
                  <c:v>1.0527489999999999</c:v>
                </c:pt>
                <c:pt idx="283">
                  <c:v>1.067096</c:v>
                </c:pt>
                <c:pt idx="284">
                  <c:v>1.188016</c:v>
                </c:pt>
                <c:pt idx="285">
                  <c:v>1.099888</c:v>
                </c:pt>
                <c:pt idx="286">
                  <c:v>1.0834919999999999</c:v>
                </c:pt>
                <c:pt idx="287">
                  <c:v>1.1347290000000001</c:v>
                </c:pt>
                <c:pt idx="288">
                  <c:v>1.112185</c:v>
                </c:pt>
                <c:pt idx="289">
                  <c:v>1.1101350000000001</c:v>
                </c:pt>
                <c:pt idx="290">
                  <c:v>1.118333</c:v>
                </c:pt>
                <c:pt idx="291">
                  <c:v>1.056848</c:v>
                </c:pt>
                <c:pt idx="292">
                  <c:v>1.0240560000000001</c:v>
                </c:pt>
                <c:pt idx="293">
                  <c:v>1.054799</c:v>
                </c:pt>
                <c:pt idx="294">
                  <c:v>1.0773429999999999</c:v>
                </c:pt>
                <c:pt idx="295">
                  <c:v>1.0527489999999999</c:v>
                </c:pt>
                <c:pt idx="296">
                  <c:v>1.054799</c:v>
                </c:pt>
                <c:pt idx="297">
                  <c:v>1.0486500000000001</c:v>
                </c:pt>
                <c:pt idx="298">
                  <c:v>1.0896399999999999</c:v>
                </c:pt>
                <c:pt idx="299">
                  <c:v>1.118333</c:v>
                </c:pt>
                <c:pt idx="300">
                  <c:v>1.0035609999999999</c:v>
                </c:pt>
                <c:pt idx="301">
                  <c:v>1.044551</c:v>
                </c:pt>
                <c:pt idx="302">
                  <c:v>1.0363530000000001</c:v>
                </c:pt>
                <c:pt idx="303">
                  <c:v>1.0896399999999999</c:v>
                </c:pt>
                <c:pt idx="304">
                  <c:v>1.042502</c:v>
                </c:pt>
                <c:pt idx="305">
                  <c:v>1.167521</c:v>
                </c:pt>
                <c:pt idx="306">
                  <c:v>1.019957</c:v>
                </c:pt>
                <c:pt idx="307">
                  <c:v>1.1101350000000001</c:v>
                </c:pt>
                <c:pt idx="308">
                  <c:v>1.030205</c:v>
                </c:pt>
                <c:pt idx="309">
                  <c:v>1.042502</c:v>
                </c:pt>
                <c:pt idx="310">
                  <c:v>1.0527489999999999</c:v>
                </c:pt>
                <c:pt idx="311">
                  <c:v>1.0220070000000001</c:v>
                </c:pt>
                <c:pt idx="312">
                  <c:v>1.1285810000000001</c:v>
                </c:pt>
                <c:pt idx="313">
                  <c:v>1.079393</c:v>
                </c:pt>
                <c:pt idx="314">
                  <c:v>1.0281549999999999</c:v>
                </c:pt>
                <c:pt idx="315">
                  <c:v>0.96257199999999998</c:v>
                </c:pt>
                <c:pt idx="316">
                  <c:v>1.1716200000000001</c:v>
                </c:pt>
                <c:pt idx="317">
                  <c:v>1.0527489999999999</c:v>
                </c:pt>
                <c:pt idx="318">
                  <c:v>1.079393</c:v>
                </c:pt>
                <c:pt idx="319">
                  <c:v>1.0732440000000001</c:v>
                </c:pt>
                <c:pt idx="320">
                  <c:v>1.1347290000000001</c:v>
                </c:pt>
                <c:pt idx="321">
                  <c:v>1.106036</c:v>
                </c:pt>
                <c:pt idx="322">
                  <c:v>1.0097100000000001</c:v>
                </c:pt>
                <c:pt idx="323">
                  <c:v>1.0732440000000001</c:v>
                </c:pt>
                <c:pt idx="324">
                  <c:v>1.0711949999999999</c:v>
                </c:pt>
                <c:pt idx="325">
                  <c:v>1.0158579999999999</c:v>
                </c:pt>
                <c:pt idx="326">
                  <c:v>1.038403</c:v>
                </c:pt>
                <c:pt idx="327">
                  <c:v>1.1162840000000001</c:v>
                </c:pt>
                <c:pt idx="328">
                  <c:v>1.1593230000000001</c:v>
                </c:pt>
                <c:pt idx="329">
                  <c:v>1.062997</c:v>
                </c:pt>
                <c:pt idx="330">
                  <c:v>1.1019369999999999</c:v>
                </c:pt>
                <c:pt idx="331">
                  <c:v>1.1039870000000001</c:v>
                </c:pt>
                <c:pt idx="332">
                  <c:v>1.0035609999999999</c:v>
                </c:pt>
                <c:pt idx="333">
                  <c:v>0.98716599999999999</c:v>
                </c:pt>
                <c:pt idx="334">
                  <c:v>0.98716599999999999</c:v>
                </c:pt>
                <c:pt idx="335">
                  <c:v>1.0896399999999999</c:v>
                </c:pt>
                <c:pt idx="336">
                  <c:v>1.0466009999999999</c:v>
                </c:pt>
                <c:pt idx="337">
                  <c:v>1.067096</c:v>
                </c:pt>
                <c:pt idx="338">
                  <c:v>1.0588979999999999</c:v>
                </c:pt>
                <c:pt idx="339">
                  <c:v>1.017908</c:v>
                </c:pt>
                <c:pt idx="340">
                  <c:v>1.0158579999999999</c:v>
                </c:pt>
                <c:pt idx="341">
                  <c:v>1.044551</c:v>
                </c:pt>
                <c:pt idx="342">
                  <c:v>1.1019369999999999</c:v>
                </c:pt>
                <c:pt idx="343">
                  <c:v>1.067096</c:v>
                </c:pt>
                <c:pt idx="344">
                  <c:v>1.0957889999999999</c:v>
                </c:pt>
                <c:pt idx="345">
                  <c:v>1.2392529999999999</c:v>
                </c:pt>
                <c:pt idx="346">
                  <c:v>1.054799</c:v>
                </c:pt>
                <c:pt idx="347">
                  <c:v>0.98101700000000003</c:v>
                </c:pt>
                <c:pt idx="348">
                  <c:v>0.99126499999999995</c:v>
                </c:pt>
                <c:pt idx="349">
                  <c:v>1.0732440000000001</c:v>
                </c:pt>
                <c:pt idx="350">
                  <c:v>1.1142339999999999</c:v>
                </c:pt>
                <c:pt idx="351">
                  <c:v>1.0507</c:v>
                </c:pt>
                <c:pt idx="352">
                  <c:v>1.0855410000000001</c:v>
                </c:pt>
                <c:pt idx="353">
                  <c:v>1.0896399999999999</c:v>
                </c:pt>
                <c:pt idx="354">
                  <c:v>1.067096</c:v>
                </c:pt>
                <c:pt idx="355">
                  <c:v>1.09169</c:v>
                </c:pt>
                <c:pt idx="356">
                  <c:v>1.0404519999999999</c:v>
                </c:pt>
                <c:pt idx="357">
                  <c:v>0.96667099999999995</c:v>
                </c:pt>
                <c:pt idx="358">
                  <c:v>1.054799</c:v>
                </c:pt>
                <c:pt idx="359">
                  <c:v>1.0773429999999999</c:v>
                </c:pt>
                <c:pt idx="360">
                  <c:v>1.001512</c:v>
                </c:pt>
                <c:pt idx="361">
                  <c:v>0.98921499999999996</c:v>
                </c:pt>
                <c:pt idx="362">
                  <c:v>1.0711949999999999</c:v>
                </c:pt>
                <c:pt idx="363">
                  <c:v>1.026106</c:v>
                </c:pt>
                <c:pt idx="364">
                  <c:v>1.067096</c:v>
                </c:pt>
                <c:pt idx="365">
                  <c:v>1.001512</c:v>
                </c:pt>
                <c:pt idx="366">
                  <c:v>1.1080859999999999</c:v>
                </c:pt>
                <c:pt idx="367">
                  <c:v>1.067096</c:v>
                </c:pt>
                <c:pt idx="368">
                  <c:v>1.054799</c:v>
                </c:pt>
                <c:pt idx="369">
                  <c:v>1.1162840000000001</c:v>
                </c:pt>
                <c:pt idx="370">
                  <c:v>0.97691799999999995</c:v>
                </c:pt>
                <c:pt idx="371">
                  <c:v>1.0650459999999999</c:v>
                </c:pt>
                <c:pt idx="372">
                  <c:v>1.0281549999999999</c:v>
                </c:pt>
                <c:pt idx="373">
                  <c:v>1.157273</c:v>
                </c:pt>
                <c:pt idx="374">
                  <c:v>1.0957889999999999</c:v>
                </c:pt>
                <c:pt idx="375">
                  <c:v>1.067096</c:v>
                </c:pt>
                <c:pt idx="376">
                  <c:v>0.98716599999999999</c:v>
                </c:pt>
                <c:pt idx="377">
                  <c:v>0.91543300000000005</c:v>
                </c:pt>
                <c:pt idx="378">
                  <c:v>1.0486500000000001</c:v>
                </c:pt>
                <c:pt idx="379">
                  <c:v>1.1162840000000001</c:v>
                </c:pt>
                <c:pt idx="380">
                  <c:v>1.1613720000000001</c:v>
                </c:pt>
                <c:pt idx="381">
                  <c:v>1.0732440000000001</c:v>
                </c:pt>
                <c:pt idx="382">
                  <c:v>1.1408780000000001</c:v>
                </c:pt>
                <c:pt idx="383">
                  <c:v>1.069145</c:v>
                </c:pt>
                <c:pt idx="384">
                  <c:v>1.056848</c:v>
                </c:pt>
                <c:pt idx="385">
                  <c:v>1.030205</c:v>
                </c:pt>
                <c:pt idx="386">
                  <c:v>1.1900649999999999</c:v>
                </c:pt>
                <c:pt idx="387">
                  <c:v>1.1162840000000001</c:v>
                </c:pt>
                <c:pt idx="388">
                  <c:v>0.99331400000000003</c:v>
                </c:pt>
                <c:pt idx="389">
                  <c:v>1.032254</c:v>
                </c:pt>
                <c:pt idx="390">
                  <c:v>1.13063</c:v>
                </c:pt>
                <c:pt idx="391">
                  <c:v>1.1777679999999999</c:v>
                </c:pt>
                <c:pt idx="392">
                  <c:v>1.026106</c:v>
                </c:pt>
                <c:pt idx="393">
                  <c:v>1.112185</c:v>
                </c:pt>
                <c:pt idx="394">
                  <c:v>1.0486500000000001</c:v>
                </c:pt>
                <c:pt idx="395">
                  <c:v>1.1326799999999999</c:v>
                </c:pt>
                <c:pt idx="396">
                  <c:v>1.0957889999999999</c:v>
                </c:pt>
                <c:pt idx="397">
                  <c:v>1.0855410000000001</c:v>
                </c:pt>
                <c:pt idx="398">
                  <c:v>0.995363</c:v>
                </c:pt>
                <c:pt idx="399">
                  <c:v>1.087591</c:v>
                </c:pt>
                <c:pt idx="400">
                  <c:v>1.017908</c:v>
                </c:pt>
                <c:pt idx="401">
                  <c:v>1.1265309999999999</c:v>
                </c:pt>
                <c:pt idx="402">
                  <c:v>1.1654709999999999</c:v>
                </c:pt>
                <c:pt idx="403">
                  <c:v>1.032254</c:v>
                </c:pt>
                <c:pt idx="404">
                  <c:v>1.106036</c:v>
                </c:pt>
                <c:pt idx="405">
                  <c:v>1.1347290000000001</c:v>
                </c:pt>
                <c:pt idx="406">
                  <c:v>1.0609470000000001</c:v>
                </c:pt>
                <c:pt idx="407">
                  <c:v>1.0486500000000001</c:v>
                </c:pt>
                <c:pt idx="408">
                  <c:v>1.1347290000000001</c:v>
                </c:pt>
                <c:pt idx="409">
                  <c:v>1.062997</c:v>
                </c:pt>
                <c:pt idx="410">
                  <c:v>1.0404519999999999</c:v>
                </c:pt>
                <c:pt idx="411">
                  <c:v>1.075294</c:v>
                </c:pt>
                <c:pt idx="412">
                  <c:v>1.038403</c:v>
                </c:pt>
                <c:pt idx="413">
                  <c:v>0.98306700000000002</c:v>
                </c:pt>
                <c:pt idx="414">
                  <c:v>1.0896399999999999</c:v>
                </c:pt>
                <c:pt idx="415">
                  <c:v>1.081442</c:v>
                </c:pt>
                <c:pt idx="416">
                  <c:v>1.1347290000000001</c:v>
                </c:pt>
                <c:pt idx="417">
                  <c:v>1.069145</c:v>
                </c:pt>
                <c:pt idx="418">
                  <c:v>1.017908</c:v>
                </c:pt>
                <c:pt idx="419">
                  <c:v>1.062997</c:v>
                </c:pt>
                <c:pt idx="420">
                  <c:v>1.0711949999999999</c:v>
                </c:pt>
                <c:pt idx="421">
                  <c:v>1.042502</c:v>
                </c:pt>
                <c:pt idx="422">
                  <c:v>1.017908</c:v>
                </c:pt>
                <c:pt idx="423">
                  <c:v>1.1470260000000001</c:v>
                </c:pt>
                <c:pt idx="424">
                  <c:v>1.179818</c:v>
                </c:pt>
                <c:pt idx="425">
                  <c:v>1.0732440000000001</c:v>
                </c:pt>
                <c:pt idx="426">
                  <c:v>1.017908</c:v>
                </c:pt>
                <c:pt idx="427">
                  <c:v>0.94002699999999995</c:v>
                </c:pt>
                <c:pt idx="428">
                  <c:v>1.075294</c:v>
                </c:pt>
                <c:pt idx="429">
                  <c:v>1.09169</c:v>
                </c:pt>
                <c:pt idx="430">
                  <c:v>1.0507</c:v>
                </c:pt>
                <c:pt idx="431">
                  <c:v>1.167521</c:v>
                </c:pt>
                <c:pt idx="432">
                  <c:v>0.97486899999999999</c:v>
                </c:pt>
                <c:pt idx="433">
                  <c:v>1.0834919999999999</c:v>
                </c:pt>
                <c:pt idx="434">
                  <c:v>1.062997</c:v>
                </c:pt>
                <c:pt idx="435">
                  <c:v>1.001512</c:v>
                </c:pt>
                <c:pt idx="436">
                  <c:v>1.0117590000000001</c:v>
                </c:pt>
                <c:pt idx="437">
                  <c:v>0.99946199999999996</c:v>
                </c:pt>
                <c:pt idx="438">
                  <c:v>1.0588979999999999</c:v>
                </c:pt>
                <c:pt idx="439">
                  <c:v>1.1142339999999999</c:v>
                </c:pt>
                <c:pt idx="440">
                  <c:v>1.1162840000000001</c:v>
                </c:pt>
                <c:pt idx="441">
                  <c:v>1.0363530000000001</c:v>
                </c:pt>
                <c:pt idx="442">
                  <c:v>1.075294</c:v>
                </c:pt>
                <c:pt idx="443">
                  <c:v>1.0650459999999999</c:v>
                </c:pt>
                <c:pt idx="444">
                  <c:v>1.081442</c:v>
                </c:pt>
                <c:pt idx="445">
                  <c:v>1.0609470000000001</c:v>
                </c:pt>
                <c:pt idx="446">
                  <c:v>1.1224320000000001</c:v>
                </c:pt>
                <c:pt idx="447">
                  <c:v>1.013809</c:v>
                </c:pt>
                <c:pt idx="448">
                  <c:v>0.99946199999999996</c:v>
                </c:pt>
                <c:pt idx="449">
                  <c:v>1.0466009999999999</c:v>
                </c:pt>
                <c:pt idx="450">
                  <c:v>0.94822499999999998</c:v>
                </c:pt>
                <c:pt idx="451">
                  <c:v>1.0466009999999999</c:v>
                </c:pt>
                <c:pt idx="452">
                  <c:v>1.1736690000000001</c:v>
                </c:pt>
                <c:pt idx="453">
                  <c:v>0.95232399999999995</c:v>
                </c:pt>
                <c:pt idx="454">
                  <c:v>1.0404519999999999</c:v>
                </c:pt>
                <c:pt idx="455">
                  <c:v>1.0343039999999999</c:v>
                </c:pt>
                <c:pt idx="456">
                  <c:v>1.1039870000000001</c:v>
                </c:pt>
                <c:pt idx="457">
                  <c:v>1.1162840000000001</c:v>
                </c:pt>
                <c:pt idx="458">
                  <c:v>0.96462099999999995</c:v>
                </c:pt>
                <c:pt idx="459">
                  <c:v>1.1142339999999999</c:v>
                </c:pt>
                <c:pt idx="460">
                  <c:v>1.032254</c:v>
                </c:pt>
                <c:pt idx="461">
                  <c:v>1.026106</c:v>
                </c:pt>
                <c:pt idx="462">
                  <c:v>1.0834919999999999</c:v>
                </c:pt>
                <c:pt idx="463">
                  <c:v>1.0097100000000001</c:v>
                </c:pt>
                <c:pt idx="464">
                  <c:v>1.087591</c:v>
                </c:pt>
                <c:pt idx="465">
                  <c:v>1.099888</c:v>
                </c:pt>
                <c:pt idx="466">
                  <c:v>1.1039870000000001</c:v>
                </c:pt>
                <c:pt idx="467">
                  <c:v>1.112185</c:v>
                </c:pt>
                <c:pt idx="468">
                  <c:v>1.0240560000000001</c:v>
                </c:pt>
                <c:pt idx="469">
                  <c:v>1.0588979999999999</c:v>
                </c:pt>
                <c:pt idx="470">
                  <c:v>1.1142339999999999</c:v>
                </c:pt>
                <c:pt idx="471">
                  <c:v>1.0588979999999999</c:v>
                </c:pt>
                <c:pt idx="472">
                  <c:v>1.136779</c:v>
                </c:pt>
                <c:pt idx="473">
                  <c:v>1.044551</c:v>
                </c:pt>
                <c:pt idx="474">
                  <c:v>1.0896399999999999</c:v>
                </c:pt>
                <c:pt idx="475">
                  <c:v>1.0097100000000001</c:v>
                </c:pt>
                <c:pt idx="476">
                  <c:v>1.0404519999999999</c:v>
                </c:pt>
                <c:pt idx="477">
                  <c:v>1.1265309999999999</c:v>
                </c:pt>
                <c:pt idx="478">
                  <c:v>1.1613720000000001</c:v>
                </c:pt>
                <c:pt idx="479">
                  <c:v>1.0588979999999999</c:v>
                </c:pt>
                <c:pt idx="480">
                  <c:v>1.0773429999999999</c:v>
                </c:pt>
                <c:pt idx="481">
                  <c:v>1.081442</c:v>
                </c:pt>
                <c:pt idx="482">
                  <c:v>1.032254</c:v>
                </c:pt>
                <c:pt idx="483">
                  <c:v>1.0978380000000001</c:v>
                </c:pt>
                <c:pt idx="484">
                  <c:v>1.1039870000000001</c:v>
                </c:pt>
                <c:pt idx="485">
                  <c:v>0.96052199999999999</c:v>
                </c:pt>
                <c:pt idx="486">
                  <c:v>1.112185</c:v>
                </c:pt>
                <c:pt idx="487">
                  <c:v>1.062997</c:v>
                </c:pt>
                <c:pt idx="488">
                  <c:v>1.067096</c:v>
                </c:pt>
                <c:pt idx="489">
                  <c:v>1.032254</c:v>
                </c:pt>
                <c:pt idx="490">
                  <c:v>1.026106</c:v>
                </c:pt>
                <c:pt idx="491">
                  <c:v>1.042502</c:v>
                </c:pt>
                <c:pt idx="492">
                  <c:v>1.005611</c:v>
                </c:pt>
                <c:pt idx="493">
                  <c:v>1.149076</c:v>
                </c:pt>
                <c:pt idx="494">
                  <c:v>1.0343039999999999</c:v>
                </c:pt>
                <c:pt idx="495">
                  <c:v>1.2085109999999999</c:v>
                </c:pt>
                <c:pt idx="496">
                  <c:v>1.030205</c:v>
                </c:pt>
                <c:pt idx="497">
                  <c:v>1.081442</c:v>
                </c:pt>
                <c:pt idx="498">
                  <c:v>1.138828</c:v>
                </c:pt>
                <c:pt idx="499">
                  <c:v>1.155224</c:v>
                </c:pt>
                <c:pt idx="500">
                  <c:v>1.1203829999999999</c:v>
                </c:pt>
                <c:pt idx="501">
                  <c:v>1.0711949999999999</c:v>
                </c:pt>
                <c:pt idx="502">
                  <c:v>1.1019369999999999</c:v>
                </c:pt>
                <c:pt idx="503">
                  <c:v>1.0343039999999999</c:v>
                </c:pt>
                <c:pt idx="504">
                  <c:v>1.1039870000000001</c:v>
                </c:pt>
                <c:pt idx="505">
                  <c:v>1.118333</c:v>
                </c:pt>
                <c:pt idx="506">
                  <c:v>1.069145</c:v>
                </c:pt>
                <c:pt idx="507">
                  <c:v>1.0404519999999999</c:v>
                </c:pt>
                <c:pt idx="508">
                  <c:v>1.2576989999999999</c:v>
                </c:pt>
                <c:pt idx="509">
                  <c:v>1.1347290000000001</c:v>
                </c:pt>
                <c:pt idx="510">
                  <c:v>1.0711949999999999</c:v>
                </c:pt>
                <c:pt idx="511">
                  <c:v>1.1101350000000001</c:v>
                </c:pt>
                <c:pt idx="512">
                  <c:v>0.98306700000000002</c:v>
                </c:pt>
                <c:pt idx="513">
                  <c:v>1.0035609999999999</c:v>
                </c:pt>
                <c:pt idx="514">
                  <c:v>1.0834919999999999</c:v>
                </c:pt>
                <c:pt idx="515">
                  <c:v>1.0466009999999999</c:v>
                </c:pt>
                <c:pt idx="516">
                  <c:v>1.0896399999999999</c:v>
                </c:pt>
                <c:pt idx="517">
                  <c:v>1.093739</c:v>
                </c:pt>
                <c:pt idx="518">
                  <c:v>1.0588979999999999</c:v>
                </c:pt>
                <c:pt idx="519">
                  <c:v>1.0486500000000001</c:v>
                </c:pt>
                <c:pt idx="520">
                  <c:v>1.0957889999999999</c:v>
                </c:pt>
                <c:pt idx="521">
                  <c:v>1.106036</c:v>
                </c:pt>
                <c:pt idx="522">
                  <c:v>1.0732440000000001</c:v>
                </c:pt>
                <c:pt idx="523">
                  <c:v>1.017908</c:v>
                </c:pt>
                <c:pt idx="524">
                  <c:v>1.0097100000000001</c:v>
                </c:pt>
                <c:pt idx="525">
                  <c:v>1.1326799999999999</c:v>
                </c:pt>
                <c:pt idx="526">
                  <c:v>0.88673999999999997</c:v>
                </c:pt>
                <c:pt idx="527">
                  <c:v>1.1613720000000001</c:v>
                </c:pt>
                <c:pt idx="528">
                  <c:v>1.0588979999999999</c:v>
                </c:pt>
                <c:pt idx="529">
                  <c:v>1.013809</c:v>
                </c:pt>
                <c:pt idx="530">
                  <c:v>1.0117590000000001</c:v>
                </c:pt>
                <c:pt idx="531">
                  <c:v>1.136779</c:v>
                </c:pt>
                <c:pt idx="532">
                  <c:v>1.0404519999999999</c:v>
                </c:pt>
                <c:pt idx="533">
                  <c:v>1.019957</c:v>
                </c:pt>
                <c:pt idx="534">
                  <c:v>1.079393</c:v>
                </c:pt>
                <c:pt idx="535">
                  <c:v>1.0732440000000001</c:v>
                </c:pt>
                <c:pt idx="536">
                  <c:v>1.0609470000000001</c:v>
                </c:pt>
                <c:pt idx="537">
                  <c:v>1.1347290000000001</c:v>
                </c:pt>
                <c:pt idx="538">
                  <c:v>1.0097100000000001</c:v>
                </c:pt>
                <c:pt idx="539">
                  <c:v>1.138828</c:v>
                </c:pt>
                <c:pt idx="540">
                  <c:v>1.0588979999999999</c:v>
                </c:pt>
                <c:pt idx="541">
                  <c:v>1.030205</c:v>
                </c:pt>
                <c:pt idx="542">
                  <c:v>1.1408780000000001</c:v>
                </c:pt>
                <c:pt idx="543">
                  <c:v>1.138828</c:v>
                </c:pt>
                <c:pt idx="544">
                  <c:v>0.995363</c:v>
                </c:pt>
                <c:pt idx="545">
                  <c:v>1.0527489999999999</c:v>
                </c:pt>
                <c:pt idx="546">
                  <c:v>1.032254</c:v>
                </c:pt>
                <c:pt idx="547">
                  <c:v>1.026106</c:v>
                </c:pt>
                <c:pt idx="548">
                  <c:v>1.0609470000000001</c:v>
                </c:pt>
                <c:pt idx="549">
                  <c:v>1.0978380000000001</c:v>
                </c:pt>
                <c:pt idx="550">
                  <c:v>1.142927</c:v>
                </c:pt>
                <c:pt idx="551">
                  <c:v>1.075294</c:v>
                </c:pt>
                <c:pt idx="552">
                  <c:v>1.0527489999999999</c:v>
                </c:pt>
                <c:pt idx="553">
                  <c:v>1.0650459999999999</c:v>
                </c:pt>
                <c:pt idx="554">
                  <c:v>1.0117590000000001</c:v>
                </c:pt>
                <c:pt idx="555">
                  <c:v>1.032254</c:v>
                </c:pt>
                <c:pt idx="556">
                  <c:v>1.079393</c:v>
                </c:pt>
                <c:pt idx="557">
                  <c:v>1.062997</c:v>
                </c:pt>
                <c:pt idx="558">
                  <c:v>0.93797799999999998</c:v>
                </c:pt>
                <c:pt idx="559">
                  <c:v>1.1285810000000001</c:v>
                </c:pt>
                <c:pt idx="560">
                  <c:v>1.0343039999999999</c:v>
                </c:pt>
                <c:pt idx="561">
                  <c:v>1.2023619999999999</c:v>
                </c:pt>
                <c:pt idx="562">
                  <c:v>1.056848</c:v>
                </c:pt>
                <c:pt idx="563">
                  <c:v>1.1019369999999999</c:v>
                </c:pt>
                <c:pt idx="564">
                  <c:v>0.98306700000000002</c:v>
                </c:pt>
                <c:pt idx="565">
                  <c:v>1.093739</c:v>
                </c:pt>
                <c:pt idx="566">
                  <c:v>1.0650459999999999</c:v>
                </c:pt>
                <c:pt idx="567">
                  <c:v>1.118333</c:v>
                </c:pt>
                <c:pt idx="568">
                  <c:v>1.062997</c:v>
                </c:pt>
                <c:pt idx="569">
                  <c:v>1.138828</c:v>
                </c:pt>
                <c:pt idx="570">
                  <c:v>1.1101350000000001</c:v>
                </c:pt>
                <c:pt idx="571">
                  <c:v>1.1470260000000001</c:v>
                </c:pt>
                <c:pt idx="572">
                  <c:v>1.118333</c:v>
                </c:pt>
                <c:pt idx="573">
                  <c:v>1.124482</c:v>
                </c:pt>
                <c:pt idx="574">
                  <c:v>1.042502</c:v>
                </c:pt>
                <c:pt idx="575">
                  <c:v>1.0609470000000001</c:v>
                </c:pt>
                <c:pt idx="576">
                  <c:v>1.032254</c:v>
                </c:pt>
                <c:pt idx="577">
                  <c:v>1.038403</c:v>
                </c:pt>
                <c:pt idx="578">
                  <c:v>1.0527489999999999</c:v>
                </c:pt>
                <c:pt idx="579">
                  <c:v>1.0117590000000001</c:v>
                </c:pt>
                <c:pt idx="580">
                  <c:v>0.96462099999999995</c:v>
                </c:pt>
                <c:pt idx="581">
                  <c:v>1.054799</c:v>
                </c:pt>
                <c:pt idx="582">
                  <c:v>1.081442</c:v>
                </c:pt>
                <c:pt idx="583">
                  <c:v>1.1039870000000001</c:v>
                </c:pt>
                <c:pt idx="584">
                  <c:v>1.151125</c:v>
                </c:pt>
                <c:pt idx="585">
                  <c:v>1.0507</c:v>
                </c:pt>
                <c:pt idx="586">
                  <c:v>0.98306700000000002</c:v>
                </c:pt>
                <c:pt idx="587">
                  <c:v>0.98716599999999999</c:v>
                </c:pt>
                <c:pt idx="588">
                  <c:v>0.96462099999999995</c:v>
                </c:pt>
                <c:pt idx="589">
                  <c:v>1.079393</c:v>
                </c:pt>
                <c:pt idx="590">
                  <c:v>0.99741299999999999</c:v>
                </c:pt>
                <c:pt idx="591">
                  <c:v>0.98306700000000002</c:v>
                </c:pt>
                <c:pt idx="592">
                  <c:v>1.038403</c:v>
                </c:pt>
                <c:pt idx="593">
                  <c:v>0.99126499999999995</c:v>
                </c:pt>
                <c:pt idx="594">
                  <c:v>0.99946199999999996</c:v>
                </c:pt>
                <c:pt idx="595">
                  <c:v>1.0527489999999999</c:v>
                </c:pt>
                <c:pt idx="596">
                  <c:v>1.167521</c:v>
                </c:pt>
                <c:pt idx="597">
                  <c:v>1.0363530000000001</c:v>
                </c:pt>
                <c:pt idx="598">
                  <c:v>1.1531750000000001</c:v>
                </c:pt>
                <c:pt idx="599">
                  <c:v>1.038403</c:v>
                </c:pt>
                <c:pt idx="600">
                  <c:v>1.1101350000000001</c:v>
                </c:pt>
                <c:pt idx="601">
                  <c:v>1.054799</c:v>
                </c:pt>
                <c:pt idx="602">
                  <c:v>1.0834919999999999</c:v>
                </c:pt>
                <c:pt idx="603">
                  <c:v>1.0404519999999999</c:v>
                </c:pt>
                <c:pt idx="604">
                  <c:v>1.0855410000000001</c:v>
                </c:pt>
                <c:pt idx="605">
                  <c:v>1.0466009999999999</c:v>
                </c:pt>
                <c:pt idx="606">
                  <c:v>1.0609470000000001</c:v>
                </c:pt>
                <c:pt idx="607">
                  <c:v>1.0363530000000001</c:v>
                </c:pt>
                <c:pt idx="608">
                  <c:v>1.1531750000000001</c:v>
                </c:pt>
                <c:pt idx="609">
                  <c:v>1.09169</c:v>
                </c:pt>
                <c:pt idx="610">
                  <c:v>1.099888</c:v>
                </c:pt>
                <c:pt idx="611">
                  <c:v>0.98921499999999996</c:v>
                </c:pt>
                <c:pt idx="612">
                  <c:v>1.0486500000000001</c:v>
                </c:pt>
                <c:pt idx="613">
                  <c:v>0.96462099999999995</c:v>
                </c:pt>
                <c:pt idx="614">
                  <c:v>1.136779</c:v>
                </c:pt>
                <c:pt idx="615">
                  <c:v>1.0097100000000001</c:v>
                </c:pt>
                <c:pt idx="616">
                  <c:v>1.032254</c:v>
                </c:pt>
                <c:pt idx="617">
                  <c:v>1.081442</c:v>
                </c:pt>
                <c:pt idx="618">
                  <c:v>1.062997</c:v>
                </c:pt>
                <c:pt idx="619">
                  <c:v>1.0404519999999999</c:v>
                </c:pt>
                <c:pt idx="620">
                  <c:v>1.112185</c:v>
                </c:pt>
                <c:pt idx="621">
                  <c:v>1.032254</c:v>
                </c:pt>
                <c:pt idx="622">
                  <c:v>1.044551</c:v>
                </c:pt>
                <c:pt idx="623">
                  <c:v>1.019957</c:v>
                </c:pt>
                <c:pt idx="624">
                  <c:v>1.087591</c:v>
                </c:pt>
                <c:pt idx="625">
                  <c:v>1.1326799999999999</c:v>
                </c:pt>
                <c:pt idx="626">
                  <c:v>1.0527489999999999</c:v>
                </c:pt>
                <c:pt idx="627">
                  <c:v>1.0711949999999999</c:v>
                </c:pt>
                <c:pt idx="628">
                  <c:v>1.0609470000000001</c:v>
                </c:pt>
                <c:pt idx="629">
                  <c:v>1.1736690000000001</c:v>
                </c:pt>
                <c:pt idx="630">
                  <c:v>1.0732440000000001</c:v>
                </c:pt>
                <c:pt idx="631">
                  <c:v>1.067096</c:v>
                </c:pt>
                <c:pt idx="632">
                  <c:v>1.075294</c:v>
                </c:pt>
                <c:pt idx="633">
                  <c:v>1.1101350000000001</c:v>
                </c:pt>
                <c:pt idx="634">
                  <c:v>1.138828</c:v>
                </c:pt>
                <c:pt idx="635">
                  <c:v>1.0281549999999999</c:v>
                </c:pt>
                <c:pt idx="636">
                  <c:v>1.017908</c:v>
                </c:pt>
                <c:pt idx="637">
                  <c:v>0.99946199999999996</c:v>
                </c:pt>
                <c:pt idx="638">
                  <c:v>0.98101700000000003</c:v>
                </c:pt>
                <c:pt idx="639">
                  <c:v>1.075294</c:v>
                </c:pt>
                <c:pt idx="640">
                  <c:v>1.042502</c:v>
                </c:pt>
                <c:pt idx="641">
                  <c:v>1.1326799999999999</c:v>
                </c:pt>
                <c:pt idx="642">
                  <c:v>1.0466009999999999</c:v>
                </c:pt>
                <c:pt idx="643">
                  <c:v>1.081442</c:v>
                </c:pt>
                <c:pt idx="644">
                  <c:v>1.0609470000000001</c:v>
                </c:pt>
                <c:pt idx="645">
                  <c:v>1.062997</c:v>
                </c:pt>
                <c:pt idx="646">
                  <c:v>1.0855410000000001</c:v>
                </c:pt>
                <c:pt idx="647">
                  <c:v>1.1142339999999999</c:v>
                </c:pt>
                <c:pt idx="648">
                  <c:v>1.0957889999999999</c:v>
                </c:pt>
                <c:pt idx="649">
                  <c:v>1.069145</c:v>
                </c:pt>
                <c:pt idx="650">
                  <c:v>1.0711949999999999</c:v>
                </c:pt>
                <c:pt idx="651">
                  <c:v>1.067096</c:v>
                </c:pt>
                <c:pt idx="652">
                  <c:v>1.0240560000000001</c:v>
                </c:pt>
                <c:pt idx="653">
                  <c:v>0.92978000000000005</c:v>
                </c:pt>
                <c:pt idx="654">
                  <c:v>1.062997</c:v>
                </c:pt>
                <c:pt idx="655">
                  <c:v>1.0343039999999999</c:v>
                </c:pt>
                <c:pt idx="656">
                  <c:v>1.1470260000000001</c:v>
                </c:pt>
                <c:pt idx="657">
                  <c:v>1.0711949999999999</c:v>
                </c:pt>
                <c:pt idx="658">
                  <c:v>1.0158579999999999</c:v>
                </c:pt>
                <c:pt idx="659">
                  <c:v>1.099888</c:v>
                </c:pt>
                <c:pt idx="660">
                  <c:v>1.136779</c:v>
                </c:pt>
                <c:pt idx="661">
                  <c:v>0.94617600000000002</c:v>
                </c:pt>
                <c:pt idx="662">
                  <c:v>1.093739</c:v>
                </c:pt>
                <c:pt idx="663">
                  <c:v>1.0773429999999999</c:v>
                </c:pt>
                <c:pt idx="664">
                  <c:v>1.1859660000000001</c:v>
                </c:pt>
                <c:pt idx="665">
                  <c:v>0.96462099999999995</c:v>
                </c:pt>
                <c:pt idx="666">
                  <c:v>1.0588979999999999</c:v>
                </c:pt>
                <c:pt idx="667">
                  <c:v>1.0404519999999999</c:v>
                </c:pt>
                <c:pt idx="668">
                  <c:v>1.1203829999999999</c:v>
                </c:pt>
                <c:pt idx="669">
                  <c:v>1.069145</c:v>
                </c:pt>
                <c:pt idx="670">
                  <c:v>1.038403</c:v>
                </c:pt>
                <c:pt idx="671">
                  <c:v>0.99126499999999995</c:v>
                </c:pt>
                <c:pt idx="672">
                  <c:v>1.030205</c:v>
                </c:pt>
                <c:pt idx="673">
                  <c:v>1.0855410000000001</c:v>
                </c:pt>
                <c:pt idx="674">
                  <c:v>1.0158579999999999</c:v>
                </c:pt>
                <c:pt idx="675">
                  <c:v>1.1224320000000001</c:v>
                </c:pt>
                <c:pt idx="676">
                  <c:v>1.124482</c:v>
                </c:pt>
                <c:pt idx="677">
                  <c:v>1.0834919999999999</c:v>
                </c:pt>
                <c:pt idx="678">
                  <c:v>0.93182900000000002</c:v>
                </c:pt>
                <c:pt idx="679">
                  <c:v>1.030205</c:v>
                </c:pt>
                <c:pt idx="680">
                  <c:v>0.92158200000000001</c:v>
                </c:pt>
                <c:pt idx="681">
                  <c:v>1.1039870000000001</c:v>
                </c:pt>
                <c:pt idx="682">
                  <c:v>1.118333</c:v>
                </c:pt>
                <c:pt idx="683">
                  <c:v>0.96667099999999995</c:v>
                </c:pt>
                <c:pt idx="684">
                  <c:v>1.0588979999999999</c:v>
                </c:pt>
                <c:pt idx="685">
                  <c:v>1.030205</c:v>
                </c:pt>
                <c:pt idx="686">
                  <c:v>1.0834919999999999</c:v>
                </c:pt>
                <c:pt idx="687">
                  <c:v>1.087591</c:v>
                </c:pt>
                <c:pt idx="688">
                  <c:v>1.038403</c:v>
                </c:pt>
                <c:pt idx="689">
                  <c:v>1.075294</c:v>
                </c:pt>
                <c:pt idx="690">
                  <c:v>1.0097100000000001</c:v>
                </c:pt>
                <c:pt idx="691">
                  <c:v>0.96667099999999995</c:v>
                </c:pt>
                <c:pt idx="692">
                  <c:v>1.075294</c:v>
                </c:pt>
                <c:pt idx="693">
                  <c:v>0.98716599999999999</c:v>
                </c:pt>
                <c:pt idx="694">
                  <c:v>1.062997</c:v>
                </c:pt>
                <c:pt idx="695">
                  <c:v>0.995363</c:v>
                </c:pt>
                <c:pt idx="696">
                  <c:v>1.042502</c:v>
                </c:pt>
                <c:pt idx="697">
                  <c:v>1.032254</c:v>
                </c:pt>
                <c:pt idx="698">
                  <c:v>1.136779</c:v>
                </c:pt>
                <c:pt idx="699">
                  <c:v>1.075294</c:v>
                </c:pt>
                <c:pt idx="700">
                  <c:v>1.0650459999999999</c:v>
                </c:pt>
                <c:pt idx="701">
                  <c:v>1.019957</c:v>
                </c:pt>
                <c:pt idx="702">
                  <c:v>1.1408780000000001</c:v>
                </c:pt>
                <c:pt idx="703">
                  <c:v>1.0527489999999999</c:v>
                </c:pt>
                <c:pt idx="704">
                  <c:v>1.067096</c:v>
                </c:pt>
                <c:pt idx="705">
                  <c:v>1.0220070000000001</c:v>
                </c:pt>
                <c:pt idx="706">
                  <c:v>1.017908</c:v>
                </c:pt>
                <c:pt idx="707">
                  <c:v>1.1080859999999999</c:v>
                </c:pt>
                <c:pt idx="708">
                  <c:v>1.0404519999999999</c:v>
                </c:pt>
                <c:pt idx="709">
                  <c:v>1.112185</c:v>
                </c:pt>
                <c:pt idx="710">
                  <c:v>1.118333</c:v>
                </c:pt>
                <c:pt idx="711">
                  <c:v>1.0158579999999999</c:v>
                </c:pt>
                <c:pt idx="712">
                  <c:v>1.00766</c:v>
                </c:pt>
                <c:pt idx="713">
                  <c:v>1.0486500000000001</c:v>
                </c:pt>
                <c:pt idx="714">
                  <c:v>1.0363530000000001</c:v>
                </c:pt>
                <c:pt idx="715">
                  <c:v>1.1347290000000001</c:v>
                </c:pt>
                <c:pt idx="716">
                  <c:v>1.0281549999999999</c:v>
                </c:pt>
                <c:pt idx="717">
                  <c:v>1.1039870000000001</c:v>
                </c:pt>
                <c:pt idx="718">
                  <c:v>1.0896399999999999</c:v>
                </c:pt>
                <c:pt idx="719">
                  <c:v>1.062997</c:v>
                </c:pt>
                <c:pt idx="720">
                  <c:v>1.0404519999999999</c:v>
                </c:pt>
                <c:pt idx="721">
                  <c:v>1.062997</c:v>
                </c:pt>
                <c:pt idx="722">
                  <c:v>1.062997</c:v>
                </c:pt>
                <c:pt idx="723">
                  <c:v>1.062997</c:v>
                </c:pt>
                <c:pt idx="724">
                  <c:v>1.042502</c:v>
                </c:pt>
                <c:pt idx="725">
                  <c:v>1.1326799999999999</c:v>
                </c:pt>
                <c:pt idx="726">
                  <c:v>1.019957</c:v>
                </c:pt>
                <c:pt idx="727">
                  <c:v>1.056848</c:v>
                </c:pt>
                <c:pt idx="728">
                  <c:v>1.081442</c:v>
                </c:pt>
                <c:pt idx="729">
                  <c:v>1.0220070000000001</c:v>
                </c:pt>
                <c:pt idx="730">
                  <c:v>1.0650459999999999</c:v>
                </c:pt>
                <c:pt idx="731">
                  <c:v>1.0732440000000001</c:v>
                </c:pt>
                <c:pt idx="732">
                  <c:v>1.0507</c:v>
                </c:pt>
                <c:pt idx="733">
                  <c:v>0.995363</c:v>
                </c:pt>
                <c:pt idx="734">
                  <c:v>1.099888</c:v>
                </c:pt>
                <c:pt idx="735">
                  <c:v>1.0978380000000001</c:v>
                </c:pt>
                <c:pt idx="736">
                  <c:v>1.13063</c:v>
                </c:pt>
                <c:pt idx="737">
                  <c:v>0.97281899999999999</c:v>
                </c:pt>
                <c:pt idx="738">
                  <c:v>1.067096</c:v>
                </c:pt>
                <c:pt idx="739">
                  <c:v>1.0363530000000001</c:v>
                </c:pt>
                <c:pt idx="740">
                  <c:v>1.0363530000000001</c:v>
                </c:pt>
                <c:pt idx="741">
                  <c:v>0.95027499999999998</c:v>
                </c:pt>
                <c:pt idx="742">
                  <c:v>1.149076</c:v>
                </c:pt>
                <c:pt idx="743">
                  <c:v>1.0650459999999999</c:v>
                </c:pt>
                <c:pt idx="744">
                  <c:v>1.0978380000000001</c:v>
                </c:pt>
                <c:pt idx="745">
                  <c:v>1.0158579999999999</c:v>
                </c:pt>
                <c:pt idx="746">
                  <c:v>1.0343039999999999</c:v>
                </c:pt>
                <c:pt idx="747">
                  <c:v>1.0650459999999999</c:v>
                </c:pt>
                <c:pt idx="748">
                  <c:v>1.0035609999999999</c:v>
                </c:pt>
                <c:pt idx="749">
                  <c:v>0.95847300000000002</c:v>
                </c:pt>
                <c:pt idx="750">
                  <c:v>1.0035609999999999</c:v>
                </c:pt>
                <c:pt idx="751">
                  <c:v>1.0588979999999999</c:v>
                </c:pt>
                <c:pt idx="752">
                  <c:v>1.1080859999999999</c:v>
                </c:pt>
                <c:pt idx="753">
                  <c:v>1.1080859999999999</c:v>
                </c:pt>
                <c:pt idx="754">
                  <c:v>1.2761439999999999</c:v>
                </c:pt>
                <c:pt idx="755">
                  <c:v>1.054799</c:v>
                </c:pt>
                <c:pt idx="756">
                  <c:v>1.0486500000000001</c:v>
                </c:pt>
                <c:pt idx="757">
                  <c:v>0.97896799999999995</c:v>
                </c:pt>
                <c:pt idx="758">
                  <c:v>1.042502</c:v>
                </c:pt>
                <c:pt idx="759">
                  <c:v>1.0363530000000001</c:v>
                </c:pt>
                <c:pt idx="760">
                  <c:v>1.062997</c:v>
                </c:pt>
                <c:pt idx="761">
                  <c:v>1.124482</c:v>
                </c:pt>
                <c:pt idx="762">
                  <c:v>1.13063</c:v>
                </c:pt>
                <c:pt idx="763">
                  <c:v>1.0650459999999999</c:v>
                </c:pt>
                <c:pt idx="764">
                  <c:v>1.0957889999999999</c:v>
                </c:pt>
                <c:pt idx="765">
                  <c:v>1.0466009999999999</c:v>
                </c:pt>
                <c:pt idx="766">
                  <c:v>1.0281549999999999</c:v>
                </c:pt>
                <c:pt idx="767">
                  <c:v>0.92363099999999998</c:v>
                </c:pt>
                <c:pt idx="768">
                  <c:v>1.0097100000000001</c:v>
                </c:pt>
                <c:pt idx="769">
                  <c:v>1.1593230000000001</c:v>
                </c:pt>
                <c:pt idx="770">
                  <c:v>1.124482</c:v>
                </c:pt>
                <c:pt idx="771">
                  <c:v>1.16957</c:v>
                </c:pt>
                <c:pt idx="772">
                  <c:v>1.0896399999999999</c:v>
                </c:pt>
                <c:pt idx="773">
                  <c:v>1.112185</c:v>
                </c:pt>
                <c:pt idx="774">
                  <c:v>1.026106</c:v>
                </c:pt>
                <c:pt idx="775">
                  <c:v>0.99126499999999995</c:v>
                </c:pt>
                <c:pt idx="776">
                  <c:v>1.1019369999999999</c:v>
                </c:pt>
                <c:pt idx="777">
                  <c:v>1.0117590000000001</c:v>
                </c:pt>
                <c:pt idx="778">
                  <c:v>1.0773429999999999</c:v>
                </c:pt>
                <c:pt idx="779">
                  <c:v>1.0117590000000001</c:v>
                </c:pt>
                <c:pt idx="780">
                  <c:v>1.13063</c:v>
                </c:pt>
                <c:pt idx="781">
                  <c:v>1.0486500000000001</c:v>
                </c:pt>
                <c:pt idx="782">
                  <c:v>1.1080859999999999</c:v>
                </c:pt>
                <c:pt idx="783">
                  <c:v>1.0834919999999999</c:v>
                </c:pt>
                <c:pt idx="784">
                  <c:v>1.1101350000000001</c:v>
                </c:pt>
                <c:pt idx="785">
                  <c:v>1.09169</c:v>
                </c:pt>
                <c:pt idx="786">
                  <c:v>1.1203829999999999</c:v>
                </c:pt>
                <c:pt idx="787">
                  <c:v>1.0896399999999999</c:v>
                </c:pt>
                <c:pt idx="788">
                  <c:v>1.042502</c:v>
                </c:pt>
                <c:pt idx="789">
                  <c:v>1.075294</c:v>
                </c:pt>
                <c:pt idx="790">
                  <c:v>1.0466009999999999</c:v>
                </c:pt>
                <c:pt idx="791">
                  <c:v>1.1142339999999999</c:v>
                </c:pt>
                <c:pt idx="792">
                  <c:v>1.0732440000000001</c:v>
                </c:pt>
                <c:pt idx="793">
                  <c:v>1.032254</c:v>
                </c:pt>
                <c:pt idx="794">
                  <c:v>0.95847300000000002</c:v>
                </c:pt>
                <c:pt idx="795">
                  <c:v>1.087591</c:v>
                </c:pt>
                <c:pt idx="796">
                  <c:v>0.96462099999999995</c:v>
                </c:pt>
                <c:pt idx="797">
                  <c:v>1.0609470000000001</c:v>
                </c:pt>
                <c:pt idx="798">
                  <c:v>1.0466009999999999</c:v>
                </c:pt>
                <c:pt idx="799">
                  <c:v>1.0855410000000001</c:v>
                </c:pt>
                <c:pt idx="800">
                  <c:v>1.0363530000000001</c:v>
                </c:pt>
                <c:pt idx="801">
                  <c:v>1.079393</c:v>
                </c:pt>
                <c:pt idx="802">
                  <c:v>1.0486500000000001</c:v>
                </c:pt>
                <c:pt idx="803">
                  <c:v>1.09169</c:v>
                </c:pt>
                <c:pt idx="804">
                  <c:v>1.136779</c:v>
                </c:pt>
                <c:pt idx="805">
                  <c:v>1.0466009999999999</c:v>
                </c:pt>
                <c:pt idx="806">
                  <c:v>1.0486500000000001</c:v>
                </c:pt>
                <c:pt idx="807">
                  <c:v>1.001512</c:v>
                </c:pt>
                <c:pt idx="808">
                  <c:v>1.030205</c:v>
                </c:pt>
                <c:pt idx="809">
                  <c:v>1.13063</c:v>
                </c:pt>
                <c:pt idx="810">
                  <c:v>1.0527489999999999</c:v>
                </c:pt>
                <c:pt idx="811">
                  <c:v>0.99946199999999996</c:v>
                </c:pt>
                <c:pt idx="812">
                  <c:v>0.96667099999999995</c:v>
                </c:pt>
                <c:pt idx="813">
                  <c:v>0.97691799999999995</c:v>
                </c:pt>
                <c:pt idx="814">
                  <c:v>1.1039870000000001</c:v>
                </c:pt>
                <c:pt idx="815">
                  <c:v>1.0363530000000001</c:v>
                </c:pt>
                <c:pt idx="816">
                  <c:v>1.1142339999999999</c:v>
                </c:pt>
                <c:pt idx="817">
                  <c:v>0.98306700000000002</c:v>
                </c:pt>
                <c:pt idx="818">
                  <c:v>1.0363530000000001</c:v>
                </c:pt>
                <c:pt idx="819">
                  <c:v>1.093739</c:v>
                </c:pt>
                <c:pt idx="820">
                  <c:v>1.0957889999999999</c:v>
                </c:pt>
                <c:pt idx="821">
                  <c:v>1.087591</c:v>
                </c:pt>
                <c:pt idx="822">
                  <c:v>1.005611</c:v>
                </c:pt>
                <c:pt idx="823">
                  <c:v>1.019957</c:v>
                </c:pt>
                <c:pt idx="824">
                  <c:v>1.001512</c:v>
                </c:pt>
                <c:pt idx="825">
                  <c:v>0.995363</c:v>
                </c:pt>
                <c:pt idx="826">
                  <c:v>1.001512</c:v>
                </c:pt>
                <c:pt idx="827">
                  <c:v>1.005611</c:v>
                </c:pt>
                <c:pt idx="828">
                  <c:v>1.0732440000000001</c:v>
                </c:pt>
                <c:pt idx="829">
                  <c:v>1.0609470000000001</c:v>
                </c:pt>
                <c:pt idx="830">
                  <c:v>1.1654709999999999</c:v>
                </c:pt>
                <c:pt idx="831">
                  <c:v>1.044551</c:v>
                </c:pt>
                <c:pt idx="832">
                  <c:v>1.0732440000000001</c:v>
                </c:pt>
                <c:pt idx="833">
                  <c:v>1.056848</c:v>
                </c:pt>
                <c:pt idx="834">
                  <c:v>1.0527489999999999</c:v>
                </c:pt>
                <c:pt idx="835">
                  <c:v>1.042502</c:v>
                </c:pt>
                <c:pt idx="836">
                  <c:v>1.179818</c:v>
                </c:pt>
                <c:pt idx="837">
                  <c:v>1.118333</c:v>
                </c:pt>
                <c:pt idx="838">
                  <c:v>1.0220070000000001</c:v>
                </c:pt>
                <c:pt idx="839">
                  <c:v>0.96257199999999998</c:v>
                </c:pt>
                <c:pt idx="840">
                  <c:v>1.1019369999999999</c:v>
                </c:pt>
                <c:pt idx="841">
                  <c:v>1.0466009999999999</c:v>
                </c:pt>
                <c:pt idx="842">
                  <c:v>1.067096</c:v>
                </c:pt>
                <c:pt idx="843">
                  <c:v>1.0466009999999999</c:v>
                </c:pt>
                <c:pt idx="844">
                  <c:v>1.0773429999999999</c:v>
                </c:pt>
                <c:pt idx="845">
                  <c:v>1.112185</c:v>
                </c:pt>
                <c:pt idx="846">
                  <c:v>1.069145</c:v>
                </c:pt>
                <c:pt idx="847">
                  <c:v>1.124482</c:v>
                </c:pt>
                <c:pt idx="848">
                  <c:v>1.1080859999999999</c:v>
                </c:pt>
                <c:pt idx="849">
                  <c:v>1.056848</c:v>
                </c:pt>
                <c:pt idx="850">
                  <c:v>1.054799</c:v>
                </c:pt>
                <c:pt idx="851">
                  <c:v>1.1101350000000001</c:v>
                </c:pt>
                <c:pt idx="852">
                  <c:v>1.0650459999999999</c:v>
                </c:pt>
                <c:pt idx="853">
                  <c:v>1.017908</c:v>
                </c:pt>
                <c:pt idx="854">
                  <c:v>1.0834919999999999</c:v>
                </c:pt>
                <c:pt idx="855">
                  <c:v>1.0220070000000001</c:v>
                </c:pt>
                <c:pt idx="856">
                  <c:v>1.0466009999999999</c:v>
                </c:pt>
                <c:pt idx="857">
                  <c:v>1.056848</c:v>
                </c:pt>
                <c:pt idx="858">
                  <c:v>1.112185</c:v>
                </c:pt>
                <c:pt idx="859">
                  <c:v>1.136779</c:v>
                </c:pt>
                <c:pt idx="860">
                  <c:v>1.0957889999999999</c:v>
                </c:pt>
                <c:pt idx="861">
                  <c:v>1.017908</c:v>
                </c:pt>
                <c:pt idx="862">
                  <c:v>1.0773429999999999</c:v>
                </c:pt>
                <c:pt idx="863">
                  <c:v>1.0773429999999999</c:v>
                </c:pt>
                <c:pt idx="864">
                  <c:v>0.91953200000000002</c:v>
                </c:pt>
                <c:pt idx="865">
                  <c:v>1.0609470000000001</c:v>
                </c:pt>
                <c:pt idx="866">
                  <c:v>1.069145</c:v>
                </c:pt>
                <c:pt idx="867">
                  <c:v>1.0650459999999999</c:v>
                </c:pt>
                <c:pt idx="868">
                  <c:v>1.0978380000000001</c:v>
                </c:pt>
                <c:pt idx="869">
                  <c:v>1.1900649999999999</c:v>
                </c:pt>
                <c:pt idx="870">
                  <c:v>1.062997</c:v>
                </c:pt>
                <c:pt idx="871">
                  <c:v>1.005611</c:v>
                </c:pt>
                <c:pt idx="872">
                  <c:v>0.94207700000000005</c:v>
                </c:pt>
                <c:pt idx="873">
                  <c:v>1.0834919999999999</c:v>
                </c:pt>
                <c:pt idx="874">
                  <c:v>1.026106</c:v>
                </c:pt>
                <c:pt idx="875">
                  <c:v>1.0957889999999999</c:v>
                </c:pt>
                <c:pt idx="876">
                  <c:v>1.09169</c:v>
                </c:pt>
                <c:pt idx="877">
                  <c:v>0.97077000000000002</c:v>
                </c:pt>
                <c:pt idx="878">
                  <c:v>1.0220070000000001</c:v>
                </c:pt>
                <c:pt idx="879">
                  <c:v>1.0158579999999999</c:v>
                </c:pt>
                <c:pt idx="880">
                  <c:v>1.1777679999999999</c:v>
                </c:pt>
                <c:pt idx="881">
                  <c:v>1.200313</c:v>
                </c:pt>
                <c:pt idx="882">
                  <c:v>1.044551</c:v>
                </c:pt>
                <c:pt idx="883">
                  <c:v>1.032254</c:v>
                </c:pt>
                <c:pt idx="884">
                  <c:v>1.042502</c:v>
                </c:pt>
                <c:pt idx="885">
                  <c:v>1.044551</c:v>
                </c:pt>
                <c:pt idx="886">
                  <c:v>0.95437399999999994</c:v>
                </c:pt>
                <c:pt idx="887">
                  <c:v>1.0486500000000001</c:v>
                </c:pt>
                <c:pt idx="888">
                  <c:v>1.0834919999999999</c:v>
                </c:pt>
                <c:pt idx="889">
                  <c:v>1.0650459999999999</c:v>
                </c:pt>
                <c:pt idx="890">
                  <c:v>1.030205</c:v>
                </c:pt>
                <c:pt idx="891">
                  <c:v>1.0855410000000001</c:v>
                </c:pt>
                <c:pt idx="892">
                  <c:v>1.0896399999999999</c:v>
                </c:pt>
                <c:pt idx="893">
                  <c:v>1.175719</c:v>
                </c:pt>
                <c:pt idx="894">
                  <c:v>1.0527489999999999</c:v>
                </c:pt>
                <c:pt idx="895">
                  <c:v>1.044551</c:v>
                </c:pt>
                <c:pt idx="896">
                  <c:v>1.1162840000000001</c:v>
                </c:pt>
                <c:pt idx="897">
                  <c:v>1.079393</c:v>
                </c:pt>
                <c:pt idx="898">
                  <c:v>1.0527489999999999</c:v>
                </c:pt>
                <c:pt idx="899">
                  <c:v>1.038403</c:v>
                </c:pt>
                <c:pt idx="900">
                  <c:v>1.0363530000000001</c:v>
                </c:pt>
                <c:pt idx="901">
                  <c:v>1.0117590000000001</c:v>
                </c:pt>
                <c:pt idx="902">
                  <c:v>1.1162840000000001</c:v>
                </c:pt>
                <c:pt idx="903">
                  <c:v>1.042502</c:v>
                </c:pt>
                <c:pt idx="904">
                  <c:v>1.09169</c:v>
                </c:pt>
                <c:pt idx="905">
                  <c:v>1.069145</c:v>
                </c:pt>
                <c:pt idx="906">
                  <c:v>1.1080859999999999</c:v>
                </c:pt>
                <c:pt idx="907">
                  <c:v>1.075294</c:v>
                </c:pt>
                <c:pt idx="908">
                  <c:v>1.0773429999999999</c:v>
                </c:pt>
                <c:pt idx="909">
                  <c:v>1.00766</c:v>
                </c:pt>
                <c:pt idx="910">
                  <c:v>1.0097100000000001</c:v>
                </c:pt>
                <c:pt idx="911">
                  <c:v>1.079393</c:v>
                </c:pt>
                <c:pt idx="912">
                  <c:v>1.0588979999999999</c:v>
                </c:pt>
                <c:pt idx="913">
                  <c:v>1.0650459999999999</c:v>
                </c:pt>
                <c:pt idx="914">
                  <c:v>1.0220070000000001</c:v>
                </c:pt>
                <c:pt idx="915">
                  <c:v>1.0896399999999999</c:v>
                </c:pt>
                <c:pt idx="916">
                  <c:v>1.0097100000000001</c:v>
                </c:pt>
                <c:pt idx="917">
                  <c:v>1.0609470000000001</c:v>
                </c:pt>
                <c:pt idx="918">
                  <c:v>1.087591</c:v>
                </c:pt>
                <c:pt idx="919">
                  <c:v>1.1613720000000001</c:v>
                </c:pt>
                <c:pt idx="920">
                  <c:v>1.087591</c:v>
                </c:pt>
                <c:pt idx="921">
                  <c:v>1.0773429999999999</c:v>
                </c:pt>
                <c:pt idx="922">
                  <c:v>1.0158579999999999</c:v>
                </c:pt>
                <c:pt idx="923">
                  <c:v>1.081442</c:v>
                </c:pt>
                <c:pt idx="924">
                  <c:v>1.038403</c:v>
                </c:pt>
                <c:pt idx="925">
                  <c:v>1.093739</c:v>
                </c:pt>
                <c:pt idx="926">
                  <c:v>1.030205</c:v>
                </c:pt>
                <c:pt idx="927">
                  <c:v>1.1285810000000001</c:v>
                </c:pt>
                <c:pt idx="928">
                  <c:v>1.1101350000000001</c:v>
                </c:pt>
                <c:pt idx="929">
                  <c:v>1.067096</c:v>
                </c:pt>
                <c:pt idx="930">
                  <c:v>1.0527489999999999</c:v>
                </c:pt>
                <c:pt idx="931">
                  <c:v>1.0957889999999999</c:v>
                </c:pt>
                <c:pt idx="932">
                  <c:v>1.032254</c:v>
                </c:pt>
                <c:pt idx="933">
                  <c:v>1.0466009999999999</c:v>
                </c:pt>
                <c:pt idx="934">
                  <c:v>1.079393</c:v>
                </c:pt>
                <c:pt idx="935">
                  <c:v>1.09169</c:v>
                </c:pt>
                <c:pt idx="936">
                  <c:v>0.98101700000000003</c:v>
                </c:pt>
                <c:pt idx="937">
                  <c:v>1.0711949999999999</c:v>
                </c:pt>
                <c:pt idx="938">
                  <c:v>1.142927</c:v>
                </c:pt>
                <c:pt idx="939">
                  <c:v>1.0240560000000001</c:v>
                </c:pt>
                <c:pt idx="940">
                  <c:v>1.175719</c:v>
                </c:pt>
                <c:pt idx="941">
                  <c:v>1.0773429999999999</c:v>
                </c:pt>
                <c:pt idx="942">
                  <c:v>1.0466009999999999</c:v>
                </c:pt>
                <c:pt idx="943">
                  <c:v>1.1613720000000001</c:v>
                </c:pt>
                <c:pt idx="944">
                  <c:v>1.056848</c:v>
                </c:pt>
                <c:pt idx="945">
                  <c:v>1.0957889999999999</c:v>
                </c:pt>
                <c:pt idx="946">
                  <c:v>1.017908</c:v>
                </c:pt>
                <c:pt idx="947">
                  <c:v>1.0343039999999999</c:v>
                </c:pt>
                <c:pt idx="948">
                  <c:v>1.188016</c:v>
                </c:pt>
                <c:pt idx="949">
                  <c:v>0.995363</c:v>
                </c:pt>
                <c:pt idx="950">
                  <c:v>1.0097100000000001</c:v>
                </c:pt>
                <c:pt idx="951">
                  <c:v>1.038403</c:v>
                </c:pt>
                <c:pt idx="952">
                  <c:v>1.1285810000000001</c:v>
                </c:pt>
                <c:pt idx="953">
                  <c:v>1.0588979999999999</c:v>
                </c:pt>
                <c:pt idx="954">
                  <c:v>1.0732440000000001</c:v>
                </c:pt>
                <c:pt idx="955">
                  <c:v>1.0527489999999999</c:v>
                </c:pt>
                <c:pt idx="956">
                  <c:v>1.075294</c:v>
                </c:pt>
                <c:pt idx="957">
                  <c:v>1.0896399999999999</c:v>
                </c:pt>
                <c:pt idx="958">
                  <c:v>1.1265309999999999</c:v>
                </c:pt>
                <c:pt idx="959">
                  <c:v>1.0834919999999999</c:v>
                </c:pt>
                <c:pt idx="960">
                  <c:v>1.1736690000000001</c:v>
                </c:pt>
                <c:pt idx="961">
                  <c:v>1.0978380000000001</c:v>
                </c:pt>
                <c:pt idx="962">
                  <c:v>1.038403</c:v>
                </c:pt>
                <c:pt idx="963">
                  <c:v>1.1531750000000001</c:v>
                </c:pt>
                <c:pt idx="964">
                  <c:v>1.056848</c:v>
                </c:pt>
                <c:pt idx="965">
                  <c:v>1.013809</c:v>
                </c:pt>
                <c:pt idx="966">
                  <c:v>1.019957</c:v>
                </c:pt>
                <c:pt idx="967">
                  <c:v>1.075294</c:v>
                </c:pt>
                <c:pt idx="968">
                  <c:v>1.0117590000000001</c:v>
                </c:pt>
                <c:pt idx="969">
                  <c:v>1.069145</c:v>
                </c:pt>
                <c:pt idx="970">
                  <c:v>1.175719</c:v>
                </c:pt>
                <c:pt idx="971">
                  <c:v>1.1531750000000001</c:v>
                </c:pt>
                <c:pt idx="972">
                  <c:v>1.0957889999999999</c:v>
                </c:pt>
                <c:pt idx="973">
                  <c:v>1.1203829999999999</c:v>
                </c:pt>
                <c:pt idx="974">
                  <c:v>1.0507</c:v>
                </c:pt>
                <c:pt idx="975">
                  <c:v>0.93592799999999998</c:v>
                </c:pt>
                <c:pt idx="976">
                  <c:v>1.0281549999999999</c:v>
                </c:pt>
                <c:pt idx="977">
                  <c:v>1.038403</c:v>
                </c:pt>
                <c:pt idx="978">
                  <c:v>1.079393</c:v>
                </c:pt>
                <c:pt idx="979">
                  <c:v>1.206461</c:v>
                </c:pt>
                <c:pt idx="980">
                  <c:v>1.093739</c:v>
                </c:pt>
                <c:pt idx="981">
                  <c:v>1.079393</c:v>
                </c:pt>
                <c:pt idx="982">
                  <c:v>1.1080859999999999</c:v>
                </c:pt>
                <c:pt idx="983">
                  <c:v>1.0117590000000001</c:v>
                </c:pt>
                <c:pt idx="984">
                  <c:v>1.032254</c:v>
                </c:pt>
                <c:pt idx="985">
                  <c:v>1.099888</c:v>
                </c:pt>
                <c:pt idx="986">
                  <c:v>1.142927</c:v>
                </c:pt>
                <c:pt idx="987">
                  <c:v>1.0588979999999999</c:v>
                </c:pt>
                <c:pt idx="988">
                  <c:v>1.069145</c:v>
                </c:pt>
                <c:pt idx="989">
                  <c:v>1.1224320000000001</c:v>
                </c:pt>
                <c:pt idx="990">
                  <c:v>0.99741299999999999</c:v>
                </c:pt>
                <c:pt idx="991">
                  <c:v>1.188016</c:v>
                </c:pt>
                <c:pt idx="992">
                  <c:v>0.98511599999999999</c:v>
                </c:pt>
                <c:pt idx="993">
                  <c:v>1.087591</c:v>
                </c:pt>
                <c:pt idx="994">
                  <c:v>1.0978380000000001</c:v>
                </c:pt>
                <c:pt idx="995">
                  <c:v>1.2023619999999999</c:v>
                </c:pt>
                <c:pt idx="996">
                  <c:v>1.013809</c:v>
                </c:pt>
                <c:pt idx="997">
                  <c:v>1.0466009999999999</c:v>
                </c:pt>
                <c:pt idx="998">
                  <c:v>1.0117590000000001</c:v>
                </c:pt>
                <c:pt idx="999">
                  <c:v>1.0978380000000001</c:v>
                </c:pt>
                <c:pt idx="1000">
                  <c:v>1.0773429999999999</c:v>
                </c:pt>
                <c:pt idx="1001">
                  <c:v>1.0527489999999999</c:v>
                </c:pt>
                <c:pt idx="1002">
                  <c:v>1.106036</c:v>
                </c:pt>
                <c:pt idx="1003">
                  <c:v>1.0588979999999999</c:v>
                </c:pt>
                <c:pt idx="1004">
                  <c:v>0.96667099999999995</c:v>
                </c:pt>
                <c:pt idx="1005">
                  <c:v>1.179818</c:v>
                </c:pt>
                <c:pt idx="1006">
                  <c:v>1.056848</c:v>
                </c:pt>
                <c:pt idx="1007">
                  <c:v>1.0732440000000001</c:v>
                </c:pt>
                <c:pt idx="1008">
                  <c:v>1.0896399999999999</c:v>
                </c:pt>
                <c:pt idx="1009">
                  <c:v>0.995363</c:v>
                </c:pt>
                <c:pt idx="1010">
                  <c:v>1.1449769999999999</c:v>
                </c:pt>
                <c:pt idx="1011">
                  <c:v>1.093739</c:v>
                </c:pt>
                <c:pt idx="1012">
                  <c:v>1.1224320000000001</c:v>
                </c:pt>
                <c:pt idx="1013">
                  <c:v>1.1839170000000001</c:v>
                </c:pt>
                <c:pt idx="1014">
                  <c:v>1.081442</c:v>
                </c:pt>
                <c:pt idx="1015">
                  <c:v>1.079393</c:v>
                </c:pt>
                <c:pt idx="1016">
                  <c:v>1.0486500000000001</c:v>
                </c:pt>
                <c:pt idx="1017">
                  <c:v>1.087591</c:v>
                </c:pt>
                <c:pt idx="1018">
                  <c:v>1.0527489999999999</c:v>
                </c:pt>
                <c:pt idx="1019">
                  <c:v>1.0957889999999999</c:v>
                </c:pt>
                <c:pt idx="1020">
                  <c:v>1.087591</c:v>
                </c:pt>
                <c:pt idx="1021">
                  <c:v>1.0978380000000001</c:v>
                </c:pt>
                <c:pt idx="1022">
                  <c:v>1.017908</c:v>
                </c:pt>
                <c:pt idx="1023">
                  <c:v>1.118333</c:v>
                </c:pt>
                <c:pt idx="1024">
                  <c:v>1.0404519999999999</c:v>
                </c:pt>
                <c:pt idx="1025">
                  <c:v>1.0343039999999999</c:v>
                </c:pt>
                <c:pt idx="1026">
                  <c:v>1.1613720000000001</c:v>
                </c:pt>
                <c:pt idx="1027">
                  <c:v>1.081442</c:v>
                </c:pt>
                <c:pt idx="1028">
                  <c:v>1.106036</c:v>
                </c:pt>
                <c:pt idx="1029">
                  <c:v>1.0507</c:v>
                </c:pt>
                <c:pt idx="1030">
                  <c:v>1.075294</c:v>
                </c:pt>
                <c:pt idx="1031">
                  <c:v>1.0711949999999999</c:v>
                </c:pt>
                <c:pt idx="1032">
                  <c:v>1.0773429999999999</c:v>
                </c:pt>
                <c:pt idx="1033">
                  <c:v>1.0896399999999999</c:v>
                </c:pt>
                <c:pt idx="1034">
                  <c:v>1.0732440000000001</c:v>
                </c:pt>
                <c:pt idx="1035">
                  <c:v>1.038403</c:v>
                </c:pt>
                <c:pt idx="1036">
                  <c:v>1.032254</c:v>
                </c:pt>
                <c:pt idx="1037">
                  <c:v>1.1593230000000001</c:v>
                </c:pt>
                <c:pt idx="1038">
                  <c:v>1.138828</c:v>
                </c:pt>
                <c:pt idx="1039">
                  <c:v>1.136779</c:v>
                </c:pt>
                <c:pt idx="1040">
                  <c:v>0.99946199999999996</c:v>
                </c:pt>
                <c:pt idx="1041">
                  <c:v>1.157273</c:v>
                </c:pt>
                <c:pt idx="1042">
                  <c:v>1.099888</c:v>
                </c:pt>
                <c:pt idx="1043">
                  <c:v>0.96872000000000003</c:v>
                </c:pt>
                <c:pt idx="1044">
                  <c:v>1.0466009999999999</c:v>
                </c:pt>
                <c:pt idx="1045">
                  <c:v>1.1449769999999999</c:v>
                </c:pt>
                <c:pt idx="1046">
                  <c:v>0.95847300000000002</c:v>
                </c:pt>
                <c:pt idx="1047">
                  <c:v>1.124482</c:v>
                </c:pt>
                <c:pt idx="1048">
                  <c:v>1.005611</c:v>
                </c:pt>
                <c:pt idx="1049">
                  <c:v>0.99946199999999996</c:v>
                </c:pt>
                <c:pt idx="1050">
                  <c:v>1.0732440000000001</c:v>
                </c:pt>
                <c:pt idx="1051">
                  <c:v>1.0834919999999999</c:v>
                </c:pt>
                <c:pt idx="1052">
                  <c:v>1.192115</c:v>
                </c:pt>
                <c:pt idx="1053">
                  <c:v>1.087591</c:v>
                </c:pt>
                <c:pt idx="1054">
                  <c:v>1.1347290000000001</c:v>
                </c:pt>
                <c:pt idx="1055">
                  <c:v>1.099888</c:v>
                </c:pt>
                <c:pt idx="1056">
                  <c:v>1.079393</c:v>
                </c:pt>
                <c:pt idx="1057">
                  <c:v>1.075294</c:v>
                </c:pt>
                <c:pt idx="1058">
                  <c:v>1.075294</c:v>
                </c:pt>
                <c:pt idx="1059">
                  <c:v>1.1039870000000001</c:v>
                </c:pt>
                <c:pt idx="1060">
                  <c:v>1.0773429999999999</c:v>
                </c:pt>
                <c:pt idx="1061">
                  <c:v>1.0507</c:v>
                </c:pt>
                <c:pt idx="1062">
                  <c:v>1.1019369999999999</c:v>
                </c:pt>
                <c:pt idx="1063">
                  <c:v>1.106036</c:v>
                </c:pt>
                <c:pt idx="1064">
                  <c:v>1.026106</c:v>
                </c:pt>
                <c:pt idx="1065">
                  <c:v>0.99741299999999999</c:v>
                </c:pt>
                <c:pt idx="1066">
                  <c:v>1.0896399999999999</c:v>
                </c:pt>
                <c:pt idx="1067">
                  <c:v>1.155224</c:v>
                </c:pt>
                <c:pt idx="1068">
                  <c:v>1.0158579999999999</c:v>
                </c:pt>
                <c:pt idx="1069">
                  <c:v>0.94002699999999995</c:v>
                </c:pt>
                <c:pt idx="1070">
                  <c:v>1.157273</c:v>
                </c:pt>
                <c:pt idx="1071">
                  <c:v>1.099888</c:v>
                </c:pt>
                <c:pt idx="1072">
                  <c:v>1.0281549999999999</c:v>
                </c:pt>
                <c:pt idx="1073">
                  <c:v>1.0527489999999999</c:v>
                </c:pt>
                <c:pt idx="1074">
                  <c:v>1.0220070000000001</c:v>
                </c:pt>
                <c:pt idx="1075">
                  <c:v>1.106036</c:v>
                </c:pt>
                <c:pt idx="1076">
                  <c:v>1.044551</c:v>
                </c:pt>
                <c:pt idx="1077">
                  <c:v>1.062997</c:v>
                </c:pt>
                <c:pt idx="1078">
                  <c:v>1.079393</c:v>
                </c:pt>
                <c:pt idx="1079">
                  <c:v>0.98101700000000003</c:v>
                </c:pt>
                <c:pt idx="1080">
                  <c:v>1.13063</c:v>
                </c:pt>
                <c:pt idx="1081">
                  <c:v>0.96667099999999995</c:v>
                </c:pt>
                <c:pt idx="1082">
                  <c:v>1.0834919999999999</c:v>
                </c:pt>
                <c:pt idx="1083">
                  <c:v>0.98101700000000003</c:v>
                </c:pt>
                <c:pt idx="1084">
                  <c:v>1.155224</c:v>
                </c:pt>
                <c:pt idx="1085">
                  <c:v>1.0978380000000001</c:v>
                </c:pt>
                <c:pt idx="1086">
                  <c:v>1.2454019999999999</c:v>
                </c:pt>
                <c:pt idx="1087">
                  <c:v>1.013809</c:v>
                </c:pt>
                <c:pt idx="1088">
                  <c:v>1.0711949999999999</c:v>
                </c:pt>
                <c:pt idx="1089">
                  <c:v>1.0507</c:v>
                </c:pt>
                <c:pt idx="1090">
                  <c:v>1.001512</c:v>
                </c:pt>
                <c:pt idx="1091">
                  <c:v>1.0711949999999999</c:v>
                </c:pt>
                <c:pt idx="1092">
                  <c:v>1.1162840000000001</c:v>
                </c:pt>
                <c:pt idx="1093">
                  <c:v>1.0855410000000001</c:v>
                </c:pt>
                <c:pt idx="1094">
                  <c:v>1.0158579999999999</c:v>
                </c:pt>
                <c:pt idx="1095">
                  <c:v>1.067096</c:v>
                </c:pt>
                <c:pt idx="1096">
                  <c:v>1.038403</c:v>
                </c:pt>
                <c:pt idx="1097">
                  <c:v>1.118333</c:v>
                </c:pt>
                <c:pt idx="1098">
                  <c:v>0.96872000000000003</c:v>
                </c:pt>
                <c:pt idx="1099">
                  <c:v>1.0240560000000001</c:v>
                </c:pt>
                <c:pt idx="1100">
                  <c:v>0.99126499999999995</c:v>
                </c:pt>
                <c:pt idx="1101">
                  <c:v>1.112185</c:v>
                </c:pt>
                <c:pt idx="1102">
                  <c:v>1.067096</c:v>
                </c:pt>
                <c:pt idx="1103">
                  <c:v>1.106036</c:v>
                </c:pt>
                <c:pt idx="1104">
                  <c:v>1.017908</c:v>
                </c:pt>
                <c:pt idx="1105">
                  <c:v>0.93592799999999998</c:v>
                </c:pt>
                <c:pt idx="1106">
                  <c:v>1.0896399999999999</c:v>
                </c:pt>
                <c:pt idx="1107">
                  <c:v>1.1285810000000001</c:v>
                </c:pt>
                <c:pt idx="1108">
                  <c:v>1.069145</c:v>
                </c:pt>
                <c:pt idx="1109">
                  <c:v>1.0834919999999999</c:v>
                </c:pt>
                <c:pt idx="1110">
                  <c:v>1.0588979999999999</c:v>
                </c:pt>
                <c:pt idx="1111">
                  <c:v>1.030205</c:v>
                </c:pt>
                <c:pt idx="1112">
                  <c:v>0.99331400000000003</c:v>
                </c:pt>
                <c:pt idx="1113">
                  <c:v>1.1859660000000001</c:v>
                </c:pt>
                <c:pt idx="1114">
                  <c:v>1.093739</c:v>
                </c:pt>
                <c:pt idx="1115">
                  <c:v>0.95642300000000002</c:v>
                </c:pt>
                <c:pt idx="1116">
                  <c:v>1.0711949999999999</c:v>
                </c:pt>
                <c:pt idx="1117">
                  <c:v>1.042502</c:v>
                </c:pt>
                <c:pt idx="1118">
                  <c:v>1.0896399999999999</c:v>
                </c:pt>
                <c:pt idx="1119">
                  <c:v>0.835503</c:v>
                </c:pt>
                <c:pt idx="1120">
                  <c:v>1.062997</c:v>
                </c:pt>
                <c:pt idx="1121">
                  <c:v>1.0896399999999999</c:v>
                </c:pt>
                <c:pt idx="1122">
                  <c:v>1.099888</c:v>
                </c:pt>
                <c:pt idx="1123">
                  <c:v>1.0240560000000001</c:v>
                </c:pt>
                <c:pt idx="1124">
                  <c:v>1.0466009999999999</c:v>
                </c:pt>
                <c:pt idx="1125">
                  <c:v>1.136779</c:v>
                </c:pt>
                <c:pt idx="1126">
                  <c:v>1.0035609999999999</c:v>
                </c:pt>
                <c:pt idx="1127">
                  <c:v>1.13063</c:v>
                </c:pt>
                <c:pt idx="1128">
                  <c:v>1.13063</c:v>
                </c:pt>
                <c:pt idx="1129">
                  <c:v>1.067096</c:v>
                </c:pt>
                <c:pt idx="1130">
                  <c:v>1.056848</c:v>
                </c:pt>
                <c:pt idx="1131">
                  <c:v>1.0343039999999999</c:v>
                </c:pt>
                <c:pt idx="1132">
                  <c:v>1.087591</c:v>
                </c:pt>
                <c:pt idx="1133">
                  <c:v>1.1101350000000001</c:v>
                </c:pt>
                <c:pt idx="1134">
                  <c:v>1.1470260000000001</c:v>
                </c:pt>
                <c:pt idx="1135">
                  <c:v>1.1900649999999999</c:v>
                </c:pt>
                <c:pt idx="1136">
                  <c:v>1.09169</c:v>
                </c:pt>
                <c:pt idx="1137">
                  <c:v>1.042502</c:v>
                </c:pt>
                <c:pt idx="1138">
                  <c:v>1.0486500000000001</c:v>
                </c:pt>
                <c:pt idx="1139">
                  <c:v>1.0363530000000001</c:v>
                </c:pt>
                <c:pt idx="1140">
                  <c:v>1.0834919999999999</c:v>
                </c:pt>
                <c:pt idx="1141">
                  <c:v>1.0281549999999999</c:v>
                </c:pt>
                <c:pt idx="1142">
                  <c:v>1.0957889999999999</c:v>
                </c:pt>
                <c:pt idx="1143">
                  <c:v>1.0588979999999999</c:v>
                </c:pt>
                <c:pt idx="1144">
                  <c:v>1.079393</c:v>
                </c:pt>
                <c:pt idx="1145">
                  <c:v>1.067096</c:v>
                </c:pt>
                <c:pt idx="1146">
                  <c:v>1.2597480000000001</c:v>
                </c:pt>
                <c:pt idx="1147">
                  <c:v>1.0343039999999999</c:v>
                </c:pt>
                <c:pt idx="1148">
                  <c:v>1.056848</c:v>
                </c:pt>
                <c:pt idx="1149">
                  <c:v>1.0527489999999999</c:v>
                </c:pt>
                <c:pt idx="1150">
                  <c:v>1.0978380000000001</c:v>
                </c:pt>
                <c:pt idx="1151">
                  <c:v>1.0220070000000001</c:v>
                </c:pt>
                <c:pt idx="1152">
                  <c:v>1.09169</c:v>
                </c:pt>
                <c:pt idx="1153">
                  <c:v>1.0363530000000001</c:v>
                </c:pt>
                <c:pt idx="1154">
                  <c:v>1.030205</c:v>
                </c:pt>
                <c:pt idx="1155">
                  <c:v>1.0363530000000001</c:v>
                </c:pt>
                <c:pt idx="1156">
                  <c:v>1.118333</c:v>
                </c:pt>
                <c:pt idx="1157">
                  <c:v>1.062997</c:v>
                </c:pt>
                <c:pt idx="1158">
                  <c:v>1.1716200000000001</c:v>
                </c:pt>
                <c:pt idx="1159">
                  <c:v>1.0507</c:v>
                </c:pt>
                <c:pt idx="1160">
                  <c:v>1.079393</c:v>
                </c:pt>
                <c:pt idx="1161">
                  <c:v>1.0466009999999999</c:v>
                </c:pt>
                <c:pt idx="1162">
                  <c:v>1.106036</c:v>
                </c:pt>
                <c:pt idx="1163">
                  <c:v>1.075294</c:v>
                </c:pt>
                <c:pt idx="1164">
                  <c:v>1.044551</c:v>
                </c:pt>
                <c:pt idx="1165">
                  <c:v>1.0507</c:v>
                </c:pt>
                <c:pt idx="1166">
                  <c:v>1.0097100000000001</c:v>
                </c:pt>
                <c:pt idx="1167">
                  <c:v>1.0158579999999999</c:v>
                </c:pt>
                <c:pt idx="1168">
                  <c:v>1.0650459999999999</c:v>
                </c:pt>
                <c:pt idx="1169">
                  <c:v>1.0527489999999999</c:v>
                </c:pt>
                <c:pt idx="1170">
                  <c:v>1.079393</c:v>
                </c:pt>
                <c:pt idx="1171">
                  <c:v>1.032254</c:v>
                </c:pt>
                <c:pt idx="1172">
                  <c:v>1.151125</c:v>
                </c:pt>
                <c:pt idx="1173">
                  <c:v>1.0588979999999999</c:v>
                </c:pt>
                <c:pt idx="1174">
                  <c:v>1.067096</c:v>
                </c:pt>
                <c:pt idx="1175">
                  <c:v>1.0158579999999999</c:v>
                </c:pt>
                <c:pt idx="1176">
                  <c:v>1.0978380000000001</c:v>
                </c:pt>
                <c:pt idx="1177">
                  <c:v>0.97691799999999995</c:v>
                </c:pt>
                <c:pt idx="1178">
                  <c:v>1.0527489999999999</c:v>
                </c:pt>
                <c:pt idx="1179">
                  <c:v>0.97486899999999999</c:v>
                </c:pt>
                <c:pt idx="1180">
                  <c:v>1.0486500000000001</c:v>
                </c:pt>
                <c:pt idx="1181">
                  <c:v>1.1285810000000001</c:v>
                </c:pt>
                <c:pt idx="1182">
                  <c:v>0.95642300000000002</c:v>
                </c:pt>
                <c:pt idx="1183">
                  <c:v>1.0097100000000001</c:v>
                </c:pt>
                <c:pt idx="1184">
                  <c:v>1.1408780000000001</c:v>
                </c:pt>
                <c:pt idx="1185">
                  <c:v>1.0363530000000001</c:v>
                </c:pt>
                <c:pt idx="1186">
                  <c:v>0.95027499999999998</c:v>
                </c:pt>
                <c:pt idx="1187">
                  <c:v>1.1203829999999999</c:v>
                </c:pt>
                <c:pt idx="1188">
                  <c:v>1.017908</c:v>
                </c:pt>
                <c:pt idx="1189">
                  <c:v>1.0507</c:v>
                </c:pt>
                <c:pt idx="1190">
                  <c:v>0.94207700000000005</c:v>
                </c:pt>
                <c:pt idx="1191">
                  <c:v>1.1039870000000001</c:v>
                </c:pt>
                <c:pt idx="1192">
                  <c:v>1.0527489999999999</c:v>
                </c:pt>
                <c:pt idx="1193">
                  <c:v>1.013809</c:v>
                </c:pt>
                <c:pt idx="1194">
                  <c:v>1.0957889999999999</c:v>
                </c:pt>
                <c:pt idx="1195">
                  <c:v>1.1531750000000001</c:v>
                </c:pt>
                <c:pt idx="1196">
                  <c:v>1.038403</c:v>
                </c:pt>
                <c:pt idx="1197">
                  <c:v>1.0486500000000001</c:v>
                </c:pt>
                <c:pt idx="1198">
                  <c:v>1.1839170000000001</c:v>
                </c:pt>
                <c:pt idx="1199">
                  <c:v>1.13063</c:v>
                </c:pt>
                <c:pt idx="1200">
                  <c:v>1.0732440000000001</c:v>
                </c:pt>
                <c:pt idx="1201">
                  <c:v>0.98716599999999999</c:v>
                </c:pt>
                <c:pt idx="1202">
                  <c:v>1.1265309999999999</c:v>
                </c:pt>
                <c:pt idx="1203">
                  <c:v>1.0609470000000001</c:v>
                </c:pt>
                <c:pt idx="1204">
                  <c:v>1.0117590000000001</c:v>
                </c:pt>
                <c:pt idx="1205">
                  <c:v>1.09169</c:v>
                </c:pt>
                <c:pt idx="1206">
                  <c:v>1.0978380000000001</c:v>
                </c:pt>
                <c:pt idx="1207">
                  <c:v>1.09169</c:v>
                </c:pt>
                <c:pt idx="1208">
                  <c:v>1.1347290000000001</c:v>
                </c:pt>
                <c:pt idx="1209">
                  <c:v>0.94617600000000002</c:v>
                </c:pt>
                <c:pt idx="1210">
                  <c:v>1.093739</c:v>
                </c:pt>
                <c:pt idx="1211">
                  <c:v>1.019957</c:v>
                </c:pt>
                <c:pt idx="1212">
                  <c:v>1.075294</c:v>
                </c:pt>
                <c:pt idx="1213">
                  <c:v>1.0711949999999999</c:v>
                </c:pt>
                <c:pt idx="1214">
                  <c:v>1.067096</c:v>
                </c:pt>
                <c:pt idx="1215">
                  <c:v>1.155224</c:v>
                </c:pt>
                <c:pt idx="1216">
                  <c:v>1.0834919999999999</c:v>
                </c:pt>
                <c:pt idx="1217">
                  <c:v>1.0527489999999999</c:v>
                </c:pt>
                <c:pt idx="1218">
                  <c:v>1.042502</c:v>
                </c:pt>
                <c:pt idx="1219">
                  <c:v>1.044551</c:v>
                </c:pt>
                <c:pt idx="1220">
                  <c:v>1.079393</c:v>
                </c:pt>
                <c:pt idx="1221">
                  <c:v>1.081442</c:v>
                </c:pt>
                <c:pt idx="1222">
                  <c:v>0.96257199999999998</c:v>
                </c:pt>
                <c:pt idx="1223">
                  <c:v>1.106036</c:v>
                </c:pt>
                <c:pt idx="1224">
                  <c:v>1.1962140000000001</c:v>
                </c:pt>
                <c:pt idx="1225">
                  <c:v>0.98306700000000002</c:v>
                </c:pt>
                <c:pt idx="1226">
                  <c:v>1.044551</c:v>
                </c:pt>
                <c:pt idx="1227">
                  <c:v>1.032254</c:v>
                </c:pt>
                <c:pt idx="1228">
                  <c:v>1.0035609999999999</c:v>
                </c:pt>
                <c:pt idx="1229">
                  <c:v>1.075294</c:v>
                </c:pt>
                <c:pt idx="1230">
                  <c:v>1.054799</c:v>
                </c:pt>
                <c:pt idx="1231">
                  <c:v>1.075294</c:v>
                </c:pt>
                <c:pt idx="1232">
                  <c:v>1.0220070000000001</c:v>
                </c:pt>
                <c:pt idx="1233">
                  <c:v>1.0363530000000001</c:v>
                </c:pt>
                <c:pt idx="1234">
                  <c:v>0.99126499999999995</c:v>
                </c:pt>
                <c:pt idx="1235">
                  <c:v>1.0773429999999999</c:v>
                </c:pt>
                <c:pt idx="1236">
                  <c:v>1.0281549999999999</c:v>
                </c:pt>
                <c:pt idx="1237">
                  <c:v>1.0220070000000001</c:v>
                </c:pt>
                <c:pt idx="1238">
                  <c:v>1.0978380000000001</c:v>
                </c:pt>
                <c:pt idx="1239">
                  <c:v>1.087591</c:v>
                </c:pt>
                <c:pt idx="1240">
                  <c:v>1.0117590000000001</c:v>
                </c:pt>
                <c:pt idx="1241">
                  <c:v>1.1101350000000001</c:v>
                </c:pt>
                <c:pt idx="1242">
                  <c:v>0.94822499999999998</c:v>
                </c:pt>
                <c:pt idx="1243">
                  <c:v>1.1449769999999999</c:v>
                </c:pt>
                <c:pt idx="1244">
                  <c:v>0.97077000000000002</c:v>
                </c:pt>
                <c:pt idx="1245">
                  <c:v>1.0978380000000001</c:v>
                </c:pt>
                <c:pt idx="1246">
                  <c:v>1.0650459999999999</c:v>
                </c:pt>
                <c:pt idx="1247">
                  <c:v>1.112185</c:v>
                </c:pt>
                <c:pt idx="1248">
                  <c:v>1.0896399999999999</c:v>
                </c:pt>
                <c:pt idx="1249">
                  <c:v>1.054799</c:v>
                </c:pt>
                <c:pt idx="1250">
                  <c:v>0.97281899999999999</c:v>
                </c:pt>
                <c:pt idx="1251">
                  <c:v>1.075294</c:v>
                </c:pt>
                <c:pt idx="1252">
                  <c:v>1.0773429999999999</c:v>
                </c:pt>
                <c:pt idx="1253">
                  <c:v>1.067096</c:v>
                </c:pt>
                <c:pt idx="1254">
                  <c:v>1.0486500000000001</c:v>
                </c:pt>
                <c:pt idx="1255">
                  <c:v>1.0834919999999999</c:v>
                </c:pt>
                <c:pt idx="1256">
                  <c:v>1.1531750000000001</c:v>
                </c:pt>
                <c:pt idx="1257">
                  <c:v>1.1347290000000001</c:v>
                </c:pt>
                <c:pt idx="1258">
                  <c:v>1.151125</c:v>
                </c:pt>
                <c:pt idx="1259">
                  <c:v>1.038403</c:v>
                </c:pt>
                <c:pt idx="1260">
                  <c:v>1.056848</c:v>
                </c:pt>
                <c:pt idx="1261">
                  <c:v>0.99126499999999995</c:v>
                </c:pt>
                <c:pt idx="1262">
                  <c:v>1.0220070000000001</c:v>
                </c:pt>
                <c:pt idx="1263">
                  <c:v>1.0240560000000001</c:v>
                </c:pt>
                <c:pt idx="1264">
                  <c:v>1.032254</c:v>
                </c:pt>
                <c:pt idx="1265">
                  <c:v>1.0588979999999999</c:v>
                </c:pt>
                <c:pt idx="1266">
                  <c:v>1.017908</c:v>
                </c:pt>
                <c:pt idx="1267">
                  <c:v>1.0343039999999999</c:v>
                </c:pt>
                <c:pt idx="1268">
                  <c:v>0.98511599999999999</c:v>
                </c:pt>
                <c:pt idx="1269">
                  <c:v>1.0855410000000001</c:v>
                </c:pt>
                <c:pt idx="1270">
                  <c:v>1.0035609999999999</c:v>
                </c:pt>
                <c:pt idx="1271">
                  <c:v>1.1285810000000001</c:v>
                </c:pt>
                <c:pt idx="1272">
                  <c:v>1.0507</c:v>
                </c:pt>
                <c:pt idx="1273">
                  <c:v>1.017908</c:v>
                </c:pt>
                <c:pt idx="1274">
                  <c:v>1.09169</c:v>
                </c:pt>
                <c:pt idx="1275">
                  <c:v>1.1224320000000001</c:v>
                </c:pt>
                <c:pt idx="1276">
                  <c:v>1.0711949999999999</c:v>
                </c:pt>
                <c:pt idx="1277">
                  <c:v>1.081442</c:v>
                </c:pt>
                <c:pt idx="1278">
                  <c:v>1.1408780000000001</c:v>
                </c:pt>
                <c:pt idx="1279">
                  <c:v>0.96667099999999995</c:v>
                </c:pt>
                <c:pt idx="1280">
                  <c:v>1.0220070000000001</c:v>
                </c:pt>
                <c:pt idx="1281">
                  <c:v>1.0609470000000001</c:v>
                </c:pt>
                <c:pt idx="1282">
                  <c:v>1.026106</c:v>
                </c:pt>
                <c:pt idx="1283">
                  <c:v>1.054799</c:v>
                </c:pt>
                <c:pt idx="1284">
                  <c:v>1.069145</c:v>
                </c:pt>
                <c:pt idx="1285">
                  <c:v>1.069145</c:v>
                </c:pt>
                <c:pt idx="1286">
                  <c:v>1.062997</c:v>
                </c:pt>
                <c:pt idx="1287">
                  <c:v>1.0855410000000001</c:v>
                </c:pt>
                <c:pt idx="1288">
                  <c:v>1.13063</c:v>
                </c:pt>
                <c:pt idx="1289">
                  <c:v>1.0732440000000001</c:v>
                </c:pt>
                <c:pt idx="1290">
                  <c:v>1.013809</c:v>
                </c:pt>
                <c:pt idx="1291">
                  <c:v>1.0834919999999999</c:v>
                </c:pt>
                <c:pt idx="1292">
                  <c:v>1.019957</c:v>
                </c:pt>
                <c:pt idx="1293">
                  <c:v>1.0650459999999999</c:v>
                </c:pt>
                <c:pt idx="1294">
                  <c:v>1.0588979999999999</c:v>
                </c:pt>
                <c:pt idx="1295">
                  <c:v>0.995363</c:v>
                </c:pt>
                <c:pt idx="1296">
                  <c:v>1.0711949999999999</c:v>
                </c:pt>
                <c:pt idx="1297">
                  <c:v>1.0896399999999999</c:v>
                </c:pt>
                <c:pt idx="1298">
                  <c:v>0.96462099999999995</c:v>
                </c:pt>
                <c:pt idx="1299">
                  <c:v>1.044551</c:v>
                </c:pt>
                <c:pt idx="1300">
                  <c:v>1.09169</c:v>
                </c:pt>
                <c:pt idx="1301">
                  <c:v>0.95232399999999995</c:v>
                </c:pt>
                <c:pt idx="1302">
                  <c:v>1.054799</c:v>
                </c:pt>
                <c:pt idx="1303">
                  <c:v>1.0097100000000001</c:v>
                </c:pt>
                <c:pt idx="1304">
                  <c:v>0.97691799999999995</c:v>
                </c:pt>
                <c:pt idx="1305">
                  <c:v>1.1470260000000001</c:v>
                </c:pt>
                <c:pt idx="1306">
                  <c:v>0.98921499999999996</c:v>
                </c:pt>
                <c:pt idx="1307">
                  <c:v>1.054799</c:v>
                </c:pt>
                <c:pt idx="1308">
                  <c:v>1.032254</c:v>
                </c:pt>
                <c:pt idx="1309">
                  <c:v>1.1162840000000001</c:v>
                </c:pt>
                <c:pt idx="1310">
                  <c:v>1.1531750000000001</c:v>
                </c:pt>
                <c:pt idx="1311">
                  <c:v>1.149076</c:v>
                </c:pt>
                <c:pt idx="1312">
                  <c:v>0.95027499999999998</c:v>
                </c:pt>
                <c:pt idx="1313">
                  <c:v>1.042502</c:v>
                </c:pt>
                <c:pt idx="1314">
                  <c:v>1.1142339999999999</c:v>
                </c:pt>
                <c:pt idx="1315">
                  <c:v>0.92773000000000005</c:v>
                </c:pt>
                <c:pt idx="1316">
                  <c:v>1.1162840000000001</c:v>
                </c:pt>
                <c:pt idx="1317">
                  <c:v>1.0834919999999999</c:v>
                </c:pt>
                <c:pt idx="1318">
                  <c:v>1.124482</c:v>
                </c:pt>
                <c:pt idx="1319">
                  <c:v>1.106036</c:v>
                </c:pt>
                <c:pt idx="1320">
                  <c:v>1.019957</c:v>
                </c:pt>
                <c:pt idx="1321">
                  <c:v>0.96052199999999999</c:v>
                </c:pt>
                <c:pt idx="1322">
                  <c:v>1.062997</c:v>
                </c:pt>
                <c:pt idx="1323">
                  <c:v>1.0507</c:v>
                </c:pt>
                <c:pt idx="1324">
                  <c:v>1.067096</c:v>
                </c:pt>
                <c:pt idx="1325">
                  <c:v>0.95847300000000002</c:v>
                </c:pt>
                <c:pt idx="1326">
                  <c:v>1.0732440000000001</c:v>
                </c:pt>
                <c:pt idx="1327">
                  <c:v>1.0404519999999999</c:v>
                </c:pt>
                <c:pt idx="1328">
                  <c:v>1.0097100000000001</c:v>
                </c:pt>
                <c:pt idx="1329">
                  <c:v>1.0507</c:v>
                </c:pt>
                <c:pt idx="1330">
                  <c:v>1.019957</c:v>
                </c:pt>
                <c:pt idx="1331">
                  <c:v>1.026106</c:v>
                </c:pt>
                <c:pt idx="1332">
                  <c:v>0.97691799999999995</c:v>
                </c:pt>
                <c:pt idx="1333">
                  <c:v>0.92363099999999998</c:v>
                </c:pt>
                <c:pt idx="1334">
                  <c:v>1.136779</c:v>
                </c:pt>
                <c:pt idx="1335">
                  <c:v>0.97691799999999995</c:v>
                </c:pt>
                <c:pt idx="1336">
                  <c:v>1.005611</c:v>
                </c:pt>
                <c:pt idx="1337">
                  <c:v>0.94207700000000005</c:v>
                </c:pt>
                <c:pt idx="1338">
                  <c:v>0.97896799999999995</c:v>
                </c:pt>
                <c:pt idx="1339">
                  <c:v>1.038403</c:v>
                </c:pt>
                <c:pt idx="1340">
                  <c:v>1.1449769999999999</c:v>
                </c:pt>
                <c:pt idx="1341">
                  <c:v>1.0240560000000001</c:v>
                </c:pt>
                <c:pt idx="1342">
                  <c:v>1.0588979999999999</c:v>
                </c:pt>
                <c:pt idx="1343">
                  <c:v>1.1449769999999999</c:v>
                </c:pt>
                <c:pt idx="1344">
                  <c:v>1.1265309999999999</c:v>
                </c:pt>
                <c:pt idx="1345">
                  <c:v>1.1039870000000001</c:v>
                </c:pt>
                <c:pt idx="1346">
                  <c:v>1.081442</c:v>
                </c:pt>
                <c:pt idx="1347">
                  <c:v>1.030205</c:v>
                </c:pt>
                <c:pt idx="1348">
                  <c:v>1.142927</c:v>
                </c:pt>
                <c:pt idx="1349">
                  <c:v>1.1039870000000001</c:v>
                </c:pt>
                <c:pt idx="1350">
                  <c:v>1.032254</c:v>
                </c:pt>
                <c:pt idx="1351">
                  <c:v>1.0035609999999999</c:v>
                </c:pt>
                <c:pt idx="1352">
                  <c:v>1.0097100000000001</c:v>
                </c:pt>
                <c:pt idx="1353">
                  <c:v>1.1162840000000001</c:v>
                </c:pt>
                <c:pt idx="1354">
                  <c:v>1.1654709999999999</c:v>
                </c:pt>
                <c:pt idx="1355">
                  <c:v>0.99126499999999995</c:v>
                </c:pt>
                <c:pt idx="1356">
                  <c:v>1.0711949999999999</c:v>
                </c:pt>
                <c:pt idx="1357">
                  <c:v>1.044551</c:v>
                </c:pt>
                <c:pt idx="1358">
                  <c:v>1.13063</c:v>
                </c:pt>
                <c:pt idx="1359">
                  <c:v>0.97691799999999995</c:v>
                </c:pt>
                <c:pt idx="1360">
                  <c:v>1.054799</c:v>
                </c:pt>
                <c:pt idx="1361">
                  <c:v>1.0711949999999999</c:v>
                </c:pt>
                <c:pt idx="1362">
                  <c:v>1.0773429999999999</c:v>
                </c:pt>
                <c:pt idx="1363">
                  <c:v>1.0507</c:v>
                </c:pt>
                <c:pt idx="1364">
                  <c:v>1.1101350000000001</c:v>
                </c:pt>
                <c:pt idx="1365">
                  <c:v>1.075294</c:v>
                </c:pt>
                <c:pt idx="1366">
                  <c:v>0.96667099999999995</c:v>
                </c:pt>
                <c:pt idx="1367">
                  <c:v>1.0363530000000001</c:v>
                </c:pt>
                <c:pt idx="1368">
                  <c:v>0.99741299999999999</c:v>
                </c:pt>
                <c:pt idx="1369">
                  <c:v>1.032254</c:v>
                </c:pt>
                <c:pt idx="1370">
                  <c:v>1.136779</c:v>
                </c:pt>
                <c:pt idx="1371">
                  <c:v>1.079393</c:v>
                </c:pt>
                <c:pt idx="1372">
                  <c:v>1.149076</c:v>
                </c:pt>
                <c:pt idx="1373">
                  <c:v>1.079393</c:v>
                </c:pt>
                <c:pt idx="1374">
                  <c:v>0.96462099999999995</c:v>
                </c:pt>
                <c:pt idx="1375">
                  <c:v>0.95642300000000002</c:v>
                </c:pt>
                <c:pt idx="1376">
                  <c:v>1.013809</c:v>
                </c:pt>
                <c:pt idx="1377">
                  <c:v>1.079393</c:v>
                </c:pt>
                <c:pt idx="1378">
                  <c:v>1.0507</c:v>
                </c:pt>
                <c:pt idx="1379">
                  <c:v>1.079393</c:v>
                </c:pt>
                <c:pt idx="1380">
                  <c:v>1.0240560000000001</c:v>
                </c:pt>
                <c:pt idx="1381">
                  <c:v>1.075294</c:v>
                </c:pt>
                <c:pt idx="1382">
                  <c:v>1.056848</c:v>
                </c:pt>
                <c:pt idx="1383">
                  <c:v>1.0732440000000001</c:v>
                </c:pt>
                <c:pt idx="1384">
                  <c:v>1.075294</c:v>
                </c:pt>
                <c:pt idx="1385">
                  <c:v>1.1285810000000001</c:v>
                </c:pt>
                <c:pt idx="1386">
                  <c:v>1.0240560000000001</c:v>
                </c:pt>
                <c:pt idx="1387">
                  <c:v>1.1408780000000001</c:v>
                </c:pt>
                <c:pt idx="1388">
                  <c:v>1.0609470000000001</c:v>
                </c:pt>
                <c:pt idx="1389">
                  <c:v>1.0240560000000001</c:v>
                </c:pt>
                <c:pt idx="1390">
                  <c:v>1.0896399999999999</c:v>
                </c:pt>
                <c:pt idx="1391">
                  <c:v>1.0732440000000001</c:v>
                </c:pt>
                <c:pt idx="1392">
                  <c:v>1.075294</c:v>
                </c:pt>
                <c:pt idx="1393">
                  <c:v>0.97486899999999999</c:v>
                </c:pt>
                <c:pt idx="1394">
                  <c:v>1.056848</c:v>
                </c:pt>
                <c:pt idx="1395">
                  <c:v>1.124482</c:v>
                </c:pt>
                <c:pt idx="1396">
                  <c:v>1.062997</c:v>
                </c:pt>
                <c:pt idx="1397">
                  <c:v>1.032254</c:v>
                </c:pt>
                <c:pt idx="1398">
                  <c:v>1.099888</c:v>
                </c:pt>
                <c:pt idx="1399">
                  <c:v>1.0343039999999999</c:v>
                </c:pt>
                <c:pt idx="1400">
                  <c:v>1.067096</c:v>
                </c:pt>
                <c:pt idx="1401">
                  <c:v>1.0035609999999999</c:v>
                </c:pt>
                <c:pt idx="1402">
                  <c:v>1.081442</c:v>
                </c:pt>
                <c:pt idx="1403">
                  <c:v>1.0834919999999999</c:v>
                </c:pt>
                <c:pt idx="1404">
                  <c:v>1.054799</c:v>
                </c:pt>
                <c:pt idx="1405">
                  <c:v>0.87854200000000005</c:v>
                </c:pt>
                <c:pt idx="1406">
                  <c:v>1.062997</c:v>
                </c:pt>
                <c:pt idx="1407">
                  <c:v>1.056848</c:v>
                </c:pt>
                <c:pt idx="1408">
                  <c:v>1.0834919999999999</c:v>
                </c:pt>
                <c:pt idx="1409">
                  <c:v>1.0240560000000001</c:v>
                </c:pt>
                <c:pt idx="1410">
                  <c:v>1.030205</c:v>
                </c:pt>
                <c:pt idx="1411">
                  <c:v>1.026106</c:v>
                </c:pt>
                <c:pt idx="1412">
                  <c:v>1.1142339999999999</c:v>
                </c:pt>
                <c:pt idx="1413">
                  <c:v>1.0507</c:v>
                </c:pt>
                <c:pt idx="1414">
                  <c:v>1.044551</c:v>
                </c:pt>
                <c:pt idx="1415">
                  <c:v>1.0650459999999999</c:v>
                </c:pt>
                <c:pt idx="1416">
                  <c:v>1.062997</c:v>
                </c:pt>
                <c:pt idx="1417">
                  <c:v>1.1347290000000001</c:v>
                </c:pt>
                <c:pt idx="1418">
                  <c:v>0.94822499999999998</c:v>
                </c:pt>
                <c:pt idx="1419">
                  <c:v>1.069145</c:v>
                </c:pt>
                <c:pt idx="1420">
                  <c:v>1.042502</c:v>
                </c:pt>
                <c:pt idx="1421">
                  <c:v>1.118333</c:v>
                </c:pt>
                <c:pt idx="1422">
                  <c:v>0.97486899999999999</c:v>
                </c:pt>
                <c:pt idx="1423">
                  <c:v>1.2269559999999999</c:v>
                </c:pt>
                <c:pt idx="1424">
                  <c:v>1.069145</c:v>
                </c:pt>
                <c:pt idx="1425">
                  <c:v>1.044551</c:v>
                </c:pt>
                <c:pt idx="1426">
                  <c:v>1.1285810000000001</c:v>
                </c:pt>
                <c:pt idx="1427">
                  <c:v>1.001512</c:v>
                </c:pt>
                <c:pt idx="1428">
                  <c:v>1.013809</c:v>
                </c:pt>
                <c:pt idx="1429">
                  <c:v>1.069145</c:v>
                </c:pt>
                <c:pt idx="1430">
                  <c:v>1.067096</c:v>
                </c:pt>
                <c:pt idx="1431">
                  <c:v>1.1203829999999999</c:v>
                </c:pt>
                <c:pt idx="1432">
                  <c:v>1.1449769999999999</c:v>
                </c:pt>
                <c:pt idx="1433">
                  <c:v>1.0240560000000001</c:v>
                </c:pt>
                <c:pt idx="1434">
                  <c:v>1.1654709999999999</c:v>
                </c:pt>
                <c:pt idx="1435">
                  <c:v>1.087591</c:v>
                </c:pt>
                <c:pt idx="1436">
                  <c:v>0.995363</c:v>
                </c:pt>
                <c:pt idx="1437">
                  <c:v>1.069145</c:v>
                </c:pt>
                <c:pt idx="1438">
                  <c:v>1.2228570000000001</c:v>
                </c:pt>
                <c:pt idx="1439">
                  <c:v>1.069145</c:v>
                </c:pt>
                <c:pt idx="1440">
                  <c:v>1.069145</c:v>
                </c:pt>
                <c:pt idx="1441">
                  <c:v>1.0343039999999999</c:v>
                </c:pt>
                <c:pt idx="1442">
                  <c:v>1.118333</c:v>
                </c:pt>
                <c:pt idx="1443">
                  <c:v>1.0281549999999999</c:v>
                </c:pt>
                <c:pt idx="1444">
                  <c:v>1.1613720000000001</c:v>
                </c:pt>
                <c:pt idx="1445">
                  <c:v>1.0404519999999999</c:v>
                </c:pt>
                <c:pt idx="1446">
                  <c:v>1.0240560000000001</c:v>
                </c:pt>
                <c:pt idx="1447">
                  <c:v>1.005611</c:v>
                </c:pt>
                <c:pt idx="1448">
                  <c:v>1.0609470000000001</c:v>
                </c:pt>
                <c:pt idx="1449">
                  <c:v>0.98511599999999999</c:v>
                </c:pt>
                <c:pt idx="1450">
                  <c:v>1.192115</c:v>
                </c:pt>
                <c:pt idx="1451">
                  <c:v>1.056848</c:v>
                </c:pt>
                <c:pt idx="1452">
                  <c:v>1.1019369999999999</c:v>
                </c:pt>
                <c:pt idx="1453">
                  <c:v>1.087591</c:v>
                </c:pt>
                <c:pt idx="1454">
                  <c:v>1.038403</c:v>
                </c:pt>
                <c:pt idx="1455">
                  <c:v>0.99946199999999996</c:v>
                </c:pt>
                <c:pt idx="1456">
                  <c:v>0.98306700000000002</c:v>
                </c:pt>
                <c:pt idx="1457">
                  <c:v>1.1019369999999999</c:v>
                </c:pt>
                <c:pt idx="1458">
                  <c:v>1.194164</c:v>
                </c:pt>
                <c:pt idx="1459">
                  <c:v>1.0466009999999999</c:v>
                </c:pt>
                <c:pt idx="1460">
                  <c:v>1.1080859999999999</c:v>
                </c:pt>
                <c:pt idx="1461">
                  <c:v>1.069145</c:v>
                </c:pt>
                <c:pt idx="1462">
                  <c:v>1.106036</c:v>
                </c:pt>
                <c:pt idx="1463">
                  <c:v>1.1162840000000001</c:v>
                </c:pt>
                <c:pt idx="1464">
                  <c:v>1.099888</c:v>
                </c:pt>
                <c:pt idx="1465">
                  <c:v>1.0240560000000001</c:v>
                </c:pt>
                <c:pt idx="1466">
                  <c:v>1.044551</c:v>
                </c:pt>
                <c:pt idx="1467">
                  <c:v>1.0363530000000001</c:v>
                </c:pt>
                <c:pt idx="1468">
                  <c:v>1.0834919999999999</c:v>
                </c:pt>
                <c:pt idx="1469">
                  <c:v>1.042502</c:v>
                </c:pt>
                <c:pt idx="1470">
                  <c:v>1.0363530000000001</c:v>
                </c:pt>
                <c:pt idx="1471">
                  <c:v>1.0650459999999999</c:v>
                </c:pt>
                <c:pt idx="1472">
                  <c:v>1.1224320000000001</c:v>
                </c:pt>
                <c:pt idx="1473">
                  <c:v>1.1101350000000001</c:v>
                </c:pt>
                <c:pt idx="1474">
                  <c:v>1.0732440000000001</c:v>
                </c:pt>
                <c:pt idx="1475">
                  <c:v>1.001512</c:v>
                </c:pt>
                <c:pt idx="1476">
                  <c:v>1.1142339999999999</c:v>
                </c:pt>
                <c:pt idx="1477">
                  <c:v>1.044551</c:v>
                </c:pt>
                <c:pt idx="1478">
                  <c:v>1.0957889999999999</c:v>
                </c:pt>
                <c:pt idx="1479">
                  <c:v>1.138828</c:v>
                </c:pt>
                <c:pt idx="1480">
                  <c:v>1.0588979999999999</c:v>
                </c:pt>
                <c:pt idx="1481">
                  <c:v>1.075294</c:v>
                </c:pt>
                <c:pt idx="1482">
                  <c:v>1.0507</c:v>
                </c:pt>
                <c:pt idx="1483">
                  <c:v>1.0834919999999999</c:v>
                </c:pt>
                <c:pt idx="1484">
                  <c:v>1.1203829999999999</c:v>
                </c:pt>
                <c:pt idx="1485">
                  <c:v>1.0117590000000001</c:v>
                </c:pt>
                <c:pt idx="1486">
                  <c:v>1.1900649999999999</c:v>
                </c:pt>
                <c:pt idx="1487">
                  <c:v>1.001512</c:v>
                </c:pt>
                <c:pt idx="1488">
                  <c:v>1.118333</c:v>
                </c:pt>
                <c:pt idx="1489">
                  <c:v>1.0363530000000001</c:v>
                </c:pt>
                <c:pt idx="1490">
                  <c:v>0.97896799999999995</c:v>
                </c:pt>
                <c:pt idx="1491">
                  <c:v>0.93592799999999998</c:v>
                </c:pt>
                <c:pt idx="1492">
                  <c:v>1.1224320000000001</c:v>
                </c:pt>
                <c:pt idx="1493">
                  <c:v>1.042502</c:v>
                </c:pt>
                <c:pt idx="1494">
                  <c:v>1.062997</c:v>
                </c:pt>
                <c:pt idx="1495">
                  <c:v>1.026106</c:v>
                </c:pt>
                <c:pt idx="1496">
                  <c:v>1.0588979999999999</c:v>
                </c:pt>
                <c:pt idx="1497">
                  <c:v>1.067096</c:v>
                </c:pt>
                <c:pt idx="1498">
                  <c:v>1.062997</c:v>
                </c:pt>
                <c:pt idx="1499">
                  <c:v>0.99331400000000003</c:v>
                </c:pt>
                <c:pt idx="1500">
                  <c:v>1.0281549999999999</c:v>
                </c:pt>
                <c:pt idx="1501">
                  <c:v>1.1019369999999999</c:v>
                </c:pt>
                <c:pt idx="1502">
                  <c:v>0.995363</c:v>
                </c:pt>
                <c:pt idx="1503">
                  <c:v>1.0507</c:v>
                </c:pt>
                <c:pt idx="1504">
                  <c:v>1.0773429999999999</c:v>
                </c:pt>
                <c:pt idx="1505">
                  <c:v>0.94412600000000002</c:v>
                </c:pt>
                <c:pt idx="1506">
                  <c:v>1.093739</c:v>
                </c:pt>
                <c:pt idx="1507">
                  <c:v>1.056848</c:v>
                </c:pt>
                <c:pt idx="1508">
                  <c:v>1.075294</c:v>
                </c:pt>
                <c:pt idx="1509">
                  <c:v>1.069145</c:v>
                </c:pt>
                <c:pt idx="1510">
                  <c:v>1.1203829999999999</c:v>
                </c:pt>
                <c:pt idx="1511">
                  <c:v>1.019957</c:v>
                </c:pt>
                <c:pt idx="1512">
                  <c:v>1.079393</c:v>
                </c:pt>
                <c:pt idx="1513">
                  <c:v>1.1265309999999999</c:v>
                </c:pt>
                <c:pt idx="1514">
                  <c:v>1.093739</c:v>
                </c:pt>
                <c:pt idx="1515">
                  <c:v>1.1019369999999999</c:v>
                </c:pt>
                <c:pt idx="1516">
                  <c:v>1.019957</c:v>
                </c:pt>
                <c:pt idx="1517">
                  <c:v>1.099888</c:v>
                </c:pt>
                <c:pt idx="1518">
                  <c:v>1.013809</c:v>
                </c:pt>
                <c:pt idx="1519">
                  <c:v>1.005611</c:v>
                </c:pt>
                <c:pt idx="1520">
                  <c:v>1.09169</c:v>
                </c:pt>
                <c:pt idx="1521">
                  <c:v>1.081442</c:v>
                </c:pt>
                <c:pt idx="1522">
                  <c:v>1.1162840000000001</c:v>
                </c:pt>
                <c:pt idx="1523">
                  <c:v>1.093739</c:v>
                </c:pt>
                <c:pt idx="1524">
                  <c:v>1.030205</c:v>
                </c:pt>
                <c:pt idx="1525">
                  <c:v>1.026106</c:v>
                </c:pt>
                <c:pt idx="1526">
                  <c:v>0.96667099999999995</c:v>
                </c:pt>
                <c:pt idx="1527">
                  <c:v>1.0732440000000001</c:v>
                </c:pt>
                <c:pt idx="1528">
                  <c:v>1.1019369999999999</c:v>
                </c:pt>
                <c:pt idx="1529">
                  <c:v>1.1019369999999999</c:v>
                </c:pt>
                <c:pt idx="1530">
                  <c:v>1.069145</c:v>
                </c:pt>
                <c:pt idx="1531">
                  <c:v>1.0957889999999999</c:v>
                </c:pt>
                <c:pt idx="1532">
                  <c:v>1.0588979999999999</c:v>
                </c:pt>
                <c:pt idx="1533">
                  <c:v>1.0363530000000001</c:v>
                </c:pt>
                <c:pt idx="1534">
                  <c:v>1.013809</c:v>
                </c:pt>
                <c:pt idx="1535">
                  <c:v>1.0240560000000001</c:v>
                </c:pt>
                <c:pt idx="1536">
                  <c:v>1.0404519999999999</c:v>
                </c:pt>
                <c:pt idx="1537">
                  <c:v>1.032254</c:v>
                </c:pt>
                <c:pt idx="1538">
                  <c:v>1.093739</c:v>
                </c:pt>
                <c:pt idx="1539">
                  <c:v>1.0896399999999999</c:v>
                </c:pt>
                <c:pt idx="1540">
                  <c:v>1.1285810000000001</c:v>
                </c:pt>
                <c:pt idx="1541">
                  <c:v>1.149076</c:v>
                </c:pt>
                <c:pt idx="1542">
                  <c:v>1.0486500000000001</c:v>
                </c:pt>
                <c:pt idx="1543">
                  <c:v>1.079393</c:v>
                </c:pt>
                <c:pt idx="1544">
                  <c:v>1.0978380000000001</c:v>
                </c:pt>
                <c:pt idx="1545">
                  <c:v>1.030205</c:v>
                </c:pt>
                <c:pt idx="1546">
                  <c:v>1.0609470000000001</c:v>
                </c:pt>
                <c:pt idx="1547">
                  <c:v>1.0097100000000001</c:v>
                </c:pt>
                <c:pt idx="1548">
                  <c:v>1.1449769999999999</c:v>
                </c:pt>
                <c:pt idx="1549">
                  <c:v>1.124482</c:v>
                </c:pt>
                <c:pt idx="1550">
                  <c:v>1.1142339999999999</c:v>
                </c:pt>
                <c:pt idx="1551">
                  <c:v>1.067096</c:v>
                </c:pt>
                <c:pt idx="1552">
                  <c:v>1.0896399999999999</c:v>
                </c:pt>
                <c:pt idx="1553">
                  <c:v>1.00766</c:v>
                </c:pt>
                <c:pt idx="1554">
                  <c:v>1.136779</c:v>
                </c:pt>
                <c:pt idx="1555">
                  <c:v>0.97281899999999999</c:v>
                </c:pt>
                <c:pt idx="1556">
                  <c:v>1.0978380000000001</c:v>
                </c:pt>
                <c:pt idx="1557">
                  <c:v>1.030205</c:v>
                </c:pt>
                <c:pt idx="1558">
                  <c:v>0.96872000000000003</c:v>
                </c:pt>
                <c:pt idx="1559">
                  <c:v>1.030205</c:v>
                </c:pt>
                <c:pt idx="1560">
                  <c:v>1.0773429999999999</c:v>
                </c:pt>
                <c:pt idx="1561">
                  <c:v>1.099888</c:v>
                </c:pt>
                <c:pt idx="1562">
                  <c:v>1.1347290000000001</c:v>
                </c:pt>
                <c:pt idx="1563">
                  <c:v>1.1736690000000001</c:v>
                </c:pt>
                <c:pt idx="1564">
                  <c:v>0.98101700000000003</c:v>
                </c:pt>
                <c:pt idx="1565">
                  <c:v>1.030205</c:v>
                </c:pt>
                <c:pt idx="1566">
                  <c:v>1.067096</c:v>
                </c:pt>
                <c:pt idx="1567">
                  <c:v>0.91748300000000005</c:v>
                </c:pt>
                <c:pt idx="1568">
                  <c:v>1.0527489999999999</c:v>
                </c:pt>
                <c:pt idx="1569">
                  <c:v>1.0486500000000001</c:v>
                </c:pt>
                <c:pt idx="1570">
                  <c:v>1.1142339999999999</c:v>
                </c:pt>
                <c:pt idx="1571">
                  <c:v>1.09169</c:v>
                </c:pt>
                <c:pt idx="1572">
                  <c:v>1.032254</c:v>
                </c:pt>
                <c:pt idx="1573">
                  <c:v>1.1347290000000001</c:v>
                </c:pt>
                <c:pt idx="1574">
                  <c:v>0.98716599999999999</c:v>
                </c:pt>
                <c:pt idx="1575">
                  <c:v>1.0404519999999999</c:v>
                </c:pt>
                <c:pt idx="1576">
                  <c:v>1.0957889999999999</c:v>
                </c:pt>
                <c:pt idx="1577">
                  <c:v>1.0855410000000001</c:v>
                </c:pt>
                <c:pt idx="1578">
                  <c:v>1.042502</c:v>
                </c:pt>
                <c:pt idx="1579">
                  <c:v>1.079393</c:v>
                </c:pt>
                <c:pt idx="1580">
                  <c:v>1.1716200000000001</c:v>
                </c:pt>
                <c:pt idx="1581">
                  <c:v>1.0281549999999999</c:v>
                </c:pt>
                <c:pt idx="1582">
                  <c:v>1.054799</c:v>
                </c:pt>
                <c:pt idx="1583">
                  <c:v>1.21261</c:v>
                </c:pt>
                <c:pt idx="1584">
                  <c:v>1.124482</c:v>
                </c:pt>
                <c:pt idx="1585">
                  <c:v>1.0158579999999999</c:v>
                </c:pt>
                <c:pt idx="1586">
                  <c:v>1.0896399999999999</c:v>
                </c:pt>
                <c:pt idx="1587">
                  <c:v>1.1080859999999999</c:v>
                </c:pt>
                <c:pt idx="1588">
                  <c:v>1.0035609999999999</c:v>
                </c:pt>
                <c:pt idx="1589">
                  <c:v>1.075294</c:v>
                </c:pt>
                <c:pt idx="1590">
                  <c:v>1.081442</c:v>
                </c:pt>
                <c:pt idx="1591">
                  <c:v>1.062997</c:v>
                </c:pt>
                <c:pt idx="1592">
                  <c:v>1.0035609999999999</c:v>
                </c:pt>
                <c:pt idx="1593">
                  <c:v>1.09169</c:v>
                </c:pt>
                <c:pt idx="1594">
                  <c:v>1.106036</c:v>
                </c:pt>
                <c:pt idx="1595">
                  <c:v>1.0097100000000001</c:v>
                </c:pt>
                <c:pt idx="1596">
                  <c:v>1.042502</c:v>
                </c:pt>
                <c:pt idx="1597">
                  <c:v>1.0588979999999999</c:v>
                </c:pt>
                <c:pt idx="1598">
                  <c:v>1.099888</c:v>
                </c:pt>
                <c:pt idx="1599">
                  <c:v>1.1326799999999999</c:v>
                </c:pt>
                <c:pt idx="1600">
                  <c:v>1.118333</c:v>
                </c:pt>
                <c:pt idx="1601">
                  <c:v>0.95437399999999994</c:v>
                </c:pt>
                <c:pt idx="1602">
                  <c:v>1.099888</c:v>
                </c:pt>
                <c:pt idx="1603">
                  <c:v>1.0732440000000001</c:v>
                </c:pt>
                <c:pt idx="1604">
                  <c:v>1.032254</c:v>
                </c:pt>
                <c:pt idx="1605">
                  <c:v>1.017908</c:v>
                </c:pt>
                <c:pt idx="1606">
                  <c:v>1.067096</c:v>
                </c:pt>
                <c:pt idx="1607">
                  <c:v>0.95027499999999998</c:v>
                </c:pt>
                <c:pt idx="1608">
                  <c:v>1.0527489999999999</c:v>
                </c:pt>
                <c:pt idx="1609">
                  <c:v>1.106036</c:v>
                </c:pt>
                <c:pt idx="1610">
                  <c:v>1.0834919999999999</c:v>
                </c:pt>
                <c:pt idx="1611">
                  <c:v>1.0896399999999999</c:v>
                </c:pt>
                <c:pt idx="1612">
                  <c:v>1.0978380000000001</c:v>
                </c:pt>
                <c:pt idx="1613">
                  <c:v>1.112185</c:v>
                </c:pt>
                <c:pt idx="1614">
                  <c:v>0.94822499999999998</c:v>
                </c:pt>
                <c:pt idx="1615">
                  <c:v>1.026106</c:v>
                </c:pt>
                <c:pt idx="1616">
                  <c:v>1.032254</c:v>
                </c:pt>
                <c:pt idx="1617">
                  <c:v>1.261798</c:v>
                </c:pt>
                <c:pt idx="1618">
                  <c:v>1.0732440000000001</c:v>
                </c:pt>
                <c:pt idx="1619">
                  <c:v>0.99946199999999996</c:v>
                </c:pt>
                <c:pt idx="1620">
                  <c:v>0.99126499999999995</c:v>
                </c:pt>
                <c:pt idx="1621">
                  <c:v>1.026106</c:v>
                </c:pt>
                <c:pt idx="1622">
                  <c:v>1.038403</c:v>
                </c:pt>
                <c:pt idx="1623">
                  <c:v>1.054799</c:v>
                </c:pt>
                <c:pt idx="1624">
                  <c:v>0.98101700000000003</c:v>
                </c:pt>
                <c:pt idx="1625">
                  <c:v>1.081442</c:v>
                </c:pt>
                <c:pt idx="1626">
                  <c:v>1.157273</c:v>
                </c:pt>
                <c:pt idx="1627">
                  <c:v>1.0507</c:v>
                </c:pt>
                <c:pt idx="1628">
                  <c:v>1.079393</c:v>
                </c:pt>
                <c:pt idx="1629">
                  <c:v>1.106036</c:v>
                </c:pt>
                <c:pt idx="1630">
                  <c:v>1.0158579999999999</c:v>
                </c:pt>
                <c:pt idx="1631">
                  <c:v>1.1162840000000001</c:v>
                </c:pt>
                <c:pt idx="1632">
                  <c:v>1.13063</c:v>
                </c:pt>
                <c:pt idx="1633">
                  <c:v>1.081442</c:v>
                </c:pt>
                <c:pt idx="1634">
                  <c:v>1.1224320000000001</c:v>
                </c:pt>
                <c:pt idx="1635">
                  <c:v>1.075294</c:v>
                </c:pt>
                <c:pt idx="1636">
                  <c:v>1.1326799999999999</c:v>
                </c:pt>
                <c:pt idx="1637">
                  <c:v>1.0834919999999999</c:v>
                </c:pt>
                <c:pt idx="1638">
                  <c:v>1.067096</c:v>
                </c:pt>
                <c:pt idx="1639">
                  <c:v>1.194164</c:v>
                </c:pt>
                <c:pt idx="1640">
                  <c:v>0.97077000000000002</c:v>
                </c:pt>
                <c:pt idx="1641">
                  <c:v>1.0466009999999999</c:v>
                </c:pt>
                <c:pt idx="1642">
                  <c:v>1.0978380000000001</c:v>
                </c:pt>
                <c:pt idx="1643">
                  <c:v>1.0527489999999999</c:v>
                </c:pt>
                <c:pt idx="1644">
                  <c:v>1.067096</c:v>
                </c:pt>
                <c:pt idx="1645">
                  <c:v>1.1101350000000001</c:v>
                </c:pt>
                <c:pt idx="1646">
                  <c:v>1.1531750000000001</c:v>
                </c:pt>
                <c:pt idx="1647">
                  <c:v>1.038403</c:v>
                </c:pt>
                <c:pt idx="1648">
                  <c:v>1.005611</c:v>
                </c:pt>
                <c:pt idx="1649">
                  <c:v>1.0609470000000001</c:v>
                </c:pt>
                <c:pt idx="1650">
                  <c:v>1.042502</c:v>
                </c:pt>
                <c:pt idx="1651">
                  <c:v>0.99331400000000003</c:v>
                </c:pt>
                <c:pt idx="1652">
                  <c:v>1.1101350000000001</c:v>
                </c:pt>
                <c:pt idx="1653">
                  <c:v>1.032254</c:v>
                </c:pt>
                <c:pt idx="1654">
                  <c:v>1.0855410000000001</c:v>
                </c:pt>
                <c:pt idx="1655">
                  <c:v>1.038403</c:v>
                </c:pt>
                <c:pt idx="1656">
                  <c:v>1.075294</c:v>
                </c:pt>
                <c:pt idx="1657">
                  <c:v>1.1449769999999999</c:v>
                </c:pt>
                <c:pt idx="1658">
                  <c:v>1.0773429999999999</c:v>
                </c:pt>
                <c:pt idx="1659">
                  <c:v>1.054799</c:v>
                </c:pt>
                <c:pt idx="1660">
                  <c:v>1.0978380000000001</c:v>
                </c:pt>
                <c:pt idx="1661">
                  <c:v>1.093739</c:v>
                </c:pt>
                <c:pt idx="1662">
                  <c:v>1.075294</c:v>
                </c:pt>
                <c:pt idx="1663">
                  <c:v>1.0486500000000001</c:v>
                </c:pt>
                <c:pt idx="1664">
                  <c:v>1.09169</c:v>
                </c:pt>
                <c:pt idx="1665">
                  <c:v>1.13063</c:v>
                </c:pt>
                <c:pt idx="1666">
                  <c:v>0.92773000000000005</c:v>
                </c:pt>
                <c:pt idx="1667">
                  <c:v>1.056848</c:v>
                </c:pt>
                <c:pt idx="1668">
                  <c:v>1.013809</c:v>
                </c:pt>
                <c:pt idx="1669">
                  <c:v>1.163422</c:v>
                </c:pt>
                <c:pt idx="1670">
                  <c:v>0.97486899999999999</c:v>
                </c:pt>
                <c:pt idx="1671">
                  <c:v>1.0507</c:v>
                </c:pt>
                <c:pt idx="1672">
                  <c:v>0.95847300000000002</c:v>
                </c:pt>
                <c:pt idx="1673">
                  <c:v>1.1470260000000001</c:v>
                </c:pt>
                <c:pt idx="1674">
                  <c:v>1.1900649999999999</c:v>
                </c:pt>
                <c:pt idx="1675">
                  <c:v>1.075294</c:v>
                </c:pt>
                <c:pt idx="1676">
                  <c:v>1.1039870000000001</c:v>
                </c:pt>
                <c:pt idx="1677">
                  <c:v>0.98101700000000003</c:v>
                </c:pt>
                <c:pt idx="1678">
                  <c:v>1.1080859999999999</c:v>
                </c:pt>
                <c:pt idx="1679">
                  <c:v>1.00766</c:v>
                </c:pt>
                <c:pt idx="1680">
                  <c:v>1.062997</c:v>
                </c:pt>
                <c:pt idx="1681">
                  <c:v>1.062997</c:v>
                </c:pt>
                <c:pt idx="1682">
                  <c:v>1.069145</c:v>
                </c:pt>
                <c:pt idx="1683">
                  <c:v>1.0486500000000001</c:v>
                </c:pt>
                <c:pt idx="1684">
                  <c:v>1.067096</c:v>
                </c:pt>
                <c:pt idx="1685">
                  <c:v>1.001512</c:v>
                </c:pt>
                <c:pt idx="1686">
                  <c:v>1.229006</c:v>
                </c:pt>
                <c:pt idx="1687">
                  <c:v>1.1470260000000001</c:v>
                </c:pt>
                <c:pt idx="1688">
                  <c:v>1.056848</c:v>
                </c:pt>
                <c:pt idx="1689">
                  <c:v>1.0240560000000001</c:v>
                </c:pt>
                <c:pt idx="1690">
                  <c:v>1.0527489999999999</c:v>
                </c:pt>
                <c:pt idx="1691">
                  <c:v>1.019957</c:v>
                </c:pt>
                <c:pt idx="1692">
                  <c:v>1.026106</c:v>
                </c:pt>
                <c:pt idx="1693">
                  <c:v>1.0609470000000001</c:v>
                </c:pt>
                <c:pt idx="1694">
                  <c:v>1.0978380000000001</c:v>
                </c:pt>
                <c:pt idx="1695">
                  <c:v>1.1859660000000001</c:v>
                </c:pt>
                <c:pt idx="1696">
                  <c:v>1.075294</c:v>
                </c:pt>
                <c:pt idx="1697">
                  <c:v>1.030205</c:v>
                </c:pt>
                <c:pt idx="1698">
                  <c:v>1.0486500000000001</c:v>
                </c:pt>
                <c:pt idx="1699">
                  <c:v>1.093739</c:v>
                </c:pt>
                <c:pt idx="1700">
                  <c:v>1.1039870000000001</c:v>
                </c:pt>
                <c:pt idx="1701">
                  <c:v>1.00766</c:v>
                </c:pt>
                <c:pt idx="1702">
                  <c:v>1.067096</c:v>
                </c:pt>
                <c:pt idx="1703">
                  <c:v>0.98921499999999996</c:v>
                </c:pt>
                <c:pt idx="1704">
                  <c:v>1.0486500000000001</c:v>
                </c:pt>
                <c:pt idx="1705">
                  <c:v>1.0711949999999999</c:v>
                </c:pt>
                <c:pt idx="1706">
                  <c:v>1.1777679999999999</c:v>
                </c:pt>
                <c:pt idx="1707">
                  <c:v>1.0220070000000001</c:v>
                </c:pt>
                <c:pt idx="1708">
                  <c:v>1.0527489999999999</c:v>
                </c:pt>
                <c:pt idx="1709">
                  <c:v>0.94617600000000002</c:v>
                </c:pt>
                <c:pt idx="1710">
                  <c:v>1.00766</c:v>
                </c:pt>
                <c:pt idx="1711">
                  <c:v>1.081442</c:v>
                </c:pt>
                <c:pt idx="1712">
                  <c:v>1.0732440000000001</c:v>
                </c:pt>
                <c:pt idx="1713">
                  <c:v>1.0773429999999999</c:v>
                </c:pt>
                <c:pt idx="1714">
                  <c:v>1.0507</c:v>
                </c:pt>
                <c:pt idx="1715">
                  <c:v>1.001512</c:v>
                </c:pt>
                <c:pt idx="1716">
                  <c:v>1.0220070000000001</c:v>
                </c:pt>
                <c:pt idx="1717">
                  <c:v>1.163422</c:v>
                </c:pt>
                <c:pt idx="1718">
                  <c:v>1.001512</c:v>
                </c:pt>
                <c:pt idx="1719">
                  <c:v>1.054799</c:v>
                </c:pt>
                <c:pt idx="1720">
                  <c:v>1.192115</c:v>
                </c:pt>
                <c:pt idx="1721">
                  <c:v>1.032254</c:v>
                </c:pt>
                <c:pt idx="1722">
                  <c:v>1.118333</c:v>
                </c:pt>
                <c:pt idx="1723">
                  <c:v>1.0363530000000001</c:v>
                </c:pt>
                <c:pt idx="1724">
                  <c:v>1.1101350000000001</c:v>
                </c:pt>
                <c:pt idx="1725">
                  <c:v>1.056848</c:v>
                </c:pt>
                <c:pt idx="1726">
                  <c:v>1.093739</c:v>
                </c:pt>
                <c:pt idx="1727">
                  <c:v>1.0896399999999999</c:v>
                </c:pt>
                <c:pt idx="1728">
                  <c:v>1.062997</c:v>
                </c:pt>
                <c:pt idx="1729">
                  <c:v>1.069145</c:v>
                </c:pt>
                <c:pt idx="1730">
                  <c:v>1.0035609999999999</c:v>
                </c:pt>
                <c:pt idx="1731">
                  <c:v>1.017908</c:v>
                </c:pt>
                <c:pt idx="1732">
                  <c:v>1.0486500000000001</c:v>
                </c:pt>
                <c:pt idx="1733">
                  <c:v>1.13063</c:v>
                </c:pt>
                <c:pt idx="1734">
                  <c:v>1.1019369999999999</c:v>
                </c:pt>
                <c:pt idx="1735">
                  <c:v>1.075294</c:v>
                </c:pt>
                <c:pt idx="1736">
                  <c:v>1.0855410000000001</c:v>
                </c:pt>
                <c:pt idx="1737">
                  <c:v>1.075294</c:v>
                </c:pt>
                <c:pt idx="1738">
                  <c:v>1.1347290000000001</c:v>
                </c:pt>
                <c:pt idx="1739">
                  <c:v>1.093739</c:v>
                </c:pt>
                <c:pt idx="1740">
                  <c:v>1.044551</c:v>
                </c:pt>
                <c:pt idx="1741">
                  <c:v>1.019957</c:v>
                </c:pt>
                <c:pt idx="1742">
                  <c:v>1.032254</c:v>
                </c:pt>
                <c:pt idx="1743">
                  <c:v>0.98921499999999996</c:v>
                </c:pt>
                <c:pt idx="1744">
                  <c:v>1.1019369999999999</c:v>
                </c:pt>
                <c:pt idx="1745">
                  <c:v>1.0035609999999999</c:v>
                </c:pt>
                <c:pt idx="1746">
                  <c:v>0.99741299999999999</c:v>
                </c:pt>
                <c:pt idx="1747">
                  <c:v>1.0158579999999999</c:v>
                </c:pt>
                <c:pt idx="1748">
                  <c:v>1.056848</c:v>
                </c:pt>
                <c:pt idx="1749">
                  <c:v>1.0097100000000001</c:v>
                </c:pt>
                <c:pt idx="1750">
                  <c:v>1.044551</c:v>
                </c:pt>
                <c:pt idx="1751">
                  <c:v>1.0650459999999999</c:v>
                </c:pt>
                <c:pt idx="1752">
                  <c:v>1.13063</c:v>
                </c:pt>
                <c:pt idx="1753">
                  <c:v>1.118333</c:v>
                </c:pt>
                <c:pt idx="1754">
                  <c:v>1.079393</c:v>
                </c:pt>
                <c:pt idx="1755">
                  <c:v>1.0978380000000001</c:v>
                </c:pt>
                <c:pt idx="1756">
                  <c:v>1.0732440000000001</c:v>
                </c:pt>
                <c:pt idx="1757">
                  <c:v>1.026106</c:v>
                </c:pt>
                <c:pt idx="1758">
                  <c:v>1.0978380000000001</c:v>
                </c:pt>
                <c:pt idx="1759">
                  <c:v>1.0404519999999999</c:v>
                </c:pt>
                <c:pt idx="1760">
                  <c:v>1.054799</c:v>
                </c:pt>
                <c:pt idx="1761">
                  <c:v>0.91953200000000002</c:v>
                </c:pt>
                <c:pt idx="1762">
                  <c:v>1.0834919999999999</c:v>
                </c:pt>
                <c:pt idx="1763">
                  <c:v>1.0240560000000001</c:v>
                </c:pt>
                <c:pt idx="1764">
                  <c:v>1.0588979999999999</c:v>
                </c:pt>
                <c:pt idx="1765">
                  <c:v>1.0343039999999999</c:v>
                </c:pt>
                <c:pt idx="1766">
                  <c:v>1.0527489999999999</c:v>
                </c:pt>
                <c:pt idx="1767">
                  <c:v>1.079393</c:v>
                </c:pt>
                <c:pt idx="1768">
                  <c:v>1.038403</c:v>
                </c:pt>
                <c:pt idx="1769">
                  <c:v>0.97486899999999999</c:v>
                </c:pt>
                <c:pt idx="1770">
                  <c:v>1.019957</c:v>
                </c:pt>
                <c:pt idx="1771">
                  <c:v>1.0609470000000001</c:v>
                </c:pt>
                <c:pt idx="1772">
                  <c:v>1.106036</c:v>
                </c:pt>
                <c:pt idx="1773">
                  <c:v>0.99741299999999999</c:v>
                </c:pt>
                <c:pt idx="1774">
                  <c:v>1.1224320000000001</c:v>
                </c:pt>
                <c:pt idx="1775">
                  <c:v>1.0220070000000001</c:v>
                </c:pt>
                <c:pt idx="1776">
                  <c:v>1.0486500000000001</c:v>
                </c:pt>
                <c:pt idx="1777">
                  <c:v>1.0240560000000001</c:v>
                </c:pt>
                <c:pt idx="1778">
                  <c:v>1.0240560000000001</c:v>
                </c:pt>
                <c:pt idx="1779">
                  <c:v>1.0527489999999999</c:v>
                </c:pt>
                <c:pt idx="1780">
                  <c:v>1.1736690000000001</c:v>
                </c:pt>
                <c:pt idx="1781">
                  <c:v>1.0732440000000001</c:v>
                </c:pt>
                <c:pt idx="1782">
                  <c:v>1.0834919999999999</c:v>
                </c:pt>
                <c:pt idx="1783">
                  <c:v>1.0609470000000001</c:v>
                </c:pt>
                <c:pt idx="1784">
                  <c:v>1.0035609999999999</c:v>
                </c:pt>
                <c:pt idx="1785">
                  <c:v>1.0855410000000001</c:v>
                </c:pt>
                <c:pt idx="1786">
                  <c:v>1.138828</c:v>
                </c:pt>
                <c:pt idx="1787">
                  <c:v>0.91953200000000002</c:v>
                </c:pt>
                <c:pt idx="1788">
                  <c:v>0.97486899999999999</c:v>
                </c:pt>
                <c:pt idx="1789">
                  <c:v>1.038403</c:v>
                </c:pt>
                <c:pt idx="1790">
                  <c:v>1.0281549999999999</c:v>
                </c:pt>
                <c:pt idx="1791">
                  <c:v>1.067096</c:v>
                </c:pt>
                <c:pt idx="1792">
                  <c:v>1.0609470000000001</c:v>
                </c:pt>
                <c:pt idx="1793">
                  <c:v>1.1839170000000001</c:v>
                </c:pt>
                <c:pt idx="1794">
                  <c:v>1.0158579999999999</c:v>
                </c:pt>
                <c:pt idx="1795">
                  <c:v>1.0486500000000001</c:v>
                </c:pt>
                <c:pt idx="1796">
                  <c:v>1.056848</c:v>
                </c:pt>
                <c:pt idx="1797">
                  <c:v>1.093739</c:v>
                </c:pt>
                <c:pt idx="1798">
                  <c:v>1.1408780000000001</c:v>
                </c:pt>
                <c:pt idx="1799">
                  <c:v>1.0834919999999999</c:v>
                </c:pt>
                <c:pt idx="1800">
                  <c:v>1.124482</c:v>
                </c:pt>
                <c:pt idx="1801">
                  <c:v>1.0773429999999999</c:v>
                </c:pt>
                <c:pt idx="1802">
                  <c:v>1.067096</c:v>
                </c:pt>
                <c:pt idx="1803">
                  <c:v>1.0035609999999999</c:v>
                </c:pt>
                <c:pt idx="1804">
                  <c:v>1.124482</c:v>
                </c:pt>
                <c:pt idx="1805">
                  <c:v>1.0732440000000001</c:v>
                </c:pt>
                <c:pt idx="1806">
                  <c:v>1.1203829999999999</c:v>
                </c:pt>
                <c:pt idx="1807">
                  <c:v>1.1039870000000001</c:v>
                </c:pt>
                <c:pt idx="1808">
                  <c:v>1.188016</c:v>
                </c:pt>
                <c:pt idx="1809">
                  <c:v>1.026106</c:v>
                </c:pt>
                <c:pt idx="1810">
                  <c:v>1.042502</c:v>
                </c:pt>
                <c:pt idx="1811">
                  <c:v>1.0855410000000001</c:v>
                </c:pt>
                <c:pt idx="1812">
                  <c:v>1.151125</c:v>
                </c:pt>
                <c:pt idx="1813">
                  <c:v>1.1265309999999999</c:v>
                </c:pt>
                <c:pt idx="1814">
                  <c:v>0.92978000000000005</c:v>
                </c:pt>
                <c:pt idx="1815">
                  <c:v>1.075294</c:v>
                </c:pt>
                <c:pt idx="1816">
                  <c:v>1.019957</c:v>
                </c:pt>
                <c:pt idx="1817">
                  <c:v>1.081442</c:v>
                </c:pt>
                <c:pt idx="1818">
                  <c:v>1.0711949999999999</c:v>
                </c:pt>
                <c:pt idx="1819">
                  <c:v>1.056848</c:v>
                </c:pt>
                <c:pt idx="1820">
                  <c:v>1.056848</c:v>
                </c:pt>
                <c:pt idx="1821">
                  <c:v>1.032254</c:v>
                </c:pt>
                <c:pt idx="1822">
                  <c:v>1.032254</c:v>
                </c:pt>
                <c:pt idx="1823">
                  <c:v>1.054799</c:v>
                </c:pt>
                <c:pt idx="1824">
                  <c:v>1.13063</c:v>
                </c:pt>
                <c:pt idx="1825">
                  <c:v>1.056848</c:v>
                </c:pt>
                <c:pt idx="1826">
                  <c:v>1.0978380000000001</c:v>
                </c:pt>
                <c:pt idx="1827">
                  <c:v>1.056848</c:v>
                </c:pt>
                <c:pt idx="1828">
                  <c:v>1.157273</c:v>
                </c:pt>
                <c:pt idx="1829">
                  <c:v>1.042502</c:v>
                </c:pt>
                <c:pt idx="1830">
                  <c:v>1.0978380000000001</c:v>
                </c:pt>
                <c:pt idx="1831">
                  <c:v>1.0486500000000001</c:v>
                </c:pt>
                <c:pt idx="1832">
                  <c:v>1.0773429999999999</c:v>
                </c:pt>
                <c:pt idx="1833">
                  <c:v>1.1142339999999999</c:v>
                </c:pt>
                <c:pt idx="1834">
                  <c:v>1.1326799999999999</c:v>
                </c:pt>
                <c:pt idx="1835">
                  <c:v>1.087591</c:v>
                </c:pt>
                <c:pt idx="1836">
                  <c:v>0.98716599999999999</c:v>
                </c:pt>
                <c:pt idx="1837">
                  <c:v>1.081442</c:v>
                </c:pt>
                <c:pt idx="1838">
                  <c:v>1.112185</c:v>
                </c:pt>
                <c:pt idx="1839">
                  <c:v>1.1101350000000001</c:v>
                </c:pt>
                <c:pt idx="1840">
                  <c:v>1.0834919999999999</c:v>
                </c:pt>
                <c:pt idx="1841">
                  <c:v>1.069145</c:v>
                </c:pt>
                <c:pt idx="1842">
                  <c:v>1.0896399999999999</c:v>
                </c:pt>
                <c:pt idx="1843">
                  <c:v>1.1080859999999999</c:v>
                </c:pt>
                <c:pt idx="1844">
                  <c:v>1.0732440000000001</c:v>
                </c:pt>
                <c:pt idx="1845">
                  <c:v>1.106036</c:v>
                </c:pt>
                <c:pt idx="1846">
                  <c:v>1.026106</c:v>
                </c:pt>
                <c:pt idx="1847">
                  <c:v>1.1039870000000001</c:v>
                </c:pt>
                <c:pt idx="1848">
                  <c:v>1.1203829999999999</c:v>
                </c:pt>
                <c:pt idx="1849">
                  <c:v>1.0732440000000001</c:v>
                </c:pt>
                <c:pt idx="1850">
                  <c:v>1.0527489999999999</c:v>
                </c:pt>
                <c:pt idx="1851">
                  <c:v>1.030205</c:v>
                </c:pt>
                <c:pt idx="1852">
                  <c:v>1.09169</c:v>
                </c:pt>
                <c:pt idx="1853">
                  <c:v>1.0588979999999999</c:v>
                </c:pt>
                <c:pt idx="1854">
                  <c:v>1.056848</c:v>
                </c:pt>
                <c:pt idx="1855">
                  <c:v>1.0957889999999999</c:v>
                </c:pt>
                <c:pt idx="1856">
                  <c:v>0.96667099999999995</c:v>
                </c:pt>
                <c:pt idx="1857">
                  <c:v>1.0773429999999999</c:v>
                </c:pt>
                <c:pt idx="1858">
                  <c:v>1.005611</c:v>
                </c:pt>
                <c:pt idx="1859">
                  <c:v>1.081442</c:v>
                </c:pt>
                <c:pt idx="1860">
                  <c:v>1.1736690000000001</c:v>
                </c:pt>
                <c:pt idx="1861">
                  <c:v>1.0650459999999999</c:v>
                </c:pt>
                <c:pt idx="1862">
                  <c:v>1.017908</c:v>
                </c:pt>
                <c:pt idx="1863">
                  <c:v>1.0507</c:v>
                </c:pt>
                <c:pt idx="1864">
                  <c:v>1.069145</c:v>
                </c:pt>
                <c:pt idx="1865">
                  <c:v>1.038403</c:v>
                </c:pt>
                <c:pt idx="1866">
                  <c:v>1.0343039999999999</c:v>
                </c:pt>
                <c:pt idx="1867">
                  <c:v>1.062997</c:v>
                </c:pt>
                <c:pt idx="1868">
                  <c:v>1.0773429999999999</c:v>
                </c:pt>
                <c:pt idx="1869">
                  <c:v>0.99741299999999999</c:v>
                </c:pt>
                <c:pt idx="1870">
                  <c:v>1.157273</c:v>
                </c:pt>
                <c:pt idx="1871">
                  <c:v>0.89083900000000005</c:v>
                </c:pt>
                <c:pt idx="1872">
                  <c:v>1.093739</c:v>
                </c:pt>
                <c:pt idx="1873">
                  <c:v>1.054799</c:v>
                </c:pt>
                <c:pt idx="1874">
                  <c:v>1.005611</c:v>
                </c:pt>
                <c:pt idx="1875">
                  <c:v>1.1162840000000001</c:v>
                </c:pt>
                <c:pt idx="1876">
                  <c:v>1.075294</c:v>
                </c:pt>
                <c:pt idx="1877">
                  <c:v>1.0834919999999999</c:v>
                </c:pt>
                <c:pt idx="1878">
                  <c:v>1.026106</c:v>
                </c:pt>
                <c:pt idx="1879">
                  <c:v>0.98101700000000003</c:v>
                </c:pt>
                <c:pt idx="1880">
                  <c:v>1.0281549999999999</c:v>
                </c:pt>
                <c:pt idx="1881">
                  <c:v>1.062997</c:v>
                </c:pt>
                <c:pt idx="1882">
                  <c:v>0.91748300000000005</c:v>
                </c:pt>
                <c:pt idx="1883">
                  <c:v>1.0855410000000001</c:v>
                </c:pt>
                <c:pt idx="1884">
                  <c:v>1.1326799999999999</c:v>
                </c:pt>
                <c:pt idx="1885">
                  <c:v>1.017908</c:v>
                </c:pt>
                <c:pt idx="1886">
                  <c:v>1.0220070000000001</c:v>
                </c:pt>
                <c:pt idx="1887">
                  <c:v>1.067096</c:v>
                </c:pt>
                <c:pt idx="1888">
                  <c:v>1.0896399999999999</c:v>
                </c:pt>
                <c:pt idx="1889">
                  <c:v>1.0466009999999999</c:v>
                </c:pt>
                <c:pt idx="1890">
                  <c:v>1.0507</c:v>
                </c:pt>
                <c:pt idx="1891">
                  <c:v>1.001512</c:v>
                </c:pt>
                <c:pt idx="1892">
                  <c:v>1.005611</c:v>
                </c:pt>
                <c:pt idx="1893">
                  <c:v>1.056848</c:v>
                </c:pt>
                <c:pt idx="1894">
                  <c:v>1.09169</c:v>
                </c:pt>
                <c:pt idx="1895">
                  <c:v>1.0363530000000001</c:v>
                </c:pt>
                <c:pt idx="1896">
                  <c:v>1.001512</c:v>
                </c:pt>
                <c:pt idx="1897">
                  <c:v>1.017908</c:v>
                </c:pt>
                <c:pt idx="1898">
                  <c:v>1.1265309999999999</c:v>
                </c:pt>
                <c:pt idx="1899">
                  <c:v>1.038403</c:v>
                </c:pt>
                <c:pt idx="1900">
                  <c:v>1.054799</c:v>
                </c:pt>
                <c:pt idx="1901">
                  <c:v>1.099888</c:v>
                </c:pt>
                <c:pt idx="1902">
                  <c:v>1.054799</c:v>
                </c:pt>
                <c:pt idx="1903">
                  <c:v>1.0834919999999999</c:v>
                </c:pt>
                <c:pt idx="1904">
                  <c:v>0.96667099999999995</c:v>
                </c:pt>
                <c:pt idx="1905">
                  <c:v>1.0281549999999999</c:v>
                </c:pt>
                <c:pt idx="1906">
                  <c:v>1.1613720000000001</c:v>
                </c:pt>
                <c:pt idx="1907">
                  <c:v>1.175719</c:v>
                </c:pt>
                <c:pt idx="1908">
                  <c:v>0.97486899999999999</c:v>
                </c:pt>
                <c:pt idx="1909">
                  <c:v>1.0834919999999999</c:v>
                </c:pt>
                <c:pt idx="1910">
                  <c:v>0.97896799999999995</c:v>
                </c:pt>
                <c:pt idx="1911">
                  <c:v>1.0609470000000001</c:v>
                </c:pt>
                <c:pt idx="1912">
                  <c:v>1.099888</c:v>
                </c:pt>
                <c:pt idx="1913">
                  <c:v>1.0978380000000001</c:v>
                </c:pt>
                <c:pt idx="1914">
                  <c:v>0.98101700000000003</c:v>
                </c:pt>
                <c:pt idx="1915">
                  <c:v>1.075294</c:v>
                </c:pt>
                <c:pt idx="1916">
                  <c:v>1.1449769999999999</c:v>
                </c:pt>
                <c:pt idx="1917">
                  <c:v>1.062997</c:v>
                </c:pt>
                <c:pt idx="1918">
                  <c:v>1.1285810000000001</c:v>
                </c:pt>
                <c:pt idx="1919">
                  <c:v>1.019957</c:v>
                </c:pt>
                <c:pt idx="1920">
                  <c:v>1.042502</c:v>
                </c:pt>
                <c:pt idx="1921">
                  <c:v>1.00766</c:v>
                </c:pt>
                <c:pt idx="1922">
                  <c:v>1.0281549999999999</c:v>
                </c:pt>
                <c:pt idx="1923">
                  <c:v>1.0363530000000001</c:v>
                </c:pt>
                <c:pt idx="1924">
                  <c:v>1.0117590000000001</c:v>
                </c:pt>
                <c:pt idx="1925">
                  <c:v>1.0240560000000001</c:v>
                </c:pt>
                <c:pt idx="1926">
                  <c:v>1.0343039999999999</c:v>
                </c:pt>
                <c:pt idx="1927">
                  <c:v>1.0466009999999999</c:v>
                </c:pt>
                <c:pt idx="1928">
                  <c:v>0.99946199999999996</c:v>
                </c:pt>
                <c:pt idx="1929">
                  <c:v>0.99946199999999996</c:v>
                </c:pt>
                <c:pt idx="1930">
                  <c:v>1.0507</c:v>
                </c:pt>
                <c:pt idx="1931">
                  <c:v>1.1839170000000001</c:v>
                </c:pt>
                <c:pt idx="1932">
                  <c:v>1.118333</c:v>
                </c:pt>
                <c:pt idx="1933">
                  <c:v>0.96872000000000003</c:v>
                </c:pt>
                <c:pt idx="1934">
                  <c:v>1.0896399999999999</c:v>
                </c:pt>
                <c:pt idx="1935">
                  <c:v>1.081442</c:v>
                </c:pt>
                <c:pt idx="1936">
                  <c:v>1.062997</c:v>
                </c:pt>
                <c:pt idx="1937">
                  <c:v>1.1613720000000001</c:v>
                </c:pt>
                <c:pt idx="1938">
                  <c:v>1.0650459999999999</c:v>
                </c:pt>
                <c:pt idx="1939">
                  <c:v>1.062997</c:v>
                </c:pt>
                <c:pt idx="1940">
                  <c:v>1.0035609999999999</c:v>
                </c:pt>
                <c:pt idx="1941">
                  <c:v>1.0117590000000001</c:v>
                </c:pt>
                <c:pt idx="1942">
                  <c:v>0.97281899999999999</c:v>
                </c:pt>
                <c:pt idx="1943">
                  <c:v>1.2208079999999999</c:v>
                </c:pt>
                <c:pt idx="1944">
                  <c:v>1.042502</c:v>
                </c:pt>
                <c:pt idx="1945">
                  <c:v>0.995363</c:v>
                </c:pt>
                <c:pt idx="1946">
                  <c:v>1.069145</c:v>
                </c:pt>
                <c:pt idx="1947">
                  <c:v>1.042502</c:v>
                </c:pt>
                <c:pt idx="1948">
                  <c:v>1.0158579999999999</c:v>
                </c:pt>
                <c:pt idx="1949">
                  <c:v>1.261798</c:v>
                </c:pt>
                <c:pt idx="1950">
                  <c:v>1.081442</c:v>
                </c:pt>
                <c:pt idx="1951">
                  <c:v>1.1101350000000001</c:v>
                </c:pt>
                <c:pt idx="1952">
                  <c:v>1.0527489999999999</c:v>
                </c:pt>
                <c:pt idx="1953">
                  <c:v>1.0732440000000001</c:v>
                </c:pt>
                <c:pt idx="1954">
                  <c:v>1.0097100000000001</c:v>
                </c:pt>
                <c:pt idx="1955">
                  <c:v>1.062997</c:v>
                </c:pt>
                <c:pt idx="1956">
                  <c:v>1.1449769999999999</c:v>
                </c:pt>
                <c:pt idx="1957">
                  <c:v>1.042502</c:v>
                </c:pt>
                <c:pt idx="1958">
                  <c:v>1.0609470000000001</c:v>
                </c:pt>
                <c:pt idx="1959">
                  <c:v>1.0404519999999999</c:v>
                </c:pt>
                <c:pt idx="1960">
                  <c:v>1.030205</c:v>
                </c:pt>
                <c:pt idx="1961">
                  <c:v>0.97486899999999999</c:v>
                </c:pt>
                <c:pt idx="1962">
                  <c:v>1.0711949999999999</c:v>
                </c:pt>
                <c:pt idx="1963">
                  <c:v>1.1142339999999999</c:v>
                </c:pt>
                <c:pt idx="1964">
                  <c:v>1.032254</c:v>
                </c:pt>
                <c:pt idx="1965">
                  <c:v>1.056848</c:v>
                </c:pt>
                <c:pt idx="1966">
                  <c:v>1.163422</c:v>
                </c:pt>
                <c:pt idx="1967">
                  <c:v>0.95642300000000002</c:v>
                </c:pt>
                <c:pt idx="1968">
                  <c:v>1.038403</c:v>
                </c:pt>
                <c:pt idx="1969">
                  <c:v>1.1019369999999999</c:v>
                </c:pt>
                <c:pt idx="1970">
                  <c:v>1.1101350000000001</c:v>
                </c:pt>
                <c:pt idx="1971">
                  <c:v>1.087591</c:v>
                </c:pt>
                <c:pt idx="1972">
                  <c:v>1.054799</c:v>
                </c:pt>
                <c:pt idx="1973">
                  <c:v>1.013809</c:v>
                </c:pt>
                <c:pt idx="1974">
                  <c:v>1.1203829999999999</c:v>
                </c:pt>
                <c:pt idx="1975">
                  <c:v>1.1982630000000001</c:v>
                </c:pt>
                <c:pt idx="1976">
                  <c:v>1.1654709999999999</c:v>
                </c:pt>
                <c:pt idx="1977">
                  <c:v>1.079393</c:v>
                </c:pt>
                <c:pt idx="1978">
                  <c:v>1.112185</c:v>
                </c:pt>
                <c:pt idx="1979">
                  <c:v>1.1326799999999999</c:v>
                </c:pt>
                <c:pt idx="1980">
                  <c:v>0.97691799999999995</c:v>
                </c:pt>
                <c:pt idx="1981">
                  <c:v>1.056848</c:v>
                </c:pt>
                <c:pt idx="1982">
                  <c:v>1.1203829999999999</c:v>
                </c:pt>
                <c:pt idx="1983">
                  <c:v>1.0527489999999999</c:v>
                </c:pt>
                <c:pt idx="1984">
                  <c:v>1.175719</c:v>
                </c:pt>
                <c:pt idx="1985">
                  <c:v>1.1019369999999999</c:v>
                </c:pt>
                <c:pt idx="1986">
                  <c:v>1.0507</c:v>
                </c:pt>
                <c:pt idx="1987">
                  <c:v>1.038403</c:v>
                </c:pt>
                <c:pt idx="1988">
                  <c:v>1.044551</c:v>
                </c:pt>
                <c:pt idx="1989">
                  <c:v>1.136779</c:v>
                </c:pt>
                <c:pt idx="1990">
                  <c:v>0.95642300000000002</c:v>
                </c:pt>
                <c:pt idx="1991">
                  <c:v>0.99126499999999995</c:v>
                </c:pt>
                <c:pt idx="1992">
                  <c:v>0.93387900000000001</c:v>
                </c:pt>
                <c:pt idx="1993">
                  <c:v>1.026106</c:v>
                </c:pt>
                <c:pt idx="1994">
                  <c:v>1.042502</c:v>
                </c:pt>
                <c:pt idx="1995">
                  <c:v>1.038403</c:v>
                </c:pt>
                <c:pt idx="1996">
                  <c:v>1.00766</c:v>
                </c:pt>
                <c:pt idx="1997">
                  <c:v>1.0486500000000001</c:v>
                </c:pt>
                <c:pt idx="1998">
                  <c:v>1.099888</c:v>
                </c:pt>
                <c:pt idx="1999">
                  <c:v>1.16957</c:v>
                </c:pt>
                <c:pt idx="2000">
                  <c:v>1.026106</c:v>
                </c:pt>
                <c:pt idx="2001">
                  <c:v>1.0773429999999999</c:v>
                </c:pt>
                <c:pt idx="2002">
                  <c:v>1.00766</c:v>
                </c:pt>
                <c:pt idx="2003">
                  <c:v>1.005611</c:v>
                </c:pt>
                <c:pt idx="2004">
                  <c:v>1.13063</c:v>
                </c:pt>
                <c:pt idx="2005">
                  <c:v>1.093739</c:v>
                </c:pt>
                <c:pt idx="2006">
                  <c:v>1.1162840000000001</c:v>
                </c:pt>
                <c:pt idx="2007">
                  <c:v>1.087591</c:v>
                </c:pt>
                <c:pt idx="2008">
                  <c:v>1.0343039999999999</c:v>
                </c:pt>
                <c:pt idx="2009">
                  <c:v>1.026106</c:v>
                </c:pt>
                <c:pt idx="2010">
                  <c:v>1.0363530000000001</c:v>
                </c:pt>
                <c:pt idx="2011">
                  <c:v>1.1326799999999999</c:v>
                </c:pt>
                <c:pt idx="2012">
                  <c:v>1.0527489999999999</c:v>
                </c:pt>
                <c:pt idx="2013">
                  <c:v>0.93592799999999998</c:v>
                </c:pt>
                <c:pt idx="2014">
                  <c:v>1.093739</c:v>
                </c:pt>
                <c:pt idx="2015">
                  <c:v>1.0507</c:v>
                </c:pt>
                <c:pt idx="2016">
                  <c:v>1.067096</c:v>
                </c:pt>
                <c:pt idx="2017">
                  <c:v>1.044551</c:v>
                </c:pt>
                <c:pt idx="2018">
                  <c:v>1.0732440000000001</c:v>
                </c:pt>
                <c:pt idx="2019">
                  <c:v>1.005611</c:v>
                </c:pt>
                <c:pt idx="2020">
                  <c:v>1.0855410000000001</c:v>
                </c:pt>
                <c:pt idx="2021">
                  <c:v>1.0711949999999999</c:v>
                </c:pt>
                <c:pt idx="2022">
                  <c:v>1.0466009999999999</c:v>
                </c:pt>
                <c:pt idx="2023">
                  <c:v>1.093739</c:v>
                </c:pt>
                <c:pt idx="2024">
                  <c:v>0.91133399999999998</c:v>
                </c:pt>
                <c:pt idx="2025">
                  <c:v>1.1449769999999999</c:v>
                </c:pt>
                <c:pt idx="2026">
                  <c:v>1.044551</c:v>
                </c:pt>
                <c:pt idx="2027">
                  <c:v>1.0507</c:v>
                </c:pt>
                <c:pt idx="2028">
                  <c:v>1.0732440000000001</c:v>
                </c:pt>
                <c:pt idx="2029">
                  <c:v>1.09169</c:v>
                </c:pt>
                <c:pt idx="2030">
                  <c:v>1.136779</c:v>
                </c:pt>
                <c:pt idx="2031">
                  <c:v>1.079393</c:v>
                </c:pt>
                <c:pt idx="2032">
                  <c:v>1.0507</c:v>
                </c:pt>
                <c:pt idx="2033">
                  <c:v>1.0650459999999999</c:v>
                </c:pt>
                <c:pt idx="2034">
                  <c:v>1.0343039999999999</c:v>
                </c:pt>
                <c:pt idx="2035">
                  <c:v>1.044551</c:v>
                </c:pt>
                <c:pt idx="2036">
                  <c:v>1.118333</c:v>
                </c:pt>
                <c:pt idx="2037">
                  <c:v>1.056848</c:v>
                </c:pt>
                <c:pt idx="2038">
                  <c:v>1.0896399999999999</c:v>
                </c:pt>
                <c:pt idx="2039">
                  <c:v>1.1101350000000001</c:v>
                </c:pt>
                <c:pt idx="2040">
                  <c:v>1.1265309999999999</c:v>
                </c:pt>
                <c:pt idx="2041">
                  <c:v>1.0343039999999999</c:v>
                </c:pt>
                <c:pt idx="2042">
                  <c:v>1.1203829999999999</c:v>
                </c:pt>
                <c:pt idx="2043">
                  <c:v>1.0609470000000001</c:v>
                </c:pt>
                <c:pt idx="2044">
                  <c:v>1.062997</c:v>
                </c:pt>
                <c:pt idx="2045">
                  <c:v>1.079393</c:v>
                </c:pt>
                <c:pt idx="2046">
                  <c:v>1.075294</c:v>
                </c:pt>
                <c:pt idx="2047">
                  <c:v>0.98511599999999999</c:v>
                </c:pt>
                <c:pt idx="2048">
                  <c:v>1.0158579999999999</c:v>
                </c:pt>
                <c:pt idx="2049">
                  <c:v>1.019957</c:v>
                </c:pt>
                <c:pt idx="2050">
                  <c:v>1.079393</c:v>
                </c:pt>
                <c:pt idx="2051">
                  <c:v>1.019957</c:v>
                </c:pt>
                <c:pt idx="2052">
                  <c:v>1.1449769999999999</c:v>
                </c:pt>
                <c:pt idx="2053">
                  <c:v>1.1613720000000001</c:v>
                </c:pt>
                <c:pt idx="2054">
                  <c:v>1.0896399999999999</c:v>
                </c:pt>
                <c:pt idx="2055">
                  <c:v>1.249501</c:v>
                </c:pt>
                <c:pt idx="2056">
                  <c:v>1.062997</c:v>
                </c:pt>
                <c:pt idx="2057">
                  <c:v>1.062997</c:v>
                </c:pt>
                <c:pt idx="2058">
                  <c:v>1.118333</c:v>
                </c:pt>
                <c:pt idx="2059">
                  <c:v>1.075294</c:v>
                </c:pt>
                <c:pt idx="2060">
                  <c:v>1.067096</c:v>
                </c:pt>
                <c:pt idx="2061">
                  <c:v>1.0158579999999999</c:v>
                </c:pt>
                <c:pt idx="2062">
                  <c:v>1.017908</c:v>
                </c:pt>
                <c:pt idx="2063">
                  <c:v>1.0773429999999999</c:v>
                </c:pt>
                <c:pt idx="2064">
                  <c:v>1.0732440000000001</c:v>
                </c:pt>
                <c:pt idx="2065">
                  <c:v>1.0158579999999999</c:v>
                </c:pt>
                <c:pt idx="2066">
                  <c:v>0.98511599999999999</c:v>
                </c:pt>
                <c:pt idx="2067">
                  <c:v>1.1203829999999999</c:v>
                </c:pt>
                <c:pt idx="2068">
                  <c:v>1.1326799999999999</c:v>
                </c:pt>
                <c:pt idx="2069">
                  <c:v>1.019957</c:v>
                </c:pt>
                <c:pt idx="2070">
                  <c:v>1.067096</c:v>
                </c:pt>
                <c:pt idx="2071">
                  <c:v>0.94207700000000005</c:v>
                </c:pt>
                <c:pt idx="2072">
                  <c:v>1.1101350000000001</c:v>
                </c:pt>
                <c:pt idx="2073">
                  <c:v>1.0527489999999999</c:v>
                </c:pt>
                <c:pt idx="2074">
                  <c:v>1.0097100000000001</c:v>
                </c:pt>
                <c:pt idx="2075">
                  <c:v>1.019957</c:v>
                </c:pt>
                <c:pt idx="2076">
                  <c:v>0.98101700000000003</c:v>
                </c:pt>
                <c:pt idx="2077">
                  <c:v>0.94412600000000002</c:v>
                </c:pt>
                <c:pt idx="2078">
                  <c:v>1.044551</c:v>
                </c:pt>
                <c:pt idx="2079">
                  <c:v>0.96257199999999998</c:v>
                </c:pt>
                <c:pt idx="2080">
                  <c:v>1.13063</c:v>
                </c:pt>
                <c:pt idx="2081">
                  <c:v>1.0609470000000001</c:v>
                </c:pt>
                <c:pt idx="2082">
                  <c:v>1.087591</c:v>
                </c:pt>
                <c:pt idx="2083">
                  <c:v>1.093739</c:v>
                </c:pt>
                <c:pt idx="2084">
                  <c:v>1.044551</c:v>
                </c:pt>
                <c:pt idx="2085">
                  <c:v>1.1531750000000001</c:v>
                </c:pt>
                <c:pt idx="2086">
                  <c:v>1.0527489999999999</c:v>
                </c:pt>
                <c:pt idx="2087">
                  <c:v>1.0855410000000001</c:v>
                </c:pt>
                <c:pt idx="2088">
                  <c:v>1.0035609999999999</c:v>
                </c:pt>
                <c:pt idx="2089">
                  <c:v>0.96052199999999999</c:v>
                </c:pt>
                <c:pt idx="2090">
                  <c:v>1.179818</c:v>
                </c:pt>
                <c:pt idx="2091">
                  <c:v>1.0404519999999999</c:v>
                </c:pt>
                <c:pt idx="2092">
                  <c:v>1.1142339999999999</c:v>
                </c:pt>
                <c:pt idx="2093">
                  <c:v>1.030205</c:v>
                </c:pt>
                <c:pt idx="2094">
                  <c:v>1.030205</c:v>
                </c:pt>
                <c:pt idx="2095">
                  <c:v>1.1203829999999999</c:v>
                </c:pt>
                <c:pt idx="2096">
                  <c:v>1.1162840000000001</c:v>
                </c:pt>
                <c:pt idx="2097">
                  <c:v>1.16957</c:v>
                </c:pt>
                <c:pt idx="2098">
                  <c:v>1.001512</c:v>
                </c:pt>
                <c:pt idx="2099">
                  <c:v>1.1080859999999999</c:v>
                </c:pt>
                <c:pt idx="2100">
                  <c:v>1.1019369999999999</c:v>
                </c:pt>
                <c:pt idx="2101">
                  <c:v>1.0507</c:v>
                </c:pt>
                <c:pt idx="2102">
                  <c:v>1.081442</c:v>
                </c:pt>
                <c:pt idx="2103">
                  <c:v>1.093739</c:v>
                </c:pt>
                <c:pt idx="2104">
                  <c:v>1.0486500000000001</c:v>
                </c:pt>
                <c:pt idx="2105">
                  <c:v>1.032254</c:v>
                </c:pt>
                <c:pt idx="2106">
                  <c:v>1.087591</c:v>
                </c:pt>
                <c:pt idx="2107">
                  <c:v>1.062997</c:v>
                </c:pt>
                <c:pt idx="2108">
                  <c:v>0.95232399999999995</c:v>
                </c:pt>
                <c:pt idx="2109">
                  <c:v>1.067096</c:v>
                </c:pt>
                <c:pt idx="2110">
                  <c:v>1.0404519999999999</c:v>
                </c:pt>
                <c:pt idx="2111">
                  <c:v>1.1449769999999999</c:v>
                </c:pt>
                <c:pt idx="2112">
                  <c:v>1.0773429999999999</c:v>
                </c:pt>
                <c:pt idx="2113">
                  <c:v>1.0466009999999999</c:v>
                </c:pt>
                <c:pt idx="2114">
                  <c:v>1.0711949999999999</c:v>
                </c:pt>
                <c:pt idx="2115">
                  <c:v>1.09169</c:v>
                </c:pt>
                <c:pt idx="2116">
                  <c:v>1.054799</c:v>
                </c:pt>
                <c:pt idx="2117">
                  <c:v>1.13063</c:v>
                </c:pt>
                <c:pt idx="2118">
                  <c:v>1.087591</c:v>
                </c:pt>
                <c:pt idx="2119">
                  <c:v>1.0732440000000001</c:v>
                </c:pt>
                <c:pt idx="2120">
                  <c:v>1.0957889999999999</c:v>
                </c:pt>
                <c:pt idx="2121">
                  <c:v>1.067096</c:v>
                </c:pt>
                <c:pt idx="2122">
                  <c:v>1.106036</c:v>
                </c:pt>
                <c:pt idx="2123">
                  <c:v>1.030205</c:v>
                </c:pt>
                <c:pt idx="2124">
                  <c:v>1.067096</c:v>
                </c:pt>
                <c:pt idx="2125">
                  <c:v>1.0834919999999999</c:v>
                </c:pt>
                <c:pt idx="2126">
                  <c:v>0.95847300000000002</c:v>
                </c:pt>
                <c:pt idx="2127">
                  <c:v>1.067096</c:v>
                </c:pt>
                <c:pt idx="2128">
                  <c:v>0.97691799999999995</c:v>
                </c:pt>
                <c:pt idx="2129">
                  <c:v>1.0732440000000001</c:v>
                </c:pt>
                <c:pt idx="2130">
                  <c:v>1.081442</c:v>
                </c:pt>
                <c:pt idx="2131">
                  <c:v>0.91748300000000005</c:v>
                </c:pt>
                <c:pt idx="2132">
                  <c:v>1.0404519999999999</c:v>
                </c:pt>
                <c:pt idx="2133">
                  <c:v>1.1039870000000001</c:v>
                </c:pt>
                <c:pt idx="2134">
                  <c:v>1.067096</c:v>
                </c:pt>
                <c:pt idx="2135">
                  <c:v>1.013809</c:v>
                </c:pt>
                <c:pt idx="2136">
                  <c:v>1.042502</c:v>
                </c:pt>
                <c:pt idx="2137">
                  <c:v>1.0978380000000001</c:v>
                </c:pt>
                <c:pt idx="2138">
                  <c:v>0.97486899999999999</c:v>
                </c:pt>
                <c:pt idx="2139">
                  <c:v>0.995363</c:v>
                </c:pt>
                <c:pt idx="2140">
                  <c:v>1.099888</c:v>
                </c:pt>
                <c:pt idx="2141">
                  <c:v>0.995363</c:v>
                </c:pt>
                <c:pt idx="2142">
                  <c:v>0.91133399999999998</c:v>
                </c:pt>
                <c:pt idx="2143">
                  <c:v>1.1224320000000001</c:v>
                </c:pt>
                <c:pt idx="2144">
                  <c:v>1.0507</c:v>
                </c:pt>
                <c:pt idx="2145">
                  <c:v>1.0466009999999999</c:v>
                </c:pt>
                <c:pt idx="2146">
                  <c:v>1.1285810000000001</c:v>
                </c:pt>
                <c:pt idx="2147">
                  <c:v>0.99741299999999999</c:v>
                </c:pt>
                <c:pt idx="2148">
                  <c:v>1.112185</c:v>
                </c:pt>
                <c:pt idx="2149">
                  <c:v>0.98511599999999999</c:v>
                </c:pt>
                <c:pt idx="2150">
                  <c:v>1.09169</c:v>
                </c:pt>
                <c:pt idx="2151">
                  <c:v>1.0527489999999999</c:v>
                </c:pt>
                <c:pt idx="2152">
                  <c:v>1.030205</c:v>
                </c:pt>
                <c:pt idx="2153">
                  <c:v>1.0855410000000001</c:v>
                </c:pt>
                <c:pt idx="2154">
                  <c:v>0.93182900000000002</c:v>
                </c:pt>
                <c:pt idx="2155">
                  <c:v>0.99126499999999995</c:v>
                </c:pt>
                <c:pt idx="2156">
                  <c:v>1.0363530000000001</c:v>
                </c:pt>
                <c:pt idx="2157">
                  <c:v>1.155224</c:v>
                </c:pt>
                <c:pt idx="2158">
                  <c:v>1.0404519999999999</c:v>
                </c:pt>
                <c:pt idx="2159">
                  <c:v>1.1347290000000001</c:v>
                </c:pt>
                <c:pt idx="2160">
                  <c:v>1.093739</c:v>
                </c:pt>
                <c:pt idx="2161">
                  <c:v>1.0732440000000001</c:v>
                </c:pt>
                <c:pt idx="2162">
                  <c:v>1.038403</c:v>
                </c:pt>
                <c:pt idx="2163">
                  <c:v>0.93797799999999998</c:v>
                </c:pt>
                <c:pt idx="2164">
                  <c:v>1.069145</c:v>
                </c:pt>
                <c:pt idx="2165">
                  <c:v>1.0650459999999999</c:v>
                </c:pt>
                <c:pt idx="2166">
                  <c:v>1.1839170000000001</c:v>
                </c:pt>
                <c:pt idx="2167">
                  <c:v>1.0609470000000001</c:v>
                </c:pt>
                <c:pt idx="2168">
                  <c:v>1.0978380000000001</c:v>
                </c:pt>
                <c:pt idx="2169">
                  <c:v>1.054799</c:v>
                </c:pt>
                <c:pt idx="2170">
                  <c:v>1.13063</c:v>
                </c:pt>
                <c:pt idx="2171">
                  <c:v>1.1019369999999999</c:v>
                </c:pt>
                <c:pt idx="2172">
                  <c:v>1.0834919999999999</c:v>
                </c:pt>
                <c:pt idx="2173">
                  <c:v>1.0773429999999999</c:v>
                </c:pt>
                <c:pt idx="2174">
                  <c:v>1.0855410000000001</c:v>
                </c:pt>
                <c:pt idx="2175">
                  <c:v>1.093739</c:v>
                </c:pt>
                <c:pt idx="2176">
                  <c:v>1.044551</c:v>
                </c:pt>
                <c:pt idx="2177">
                  <c:v>0.99946199999999996</c:v>
                </c:pt>
                <c:pt idx="2178">
                  <c:v>1.0158579999999999</c:v>
                </c:pt>
                <c:pt idx="2179">
                  <c:v>1.032254</c:v>
                </c:pt>
                <c:pt idx="2180">
                  <c:v>1.0466009999999999</c:v>
                </c:pt>
                <c:pt idx="2181">
                  <c:v>0.98716599999999999</c:v>
                </c:pt>
                <c:pt idx="2182">
                  <c:v>1.054799</c:v>
                </c:pt>
                <c:pt idx="2183">
                  <c:v>1.0117590000000001</c:v>
                </c:pt>
                <c:pt idx="2184">
                  <c:v>1.1080859999999999</c:v>
                </c:pt>
                <c:pt idx="2185">
                  <c:v>0.98716599999999999</c:v>
                </c:pt>
                <c:pt idx="2186">
                  <c:v>1.0363530000000001</c:v>
                </c:pt>
                <c:pt idx="2187">
                  <c:v>1.075294</c:v>
                </c:pt>
                <c:pt idx="2188">
                  <c:v>0.92978000000000005</c:v>
                </c:pt>
                <c:pt idx="2189">
                  <c:v>1.0711949999999999</c:v>
                </c:pt>
                <c:pt idx="2190">
                  <c:v>1.0466009999999999</c:v>
                </c:pt>
                <c:pt idx="2191">
                  <c:v>1.0035609999999999</c:v>
                </c:pt>
                <c:pt idx="2192">
                  <c:v>1.081442</c:v>
                </c:pt>
                <c:pt idx="2193">
                  <c:v>1.067096</c:v>
                </c:pt>
                <c:pt idx="2194">
                  <c:v>1.0035609999999999</c:v>
                </c:pt>
                <c:pt idx="2195">
                  <c:v>1.1039870000000001</c:v>
                </c:pt>
                <c:pt idx="2196">
                  <c:v>1.0343039999999999</c:v>
                </c:pt>
                <c:pt idx="2197">
                  <c:v>1.1162840000000001</c:v>
                </c:pt>
                <c:pt idx="2198">
                  <c:v>1.0588979999999999</c:v>
                </c:pt>
                <c:pt idx="2199">
                  <c:v>0.95642300000000002</c:v>
                </c:pt>
                <c:pt idx="2200">
                  <c:v>1.0220070000000001</c:v>
                </c:pt>
                <c:pt idx="2201">
                  <c:v>0.94207700000000005</c:v>
                </c:pt>
                <c:pt idx="2202">
                  <c:v>1.0732440000000001</c:v>
                </c:pt>
                <c:pt idx="2203">
                  <c:v>1.081442</c:v>
                </c:pt>
                <c:pt idx="2204">
                  <c:v>1.081442</c:v>
                </c:pt>
                <c:pt idx="2205">
                  <c:v>1.081442</c:v>
                </c:pt>
                <c:pt idx="2206">
                  <c:v>1.017908</c:v>
                </c:pt>
                <c:pt idx="2207">
                  <c:v>0.99331400000000003</c:v>
                </c:pt>
                <c:pt idx="2208">
                  <c:v>1.142927</c:v>
                </c:pt>
                <c:pt idx="2209">
                  <c:v>1.112185</c:v>
                </c:pt>
                <c:pt idx="2210">
                  <c:v>1.0773429999999999</c:v>
                </c:pt>
                <c:pt idx="2211">
                  <c:v>1.044551</c:v>
                </c:pt>
                <c:pt idx="2212">
                  <c:v>1.017908</c:v>
                </c:pt>
                <c:pt idx="2213">
                  <c:v>1.062997</c:v>
                </c:pt>
                <c:pt idx="2214">
                  <c:v>0.95642300000000002</c:v>
                </c:pt>
                <c:pt idx="2215">
                  <c:v>1.081442</c:v>
                </c:pt>
                <c:pt idx="2216">
                  <c:v>1.032254</c:v>
                </c:pt>
                <c:pt idx="2217">
                  <c:v>1.0281549999999999</c:v>
                </c:pt>
                <c:pt idx="2218">
                  <c:v>1.079393</c:v>
                </c:pt>
                <c:pt idx="2219">
                  <c:v>1.067096</c:v>
                </c:pt>
                <c:pt idx="2220">
                  <c:v>1.0220070000000001</c:v>
                </c:pt>
                <c:pt idx="2221">
                  <c:v>1.0507</c:v>
                </c:pt>
                <c:pt idx="2222">
                  <c:v>1.0957889999999999</c:v>
                </c:pt>
                <c:pt idx="2223">
                  <c:v>1.093739</c:v>
                </c:pt>
                <c:pt idx="2224">
                  <c:v>0.98716599999999999</c:v>
                </c:pt>
                <c:pt idx="2225">
                  <c:v>1.087591</c:v>
                </c:pt>
                <c:pt idx="2226">
                  <c:v>1.155224</c:v>
                </c:pt>
                <c:pt idx="2227">
                  <c:v>1.042502</c:v>
                </c:pt>
                <c:pt idx="2228">
                  <c:v>1.038403</c:v>
                </c:pt>
                <c:pt idx="2229">
                  <c:v>1.0650459999999999</c:v>
                </c:pt>
                <c:pt idx="2230">
                  <c:v>1.175719</c:v>
                </c:pt>
                <c:pt idx="2231">
                  <c:v>1.1654709999999999</c:v>
                </c:pt>
                <c:pt idx="2232">
                  <c:v>1.106036</c:v>
                </c:pt>
                <c:pt idx="2233">
                  <c:v>1.062997</c:v>
                </c:pt>
                <c:pt idx="2234">
                  <c:v>1.054799</c:v>
                </c:pt>
                <c:pt idx="2235">
                  <c:v>1.1203829999999999</c:v>
                </c:pt>
                <c:pt idx="2236">
                  <c:v>1.062997</c:v>
                </c:pt>
                <c:pt idx="2237">
                  <c:v>0.98511599999999999</c:v>
                </c:pt>
                <c:pt idx="2238">
                  <c:v>1.054799</c:v>
                </c:pt>
                <c:pt idx="2239">
                  <c:v>1.1101350000000001</c:v>
                </c:pt>
                <c:pt idx="2240">
                  <c:v>1.0363530000000001</c:v>
                </c:pt>
                <c:pt idx="2241">
                  <c:v>1.112185</c:v>
                </c:pt>
                <c:pt idx="2242">
                  <c:v>1.044551</c:v>
                </c:pt>
                <c:pt idx="2243">
                  <c:v>1.175719</c:v>
                </c:pt>
                <c:pt idx="2244">
                  <c:v>1.044551</c:v>
                </c:pt>
                <c:pt idx="2245">
                  <c:v>1.093739</c:v>
                </c:pt>
                <c:pt idx="2246">
                  <c:v>1.067096</c:v>
                </c:pt>
                <c:pt idx="2247">
                  <c:v>1.019957</c:v>
                </c:pt>
                <c:pt idx="2248">
                  <c:v>1.0035609999999999</c:v>
                </c:pt>
                <c:pt idx="2249">
                  <c:v>1.0650459999999999</c:v>
                </c:pt>
                <c:pt idx="2250">
                  <c:v>1.1080859999999999</c:v>
                </c:pt>
                <c:pt idx="2251">
                  <c:v>1.069145</c:v>
                </c:pt>
                <c:pt idx="2252">
                  <c:v>1.106036</c:v>
                </c:pt>
                <c:pt idx="2253">
                  <c:v>0.93387900000000001</c:v>
                </c:pt>
                <c:pt idx="2254">
                  <c:v>1.0957889999999999</c:v>
                </c:pt>
                <c:pt idx="2255">
                  <c:v>1.054799</c:v>
                </c:pt>
                <c:pt idx="2256">
                  <c:v>1.124482</c:v>
                </c:pt>
                <c:pt idx="2257">
                  <c:v>1.042502</c:v>
                </c:pt>
                <c:pt idx="2258">
                  <c:v>1.075294</c:v>
                </c:pt>
                <c:pt idx="2259">
                  <c:v>1.138828</c:v>
                </c:pt>
                <c:pt idx="2260">
                  <c:v>1.0588979999999999</c:v>
                </c:pt>
                <c:pt idx="2261">
                  <c:v>0.97691799999999995</c:v>
                </c:pt>
                <c:pt idx="2262">
                  <c:v>0.90313600000000005</c:v>
                </c:pt>
                <c:pt idx="2263">
                  <c:v>1.062997</c:v>
                </c:pt>
                <c:pt idx="2264">
                  <c:v>1.075294</c:v>
                </c:pt>
                <c:pt idx="2265">
                  <c:v>1.030205</c:v>
                </c:pt>
                <c:pt idx="2266">
                  <c:v>1.13063</c:v>
                </c:pt>
                <c:pt idx="2267">
                  <c:v>0.99741299999999999</c:v>
                </c:pt>
                <c:pt idx="2268">
                  <c:v>1.069145</c:v>
                </c:pt>
                <c:pt idx="2269">
                  <c:v>1.13063</c:v>
                </c:pt>
                <c:pt idx="2270">
                  <c:v>1.136779</c:v>
                </c:pt>
                <c:pt idx="2271">
                  <c:v>1.0834919999999999</c:v>
                </c:pt>
                <c:pt idx="2272">
                  <c:v>1.0343039999999999</c:v>
                </c:pt>
                <c:pt idx="2273">
                  <c:v>1.054799</c:v>
                </c:pt>
                <c:pt idx="2274">
                  <c:v>1.1039870000000001</c:v>
                </c:pt>
                <c:pt idx="2275">
                  <c:v>1.099888</c:v>
                </c:pt>
                <c:pt idx="2276">
                  <c:v>1.099888</c:v>
                </c:pt>
                <c:pt idx="2277">
                  <c:v>1.0527489999999999</c:v>
                </c:pt>
                <c:pt idx="2278">
                  <c:v>1.069145</c:v>
                </c:pt>
                <c:pt idx="2279">
                  <c:v>1.056848</c:v>
                </c:pt>
                <c:pt idx="2280">
                  <c:v>0.93182900000000002</c:v>
                </c:pt>
                <c:pt idx="2281">
                  <c:v>1.0466009999999999</c:v>
                </c:pt>
                <c:pt idx="2282">
                  <c:v>0.95437399999999994</c:v>
                </c:pt>
                <c:pt idx="2283">
                  <c:v>1.0527489999999999</c:v>
                </c:pt>
                <c:pt idx="2284">
                  <c:v>0.995363</c:v>
                </c:pt>
                <c:pt idx="2285">
                  <c:v>1.1470260000000001</c:v>
                </c:pt>
                <c:pt idx="2286">
                  <c:v>1.075294</c:v>
                </c:pt>
                <c:pt idx="2287">
                  <c:v>1.0650459999999999</c:v>
                </c:pt>
                <c:pt idx="2288">
                  <c:v>0.98716599999999999</c:v>
                </c:pt>
                <c:pt idx="2289">
                  <c:v>1.026106</c:v>
                </c:pt>
                <c:pt idx="2290">
                  <c:v>1.0281549999999999</c:v>
                </c:pt>
                <c:pt idx="2291">
                  <c:v>1.229006</c:v>
                </c:pt>
                <c:pt idx="2292">
                  <c:v>1.087591</c:v>
                </c:pt>
                <c:pt idx="2293">
                  <c:v>1.0650459999999999</c:v>
                </c:pt>
                <c:pt idx="2294">
                  <c:v>1.0097100000000001</c:v>
                </c:pt>
                <c:pt idx="2295">
                  <c:v>1.042502</c:v>
                </c:pt>
                <c:pt idx="2296">
                  <c:v>1.069145</c:v>
                </c:pt>
                <c:pt idx="2297">
                  <c:v>1.0343039999999999</c:v>
                </c:pt>
                <c:pt idx="2298">
                  <c:v>1.0711949999999999</c:v>
                </c:pt>
                <c:pt idx="2299">
                  <c:v>1.0404519999999999</c:v>
                </c:pt>
                <c:pt idx="2300">
                  <c:v>1.0527489999999999</c:v>
                </c:pt>
                <c:pt idx="2301">
                  <c:v>1.1019369999999999</c:v>
                </c:pt>
                <c:pt idx="2302">
                  <c:v>1.1101350000000001</c:v>
                </c:pt>
                <c:pt idx="2303">
                  <c:v>1.0957889999999999</c:v>
                </c:pt>
                <c:pt idx="2304">
                  <c:v>1.044551</c:v>
                </c:pt>
                <c:pt idx="2305">
                  <c:v>1.013809</c:v>
                </c:pt>
                <c:pt idx="2306">
                  <c:v>0.97486899999999999</c:v>
                </c:pt>
                <c:pt idx="2307">
                  <c:v>1.042502</c:v>
                </c:pt>
                <c:pt idx="2308">
                  <c:v>1.1531750000000001</c:v>
                </c:pt>
                <c:pt idx="2309">
                  <c:v>1.0527489999999999</c:v>
                </c:pt>
                <c:pt idx="2310">
                  <c:v>1.0363530000000001</c:v>
                </c:pt>
                <c:pt idx="2311">
                  <c:v>1.056848</c:v>
                </c:pt>
                <c:pt idx="2312">
                  <c:v>1.081442</c:v>
                </c:pt>
                <c:pt idx="2313">
                  <c:v>1.194164</c:v>
                </c:pt>
                <c:pt idx="2314">
                  <c:v>1.0097100000000001</c:v>
                </c:pt>
                <c:pt idx="2315">
                  <c:v>1.0855410000000001</c:v>
                </c:pt>
                <c:pt idx="2316">
                  <c:v>0.98921499999999996</c:v>
                </c:pt>
                <c:pt idx="2317">
                  <c:v>1.0834919999999999</c:v>
                </c:pt>
                <c:pt idx="2318">
                  <c:v>1.062997</c:v>
                </c:pt>
                <c:pt idx="2319">
                  <c:v>1.0486500000000001</c:v>
                </c:pt>
                <c:pt idx="2320">
                  <c:v>1.081442</c:v>
                </c:pt>
                <c:pt idx="2321">
                  <c:v>1.0343039999999999</c:v>
                </c:pt>
                <c:pt idx="2322">
                  <c:v>1.067096</c:v>
                </c:pt>
                <c:pt idx="2323">
                  <c:v>1.067096</c:v>
                </c:pt>
                <c:pt idx="2324">
                  <c:v>1.056848</c:v>
                </c:pt>
                <c:pt idx="2325">
                  <c:v>1.0773429999999999</c:v>
                </c:pt>
                <c:pt idx="2326">
                  <c:v>1.0486500000000001</c:v>
                </c:pt>
                <c:pt idx="2327">
                  <c:v>1.0773429999999999</c:v>
                </c:pt>
                <c:pt idx="2328">
                  <c:v>1.0732440000000001</c:v>
                </c:pt>
                <c:pt idx="2329">
                  <c:v>1.0978380000000001</c:v>
                </c:pt>
                <c:pt idx="2330">
                  <c:v>1.0343039999999999</c:v>
                </c:pt>
                <c:pt idx="2331">
                  <c:v>1.1265309999999999</c:v>
                </c:pt>
                <c:pt idx="2332">
                  <c:v>1.0343039999999999</c:v>
                </c:pt>
                <c:pt idx="2333">
                  <c:v>1.0363530000000001</c:v>
                </c:pt>
                <c:pt idx="2334">
                  <c:v>1.1101350000000001</c:v>
                </c:pt>
                <c:pt idx="2335">
                  <c:v>1.079393</c:v>
                </c:pt>
                <c:pt idx="2336">
                  <c:v>1.1080859999999999</c:v>
                </c:pt>
                <c:pt idx="2337">
                  <c:v>1.1347290000000001</c:v>
                </c:pt>
                <c:pt idx="2338">
                  <c:v>1.0855410000000001</c:v>
                </c:pt>
                <c:pt idx="2339">
                  <c:v>1.099888</c:v>
                </c:pt>
                <c:pt idx="2340">
                  <c:v>0.96667099999999995</c:v>
                </c:pt>
                <c:pt idx="2341">
                  <c:v>1.2228570000000001</c:v>
                </c:pt>
                <c:pt idx="2342">
                  <c:v>1.099888</c:v>
                </c:pt>
                <c:pt idx="2343">
                  <c:v>1.1326799999999999</c:v>
                </c:pt>
                <c:pt idx="2344">
                  <c:v>1.019957</c:v>
                </c:pt>
                <c:pt idx="2345">
                  <c:v>1.0834919999999999</c:v>
                </c:pt>
                <c:pt idx="2346">
                  <c:v>0.98101700000000003</c:v>
                </c:pt>
                <c:pt idx="2347">
                  <c:v>1.1162840000000001</c:v>
                </c:pt>
                <c:pt idx="2348">
                  <c:v>0.94412600000000002</c:v>
                </c:pt>
                <c:pt idx="2349">
                  <c:v>1.09169</c:v>
                </c:pt>
                <c:pt idx="2350">
                  <c:v>1.019957</c:v>
                </c:pt>
                <c:pt idx="2351">
                  <c:v>1.1982630000000001</c:v>
                </c:pt>
                <c:pt idx="2352">
                  <c:v>1.0158579999999999</c:v>
                </c:pt>
                <c:pt idx="2353">
                  <c:v>1.0117590000000001</c:v>
                </c:pt>
                <c:pt idx="2354">
                  <c:v>1.032254</c:v>
                </c:pt>
                <c:pt idx="2355">
                  <c:v>1.0404519999999999</c:v>
                </c:pt>
                <c:pt idx="2356">
                  <c:v>0.98921499999999996</c:v>
                </c:pt>
                <c:pt idx="2357">
                  <c:v>0.91543300000000005</c:v>
                </c:pt>
                <c:pt idx="2358">
                  <c:v>1.032254</c:v>
                </c:pt>
                <c:pt idx="2359">
                  <c:v>1.038403</c:v>
                </c:pt>
                <c:pt idx="2360">
                  <c:v>1.032254</c:v>
                </c:pt>
                <c:pt idx="2361">
                  <c:v>1.087591</c:v>
                </c:pt>
                <c:pt idx="2362">
                  <c:v>1.0773429999999999</c:v>
                </c:pt>
                <c:pt idx="2363">
                  <c:v>0.96052199999999999</c:v>
                </c:pt>
                <c:pt idx="2364">
                  <c:v>1.062997</c:v>
                </c:pt>
                <c:pt idx="2365">
                  <c:v>1.030205</c:v>
                </c:pt>
                <c:pt idx="2366">
                  <c:v>1.067096</c:v>
                </c:pt>
                <c:pt idx="2367">
                  <c:v>1.09169</c:v>
                </c:pt>
                <c:pt idx="2368">
                  <c:v>1.075294</c:v>
                </c:pt>
                <c:pt idx="2369">
                  <c:v>1.075294</c:v>
                </c:pt>
                <c:pt idx="2370">
                  <c:v>1.062997</c:v>
                </c:pt>
                <c:pt idx="2371">
                  <c:v>1.0404519999999999</c:v>
                </c:pt>
                <c:pt idx="2372">
                  <c:v>1.16957</c:v>
                </c:pt>
                <c:pt idx="2373">
                  <c:v>1.0363530000000001</c:v>
                </c:pt>
                <c:pt idx="2374">
                  <c:v>0.99331400000000003</c:v>
                </c:pt>
                <c:pt idx="2375">
                  <c:v>1.0732440000000001</c:v>
                </c:pt>
                <c:pt idx="2376">
                  <c:v>1.075294</c:v>
                </c:pt>
                <c:pt idx="2377">
                  <c:v>1.087591</c:v>
                </c:pt>
                <c:pt idx="2378">
                  <c:v>1.087591</c:v>
                </c:pt>
                <c:pt idx="2379">
                  <c:v>1.0363530000000001</c:v>
                </c:pt>
                <c:pt idx="2380">
                  <c:v>1.0834919999999999</c:v>
                </c:pt>
                <c:pt idx="2381">
                  <c:v>1.0158579999999999</c:v>
                </c:pt>
                <c:pt idx="2382">
                  <c:v>0.97486899999999999</c:v>
                </c:pt>
                <c:pt idx="2383">
                  <c:v>1.0240560000000001</c:v>
                </c:pt>
                <c:pt idx="2384">
                  <c:v>1.1613720000000001</c:v>
                </c:pt>
                <c:pt idx="2385">
                  <c:v>1.032254</c:v>
                </c:pt>
                <c:pt idx="2386">
                  <c:v>1.1736690000000001</c:v>
                </c:pt>
                <c:pt idx="2387">
                  <c:v>1.0957889999999999</c:v>
                </c:pt>
                <c:pt idx="2388">
                  <c:v>1.0527489999999999</c:v>
                </c:pt>
                <c:pt idx="2389">
                  <c:v>1.1326799999999999</c:v>
                </c:pt>
                <c:pt idx="2390">
                  <c:v>1.0978380000000001</c:v>
                </c:pt>
                <c:pt idx="2391">
                  <c:v>1.1019369999999999</c:v>
                </c:pt>
                <c:pt idx="2392">
                  <c:v>1.056848</c:v>
                </c:pt>
                <c:pt idx="2393">
                  <c:v>1.087591</c:v>
                </c:pt>
                <c:pt idx="2394">
                  <c:v>1.0097100000000001</c:v>
                </c:pt>
                <c:pt idx="2395">
                  <c:v>0.95642300000000002</c:v>
                </c:pt>
                <c:pt idx="2396">
                  <c:v>1.0588979999999999</c:v>
                </c:pt>
                <c:pt idx="2397">
                  <c:v>1.138828</c:v>
                </c:pt>
                <c:pt idx="2398">
                  <c:v>1.017908</c:v>
                </c:pt>
                <c:pt idx="2399">
                  <c:v>1.1101350000000001</c:v>
                </c:pt>
                <c:pt idx="2400">
                  <c:v>1.0404519999999999</c:v>
                </c:pt>
                <c:pt idx="2401">
                  <c:v>1.0978380000000001</c:v>
                </c:pt>
                <c:pt idx="2402">
                  <c:v>1.032254</c:v>
                </c:pt>
                <c:pt idx="2403">
                  <c:v>1.067096</c:v>
                </c:pt>
                <c:pt idx="2404">
                  <c:v>1.038403</c:v>
                </c:pt>
                <c:pt idx="2405">
                  <c:v>1.0609470000000001</c:v>
                </c:pt>
                <c:pt idx="2406">
                  <c:v>1.0507</c:v>
                </c:pt>
                <c:pt idx="2407">
                  <c:v>1.0035609999999999</c:v>
                </c:pt>
                <c:pt idx="2408">
                  <c:v>1.0486500000000001</c:v>
                </c:pt>
                <c:pt idx="2409">
                  <c:v>1.0609470000000001</c:v>
                </c:pt>
                <c:pt idx="2410">
                  <c:v>1.0404519999999999</c:v>
                </c:pt>
                <c:pt idx="2411">
                  <c:v>1.0343039999999999</c:v>
                </c:pt>
                <c:pt idx="2412">
                  <c:v>1.0957889999999999</c:v>
                </c:pt>
                <c:pt idx="2413">
                  <c:v>1.1039870000000001</c:v>
                </c:pt>
                <c:pt idx="2414">
                  <c:v>0.96052199999999999</c:v>
                </c:pt>
                <c:pt idx="2415">
                  <c:v>1.0773429999999999</c:v>
                </c:pt>
                <c:pt idx="2416">
                  <c:v>1.032254</c:v>
                </c:pt>
                <c:pt idx="2417">
                  <c:v>0.97896799999999995</c:v>
                </c:pt>
                <c:pt idx="2418">
                  <c:v>1.0773429999999999</c:v>
                </c:pt>
                <c:pt idx="2419">
                  <c:v>1.026106</c:v>
                </c:pt>
                <c:pt idx="2420">
                  <c:v>1.1326799999999999</c:v>
                </c:pt>
                <c:pt idx="2421">
                  <c:v>1.0097100000000001</c:v>
                </c:pt>
                <c:pt idx="2422">
                  <c:v>1.030205</c:v>
                </c:pt>
                <c:pt idx="2423">
                  <c:v>1.0404519999999999</c:v>
                </c:pt>
                <c:pt idx="2424">
                  <c:v>1.099888</c:v>
                </c:pt>
                <c:pt idx="2425">
                  <c:v>1.112185</c:v>
                </c:pt>
                <c:pt idx="2426">
                  <c:v>1.0404519999999999</c:v>
                </c:pt>
                <c:pt idx="2427">
                  <c:v>1.005611</c:v>
                </c:pt>
                <c:pt idx="2428">
                  <c:v>1.032254</c:v>
                </c:pt>
                <c:pt idx="2429">
                  <c:v>1.0855410000000001</c:v>
                </c:pt>
                <c:pt idx="2430">
                  <c:v>1.075294</c:v>
                </c:pt>
                <c:pt idx="2431">
                  <c:v>0.96872000000000003</c:v>
                </c:pt>
                <c:pt idx="2432">
                  <c:v>1.001512</c:v>
                </c:pt>
                <c:pt idx="2433">
                  <c:v>0.96667099999999995</c:v>
                </c:pt>
                <c:pt idx="2434">
                  <c:v>1.1224320000000001</c:v>
                </c:pt>
                <c:pt idx="2435">
                  <c:v>1.044551</c:v>
                </c:pt>
                <c:pt idx="2436">
                  <c:v>1.0220070000000001</c:v>
                </c:pt>
                <c:pt idx="2437">
                  <c:v>1.0240560000000001</c:v>
                </c:pt>
                <c:pt idx="2438">
                  <c:v>1.054799</c:v>
                </c:pt>
                <c:pt idx="2439">
                  <c:v>1.200313</c:v>
                </c:pt>
                <c:pt idx="2440">
                  <c:v>1.0507</c:v>
                </c:pt>
                <c:pt idx="2441">
                  <c:v>1.0527489999999999</c:v>
                </c:pt>
                <c:pt idx="2442">
                  <c:v>1.0240560000000001</c:v>
                </c:pt>
                <c:pt idx="2443">
                  <c:v>1.042502</c:v>
                </c:pt>
                <c:pt idx="2444">
                  <c:v>1.0220070000000001</c:v>
                </c:pt>
                <c:pt idx="2445">
                  <c:v>1.062997</c:v>
                </c:pt>
                <c:pt idx="2446">
                  <c:v>1.106036</c:v>
                </c:pt>
                <c:pt idx="2447">
                  <c:v>1.0343039999999999</c:v>
                </c:pt>
                <c:pt idx="2448">
                  <c:v>1.0732440000000001</c:v>
                </c:pt>
                <c:pt idx="2449">
                  <c:v>1.157273</c:v>
                </c:pt>
                <c:pt idx="2450">
                  <c:v>0.99946199999999996</c:v>
                </c:pt>
                <c:pt idx="2451">
                  <c:v>1.0732440000000001</c:v>
                </c:pt>
                <c:pt idx="2452">
                  <c:v>1.017908</c:v>
                </c:pt>
                <c:pt idx="2453">
                  <c:v>1.013809</c:v>
                </c:pt>
                <c:pt idx="2454">
                  <c:v>1.0834919999999999</c:v>
                </c:pt>
                <c:pt idx="2455">
                  <c:v>1.069145</c:v>
                </c:pt>
                <c:pt idx="2456">
                  <c:v>1.1449769999999999</c:v>
                </c:pt>
                <c:pt idx="2457">
                  <c:v>1.093739</c:v>
                </c:pt>
                <c:pt idx="2458">
                  <c:v>1.0097100000000001</c:v>
                </c:pt>
                <c:pt idx="2459">
                  <c:v>0.95232399999999995</c:v>
                </c:pt>
                <c:pt idx="2460">
                  <c:v>1.0855410000000001</c:v>
                </c:pt>
                <c:pt idx="2461">
                  <c:v>0.98716599999999999</c:v>
                </c:pt>
                <c:pt idx="2462">
                  <c:v>1.079393</c:v>
                </c:pt>
                <c:pt idx="2463">
                  <c:v>1.0834919999999999</c:v>
                </c:pt>
                <c:pt idx="2464">
                  <c:v>1.0240560000000001</c:v>
                </c:pt>
                <c:pt idx="2465">
                  <c:v>1.0732440000000001</c:v>
                </c:pt>
                <c:pt idx="2466">
                  <c:v>1.0404519999999999</c:v>
                </c:pt>
                <c:pt idx="2467">
                  <c:v>1.1347290000000001</c:v>
                </c:pt>
                <c:pt idx="2468">
                  <c:v>1.0240560000000001</c:v>
                </c:pt>
                <c:pt idx="2469">
                  <c:v>1.1347290000000001</c:v>
                </c:pt>
                <c:pt idx="2470">
                  <c:v>1.017908</c:v>
                </c:pt>
                <c:pt idx="2471">
                  <c:v>1.099888</c:v>
                </c:pt>
                <c:pt idx="2472">
                  <c:v>1.069145</c:v>
                </c:pt>
                <c:pt idx="2473">
                  <c:v>1.087591</c:v>
                </c:pt>
                <c:pt idx="2474">
                  <c:v>1.00766</c:v>
                </c:pt>
                <c:pt idx="2475">
                  <c:v>1.081442</c:v>
                </c:pt>
                <c:pt idx="2476">
                  <c:v>1.062997</c:v>
                </c:pt>
                <c:pt idx="2477">
                  <c:v>0.98716599999999999</c:v>
                </c:pt>
                <c:pt idx="2478">
                  <c:v>1.069145</c:v>
                </c:pt>
                <c:pt idx="2479">
                  <c:v>1.079393</c:v>
                </c:pt>
                <c:pt idx="2480">
                  <c:v>1.0507</c:v>
                </c:pt>
                <c:pt idx="2481">
                  <c:v>0.97077000000000002</c:v>
                </c:pt>
                <c:pt idx="2482">
                  <c:v>1.087591</c:v>
                </c:pt>
                <c:pt idx="2483">
                  <c:v>1.0609470000000001</c:v>
                </c:pt>
                <c:pt idx="2484">
                  <c:v>1.0588979999999999</c:v>
                </c:pt>
                <c:pt idx="2485">
                  <c:v>1.00766</c:v>
                </c:pt>
                <c:pt idx="2486">
                  <c:v>0.99946199999999996</c:v>
                </c:pt>
                <c:pt idx="2487">
                  <c:v>1.067096</c:v>
                </c:pt>
                <c:pt idx="2488">
                  <c:v>1.069145</c:v>
                </c:pt>
                <c:pt idx="2489">
                  <c:v>1.030205</c:v>
                </c:pt>
                <c:pt idx="2490">
                  <c:v>0.99331400000000003</c:v>
                </c:pt>
                <c:pt idx="2491">
                  <c:v>1.0035609999999999</c:v>
                </c:pt>
                <c:pt idx="2492">
                  <c:v>0.99741299999999999</c:v>
                </c:pt>
                <c:pt idx="2493">
                  <c:v>1.0466009999999999</c:v>
                </c:pt>
                <c:pt idx="2494">
                  <c:v>1.00766</c:v>
                </c:pt>
                <c:pt idx="2495">
                  <c:v>0.98306700000000002</c:v>
                </c:pt>
                <c:pt idx="2496">
                  <c:v>1.0650459999999999</c:v>
                </c:pt>
                <c:pt idx="2497">
                  <c:v>1.044551</c:v>
                </c:pt>
                <c:pt idx="2498">
                  <c:v>1.079393</c:v>
                </c:pt>
                <c:pt idx="2499">
                  <c:v>1.0773429999999999</c:v>
                </c:pt>
                <c:pt idx="2500">
                  <c:v>1.00766</c:v>
                </c:pt>
                <c:pt idx="2501">
                  <c:v>1.106036</c:v>
                </c:pt>
                <c:pt idx="2502">
                  <c:v>1.0896399999999999</c:v>
                </c:pt>
                <c:pt idx="2503">
                  <c:v>1.069145</c:v>
                </c:pt>
                <c:pt idx="2504">
                  <c:v>1.0097100000000001</c:v>
                </c:pt>
                <c:pt idx="2505">
                  <c:v>1.0609470000000001</c:v>
                </c:pt>
                <c:pt idx="2506">
                  <c:v>1.038403</c:v>
                </c:pt>
                <c:pt idx="2507">
                  <c:v>1.188016</c:v>
                </c:pt>
                <c:pt idx="2508">
                  <c:v>1.0466009999999999</c:v>
                </c:pt>
                <c:pt idx="2509">
                  <c:v>1.118333</c:v>
                </c:pt>
                <c:pt idx="2510">
                  <c:v>1.112185</c:v>
                </c:pt>
                <c:pt idx="2511">
                  <c:v>1.1408780000000001</c:v>
                </c:pt>
                <c:pt idx="2512">
                  <c:v>1.1326799999999999</c:v>
                </c:pt>
                <c:pt idx="2513">
                  <c:v>1.075294</c:v>
                </c:pt>
                <c:pt idx="2514">
                  <c:v>1.1531750000000001</c:v>
                </c:pt>
                <c:pt idx="2515">
                  <c:v>1.044551</c:v>
                </c:pt>
                <c:pt idx="2516">
                  <c:v>0.94002699999999995</c:v>
                </c:pt>
                <c:pt idx="2517">
                  <c:v>1.032254</c:v>
                </c:pt>
                <c:pt idx="2518">
                  <c:v>0.99741299999999999</c:v>
                </c:pt>
                <c:pt idx="2519">
                  <c:v>1.09169</c:v>
                </c:pt>
                <c:pt idx="2520">
                  <c:v>1.136779</c:v>
                </c:pt>
                <c:pt idx="2521">
                  <c:v>1.1224320000000001</c:v>
                </c:pt>
                <c:pt idx="2522">
                  <c:v>1.019957</c:v>
                </c:pt>
                <c:pt idx="2523">
                  <c:v>1.0466009999999999</c:v>
                </c:pt>
                <c:pt idx="2524">
                  <c:v>1.0343039999999999</c:v>
                </c:pt>
                <c:pt idx="2525">
                  <c:v>1.0588979999999999</c:v>
                </c:pt>
                <c:pt idx="2526">
                  <c:v>1.1326799999999999</c:v>
                </c:pt>
                <c:pt idx="2527">
                  <c:v>1.056848</c:v>
                </c:pt>
                <c:pt idx="2528">
                  <c:v>1.0711949999999999</c:v>
                </c:pt>
                <c:pt idx="2529">
                  <c:v>1.013809</c:v>
                </c:pt>
                <c:pt idx="2530">
                  <c:v>1.124482</c:v>
                </c:pt>
                <c:pt idx="2531">
                  <c:v>0.95847300000000002</c:v>
                </c:pt>
                <c:pt idx="2532">
                  <c:v>1.0834919999999999</c:v>
                </c:pt>
                <c:pt idx="2533">
                  <c:v>1.017908</c:v>
                </c:pt>
                <c:pt idx="2534">
                  <c:v>1.188016</c:v>
                </c:pt>
                <c:pt idx="2535">
                  <c:v>1.079393</c:v>
                </c:pt>
                <c:pt idx="2536">
                  <c:v>1.005611</c:v>
                </c:pt>
                <c:pt idx="2537">
                  <c:v>1.0732440000000001</c:v>
                </c:pt>
                <c:pt idx="2538">
                  <c:v>1.1162840000000001</c:v>
                </c:pt>
                <c:pt idx="2539">
                  <c:v>1.1142339999999999</c:v>
                </c:pt>
                <c:pt idx="2540">
                  <c:v>1.0957889999999999</c:v>
                </c:pt>
                <c:pt idx="2541">
                  <c:v>1.056848</c:v>
                </c:pt>
                <c:pt idx="2542">
                  <c:v>1.044551</c:v>
                </c:pt>
                <c:pt idx="2543">
                  <c:v>1.112185</c:v>
                </c:pt>
                <c:pt idx="2544">
                  <c:v>1.0711949999999999</c:v>
                </c:pt>
                <c:pt idx="2545">
                  <c:v>1.0240560000000001</c:v>
                </c:pt>
                <c:pt idx="2546">
                  <c:v>1.0711949999999999</c:v>
                </c:pt>
                <c:pt idx="2547">
                  <c:v>1.149076</c:v>
                </c:pt>
                <c:pt idx="2548">
                  <c:v>1.149076</c:v>
                </c:pt>
                <c:pt idx="2549">
                  <c:v>1.0609470000000001</c:v>
                </c:pt>
                <c:pt idx="2550">
                  <c:v>1.0732440000000001</c:v>
                </c:pt>
                <c:pt idx="2551">
                  <c:v>1.019957</c:v>
                </c:pt>
                <c:pt idx="2552">
                  <c:v>1.1531750000000001</c:v>
                </c:pt>
                <c:pt idx="2553">
                  <c:v>1.0732440000000001</c:v>
                </c:pt>
                <c:pt idx="2554">
                  <c:v>1.079393</c:v>
                </c:pt>
                <c:pt idx="2555">
                  <c:v>1.026106</c:v>
                </c:pt>
                <c:pt idx="2556">
                  <c:v>1.1019369999999999</c:v>
                </c:pt>
                <c:pt idx="2557">
                  <c:v>1.0650459999999999</c:v>
                </c:pt>
                <c:pt idx="2558">
                  <c:v>1.149076</c:v>
                </c:pt>
                <c:pt idx="2559">
                  <c:v>1.056848</c:v>
                </c:pt>
                <c:pt idx="2560">
                  <c:v>0.99331400000000003</c:v>
                </c:pt>
                <c:pt idx="2561">
                  <c:v>1.0097100000000001</c:v>
                </c:pt>
                <c:pt idx="2562">
                  <c:v>1.13063</c:v>
                </c:pt>
                <c:pt idx="2563">
                  <c:v>1.079393</c:v>
                </c:pt>
                <c:pt idx="2564">
                  <c:v>1.112185</c:v>
                </c:pt>
                <c:pt idx="2565">
                  <c:v>1.0896399999999999</c:v>
                </c:pt>
                <c:pt idx="2566">
                  <c:v>1.079393</c:v>
                </c:pt>
                <c:pt idx="2567">
                  <c:v>1.0855410000000001</c:v>
                </c:pt>
                <c:pt idx="2568">
                  <c:v>1.1080859999999999</c:v>
                </c:pt>
                <c:pt idx="2569">
                  <c:v>1.0834919999999999</c:v>
                </c:pt>
                <c:pt idx="2570">
                  <c:v>1.0220070000000001</c:v>
                </c:pt>
                <c:pt idx="2571">
                  <c:v>1.001512</c:v>
                </c:pt>
                <c:pt idx="2572">
                  <c:v>1.093739</c:v>
                </c:pt>
                <c:pt idx="2573">
                  <c:v>1.1654709999999999</c:v>
                </c:pt>
                <c:pt idx="2574">
                  <c:v>1.069145</c:v>
                </c:pt>
                <c:pt idx="2575">
                  <c:v>1.0896399999999999</c:v>
                </c:pt>
                <c:pt idx="2576">
                  <c:v>1.0240560000000001</c:v>
                </c:pt>
                <c:pt idx="2577">
                  <c:v>1.026106</c:v>
                </c:pt>
                <c:pt idx="2578">
                  <c:v>1.13063</c:v>
                </c:pt>
                <c:pt idx="2579">
                  <c:v>1.001512</c:v>
                </c:pt>
                <c:pt idx="2580">
                  <c:v>1.1654709999999999</c:v>
                </c:pt>
                <c:pt idx="2581">
                  <c:v>1.1203829999999999</c:v>
                </c:pt>
                <c:pt idx="2582">
                  <c:v>0.86829500000000004</c:v>
                </c:pt>
                <c:pt idx="2583">
                  <c:v>1.032254</c:v>
                </c:pt>
                <c:pt idx="2584">
                  <c:v>1.1101350000000001</c:v>
                </c:pt>
                <c:pt idx="2585">
                  <c:v>1.042502</c:v>
                </c:pt>
                <c:pt idx="2586">
                  <c:v>1.067096</c:v>
                </c:pt>
                <c:pt idx="2587">
                  <c:v>1.0896399999999999</c:v>
                </c:pt>
                <c:pt idx="2588">
                  <c:v>1.118333</c:v>
                </c:pt>
                <c:pt idx="2589">
                  <c:v>1.1019369999999999</c:v>
                </c:pt>
                <c:pt idx="2590">
                  <c:v>1.0650459999999999</c:v>
                </c:pt>
                <c:pt idx="2591">
                  <c:v>1.106036</c:v>
                </c:pt>
                <c:pt idx="2592">
                  <c:v>1.09169</c:v>
                </c:pt>
                <c:pt idx="2593">
                  <c:v>1.069145</c:v>
                </c:pt>
                <c:pt idx="2594">
                  <c:v>0.99126499999999995</c:v>
                </c:pt>
                <c:pt idx="2595">
                  <c:v>1.0343039999999999</c:v>
                </c:pt>
                <c:pt idx="2596">
                  <c:v>1.069145</c:v>
                </c:pt>
                <c:pt idx="2597">
                  <c:v>1.0957889999999999</c:v>
                </c:pt>
                <c:pt idx="2598">
                  <c:v>1.093739</c:v>
                </c:pt>
                <c:pt idx="2599">
                  <c:v>1.0220070000000001</c:v>
                </c:pt>
                <c:pt idx="2600">
                  <c:v>0.97896799999999995</c:v>
                </c:pt>
                <c:pt idx="2601">
                  <c:v>1.0773429999999999</c:v>
                </c:pt>
                <c:pt idx="2602">
                  <c:v>1.09169</c:v>
                </c:pt>
                <c:pt idx="2603">
                  <c:v>1.0896399999999999</c:v>
                </c:pt>
                <c:pt idx="2604">
                  <c:v>1.138828</c:v>
                </c:pt>
                <c:pt idx="2605">
                  <c:v>1.056848</c:v>
                </c:pt>
                <c:pt idx="2606">
                  <c:v>1.0507</c:v>
                </c:pt>
                <c:pt idx="2607">
                  <c:v>1.1265309999999999</c:v>
                </c:pt>
                <c:pt idx="2608">
                  <c:v>1.1080859999999999</c:v>
                </c:pt>
                <c:pt idx="2609">
                  <c:v>1.0281549999999999</c:v>
                </c:pt>
                <c:pt idx="2610">
                  <c:v>0.91953200000000002</c:v>
                </c:pt>
                <c:pt idx="2611">
                  <c:v>1.1162840000000001</c:v>
                </c:pt>
                <c:pt idx="2612">
                  <c:v>1.0978380000000001</c:v>
                </c:pt>
                <c:pt idx="2613">
                  <c:v>1.0855410000000001</c:v>
                </c:pt>
                <c:pt idx="2614">
                  <c:v>1.00766</c:v>
                </c:pt>
                <c:pt idx="2615">
                  <c:v>1.0609470000000001</c:v>
                </c:pt>
                <c:pt idx="2616">
                  <c:v>1.056848</c:v>
                </c:pt>
                <c:pt idx="2617">
                  <c:v>1.118333</c:v>
                </c:pt>
                <c:pt idx="2618">
                  <c:v>1.0834919999999999</c:v>
                </c:pt>
                <c:pt idx="2619">
                  <c:v>1.1039870000000001</c:v>
                </c:pt>
                <c:pt idx="2620">
                  <c:v>1.069145</c:v>
                </c:pt>
                <c:pt idx="2621">
                  <c:v>1.0527489999999999</c:v>
                </c:pt>
                <c:pt idx="2622">
                  <c:v>1.0855410000000001</c:v>
                </c:pt>
                <c:pt idx="2623">
                  <c:v>1.075294</c:v>
                </c:pt>
                <c:pt idx="2624">
                  <c:v>1.079393</c:v>
                </c:pt>
                <c:pt idx="2625">
                  <c:v>1.0240560000000001</c:v>
                </c:pt>
                <c:pt idx="2626">
                  <c:v>1.0117590000000001</c:v>
                </c:pt>
                <c:pt idx="2627">
                  <c:v>0.91748300000000005</c:v>
                </c:pt>
                <c:pt idx="2628">
                  <c:v>1.056848</c:v>
                </c:pt>
                <c:pt idx="2629">
                  <c:v>1.0957889999999999</c:v>
                </c:pt>
                <c:pt idx="2630">
                  <c:v>1.0404519999999999</c:v>
                </c:pt>
                <c:pt idx="2631">
                  <c:v>1.181867</c:v>
                </c:pt>
                <c:pt idx="2632">
                  <c:v>1.069145</c:v>
                </c:pt>
                <c:pt idx="2633">
                  <c:v>1.044551</c:v>
                </c:pt>
                <c:pt idx="2634">
                  <c:v>1.0281549999999999</c:v>
                </c:pt>
                <c:pt idx="2635">
                  <c:v>1.0158579999999999</c:v>
                </c:pt>
                <c:pt idx="2636">
                  <c:v>0.995363</c:v>
                </c:pt>
                <c:pt idx="2637">
                  <c:v>1.0240560000000001</c:v>
                </c:pt>
                <c:pt idx="2638">
                  <c:v>1.0117590000000001</c:v>
                </c:pt>
                <c:pt idx="2639">
                  <c:v>1.079393</c:v>
                </c:pt>
                <c:pt idx="2640">
                  <c:v>1.1265309999999999</c:v>
                </c:pt>
                <c:pt idx="2641">
                  <c:v>0.95027499999999998</c:v>
                </c:pt>
                <c:pt idx="2642">
                  <c:v>1.0507</c:v>
                </c:pt>
                <c:pt idx="2643">
                  <c:v>1.075294</c:v>
                </c:pt>
                <c:pt idx="2644">
                  <c:v>0.86214599999999997</c:v>
                </c:pt>
                <c:pt idx="2645">
                  <c:v>1.1162840000000001</c:v>
                </c:pt>
                <c:pt idx="2646">
                  <c:v>1.038403</c:v>
                </c:pt>
                <c:pt idx="2647">
                  <c:v>1.106036</c:v>
                </c:pt>
                <c:pt idx="2648">
                  <c:v>1.0896399999999999</c:v>
                </c:pt>
                <c:pt idx="2649">
                  <c:v>1.1039870000000001</c:v>
                </c:pt>
                <c:pt idx="2650">
                  <c:v>1.0240560000000001</c:v>
                </c:pt>
                <c:pt idx="2651">
                  <c:v>1.075294</c:v>
                </c:pt>
                <c:pt idx="2652">
                  <c:v>0.96667099999999995</c:v>
                </c:pt>
                <c:pt idx="2653">
                  <c:v>1.118333</c:v>
                </c:pt>
                <c:pt idx="2654">
                  <c:v>1.026106</c:v>
                </c:pt>
                <c:pt idx="2655">
                  <c:v>1.155224</c:v>
                </c:pt>
                <c:pt idx="2656">
                  <c:v>1.0588979999999999</c:v>
                </c:pt>
                <c:pt idx="2657">
                  <c:v>1.0711949999999999</c:v>
                </c:pt>
                <c:pt idx="2658">
                  <c:v>1.0957889999999999</c:v>
                </c:pt>
                <c:pt idx="2659">
                  <c:v>1.0117590000000001</c:v>
                </c:pt>
                <c:pt idx="2660">
                  <c:v>1.0507</c:v>
                </c:pt>
                <c:pt idx="2661">
                  <c:v>1.0834919999999999</c:v>
                </c:pt>
                <c:pt idx="2662">
                  <c:v>1.0507</c:v>
                </c:pt>
                <c:pt idx="2663">
                  <c:v>0.96052199999999999</c:v>
                </c:pt>
                <c:pt idx="2664">
                  <c:v>1.1039870000000001</c:v>
                </c:pt>
                <c:pt idx="2665">
                  <c:v>1.149076</c:v>
                </c:pt>
                <c:pt idx="2666">
                  <c:v>1.062997</c:v>
                </c:pt>
                <c:pt idx="2667">
                  <c:v>0.99126499999999995</c:v>
                </c:pt>
                <c:pt idx="2668">
                  <c:v>1.0834919999999999</c:v>
                </c:pt>
                <c:pt idx="2669">
                  <c:v>1.0486500000000001</c:v>
                </c:pt>
                <c:pt idx="2670">
                  <c:v>1.026106</c:v>
                </c:pt>
                <c:pt idx="2671">
                  <c:v>1.0240560000000001</c:v>
                </c:pt>
                <c:pt idx="2672">
                  <c:v>1.0507</c:v>
                </c:pt>
                <c:pt idx="2673">
                  <c:v>1.093739</c:v>
                </c:pt>
                <c:pt idx="2674">
                  <c:v>1.0732440000000001</c:v>
                </c:pt>
                <c:pt idx="2675">
                  <c:v>1.054799</c:v>
                </c:pt>
                <c:pt idx="2676">
                  <c:v>0.98306700000000002</c:v>
                </c:pt>
                <c:pt idx="2677">
                  <c:v>1.081442</c:v>
                </c:pt>
                <c:pt idx="2678">
                  <c:v>1.1285810000000001</c:v>
                </c:pt>
                <c:pt idx="2679">
                  <c:v>1.062997</c:v>
                </c:pt>
                <c:pt idx="2680">
                  <c:v>1.0588979999999999</c:v>
                </c:pt>
                <c:pt idx="2681">
                  <c:v>1.042502</c:v>
                </c:pt>
                <c:pt idx="2682">
                  <c:v>1.0466009999999999</c:v>
                </c:pt>
                <c:pt idx="2683">
                  <c:v>0.98101700000000003</c:v>
                </c:pt>
                <c:pt idx="2684">
                  <c:v>0.995363</c:v>
                </c:pt>
                <c:pt idx="2685">
                  <c:v>1.0240560000000001</c:v>
                </c:pt>
                <c:pt idx="2686">
                  <c:v>0.99126499999999995</c:v>
                </c:pt>
                <c:pt idx="2687">
                  <c:v>0.99741299999999999</c:v>
                </c:pt>
                <c:pt idx="2688">
                  <c:v>1.0466009999999999</c:v>
                </c:pt>
                <c:pt idx="2689">
                  <c:v>1.0711949999999999</c:v>
                </c:pt>
                <c:pt idx="2690">
                  <c:v>1.0466009999999999</c:v>
                </c:pt>
                <c:pt idx="2691">
                  <c:v>1.1859660000000001</c:v>
                </c:pt>
                <c:pt idx="2692">
                  <c:v>1.00766</c:v>
                </c:pt>
                <c:pt idx="2693">
                  <c:v>1.1019369999999999</c:v>
                </c:pt>
                <c:pt idx="2694">
                  <c:v>0.96667099999999995</c:v>
                </c:pt>
                <c:pt idx="2695">
                  <c:v>0.80681000000000003</c:v>
                </c:pt>
                <c:pt idx="2696">
                  <c:v>1.0281549999999999</c:v>
                </c:pt>
                <c:pt idx="2697">
                  <c:v>1.1162840000000001</c:v>
                </c:pt>
                <c:pt idx="2698">
                  <c:v>1.1982630000000001</c:v>
                </c:pt>
                <c:pt idx="2699">
                  <c:v>1.0404519999999999</c:v>
                </c:pt>
                <c:pt idx="2700">
                  <c:v>0.94617600000000002</c:v>
                </c:pt>
                <c:pt idx="2701">
                  <c:v>1.1142339999999999</c:v>
                </c:pt>
                <c:pt idx="2702">
                  <c:v>1.192115</c:v>
                </c:pt>
                <c:pt idx="2703">
                  <c:v>1.0507</c:v>
                </c:pt>
                <c:pt idx="2704">
                  <c:v>1.044551</c:v>
                </c:pt>
                <c:pt idx="2705">
                  <c:v>1.0732440000000001</c:v>
                </c:pt>
                <c:pt idx="2706">
                  <c:v>1.1736690000000001</c:v>
                </c:pt>
                <c:pt idx="2707">
                  <c:v>1.099888</c:v>
                </c:pt>
                <c:pt idx="2708">
                  <c:v>1.0466009999999999</c:v>
                </c:pt>
                <c:pt idx="2709">
                  <c:v>1.0711949999999999</c:v>
                </c:pt>
                <c:pt idx="2710">
                  <c:v>0.98306700000000002</c:v>
                </c:pt>
                <c:pt idx="2711">
                  <c:v>1.0240560000000001</c:v>
                </c:pt>
                <c:pt idx="2712">
                  <c:v>1.062997</c:v>
                </c:pt>
                <c:pt idx="2713">
                  <c:v>1.044551</c:v>
                </c:pt>
                <c:pt idx="2714">
                  <c:v>1.1613720000000001</c:v>
                </c:pt>
                <c:pt idx="2715">
                  <c:v>0.98921499999999996</c:v>
                </c:pt>
                <c:pt idx="2716">
                  <c:v>1.1039870000000001</c:v>
                </c:pt>
                <c:pt idx="2717">
                  <c:v>0.98511599999999999</c:v>
                </c:pt>
                <c:pt idx="2718">
                  <c:v>1.1347290000000001</c:v>
                </c:pt>
                <c:pt idx="2719">
                  <c:v>1.081442</c:v>
                </c:pt>
                <c:pt idx="2720">
                  <c:v>0.99126499999999995</c:v>
                </c:pt>
                <c:pt idx="2721">
                  <c:v>1.106036</c:v>
                </c:pt>
                <c:pt idx="2722">
                  <c:v>1.1101350000000001</c:v>
                </c:pt>
                <c:pt idx="2723">
                  <c:v>1.054799</c:v>
                </c:pt>
                <c:pt idx="2724">
                  <c:v>1.038403</c:v>
                </c:pt>
                <c:pt idx="2725">
                  <c:v>1.030205</c:v>
                </c:pt>
                <c:pt idx="2726">
                  <c:v>1.0957889999999999</c:v>
                </c:pt>
                <c:pt idx="2727">
                  <c:v>1.1039870000000001</c:v>
                </c:pt>
                <c:pt idx="2728">
                  <c:v>1.1265309999999999</c:v>
                </c:pt>
                <c:pt idx="2729">
                  <c:v>1.013809</c:v>
                </c:pt>
                <c:pt idx="2730">
                  <c:v>1.00766</c:v>
                </c:pt>
                <c:pt idx="2731">
                  <c:v>1.1449769999999999</c:v>
                </c:pt>
                <c:pt idx="2732">
                  <c:v>0.96257199999999998</c:v>
                </c:pt>
                <c:pt idx="2733">
                  <c:v>1.075294</c:v>
                </c:pt>
                <c:pt idx="2734">
                  <c:v>0.98716599999999999</c:v>
                </c:pt>
                <c:pt idx="2735">
                  <c:v>1.1224320000000001</c:v>
                </c:pt>
                <c:pt idx="2736">
                  <c:v>1.0957889999999999</c:v>
                </c:pt>
                <c:pt idx="2737">
                  <c:v>1.112185</c:v>
                </c:pt>
                <c:pt idx="2738">
                  <c:v>1.00766</c:v>
                </c:pt>
                <c:pt idx="2739">
                  <c:v>1.0588979999999999</c:v>
                </c:pt>
                <c:pt idx="2740">
                  <c:v>1.0404519999999999</c:v>
                </c:pt>
                <c:pt idx="2741">
                  <c:v>1.0343039999999999</c:v>
                </c:pt>
                <c:pt idx="2742">
                  <c:v>1.069145</c:v>
                </c:pt>
                <c:pt idx="2743">
                  <c:v>1.099888</c:v>
                </c:pt>
                <c:pt idx="2744">
                  <c:v>1.0343039999999999</c:v>
                </c:pt>
                <c:pt idx="2745">
                  <c:v>1.042502</c:v>
                </c:pt>
                <c:pt idx="2746">
                  <c:v>1.0281549999999999</c:v>
                </c:pt>
                <c:pt idx="2747">
                  <c:v>0.95642300000000002</c:v>
                </c:pt>
                <c:pt idx="2748">
                  <c:v>1.0732440000000001</c:v>
                </c:pt>
                <c:pt idx="2749">
                  <c:v>1.1019369999999999</c:v>
                </c:pt>
                <c:pt idx="2750">
                  <c:v>1.0486500000000001</c:v>
                </c:pt>
                <c:pt idx="2751">
                  <c:v>1.062997</c:v>
                </c:pt>
                <c:pt idx="2752">
                  <c:v>1.0896399999999999</c:v>
                </c:pt>
                <c:pt idx="2753">
                  <c:v>0.88469100000000001</c:v>
                </c:pt>
                <c:pt idx="2754">
                  <c:v>0.96872000000000003</c:v>
                </c:pt>
                <c:pt idx="2755">
                  <c:v>1.005611</c:v>
                </c:pt>
                <c:pt idx="2756">
                  <c:v>1.1654709999999999</c:v>
                </c:pt>
                <c:pt idx="2757">
                  <c:v>1.0507</c:v>
                </c:pt>
                <c:pt idx="2758">
                  <c:v>1.038403</c:v>
                </c:pt>
                <c:pt idx="2759">
                  <c:v>1.069145</c:v>
                </c:pt>
                <c:pt idx="2760">
                  <c:v>1.042502</c:v>
                </c:pt>
                <c:pt idx="2761">
                  <c:v>1.0711949999999999</c:v>
                </c:pt>
                <c:pt idx="2762">
                  <c:v>1.087591</c:v>
                </c:pt>
                <c:pt idx="2763">
                  <c:v>1.0896399999999999</c:v>
                </c:pt>
                <c:pt idx="2764">
                  <c:v>1.062997</c:v>
                </c:pt>
                <c:pt idx="2765">
                  <c:v>1.093739</c:v>
                </c:pt>
                <c:pt idx="2766">
                  <c:v>1.069145</c:v>
                </c:pt>
                <c:pt idx="2767">
                  <c:v>0.96462099999999995</c:v>
                </c:pt>
                <c:pt idx="2768">
                  <c:v>1.1736690000000001</c:v>
                </c:pt>
                <c:pt idx="2769">
                  <c:v>1.0158579999999999</c:v>
                </c:pt>
                <c:pt idx="2770">
                  <c:v>0.95642300000000002</c:v>
                </c:pt>
                <c:pt idx="2771">
                  <c:v>0.99741299999999999</c:v>
                </c:pt>
                <c:pt idx="2772">
                  <c:v>1.1019369999999999</c:v>
                </c:pt>
                <c:pt idx="2773">
                  <c:v>1.081442</c:v>
                </c:pt>
                <c:pt idx="2774">
                  <c:v>1.062997</c:v>
                </c:pt>
                <c:pt idx="2775">
                  <c:v>1.1203829999999999</c:v>
                </c:pt>
                <c:pt idx="2776">
                  <c:v>0.99126499999999995</c:v>
                </c:pt>
                <c:pt idx="2777">
                  <c:v>1.044551</c:v>
                </c:pt>
                <c:pt idx="2778">
                  <c:v>1.0466009999999999</c:v>
                </c:pt>
                <c:pt idx="2779">
                  <c:v>1.0404519999999999</c:v>
                </c:pt>
                <c:pt idx="2780">
                  <c:v>1.038403</c:v>
                </c:pt>
                <c:pt idx="2781">
                  <c:v>1.0855410000000001</c:v>
                </c:pt>
                <c:pt idx="2782">
                  <c:v>1.0732440000000001</c:v>
                </c:pt>
                <c:pt idx="2783">
                  <c:v>1.167521</c:v>
                </c:pt>
                <c:pt idx="2784">
                  <c:v>1.1203829999999999</c:v>
                </c:pt>
                <c:pt idx="2785">
                  <c:v>1.0855410000000001</c:v>
                </c:pt>
                <c:pt idx="2786">
                  <c:v>1.056848</c:v>
                </c:pt>
                <c:pt idx="2787">
                  <c:v>1.0711949999999999</c:v>
                </c:pt>
                <c:pt idx="2788">
                  <c:v>1.0609470000000001</c:v>
                </c:pt>
                <c:pt idx="2789">
                  <c:v>1.0240560000000001</c:v>
                </c:pt>
                <c:pt idx="2790">
                  <c:v>1.1162840000000001</c:v>
                </c:pt>
                <c:pt idx="2791">
                  <c:v>1.0588979999999999</c:v>
                </c:pt>
                <c:pt idx="2792">
                  <c:v>1.0957889999999999</c:v>
                </c:pt>
                <c:pt idx="2793">
                  <c:v>1.030205</c:v>
                </c:pt>
                <c:pt idx="2794">
                  <c:v>0.99126499999999995</c:v>
                </c:pt>
                <c:pt idx="2795">
                  <c:v>1.087591</c:v>
                </c:pt>
                <c:pt idx="2796">
                  <c:v>0.99946199999999996</c:v>
                </c:pt>
                <c:pt idx="2797">
                  <c:v>1.118333</c:v>
                </c:pt>
                <c:pt idx="2798">
                  <c:v>1.0773429999999999</c:v>
                </c:pt>
                <c:pt idx="2799">
                  <c:v>1.0732440000000001</c:v>
                </c:pt>
                <c:pt idx="2800">
                  <c:v>1.0773429999999999</c:v>
                </c:pt>
                <c:pt idx="2801">
                  <c:v>1.1142339999999999</c:v>
                </c:pt>
                <c:pt idx="2802">
                  <c:v>1.0609470000000001</c:v>
                </c:pt>
                <c:pt idx="2803">
                  <c:v>1.0978380000000001</c:v>
                </c:pt>
                <c:pt idx="2804">
                  <c:v>1.0220070000000001</c:v>
                </c:pt>
                <c:pt idx="2805">
                  <c:v>1.0097100000000001</c:v>
                </c:pt>
                <c:pt idx="2806">
                  <c:v>1.1142339999999999</c:v>
                </c:pt>
                <c:pt idx="2807">
                  <c:v>1.062997</c:v>
                </c:pt>
                <c:pt idx="2808">
                  <c:v>1.0855410000000001</c:v>
                </c:pt>
                <c:pt idx="2809">
                  <c:v>1.0158579999999999</c:v>
                </c:pt>
                <c:pt idx="2810">
                  <c:v>1.1039870000000001</c:v>
                </c:pt>
                <c:pt idx="2811">
                  <c:v>1.0507</c:v>
                </c:pt>
                <c:pt idx="2812">
                  <c:v>1.112185</c:v>
                </c:pt>
                <c:pt idx="2813">
                  <c:v>1.056848</c:v>
                </c:pt>
                <c:pt idx="2814">
                  <c:v>1.044551</c:v>
                </c:pt>
                <c:pt idx="2815">
                  <c:v>1.075294</c:v>
                </c:pt>
                <c:pt idx="2816">
                  <c:v>1.005611</c:v>
                </c:pt>
                <c:pt idx="2817">
                  <c:v>1.0588979999999999</c:v>
                </c:pt>
                <c:pt idx="2818">
                  <c:v>0.99331400000000003</c:v>
                </c:pt>
                <c:pt idx="2819">
                  <c:v>1.030205</c:v>
                </c:pt>
                <c:pt idx="2820">
                  <c:v>1.0609470000000001</c:v>
                </c:pt>
                <c:pt idx="2821">
                  <c:v>1.079393</c:v>
                </c:pt>
                <c:pt idx="2822">
                  <c:v>1.0978380000000001</c:v>
                </c:pt>
                <c:pt idx="2823">
                  <c:v>1.0527489999999999</c:v>
                </c:pt>
                <c:pt idx="2824">
                  <c:v>1.0609470000000001</c:v>
                </c:pt>
                <c:pt idx="2825">
                  <c:v>1.0609470000000001</c:v>
                </c:pt>
                <c:pt idx="2826">
                  <c:v>1.026106</c:v>
                </c:pt>
                <c:pt idx="2827">
                  <c:v>1.0343039999999999</c:v>
                </c:pt>
                <c:pt idx="2828">
                  <c:v>0.97691799999999995</c:v>
                </c:pt>
                <c:pt idx="2829">
                  <c:v>0.995363</c:v>
                </c:pt>
                <c:pt idx="2830">
                  <c:v>1.0281549999999999</c:v>
                </c:pt>
                <c:pt idx="2831">
                  <c:v>1.1080859999999999</c:v>
                </c:pt>
                <c:pt idx="2832">
                  <c:v>1.0240560000000001</c:v>
                </c:pt>
                <c:pt idx="2833">
                  <c:v>1.1142339999999999</c:v>
                </c:pt>
                <c:pt idx="2834">
                  <c:v>1.087591</c:v>
                </c:pt>
                <c:pt idx="2835">
                  <c:v>1.1080859999999999</c:v>
                </c:pt>
                <c:pt idx="2836">
                  <c:v>1.1470260000000001</c:v>
                </c:pt>
                <c:pt idx="2837">
                  <c:v>1.069145</c:v>
                </c:pt>
                <c:pt idx="2838">
                  <c:v>1.1326799999999999</c:v>
                </c:pt>
                <c:pt idx="2839">
                  <c:v>1.0220070000000001</c:v>
                </c:pt>
                <c:pt idx="2840">
                  <c:v>0.92363099999999998</c:v>
                </c:pt>
                <c:pt idx="2841">
                  <c:v>1.1265309999999999</c:v>
                </c:pt>
                <c:pt idx="2842">
                  <c:v>1.093739</c:v>
                </c:pt>
                <c:pt idx="2843">
                  <c:v>1.054799</c:v>
                </c:pt>
                <c:pt idx="2844">
                  <c:v>1.075294</c:v>
                </c:pt>
                <c:pt idx="2845">
                  <c:v>1.155224</c:v>
                </c:pt>
                <c:pt idx="2846">
                  <c:v>1.0486500000000001</c:v>
                </c:pt>
                <c:pt idx="2847">
                  <c:v>1.151125</c:v>
                </c:pt>
                <c:pt idx="2848">
                  <c:v>1.1203829999999999</c:v>
                </c:pt>
                <c:pt idx="2849">
                  <c:v>1.09169</c:v>
                </c:pt>
                <c:pt idx="2850">
                  <c:v>1.0711949999999999</c:v>
                </c:pt>
                <c:pt idx="2851">
                  <c:v>1.0773429999999999</c:v>
                </c:pt>
                <c:pt idx="2852">
                  <c:v>1.0220070000000001</c:v>
                </c:pt>
                <c:pt idx="2853">
                  <c:v>1.106036</c:v>
                </c:pt>
                <c:pt idx="2854">
                  <c:v>1.081442</c:v>
                </c:pt>
                <c:pt idx="2855">
                  <c:v>1.1408780000000001</c:v>
                </c:pt>
                <c:pt idx="2856">
                  <c:v>1.1777679999999999</c:v>
                </c:pt>
                <c:pt idx="2857">
                  <c:v>1.026106</c:v>
                </c:pt>
                <c:pt idx="2858">
                  <c:v>1.019957</c:v>
                </c:pt>
                <c:pt idx="2859">
                  <c:v>1.0507</c:v>
                </c:pt>
                <c:pt idx="2860">
                  <c:v>1.112185</c:v>
                </c:pt>
                <c:pt idx="2861">
                  <c:v>1.0281549999999999</c:v>
                </c:pt>
                <c:pt idx="2862">
                  <c:v>1.1039870000000001</c:v>
                </c:pt>
                <c:pt idx="2863">
                  <c:v>1.1326799999999999</c:v>
                </c:pt>
                <c:pt idx="2864">
                  <c:v>1.0240560000000001</c:v>
                </c:pt>
                <c:pt idx="2865">
                  <c:v>0.96462099999999995</c:v>
                </c:pt>
                <c:pt idx="2866">
                  <c:v>1.0117590000000001</c:v>
                </c:pt>
                <c:pt idx="2867">
                  <c:v>1.038403</c:v>
                </c:pt>
                <c:pt idx="2868">
                  <c:v>1.0773429999999999</c:v>
                </c:pt>
                <c:pt idx="2869">
                  <c:v>1.032254</c:v>
                </c:pt>
                <c:pt idx="2870">
                  <c:v>0.95437399999999994</c:v>
                </c:pt>
                <c:pt idx="2871">
                  <c:v>1.005611</c:v>
                </c:pt>
                <c:pt idx="2872">
                  <c:v>1.0527489999999999</c:v>
                </c:pt>
                <c:pt idx="2873">
                  <c:v>0.90518600000000005</c:v>
                </c:pt>
                <c:pt idx="2874">
                  <c:v>0.96667099999999995</c:v>
                </c:pt>
                <c:pt idx="2875">
                  <c:v>1.013809</c:v>
                </c:pt>
                <c:pt idx="2876">
                  <c:v>1.124482</c:v>
                </c:pt>
                <c:pt idx="2877">
                  <c:v>1.019957</c:v>
                </c:pt>
                <c:pt idx="2878">
                  <c:v>1.079393</c:v>
                </c:pt>
                <c:pt idx="2879">
                  <c:v>1.1080859999999999</c:v>
                </c:pt>
                <c:pt idx="2880">
                  <c:v>1.118333</c:v>
                </c:pt>
                <c:pt idx="2881">
                  <c:v>1.112185</c:v>
                </c:pt>
                <c:pt idx="2882">
                  <c:v>1.0466009999999999</c:v>
                </c:pt>
                <c:pt idx="2883">
                  <c:v>1.1347290000000001</c:v>
                </c:pt>
                <c:pt idx="2884">
                  <c:v>1.087591</c:v>
                </c:pt>
                <c:pt idx="2885">
                  <c:v>1.038403</c:v>
                </c:pt>
                <c:pt idx="2886">
                  <c:v>1.194164</c:v>
                </c:pt>
                <c:pt idx="2887">
                  <c:v>1.0220070000000001</c:v>
                </c:pt>
                <c:pt idx="2888">
                  <c:v>1.054799</c:v>
                </c:pt>
                <c:pt idx="2889">
                  <c:v>1.1039870000000001</c:v>
                </c:pt>
                <c:pt idx="2890">
                  <c:v>1.0527489999999999</c:v>
                </c:pt>
                <c:pt idx="2891">
                  <c:v>1.062997</c:v>
                </c:pt>
                <c:pt idx="2892">
                  <c:v>1.1531750000000001</c:v>
                </c:pt>
                <c:pt idx="2893">
                  <c:v>1.030205</c:v>
                </c:pt>
                <c:pt idx="2894">
                  <c:v>1.0404519999999999</c:v>
                </c:pt>
                <c:pt idx="2895">
                  <c:v>0.95437399999999994</c:v>
                </c:pt>
                <c:pt idx="2896">
                  <c:v>1.0158579999999999</c:v>
                </c:pt>
                <c:pt idx="2897">
                  <c:v>0.96462099999999995</c:v>
                </c:pt>
                <c:pt idx="2898">
                  <c:v>1.026106</c:v>
                </c:pt>
                <c:pt idx="2899">
                  <c:v>1.0507</c:v>
                </c:pt>
                <c:pt idx="2900">
                  <c:v>1.019957</c:v>
                </c:pt>
                <c:pt idx="2901">
                  <c:v>1.1162840000000001</c:v>
                </c:pt>
                <c:pt idx="2902">
                  <c:v>1.0896399999999999</c:v>
                </c:pt>
                <c:pt idx="2903">
                  <c:v>1.194164</c:v>
                </c:pt>
                <c:pt idx="2904">
                  <c:v>1.0158579999999999</c:v>
                </c:pt>
                <c:pt idx="2905">
                  <c:v>1.1039870000000001</c:v>
                </c:pt>
                <c:pt idx="2906">
                  <c:v>1.1736690000000001</c:v>
                </c:pt>
                <c:pt idx="2907">
                  <c:v>1.081442</c:v>
                </c:pt>
                <c:pt idx="2908">
                  <c:v>1.093739</c:v>
                </c:pt>
                <c:pt idx="2909">
                  <c:v>0.94412600000000002</c:v>
                </c:pt>
                <c:pt idx="2910">
                  <c:v>0.91543300000000005</c:v>
                </c:pt>
                <c:pt idx="2911">
                  <c:v>1.138828</c:v>
                </c:pt>
                <c:pt idx="2912">
                  <c:v>1.0588979999999999</c:v>
                </c:pt>
                <c:pt idx="2913">
                  <c:v>1.0486500000000001</c:v>
                </c:pt>
                <c:pt idx="2914">
                  <c:v>1.0957889999999999</c:v>
                </c:pt>
                <c:pt idx="2915">
                  <c:v>1.1654709999999999</c:v>
                </c:pt>
                <c:pt idx="2916">
                  <c:v>1.0117590000000001</c:v>
                </c:pt>
                <c:pt idx="2917">
                  <c:v>1.167521</c:v>
                </c:pt>
                <c:pt idx="2918">
                  <c:v>0.94822499999999998</c:v>
                </c:pt>
                <c:pt idx="2919">
                  <c:v>1.1039870000000001</c:v>
                </c:pt>
                <c:pt idx="2920">
                  <c:v>1.0117590000000001</c:v>
                </c:pt>
                <c:pt idx="2921">
                  <c:v>1.081442</c:v>
                </c:pt>
                <c:pt idx="2922">
                  <c:v>1.038403</c:v>
                </c:pt>
                <c:pt idx="2923">
                  <c:v>1.0957889999999999</c:v>
                </c:pt>
                <c:pt idx="2924">
                  <c:v>0.98511599999999999</c:v>
                </c:pt>
                <c:pt idx="2925">
                  <c:v>1.069145</c:v>
                </c:pt>
                <c:pt idx="2926">
                  <c:v>1.017908</c:v>
                </c:pt>
                <c:pt idx="2927">
                  <c:v>1.054799</c:v>
                </c:pt>
                <c:pt idx="2928">
                  <c:v>1.0363530000000001</c:v>
                </c:pt>
                <c:pt idx="2929">
                  <c:v>1.079393</c:v>
                </c:pt>
                <c:pt idx="2930">
                  <c:v>1.112185</c:v>
                </c:pt>
                <c:pt idx="2931">
                  <c:v>1.1839170000000001</c:v>
                </c:pt>
                <c:pt idx="2932">
                  <c:v>1.032254</c:v>
                </c:pt>
                <c:pt idx="2933">
                  <c:v>1.087591</c:v>
                </c:pt>
                <c:pt idx="2934">
                  <c:v>0.995363</c:v>
                </c:pt>
                <c:pt idx="2935">
                  <c:v>1.0834919999999999</c:v>
                </c:pt>
                <c:pt idx="2936">
                  <c:v>0.96872000000000003</c:v>
                </c:pt>
                <c:pt idx="2937">
                  <c:v>1.087591</c:v>
                </c:pt>
                <c:pt idx="2938">
                  <c:v>1.081442</c:v>
                </c:pt>
                <c:pt idx="2939">
                  <c:v>1.0650459999999999</c:v>
                </c:pt>
                <c:pt idx="2940">
                  <c:v>0.99331400000000003</c:v>
                </c:pt>
                <c:pt idx="2941">
                  <c:v>1.0527489999999999</c:v>
                </c:pt>
                <c:pt idx="2942">
                  <c:v>1.081442</c:v>
                </c:pt>
                <c:pt idx="2943">
                  <c:v>1.0896399999999999</c:v>
                </c:pt>
                <c:pt idx="2944">
                  <c:v>1.093739</c:v>
                </c:pt>
                <c:pt idx="2945">
                  <c:v>1.0466009999999999</c:v>
                </c:pt>
                <c:pt idx="2946">
                  <c:v>1.026106</c:v>
                </c:pt>
                <c:pt idx="2947">
                  <c:v>1.204412</c:v>
                </c:pt>
                <c:pt idx="2948">
                  <c:v>0.97486899999999999</c:v>
                </c:pt>
                <c:pt idx="2949">
                  <c:v>1.081442</c:v>
                </c:pt>
                <c:pt idx="2950">
                  <c:v>1.099888</c:v>
                </c:pt>
                <c:pt idx="2951">
                  <c:v>1.0486500000000001</c:v>
                </c:pt>
                <c:pt idx="2952">
                  <c:v>1.0158579999999999</c:v>
                </c:pt>
                <c:pt idx="2953">
                  <c:v>0.99741299999999999</c:v>
                </c:pt>
                <c:pt idx="2954">
                  <c:v>1.054799</c:v>
                </c:pt>
                <c:pt idx="2955">
                  <c:v>1.1982630000000001</c:v>
                </c:pt>
                <c:pt idx="2956">
                  <c:v>1.167521</c:v>
                </c:pt>
                <c:pt idx="2957">
                  <c:v>1.0507</c:v>
                </c:pt>
                <c:pt idx="2958">
                  <c:v>0.995363</c:v>
                </c:pt>
                <c:pt idx="2959">
                  <c:v>1.0343039999999999</c:v>
                </c:pt>
                <c:pt idx="2960">
                  <c:v>1.0281549999999999</c:v>
                </c:pt>
                <c:pt idx="2961">
                  <c:v>1.1162840000000001</c:v>
                </c:pt>
                <c:pt idx="2962">
                  <c:v>1.030205</c:v>
                </c:pt>
                <c:pt idx="2963">
                  <c:v>1.1203829999999999</c:v>
                </c:pt>
                <c:pt idx="2964">
                  <c:v>1.106036</c:v>
                </c:pt>
                <c:pt idx="2965">
                  <c:v>1.09169</c:v>
                </c:pt>
                <c:pt idx="2966">
                  <c:v>1.1039870000000001</c:v>
                </c:pt>
                <c:pt idx="2967">
                  <c:v>1.062997</c:v>
                </c:pt>
                <c:pt idx="2968">
                  <c:v>1.09169</c:v>
                </c:pt>
                <c:pt idx="2969">
                  <c:v>1.00766</c:v>
                </c:pt>
                <c:pt idx="2970">
                  <c:v>0.98716599999999999</c:v>
                </c:pt>
                <c:pt idx="2971">
                  <c:v>1.030205</c:v>
                </c:pt>
                <c:pt idx="2972">
                  <c:v>1.054799</c:v>
                </c:pt>
                <c:pt idx="2973">
                  <c:v>1.09169</c:v>
                </c:pt>
                <c:pt idx="2974">
                  <c:v>0.99331400000000003</c:v>
                </c:pt>
                <c:pt idx="2975">
                  <c:v>1.075294</c:v>
                </c:pt>
                <c:pt idx="2976">
                  <c:v>1.0220070000000001</c:v>
                </c:pt>
                <c:pt idx="2977">
                  <c:v>1.0158579999999999</c:v>
                </c:pt>
                <c:pt idx="2978">
                  <c:v>1.1470260000000001</c:v>
                </c:pt>
                <c:pt idx="2979">
                  <c:v>0.92158200000000001</c:v>
                </c:pt>
                <c:pt idx="2980">
                  <c:v>1.067096</c:v>
                </c:pt>
                <c:pt idx="2981">
                  <c:v>1.09169</c:v>
                </c:pt>
                <c:pt idx="2982">
                  <c:v>1.1408780000000001</c:v>
                </c:pt>
                <c:pt idx="2983">
                  <c:v>1.030205</c:v>
                </c:pt>
                <c:pt idx="2984">
                  <c:v>1.054799</c:v>
                </c:pt>
                <c:pt idx="2985">
                  <c:v>0.94412600000000002</c:v>
                </c:pt>
                <c:pt idx="2986">
                  <c:v>1.1080859999999999</c:v>
                </c:pt>
                <c:pt idx="2987">
                  <c:v>1.1101350000000001</c:v>
                </c:pt>
                <c:pt idx="2988">
                  <c:v>1.0527489999999999</c:v>
                </c:pt>
                <c:pt idx="2989">
                  <c:v>1.0466009999999999</c:v>
                </c:pt>
                <c:pt idx="2990">
                  <c:v>1.0507</c:v>
                </c:pt>
                <c:pt idx="2991">
                  <c:v>1.138828</c:v>
                </c:pt>
                <c:pt idx="2992">
                  <c:v>1.054799</c:v>
                </c:pt>
                <c:pt idx="2993">
                  <c:v>1.019957</c:v>
                </c:pt>
                <c:pt idx="2994">
                  <c:v>1.0650459999999999</c:v>
                </c:pt>
                <c:pt idx="2995">
                  <c:v>1.030205</c:v>
                </c:pt>
                <c:pt idx="2996">
                  <c:v>1.0343039999999999</c:v>
                </c:pt>
                <c:pt idx="2997">
                  <c:v>1.0650459999999999</c:v>
                </c:pt>
                <c:pt idx="2998">
                  <c:v>1.054799</c:v>
                </c:pt>
                <c:pt idx="2999">
                  <c:v>1.067096</c:v>
                </c:pt>
                <c:pt idx="3000">
                  <c:v>1.056848</c:v>
                </c:pt>
                <c:pt idx="3001">
                  <c:v>1.0732440000000001</c:v>
                </c:pt>
                <c:pt idx="3002">
                  <c:v>1.079393</c:v>
                </c:pt>
                <c:pt idx="3003">
                  <c:v>1.056848</c:v>
                </c:pt>
                <c:pt idx="3004">
                  <c:v>1.1142339999999999</c:v>
                </c:pt>
                <c:pt idx="3005">
                  <c:v>1.075294</c:v>
                </c:pt>
                <c:pt idx="3006">
                  <c:v>1.0957889999999999</c:v>
                </c:pt>
                <c:pt idx="3007">
                  <c:v>1.056848</c:v>
                </c:pt>
                <c:pt idx="3008">
                  <c:v>0.96052199999999999</c:v>
                </c:pt>
                <c:pt idx="3009">
                  <c:v>1.087591</c:v>
                </c:pt>
                <c:pt idx="3010">
                  <c:v>1.0240560000000001</c:v>
                </c:pt>
                <c:pt idx="3011">
                  <c:v>1.075294</c:v>
                </c:pt>
                <c:pt idx="3012">
                  <c:v>1.112185</c:v>
                </c:pt>
                <c:pt idx="3013">
                  <c:v>1.069145</c:v>
                </c:pt>
                <c:pt idx="3014">
                  <c:v>1.099888</c:v>
                </c:pt>
                <c:pt idx="3015">
                  <c:v>1.054799</c:v>
                </c:pt>
                <c:pt idx="3016">
                  <c:v>1.081442</c:v>
                </c:pt>
                <c:pt idx="3017">
                  <c:v>1.0097100000000001</c:v>
                </c:pt>
                <c:pt idx="3018">
                  <c:v>1.0404519999999999</c:v>
                </c:pt>
                <c:pt idx="3019">
                  <c:v>1.1347290000000001</c:v>
                </c:pt>
                <c:pt idx="3020">
                  <c:v>1.0486500000000001</c:v>
                </c:pt>
                <c:pt idx="3021">
                  <c:v>1.181867</c:v>
                </c:pt>
                <c:pt idx="3022">
                  <c:v>1.0240560000000001</c:v>
                </c:pt>
                <c:pt idx="3023">
                  <c:v>1.042502</c:v>
                </c:pt>
                <c:pt idx="3024">
                  <c:v>1.099888</c:v>
                </c:pt>
                <c:pt idx="3025">
                  <c:v>1.0896399999999999</c:v>
                </c:pt>
                <c:pt idx="3026">
                  <c:v>1.038403</c:v>
                </c:pt>
                <c:pt idx="3027">
                  <c:v>1.106036</c:v>
                </c:pt>
                <c:pt idx="3028">
                  <c:v>1.1839170000000001</c:v>
                </c:pt>
                <c:pt idx="3029">
                  <c:v>1.067096</c:v>
                </c:pt>
                <c:pt idx="3030">
                  <c:v>1.1019369999999999</c:v>
                </c:pt>
                <c:pt idx="3031">
                  <c:v>1.0117590000000001</c:v>
                </c:pt>
                <c:pt idx="3032">
                  <c:v>1.0732440000000001</c:v>
                </c:pt>
                <c:pt idx="3033">
                  <c:v>1.044551</c:v>
                </c:pt>
                <c:pt idx="3034">
                  <c:v>1.124482</c:v>
                </c:pt>
                <c:pt idx="3035">
                  <c:v>1.067096</c:v>
                </c:pt>
                <c:pt idx="3036">
                  <c:v>1.0855410000000001</c:v>
                </c:pt>
                <c:pt idx="3037">
                  <c:v>1.062997</c:v>
                </c:pt>
                <c:pt idx="3038">
                  <c:v>1.0834919999999999</c:v>
                </c:pt>
                <c:pt idx="3039">
                  <c:v>1.062997</c:v>
                </c:pt>
                <c:pt idx="3040">
                  <c:v>1.0220070000000001</c:v>
                </c:pt>
                <c:pt idx="3041">
                  <c:v>1.0650459999999999</c:v>
                </c:pt>
                <c:pt idx="3042">
                  <c:v>1.0609470000000001</c:v>
                </c:pt>
                <c:pt idx="3043">
                  <c:v>1.1080859999999999</c:v>
                </c:pt>
                <c:pt idx="3044">
                  <c:v>1.124482</c:v>
                </c:pt>
                <c:pt idx="3045">
                  <c:v>0.99741299999999999</c:v>
                </c:pt>
                <c:pt idx="3046">
                  <c:v>0.93592799999999998</c:v>
                </c:pt>
                <c:pt idx="3047">
                  <c:v>1.149076</c:v>
                </c:pt>
                <c:pt idx="3048">
                  <c:v>1.0896399999999999</c:v>
                </c:pt>
                <c:pt idx="3049">
                  <c:v>1.0732440000000001</c:v>
                </c:pt>
                <c:pt idx="3050">
                  <c:v>1.017908</c:v>
                </c:pt>
                <c:pt idx="3051">
                  <c:v>1.019957</c:v>
                </c:pt>
                <c:pt idx="3052">
                  <c:v>1.112185</c:v>
                </c:pt>
                <c:pt idx="3053">
                  <c:v>1.0650459999999999</c:v>
                </c:pt>
                <c:pt idx="3054">
                  <c:v>1.0609470000000001</c:v>
                </c:pt>
                <c:pt idx="3055">
                  <c:v>0.99946199999999996</c:v>
                </c:pt>
                <c:pt idx="3056">
                  <c:v>1.179818</c:v>
                </c:pt>
                <c:pt idx="3057">
                  <c:v>1.069145</c:v>
                </c:pt>
                <c:pt idx="3058">
                  <c:v>0.97281899999999999</c:v>
                </c:pt>
                <c:pt idx="3059">
                  <c:v>1.0834919999999999</c:v>
                </c:pt>
                <c:pt idx="3060">
                  <c:v>1.0240560000000001</c:v>
                </c:pt>
                <c:pt idx="3061">
                  <c:v>1.054799</c:v>
                </c:pt>
                <c:pt idx="3062">
                  <c:v>1.142927</c:v>
                </c:pt>
                <c:pt idx="3063">
                  <c:v>1.1080859999999999</c:v>
                </c:pt>
                <c:pt idx="3064">
                  <c:v>1.0855410000000001</c:v>
                </c:pt>
                <c:pt idx="3065">
                  <c:v>1.206461</c:v>
                </c:pt>
                <c:pt idx="3066">
                  <c:v>1.0363530000000001</c:v>
                </c:pt>
                <c:pt idx="3067">
                  <c:v>1.062997</c:v>
                </c:pt>
                <c:pt idx="3068">
                  <c:v>1.0978380000000001</c:v>
                </c:pt>
                <c:pt idx="3069">
                  <c:v>1.1039870000000001</c:v>
                </c:pt>
                <c:pt idx="3070">
                  <c:v>0.99126499999999995</c:v>
                </c:pt>
                <c:pt idx="3071">
                  <c:v>0.92978000000000005</c:v>
                </c:pt>
                <c:pt idx="3072">
                  <c:v>1.0834919999999999</c:v>
                </c:pt>
                <c:pt idx="3073">
                  <c:v>1.1449769999999999</c:v>
                </c:pt>
                <c:pt idx="3074">
                  <c:v>0.94412600000000002</c:v>
                </c:pt>
                <c:pt idx="3075">
                  <c:v>0.98306700000000002</c:v>
                </c:pt>
                <c:pt idx="3076">
                  <c:v>1.042502</c:v>
                </c:pt>
                <c:pt idx="3077">
                  <c:v>1.079393</c:v>
                </c:pt>
                <c:pt idx="3078">
                  <c:v>1.2023619999999999</c:v>
                </c:pt>
                <c:pt idx="3079">
                  <c:v>1.106036</c:v>
                </c:pt>
                <c:pt idx="3080">
                  <c:v>1.0588979999999999</c:v>
                </c:pt>
                <c:pt idx="3081">
                  <c:v>0.98921499999999996</c:v>
                </c:pt>
                <c:pt idx="3082">
                  <c:v>1.0158579999999999</c:v>
                </c:pt>
                <c:pt idx="3083">
                  <c:v>1.0097100000000001</c:v>
                </c:pt>
                <c:pt idx="3084">
                  <c:v>1.112185</c:v>
                </c:pt>
                <c:pt idx="3085">
                  <c:v>1.0363530000000001</c:v>
                </c:pt>
                <c:pt idx="3086">
                  <c:v>1.106036</c:v>
                </c:pt>
                <c:pt idx="3087">
                  <c:v>0.95027499999999998</c:v>
                </c:pt>
                <c:pt idx="3088">
                  <c:v>1.204412</c:v>
                </c:pt>
                <c:pt idx="3089">
                  <c:v>1.1613720000000001</c:v>
                </c:pt>
                <c:pt idx="3090">
                  <c:v>0.96257199999999998</c:v>
                </c:pt>
                <c:pt idx="3091">
                  <c:v>1.0732440000000001</c:v>
                </c:pt>
                <c:pt idx="3092">
                  <c:v>1.0855410000000001</c:v>
                </c:pt>
                <c:pt idx="3093">
                  <c:v>1.093739</c:v>
                </c:pt>
                <c:pt idx="3094">
                  <c:v>1.075294</c:v>
                </c:pt>
                <c:pt idx="3095">
                  <c:v>1.075294</c:v>
                </c:pt>
                <c:pt idx="3096">
                  <c:v>1.0035609999999999</c:v>
                </c:pt>
                <c:pt idx="3097">
                  <c:v>0.91748300000000005</c:v>
                </c:pt>
                <c:pt idx="3098">
                  <c:v>1.0363530000000001</c:v>
                </c:pt>
                <c:pt idx="3099">
                  <c:v>0.92158200000000001</c:v>
                </c:pt>
                <c:pt idx="3100">
                  <c:v>0.98306700000000002</c:v>
                </c:pt>
                <c:pt idx="3101">
                  <c:v>1.0220070000000001</c:v>
                </c:pt>
                <c:pt idx="3102">
                  <c:v>1.1654709999999999</c:v>
                </c:pt>
                <c:pt idx="3103">
                  <c:v>1.075294</c:v>
                </c:pt>
                <c:pt idx="3104">
                  <c:v>1.0035609999999999</c:v>
                </c:pt>
                <c:pt idx="3105">
                  <c:v>1.0486500000000001</c:v>
                </c:pt>
                <c:pt idx="3106">
                  <c:v>1.0240560000000001</c:v>
                </c:pt>
                <c:pt idx="3107">
                  <c:v>1.0343039999999999</c:v>
                </c:pt>
                <c:pt idx="3108">
                  <c:v>0.97281899999999999</c:v>
                </c:pt>
                <c:pt idx="3109">
                  <c:v>1.0404519999999999</c:v>
                </c:pt>
                <c:pt idx="3110">
                  <c:v>1.1039870000000001</c:v>
                </c:pt>
                <c:pt idx="3111">
                  <c:v>1.265897</c:v>
                </c:pt>
                <c:pt idx="3112">
                  <c:v>1.0588979999999999</c:v>
                </c:pt>
                <c:pt idx="3113">
                  <c:v>1.042502</c:v>
                </c:pt>
                <c:pt idx="3114">
                  <c:v>1.075294</c:v>
                </c:pt>
                <c:pt idx="3115">
                  <c:v>1.0507</c:v>
                </c:pt>
                <c:pt idx="3116">
                  <c:v>1.0896399999999999</c:v>
                </c:pt>
                <c:pt idx="3117">
                  <c:v>1.0834919999999999</c:v>
                </c:pt>
                <c:pt idx="3118">
                  <c:v>1.118333</c:v>
                </c:pt>
                <c:pt idx="3119">
                  <c:v>1.0711949999999999</c:v>
                </c:pt>
                <c:pt idx="3120">
                  <c:v>1.0220070000000001</c:v>
                </c:pt>
                <c:pt idx="3121">
                  <c:v>0.98511599999999999</c:v>
                </c:pt>
                <c:pt idx="3122">
                  <c:v>1.062997</c:v>
                </c:pt>
                <c:pt idx="3123">
                  <c:v>1.1039870000000001</c:v>
                </c:pt>
                <c:pt idx="3124">
                  <c:v>0.96872000000000003</c:v>
                </c:pt>
                <c:pt idx="3125">
                  <c:v>1.1080859999999999</c:v>
                </c:pt>
                <c:pt idx="3126">
                  <c:v>1.0486500000000001</c:v>
                </c:pt>
                <c:pt idx="3127">
                  <c:v>1.056848</c:v>
                </c:pt>
                <c:pt idx="3128">
                  <c:v>1.0650459999999999</c:v>
                </c:pt>
                <c:pt idx="3129">
                  <c:v>1.0363530000000001</c:v>
                </c:pt>
                <c:pt idx="3130">
                  <c:v>1.0588979999999999</c:v>
                </c:pt>
                <c:pt idx="3131">
                  <c:v>1.0466009999999999</c:v>
                </c:pt>
                <c:pt idx="3132">
                  <c:v>1.0773429999999999</c:v>
                </c:pt>
                <c:pt idx="3133">
                  <c:v>1.118333</c:v>
                </c:pt>
                <c:pt idx="3134">
                  <c:v>1.1531750000000001</c:v>
                </c:pt>
                <c:pt idx="3135">
                  <c:v>1.067096</c:v>
                </c:pt>
                <c:pt idx="3136">
                  <c:v>1.192115</c:v>
                </c:pt>
                <c:pt idx="3137">
                  <c:v>1.0281549999999999</c:v>
                </c:pt>
                <c:pt idx="3138">
                  <c:v>1.0158579999999999</c:v>
                </c:pt>
                <c:pt idx="3139">
                  <c:v>1.0609470000000001</c:v>
                </c:pt>
                <c:pt idx="3140">
                  <c:v>1.0855410000000001</c:v>
                </c:pt>
                <c:pt idx="3141">
                  <c:v>1.0834919999999999</c:v>
                </c:pt>
                <c:pt idx="3142">
                  <c:v>1.0732440000000001</c:v>
                </c:pt>
                <c:pt idx="3143">
                  <c:v>1.0507</c:v>
                </c:pt>
                <c:pt idx="3144">
                  <c:v>1.0588979999999999</c:v>
                </c:pt>
                <c:pt idx="3145">
                  <c:v>1.1326799999999999</c:v>
                </c:pt>
                <c:pt idx="3146">
                  <c:v>1.0957889999999999</c:v>
                </c:pt>
                <c:pt idx="3147">
                  <c:v>1.1019369999999999</c:v>
                </c:pt>
                <c:pt idx="3148">
                  <c:v>1.054799</c:v>
                </c:pt>
                <c:pt idx="3149">
                  <c:v>1.032254</c:v>
                </c:pt>
                <c:pt idx="3150">
                  <c:v>1.042502</c:v>
                </c:pt>
                <c:pt idx="3151">
                  <c:v>1.1162840000000001</c:v>
                </c:pt>
                <c:pt idx="3152">
                  <c:v>1.0855410000000001</c:v>
                </c:pt>
                <c:pt idx="3153">
                  <c:v>1.1285810000000001</c:v>
                </c:pt>
                <c:pt idx="3154">
                  <c:v>1.0978380000000001</c:v>
                </c:pt>
                <c:pt idx="3155">
                  <c:v>1.0650459999999999</c:v>
                </c:pt>
                <c:pt idx="3156">
                  <c:v>1.019957</c:v>
                </c:pt>
                <c:pt idx="3157">
                  <c:v>1.1265309999999999</c:v>
                </c:pt>
                <c:pt idx="3158">
                  <c:v>1.044551</c:v>
                </c:pt>
                <c:pt idx="3159">
                  <c:v>1.1101350000000001</c:v>
                </c:pt>
                <c:pt idx="3160">
                  <c:v>1.0609470000000001</c:v>
                </c:pt>
                <c:pt idx="3161">
                  <c:v>1.030205</c:v>
                </c:pt>
                <c:pt idx="3162">
                  <c:v>1.106036</c:v>
                </c:pt>
                <c:pt idx="3163">
                  <c:v>1.204412</c:v>
                </c:pt>
                <c:pt idx="3164">
                  <c:v>1.194164</c:v>
                </c:pt>
                <c:pt idx="3165">
                  <c:v>0.97486899999999999</c:v>
                </c:pt>
                <c:pt idx="3166">
                  <c:v>1.0896399999999999</c:v>
                </c:pt>
                <c:pt idx="3167">
                  <c:v>1.0855410000000001</c:v>
                </c:pt>
                <c:pt idx="3168">
                  <c:v>1.1224320000000001</c:v>
                </c:pt>
                <c:pt idx="3169">
                  <c:v>1.09169</c:v>
                </c:pt>
                <c:pt idx="3170">
                  <c:v>1.030205</c:v>
                </c:pt>
                <c:pt idx="3171">
                  <c:v>0.94207700000000005</c:v>
                </c:pt>
                <c:pt idx="3172">
                  <c:v>1.0220070000000001</c:v>
                </c:pt>
                <c:pt idx="3173">
                  <c:v>0.97691799999999995</c:v>
                </c:pt>
                <c:pt idx="3174">
                  <c:v>1.0117590000000001</c:v>
                </c:pt>
                <c:pt idx="3175">
                  <c:v>1.093739</c:v>
                </c:pt>
                <c:pt idx="3176">
                  <c:v>1.138828</c:v>
                </c:pt>
                <c:pt idx="3177">
                  <c:v>1.163422</c:v>
                </c:pt>
                <c:pt idx="3178">
                  <c:v>1.0404519999999999</c:v>
                </c:pt>
                <c:pt idx="3179">
                  <c:v>1.1285810000000001</c:v>
                </c:pt>
                <c:pt idx="3180">
                  <c:v>1.0650459999999999</c:v>
                </c:pt>
                <c:pt idx="3181">
                  <c:v>1.026106</c:v>
                </c:pt>
                <c:pt idx="3182">
                  <c:v>1.079393</c:v>
                </c:pt>
                <c:pt idx="3183">
                  <c:v>1.0896399999999999</c:v>
                </c:pt>
                <c:pt idx="3184">
                  <c:v>1.075294</c:v>
                </c:pt>
                <c:pt idx="3185">
                  <c:v>1.0363530000000001</c:v>
                </c:pt>
                <c:pt idx="3186">
                  <c:v>1.075294</c:v>
                </c:pt>
                <c:pt idx="3187">
                  <c:v>1.149076</c:v>
                </c:pt>
                <c:pt idx="3188">
                  <c:v>1.0363530000000001</c:v>
                </c:pt>
                <c:pt idx="3189">
                  <c:v>1.079393</c:v>
                </c:pt>
                <c:pt idx="3190">
                  <c:v>0.96667099999999995</c:v>
                </c:pt>
                <c:pt idx="3191">
                  <c:v>1.0855410000000001</c:v>
                </c:pt>
                <c:pt idx="3192">
                  <c:v>1.0896399999999999</c:v>
                </c:pt>
                <c:pt idx="3193">
                  <c:v>1.1203829999999999</c:v>
                </c:pt>
                <c:pt idx="3194">
                  <c:v>1.0773429999999999</c:v>
                </c:pt>
                <c:pt idx="3195">
                  <c:v>1.005611</c:v>
                </c:pt>
                <c:pt idx="3196">
                  <c:v>1.1285810000000001</c:v>
                </c:pt>
                <c:pt idx="3197">
                  <c:v>1.0732440000000001</c:v>
                </c:pt>
                <c:pt idx="3198">
                  <c:v>1.0650459999999999</c:v>
                </c:pt>
                <c:pt idx="3199">
                  <c:v>0.995363</c:v>
                </c:pt>
                <c:pt idx="3200">
                  <c:v>1.0097100000000001</c:v>
                </c:pt>
                <c:pt idx="3201">
                  <c:v>1.149076</c:v>
                </c:pt>
                <c:pt idx="3202">
                  <c:v>1.099888</c:v>
                </c:pt>
                <c:pt idx="3203">
                  <c:v>1.2208079999999999</c:v>
                </c:pt>
                <c:pt idx="3204">
                  <c:v>1.0281549999999999</c:v>
                </c:pt>
                <c:pt idx="3205">
                  <c:v>1.069145</c:v>
                </c:pt>
                <c:pt idx="3206">
                  <c:v>1.163422</c:v>
                </c:pt>
                <c:pt idx="3207">
                  <c:v>1.0117590000000001</c:v>
                </c:pt>
                <c:pt idx="3208">
                  <c:v>1.0896399999999999</c:v>
                </c:pt>
                <c:pt idx="3209">
                  <c:v>1.005611</c:v>
                </c:pt>
                <c:pt idx="3210">
                  <c:v>1.0158579999999999</c:v>
                </c:pt>
                <c:pt idx="3211">
                  <c:v>1.069145</c:v>
                </c:pt>
                <c:pt idx="3212">
                  <c:v>1.062997</c:v>
                </c:pt>
                <c:pt idx="3213">
                  <c:v>1.0363530000000001</c:v>
                </c:pt>
                <c:pt idx="3214">
                  <c:v>1.0466009999999999</c:v>
                </c:pt>
                <c:pt idx="3215">
                  <c:v>1.056848</c:v>
                </c:pt>
                <c:pt idx="3216">
                  <c:v>0.95642300000000002</c:v>
                </c:pt>
                <c:pt idx="3217">
                  <c:v>1.1080859999999999</c:v>
                </c:pt>
                <c:pt idx="3218">
                  <c:v>1.067096</c:v>
                </c:pt>
                <c:pt idx="3219">
                  <c:v>1.188016</c:v>
                </c:pt>
                <c:pt idx="3220">
                  <c:v>1.0773429999999999</c:v>
                </c:pt>
                <c:pt idx="3221">
                  <c:v>0.97281899999999999</c:v>
                </c:pt>
                <c:pt idx="3222">
                  <c:v>1.069145</c:v>
                </c:pt>
                <c:pt idx="3223">
                  <c:v>1.054799</c:v>
                </c:pt>
                <c:pt idx="3224">
                  <c:v>1.1613720000000001</c:v>
                </c:pt>
                <c:pt idx="3225">
                  <c:v>1.112185</c:v>
                </c:pt>
                <c:pt idx="3226">
                  <c:v>1.192115</c:v>
                </c:pt>
                <c:pt idx="3227">
                  <c:v>1.044551</c:v>
                </c:pt>
                <c:pt idx="3228">
                  <c:v>1.038403</c:v>
                </c:pt>
                <c:pt idx="3229">
                  <c:v>1.0404519999999999</c:v>
                </c:pt>
                <c:pt idx="3230">
                  <c:v>1.0097100000000001</c:v>
                </c:pt>
                <c:pt idx="3231">
                  <c:v>1.0486500000000001</c:v>
                </c:pt>
                <c:pt idx="3232">
                  <c:v>1.042502</c:v>
                </c:pt>
                <c:pt idx="3233">
                  <c:v>1.0609470000000001</c:v>
                </c:pt>
                <c:pt idx="3234">
                  <c:v>1.087591</c:v>
                </c:pt>
                <c:pt idx="3235">
                  <c:v>1.067096</c:v>
                </c:pt>
                <c:pt idx="3236">
                  <c:v>1.0097100000000001</c:v>
                </c:pt>
                <c:pt idx="3237">
                  <c:v>1.1080859999999999</c:v>
                </c:pt>
                <c:pt idx="3238">
                  <c:v>1.019957</c:v>
                </c:pt>
                <c:pt idx="3239">
                  <c:v>1.044551</c:v>
                </c:pt>
                <c:pt idx="3240">
                  <c:v>1.2085109999999999</c:v>
                </c:pt>
                <c:pt idx="3241">
                  <c:v>1.0240560000000001</c:v>
                </c:pt>
                <c:pt idx="3242">
                  <c:v>1.0281549999999999</c:v>
                </c:pt>
                <c:pt idx="3243">
                  <c:v>1.1080859999999999</c:v>
                </c:pt>
                <c:pt idx="3244">
                  <c:v>1.0527489999999999</c:v>
                </c:pt>
                <c:pt idx="3245">
                  <c:v>1.0732440000000001</c:v>
                </c:pt>
                <c:pt idx="3246">
                  <c:v>0.99946199999999996</c:v>
                </c:pt>
                <c:pt idx="3247">
                  <c:v>1.0588979999999999</c:v>
                </c:pt>
                <c:pt idx="3248">
                  <c:v>0.99126499999999995</c:v>
                </c:pt>
                <c:pt idx="3249">
                  <c:v>1.1716200000000001</c:v>
                </c:pt>
                <c:pt idx="3250">
                  <c:v>1.087591</c:v>
                </c:pt>
                <c:pt idx="3251">
                  <c:v>1.0240560000000001</c:v>
                </c:pt>
                <c:pt idx="3252">
                  <c:v>1.1080859999999999</c:v>
                </c:pt>
                <c:pt idx="3253">
                  <c:v>0.98921499999999996</c:v>
                </c:pt>
                <c:pt idx="3254">
                  <c:v>0.98921499999999996</c:v>
                </c:pt>
                <c:pt idx="3255">
                  <c:v>1.081442</c:v>
                </c:pt>
                <c:pt idx="3256">
                  <c:v>1.151125</c:v>
                </c:pt>
                <c:pt idx="3257">
                  <c:v>1.081442</c:v>
                </c:pt>
                <c:pt idx="3258">
                  <c:v>1.062997</c:v>
                </c:pt>
                <c:pt idx="3259">
                  <c:v>1.157273</c:v>
                </c:pt>
                <c:pt idx="3260">
                  <c:v>1.0404519999999999</c:v>
                </c:pt>
                <c:pt idx="3261">
                  <c:v>0.99126499999999995</c:v>
                </c:pt>
                <c:pt idx="3262">
                  <c:v>0.97486899999999999</c:v>
                </c:pt>
                <c:pt idx="3263">
                  <c:v>1.069145</c:v>
                </c:pt>
                <c:pt idx="3264">
                  <c:v>0.99946199999999996</c:v>
                </c:pt>
                <c:pt idx="3265">
                  <c:v>1.1039870000000001</c:v>
                </c:pt>
                <c:pt idx="3266">
                  <c:v>1.0507</c:v>
                </c:pt>
                <c:pt idx="3267">
                  <c:v>1.0773429999999999</c:v>
                </c:pt>
                <c:pt idx="3268">
                  <c:v>1.0711949999999999</c:v>
                </c:pt>
                <c:pt idx="3269">
                  <c:v>1.0281549999999999</c:v>
                </c:pt>
                <c:pt idx="3270">
                  <c:v>0.99946199999999996</c:v>
                </c:pt>
                <c:pt idx="3271">
                  <c:v>1.0466009999999999</c:v>
                </c:pt>
                <c:pt idx="3272">
                  <c:v>1.013809</c:v>
                </c:pt>
                <c:pt idx="3273">
                  <c:v>1.019957</c:v>
                </c:pt>
                <c:pt idx="3274">
                  <c:v>1.0486500000000001</c:v>
                </c:pt>
                <c:pt idx="3275">
                  <c:v>1.062997</c:v>
                </c:pt>
                <c:pt idx="3276">
                  <c:v>1.087591</c:v>
                </c:pt>
                <c:pt idx="3277">
                  <c:v>1.1654709999999999</c:v>
                </c:pt>
                <c:pt idx="3278">
                  <c:v>1.093739</c:v>
                </c:pt>
                <c:pt idx="3279">
                  <c:v>0.97691799999999995</c:v>
                </c:pt>
                <c:pt idx="3280">
                  <c:v>1.019957</c:v>
                </c:pt>
                <c:pt idx="3281">
                  <c:v>1.0711949999999999</c:v>
                </c:pt>
                <c:pt idx="3282">
                  <c:v>1.038403</c:v>
                </c:pt>
                <c:pt idx="3283">
                  <c:v>1.079393</c:v>
                </c:pt>
                <c:pt idx="3284">
                  <c:v>1.054799</c:v>
                </c:pt>
                <c:pt idx="3285">
                  <c:v>1.0773429999999999</c:v>
                </c:pt>
                <c:pt idx="3286">
                  <c:v>1.067096</c:v>
                </c:pt>
                <c:pt idx="3287">
                  <c:v>1.032254</c:v>
                </c:pt>
                <c:pt idx="3288">
                  <c:v>1.0609470000000001</c:v>
                </c:pt>
                <c:pt idx="3289">
                  <c:v>1.13063</c:v>
                </c:pt>
                <c:pt idx="3290">
                  <c:v>1.038403</c:v>
                </c:pt>
                <c:pt idx="3291">
                  <c:v>1.09169</c:v>
                </c:pt>
                <c:pt idx="3292">
                  <c:v>1.0527489999999999</c:v>
                </c:pt>
                <c:pt idx="3293">
                  <c:v>1.0343039999999999</c:v>
                </c:pt>
                <c:pt idx="3294">
                  <c:v>1.0609470000000001</c:v>
                </c:pt>
                <c:pt idx="3295">
                  <c:v>1.1019369999999999</c:v>
                </c:pt>
                <c:pt idx="3296">
                  <c:v>0.995363</c:v>
                </c:pt>
                <c:pt idx="3297">
                  <c:v>1.0609470000000001</c:v>
                </c:pt>
                <c:pt idx="3298">
                  <c:v>1.0978380000000001</c:v>
                </c:pt>
                <c:pt idx="3299">
                  <c:v>1.0732440000000001</c:v>
                </c:pt>
                <c:pt idx="3300">
                  <c:v>1.0097100000000001</c:v>
                </c:pt>
                <c:pt idx="3301">
                  <c:v>1.1162840000000001</c:v>
                </c:pt>
                <c:pt idx="3302">
                  <c:v>0.99946199999999996</c:v>
                </c:pt>
                <c:pt idx="3303">
                  <c:v>1.192115</c:v>
                </c:pt>
                <c:pt idx="3304">
                  <c:v>1.1162840000000001</c:v>
                </c:pt>
                <c:pt idx="3305">
                  <c:v>1.0363530000000001</c:v>
                </c:pt>
                <c:pt idx="3306">
                  <c:v>1.118333</c:v>
                </c:pt>
                <c:pt idx="3307">
                  <c:v>1.067096</c:v>
                </c:pt>
                <c:pt idx="3308">
                  <c:v>1.0609470000000001</c:v>
                </c:pt>
                <c:pt idx="3309">
                  <c:v>1.181867</c:v>
                </c:pt>
                <c:pt idx="3310">
                  <c:v>1.044551</c:v>
                </c:pt>
                <c:pt idx="3311">
                  <c:v>0.99126499999999995</c:v>
                </c:pt>
                <c:pt idx="3312">
                  <c:v>1.0773429999999999</c:v>
                </c:pt>
                <c:pt idx="3313">
                  <c:v>1.0220070000000001</c:v>
                </c:pt>
                <c:pt idx="3314">
                  <c:v>1.1039870000000001</c:v>
                </c:pt>
                <c:pt idx="3315">
                  <c:v>0.99126499999999995</c:v>
                </c:pt>
                <c:pt idx="3316">
                  <c:v>1.0773429999999999</c:v>
                </c:pt>
                <c:pt idx="3317">
                  <c:v>1.106036</c:v>
                </c:pt>
                <c:pt idx="3318">
                  <c:v>0.95232399999999995</c:v>
                </c:pt>
                <c:pt idx="3319">
                  <c:v>1.0834919999999999</c:v>
                </c:pt>
                <c:pt idx="3320">
                  <c:v>1.1408780000000001</c:v>
                </c:pt>
                <c:pt idx="3321">
                  <c:v>1.0855410000000001</c:v>
                </c:pt>
                <c:pt idx="3322">
                  <c:v>1.1347290000000001</c:v>
                </c:pt>
                <c:pt idx="3323">
                  <c:v>1.056848</c:v>
                </c:pt>
                <c:pt idx="3324">
                  <c:v>1.017908</c:v>
                </c:pt>
                <c:pt idx="3325">
                  <c:v>1.112185</c:v>
                </c:pt>
                <c:pt idx="3326">
                  <c:v>1.0158579999999999</c:v>
                </c:pt>
                <c:pt idx="3327">
                  <c:v>1.0732440000000001</c:v>
                </c:pt>
                <c:pt idx="3328">
                  <c:v>1.1019369999999999</c:v>
                </c:pt>
                <c:pt idx="3329">
                  <c:v>0.97077000000000002</c:v>
                </c:pt>
                <c:pt idx="3330">
                  <c:v>1.0773429999999999</c:v>
                </c:pt>
                <c:pt idx="3331">
                  <c:v>0.97691799999999995</c:v>
                </c:pt>
                <c:pt idx="3332">
                  <c:v>1.0527489999999999</c:v>
                </c:pt>
                <c:pt idx="3333">
                  <c:v>1.118333</c:v>
                </c:pt>
                <c:pt idx="3334">
                  <c:v>1.032254</c:v>
                </c:pt>
                <c:pt idx="3335">
                  <c:v>1.0711949999999999</c:v>
                </c:pt>
                <c:pt idx="3336">
                  <c:v>1.032254</c:v>
                </c:pt>
                <c:pt idx="3337">
                  <c:v>1.099888</c:v>
                </c:pt>
                <c:pt idx="3338">
                  <c:v>1.044551</c:v>
                </c:pt>
                <c:pt idx="3339">
                  <c:v>1.09169</c:v>
                </c:pt>
                <c:pt idx="3340">
                  <c:v>1.0732440000000001</c:v>
                </c:pt>
                <c:pt idx="3341">
                  <c:v>1.0609470000000001</c:v>
                </c:pt>
                <c:pt idx="3342">
                  <c:v>1.081442</c:v>
                </c:pt>
                <c:pt idx="3343">
                  <c:v>1.00766</c:v>
                </c:pt>
                <c:pt idx="3344">
                  <c:v>0.96052199999999999</c:v>
                </c:pt>
                <c:pt idx="3345">
                  <c:v>1.087591</c:v>
                </c:pt>
                <c:pt idx="3346">
                  <c:v>1.0035609999999999</c:v>
                </c:pt>
                <c:pt idx="3347">
                  <c:v>1.0711949999999999</c:v>
                </c:pt>
                <c:pt idx="3348">
                  <c:v>1.1326799999999999</c:v>
                </c:pt>
                <c:pt idx="3349">
                  <c:v>1.075294</c:v>
                </c:pt>
                <c:pt idx="3350">
                  <c:v>1.093739</c:v>
                </c:pt>
                <c:pt idx="3351">
                  <c:v>0.97691799999999995</c:v>
                </c:pt>
                <c:pt idx="3352">
                  <c:v>1.1039870000000001</c:v>
                </c:pt>
                <c:pt idx="3353">
                  <c:v>1.087591</c:v>
                </c:pt>
                <c:pt idx="3354">
                  <c:v>0.83140400000000003</c:v>
                </c:pt>
                <c:pt idx="3355">
                  <c:v>1.038403</c:v>
                </c:pt>
                <c:pt idx="3356">
                  <c:v>1.0588979999999999</c:v>
                </c:pt>
                <c:pt idx="3357">
                  <c:v>1.019957</c:v>
                </c:pt>
                <c:pt idx="3358">
                  <c:v>0.98716599999999999</c:v>
                </c:pt>
                <c:pt idx="3359">
                  <c:v>1.1039870000000001</c:v>
                </c:pt>
                <c:pt idx="3360">
                  <c:v>1.0773429999999999</c:v>
                </c:pt>
                <c:pt idx="3361">
                  <c:v>1.0097100000000001</c:v>
                </c:pt>
                <c:pt idx="3362">
                  <c:v>1.124482</c:v>
                </c:pt>
                <c:pt idx="3363">
                  <c:v>1.056848</c:v>
                </c:pt>
                <c:pt idx="3364">
                  <c:v>1.1039870000000001</c:v>
                </c:pt>
                <c:pt idx="3365">
                  <c:v>1.0650459999999999</c:v>
                </c:pt>
                <c:pt idx="3366">
                  <c:v>1.042502</c:v>
                </c:pt>
                <c:pt idx="3367">
                  <c:v>1.0588979999999999</c:v>
                </c:pt>
                <c:pt idx="3368">
                  <c:v>1.106036</c:v>
                </c:pt>
                <c:pt idx="3369">
                  <c:v>1.0732440000000001</c:v>
                </c:pt>
                <c:pt idx="3370">
                  <c:v>1.1408780000000001</c:v>
                </c:pt>
                <c:pt idx="3371">
                  <c:v>1.0486500000000001</c:v>
                </c:pt>
                <c:pt idx="3372">
                  <c:v>1.1900649999999999</c:v>
                </c:pt>
                <c:pt idx="3373">
                  <c:v>1.0773429999999999</c:v>
                </c:pt>
                <c:pt idx="3374">
                  <c:v>0.99126499999999995</c:v>
                </c:pt>
                <c:pt idx="3375">
                  <c:v>1.0117590000000001</c:v>
                </c:pt>
                <c:pt idx="3376">
                  <c:v>1.038403</c:v>
                </c:pt>
                <c:pt idx="3377">
                  <c:v>1.0507</c:v>
                </c:pt>
                <c:pt idx="3378">
                  <c:v>1.1265309999999999</c:v>
                </c:pt>
                <c:pt idx="3379">
                  <c:v>1.044551</c:v>
                </c:pt>
                <c:pt idx="3380">
                  <c:v>1.13063</c:v>
                </c:pt>
                <c:pt idx="3381">
                  <c:v>1.0855410000000001</c:v>
                </c:pt>
                <c:pt idx="3382">
                  <c:v>1.09169</c:v>
                </c:pt>
                <c:pt idx="3383">
                  <c:v>1.1224320000000001</c:v>
                </c:pt>
                <c:pt idx="3384">
                  <c:v>1.005611</c:v>
                </c:pt>
                <c:pt idx="3385">
                  <c:v>1.056848</c:v>
                </c:pt>
                <c:pt idx="3386">
                  <c:v>1.056848</c:v>
                </c:pt>
                <c:pt idx="3387">
                  <c:v>1.0957889999999999</c:v>
                </c:pt>
                <c:pt idx="3388">
                  <c:v>1.062997</c:v>
                </c:pt>
                <c:pt idx="3389">
                  <c:v>1.0281549999999999</c:v>
                </c:pt>
                <c:pt idx="3390">
                  <c:v>1.0957889999999999</c:v>
                </c:pt>
                <c:pt idx="3391">
                  <c:v>0.94822499999999998</c:v>
                </c:pt>
                <c:pt idx="3392">
                  <c:v>1.224907</c:v>
                </c:pt>
                <c:pt idx="3393">
                  <c:v>1.067096</c:v>
                </c:pt>
                <c:pt idx="3394">
                  <c:v>1.0117590000000001</c:v>
                </c:pt>
                <c:pt idx="3395">
                  <c:v>1.079393</c:v>
                </c:pt>
                <c:pt idx="3396">
                  <c:v>1.124482</c:v>
                </c:pt>
                <c:pt idx="3397">
                  <c:v>1.087591</c:v>
                </c:pt>
                <c:pt idx="3398">
                  <c:v>1.149076</c:v>
                </c:pt>
                <c:pt idx="3399">
                  <c:v>0.96052199999999999</c:v>
                </c:pt>
                <c:pt idx="3400">
                  <c:v>1.087591</c:v>
                </c:pt>
                <c:pt idx="3401">
                  <c:v>1.0896399999999999</c:v>
                </c:pt>
                <c:pt idx="3402">
                  <c:v>1.206461</c:v>
                </c:pt>
                <c:pt idx="3403">
                  <c:v>1.0466009999999999</c:v>
                </c:pt>
                <c:pt idx="3404">
                  <c:v>1.044551</c:v>
                </c:pt>
                <c:pt idx="3405">
                  <c:v>1.0404519999999999</c:v>
                </c:pt>
                <c:pt idx="3406">
                  <c:v>0.99331400000000003</c:v>
                </c:pt>
                <c:pt idx="3407">
                  <c:v>0.99741299999999999</c:v>
                </c:pt>
                <c:pt idx="3408">
                  <c:v>1.1039870000000001</c:v>
                </c:pt>
                <c:pt idx="3409">
                  <c:v>1.042502</c:v>
                </c:pt>
                <c:pt idx="3410">
                  <c:v>1.0957889999999999</c:v>
                </c:pt>
                <c:pt idx="3411">
                  <c:v>1.118333</c:v>
                </c:pt>
                <c:pt idx="3412">
                  <c:v>0.93387900000000001</c:v>
                </c:pt>
                <c:pt idx="3413">
                  <c:v>1.069145</c:v>
                </c:pt>
                <c:pt idx="3414">
                  <c:v>1.0507</c:v>
                </c:pt>
                <c:pt idx="3415">
                  <c:v>1.2781940000000001</c:v>
                </c:pt>
                <c:pt idx="3416">
                  <c:v>1.0404519999999999</c:v>
                </c:pt>
                <c:pt idx="3417">
                  <c:v>1.0732440000000001</c:v>
                </c:pt>
                <c:pt idx="3418">
                  <c:v>1.0117590000000001</c:v>
                </c:pt>
                <c:pt idx="3419">
                  <c:v>0.98101700000000003</c:v>
                </c:pt>
                <c:pt idx="3420">
                  <c:v>1.093739</c:v>
                </c:pt>
                <c:pt idx="3421">
                  <c:v>1.142927</c:v>
                </c:pt>
                <c:pt idx="3422">
                  <c:v>1.0158579999999999</c:v>
                </c:pt>
                <c:pt idx="3423">
                  <c:v>1.0773429999999999</c:v>
                </c:pt>
                <c:pt idx="3424">
                  <c:v>1.093739</c:v>
                </c:pt>
                <c:pt idx="3425">
                  <c:v>1.151125</c:v>
                </c:pt>
                <c:pt idx="3426">
                  <c:v>1.112185</c:v>
                </c:pt>
                <c:pt idx="3427">
                  <c:v>1.0527489999999999</c:v>
                </c:pt>
                <c:pt idx="3428">
                  <c:v>1.0507</c:v>
                </c:pt>
                <c:pt idx="3429">
                  <c:v>1.0773429999999999</c:v>
                </c:pt>
                <c:pt idx="3430">
                  <c:v>1.0343039999999999</c:v>
                </c:pt>
                <c:pt idx="3431">
                  <c:v>1.0220070000000001</c:v>
                </c:pt>
                <c:pt idx="3432">
                  <c:v>1.042502</c:v>
                </c:pt>
                <c:pt idx="3433">
                  <c:v>1.062997</c:v>
                </c:pt>
                <c:pt idx="3434">
                  <c:v>1.032254</c:v>
                </c:pt>
                <c:pt idx="3435">
                  <c:v>1.062997</c:v>
                </c:pt>
                <c:pt idx="3436">
                  <c:v>0.98511599999999999</c:v>
                </c:pt>
                <c:pt idx="3437">
                  <c:v>1.0158579999999999</c:v>
                </c:pt>
                <c:pt idx="3438">
                  <c:v>0.90313600000000005</c:v>
                </c:pt>
                <c:pt idx="3439">
                  <c:v>1.0363530000000001</c:v>
                </c:pt>
                <c:pt idx="3440">
                  <c:v>1.0588979999999999</c:v>
                </c:pt>
                <c:pt idx="3441">
                  <c:v>1.1162840000000001</c:v>
                </c:pt>
                <c:pt idx="3442">
                  <c:v>0.8478</c:v>
                </c:pt>
                <c:pt idx="3443">
                  <c:v>1.118333</c:v>
                </c:pt>
                <c:pt idx="3444">
                  <c:v>1.042502</c:v>
                </c:pt>
                <c:pt idx="3445">
                  <c:v>1.062997</c:v>
                </c:pt>
                <c:pt idx="3446">
                  <c:v>1.030205</c:v>
                </c:pt>
                <c:pt idx="3447">
                  <c:v>1.075294</c:v>
                </c:pt>
                <c:pt idx="3448">
                  <c:v>1.056848</c:v>
                </c:pt>
                <c:pt idx="3449">
                  <c:v>1.067096</c:v>
                </c:pt>
                <c:pt idx="3450">
                  <c:v>0.93797799999999998</c:v>
                </c:pt>
                <c:pt idx="3451">
                  <c:v>0.99126499999999995</c:v>
                </c:pt>
                <c:pt idx="3452">
                  <c:v>1.044551</c:v>
                </c:pt>
                <c:pt idx="3453">
                  <c:v>1.0732440000000001</c:v>
                </c:pt>
                <c:pt idx="3454">
                  <c:v>1.1142339999999999</c:v>
                </c:pt>
                <c:pt idx="3455">
                  <c:v>1.1039870000000001</c:v>
                </c:pt>
                <c:pt idx="3456">
                  <c:v>0.98101700000000003</c:v>
                </c:pt>
                <c:pt idx="3457">
                  <c:v>1.0343039999999999</c:v>
                </c:pt>
                <c:pt idx="3458">
                  <c:v>1.0117590000000001</c:v>
                </c:pt>
                <c:pt idx="3459">
                  <c:v>1.087591</c:v>
                </c:pt>
                <c:pt idx="3460">
                  <c:v>1.0957889999999999</c:v>
                </c:pt>
                <c:pt idx="3461">
                  <c:v>1.0773429999999999</c:v>
                </c:pt>
                <c:pt idx="3462">
                  <c:v>0.91543300000000005</c:v>
                </c:pt>
                <c:pt idx="3463">
                  <c:v>1.0609470000000001</c:v>
                </c:pt>
                <c:pt idx="3464">
                  <c:v>0.98511599999999999</c:v>
                </c:pt>
                <c:pt idx="3465">
                  <c:v>1.1142339999999999</c:v>
                </c:pt>
                <c:pt idx="3466">
                  <c:v>1.042502</c:v>
                </c:pt>
                <c:pt idx="3467">
                  <c:v>1.106036</c:v>
                </c:pt>
                <c:pt idx="3468">
                  <c:v>0.97691799999999995</c:v>
                </c:pt>
                <c:pt idx="3469">
                  <c:v>1.1142339999999999</c:v>
                </c:pt>
                <c:pt idx="3470">
                  <c:v>1.0486500000000001</c:v>
                </c:pt>
                <c:pt idx="3471">
                  <c:v>1.0773429999999999</c:v>
                </c:pt>
                <c:pt idx="3472">
                  <c:v>1.0609470000000001</c:v>
                </c:pt>
                <c:pt idx="3473">
                  <c:v>1.069145</c:v>
                </c:pt>
                <c:pt idx="3474">
                  <c:v>0.95027499999999998</c:v>
                </c:pt>
                <c:pt idx="3475">
                  <c:v>0.97281899999999999</c:v>
                </c:pt>
                <c:pt idx="3476">
                  <c:v>1.09169</c:v>
                </c:pt>
                <c:pt idx="3477">
                  <c:v>0.97691799999999995</c:v>
                </c:pt>
                <c:pt idx="3478">
                  <c:v>1.0732440000000001</c:v>
                </c:pt>
                <c:pt idx="3479">
                  <c:v>0.95642300000000002</c:v>
                </c:pt>
                <c:pt idx="3480">
                  <c:v>1.224907</c:v>
                </c:pt>
                <c:pt idx="3481">
                  <c:v>0.97281899999999999</c:v>
                </c:pt>
                <c:pt idx="3482">
                  <c:v>1.079393</c:v>
                </c:pt>
                <c:pt idx="3483">
                  <c:v>1.019957</c:v>
                </c:pt>
                <c:pt idx="3484">
                  <c:v>1.075294</c:v>
                </c:pt>
                <c:pt idx="3485">
                  <c:v>1.081442</c:v>
                </c:pt>
                <c:pt idx="3486">
                  <c:v>1.112185</c:v>
                </c:pt>
                <c:pt idx="3487">
                  <c:v>1.112185</c:v>
                </c:pt>
                <c:pt idx="3488">
                  <c:v>1.1019369999999999</c:v>
                </c:pt>
                <c:pt idx="3489">
                  <c:v>1.1736690000000001</c:v>
                </c:pt>
                <c:pt idx="3490">
                  <c:v>1.0896399999999999</c:v>
                </c:pt>
                <c:pt idx="3491">
                  <c:v>1.032254</c:v>
                </c:pt>
                <c:pt idx="3492">
                  <c:v>1.0404519999999999</c:v>
                </c:pt>
                <c:pt idx="3493">
                  <c:v>1.0834919999999999</c:v>
                </c:pt>
                <c:pt idx="3494">
                  <c:v>1.079393</c:v>
                </c:pt>
                <c:pt idx="3495">
                  <c:v>1.087591</c:v>
                </c:pt>
                <c:pt idx="3496">
                  <c:v>0.98921499999999996</c:v>
                </c:pt>
                <c:pt idx="3497">
                  <c:v>1.1613720000000001</c:v>
                </c:pt>
                <c:pt idx="3498">
                  <c:v>1.0650459999999999</c:v>
                </c:pt>
                <c:pt idx="3499">
                  <c:v>1.118333</c:v>
                </c:pt>
                <c:pt idx="3500">
                  <c:v>0.98306700000000002</c:v>
                </c:pt>
                <c:pt idx="3501">
                  <c:v>1.188016</c:v>
                </c:pt>
                <c:pt idx="3502">
                  <c:v>1.1039870000000001</c:v>
                </c:pt>
                <c:pt idx="3503">
                  <c:v>1.044551</c:v>
                </c:pt>
                <c:pt idx="3504">
                  <c:v>1.087591</c:v>
                </c:pt>
                <c:pt idx="3505">
                  <c:v>0.97486899999999999</c:v>
                </c:pt>
                <c:pt idx="3506">
                  <c:v>1.1265309999999999</c:v>
                </c:pt>
                <c:pt idx="3507">
                  <c:v>1.079393</c:v>
                </c:pt>
                <c:pt idx="3508">
                  <c:v>1.0957889999999999</c:v>
                </c:pt>
                <c:pt idx="3509">
                  <c:v>1.0035609999999999</c:v>
                </c:pt>
                <c:pt idx="3510">
                  <c:v>1.0281549999999999</c:v>
                </c:pt>
                <c:pt idx="3511">
                  <c:v>1.00766</c:v>
                </c:pt>
                <c:pt idx="3512">
                  <c:v>1.157273</c:v>
                </c:pt>
                <c:pt idx="3513">
                  <c:v>1.1039870000000001</c:v>
                </c:pt>
                <c:pt idx="3514">
                  <c:v>1.0855410000000001</c:v>
                </c:pt>
                <c:pt idx="3515">
                  <c:v>1.1265309999999999</c:v>
                </c:pt>
                <c:pt idx="3516">
                  <c:v>1.1080859999999999</c:v>
                </c:pt>
                <c:pt idx="3517">
                  <c:v>1.0220070000000001</c:v>
                </c:pt>
                <c:pt idx="3518">
                  <c:v>1.0486500000000001</c:v>
                </c:pt>
                <c:pt idx="3519">
                  <c:v>1.112185</c:v>
                </c:pt>
                <c:pt idx="3520">
                  <c:v>1.038403</c:v>
                </c:pt>
                <c:pt idx="3521">
                  <c:v>1.0773429999999999</c:v>
                </c:pt>
                <c:pt idx="3522">
                  <c:v>1.0855410000000001</c:v>
                </c:pt>
                <c:pt idx="3523">
                  <c:v>1.0711949999999999</c:v>
                </c:pt>
                <c:pt idx="3524">
                  <c:v>1.038403</c:v>
                </c:pt>
                <c:pt idx="3525">
                  <c:v>1.0834919999999999</c:v>
                </c:pt>
                <c:pt idx="3526">
                  <c:v>1.026106</c:v>
                </c:pt>
                <c:pt idx="3527">
                  <c:v>1.0855410000000001</c:v>
                </c:pt>
                <c:pt idx="3528">
                  <c:v>1.054799</c:v>
                </c:pt>
                <c:pt idx="3529">
                  <c:v>1.0957889999999999</c:v>
                </c:pt>
                <c:pt idx="3530">
                  <c:v>1.0507</c:v>
                </c:pt>
                <c:pt idx="3531">
                  <c:v>1.09169</c:v>
                </c:pt>
                <c:pt idx="3532">
                  <c:v>1.0732440000000001</c:v>
                </c:pt>
                <c:pt idx="3533">
                  <c:v>1.093739</c:v>
                </c:pt>
                <c:pt idx="3534">
                  <c:v>1.062997</c:v>
                </c:pt>
                <c:pt idx="3535">
                  <c:v>1.0404519999999999</c:v>
                </c:pt>
                <c:pt idx="3536">
                  <c:v>1.0035609999999999</c:v>
                </c:pt>
                <c:pt idx="3537">
                  <c:v>1.00766</c:v>
                </c:pt>
                <c:pt idx="3538">
                  <c:v>1.0486500000000001</c:v>
                </c:pt>
                <c:pt idx="3539">
                  <c:v>1.0711949999999999</c:v>
                </c:pt>
                <c:pt idx="3540">
                  <c:v>1.013809</c:v>
                </c:pt>
                <c:pt idx="3541">
                  <c:v>0.97896799999999995</c:v>
                </c:pt>
                <c:pt idx="3542">
                  <c:v>1.0609470000000001</c:v>
                </c:pt>
                <c:pt idx="3543">
                  <c:v>1.062997</c:v>
                </c:pt>
                <c:pt idx="3544">
                  <c:v>1.0732440000000001</c:v>
                </c:pt>
                <c:pt idx="3545">
                  <c:v>1.030205</c:v>
                </c:pt>
                <c:pt idx="3546">
                  <c:v>1.124482</c:v>
                </c:pt>
                <c:pt idx="3547">
                  <c:v>1.1142339999999999</c:v>
                </c:pt>
                <c:pt idx="3548">
                  <c:v>1.032254</c:v>
                </c:pt>
                <c:pt idx="3549">
                  <c:v>1.0978380000000001</c:v>
                </c:pt>
                <c:pt idx="3550">
                  <c:v>1.079393</c:v>
                </c:pt>
                <c:pt idx="3551">
                  <c:v>1.136779</c:v>
                </c:pt>
                <c:pt idx="3552">
                  <c:v>1.1019369999999999</c:v>
                </c:pt>
                <c:pt idx="3553">
                  <c:v>1.1162840000000001</c:v>
                </c:pt>
                <c:pt idx="3554">
                  <c:v>1.0486500000000001</c:v>
                </c:pt>
                <c:pt idx="3555">
                  <c:v>1.1039870000000001</c:v>
                </c:pt>
                <c:pt idx="3556">
                  <c:v>1.0711949999999999</c:v>
                </c:pt>
                <c:pt idx="3557">
                  <c:v>1.151125</c:v>
                </c:pt>
                <c:pt idx="3558">
                  <c:v>1.0527489999999999</c:v>
                </c:pt>
                <c:pt idx="3559">
                  <c:v>1.0855410000000001</c:v>
                </c:pt>
                <c:pt idx="3560">
                  <c:v>1.0281549999999999</c:v>
                </c:pt>
                <c:pt idx="3561">
                  <c:v>1.0281549999999999</c:v>
                </c:pt>
                <c:pt idx="3562">
                  <c:v>1.099888</c:v>
                </c:pt>
                <c:pt idx="3563">
                  <c:v>1.0363530000000001</c:v>
                </c:pt>
                <c:pt idx="3564">
                  <c:v>1.042502</c:v>
                </c:pt>
                <c:pt idx="3565">
                  <c:v>1.0158579999999999</c:v>
                </c:pt>
                <c:pt idx="3566">
                  <c:v>1.081442</c:v>
                </c:pt>
                <c:pt idx="3567">
                  <c:v>1.0240560000000001</c:v>
                </c:pt>
                <c:pt idx="3568">
                  <c:v>1.1142339999999999</c:v>
                </c:pt>
                <c:pt idx="3569">
                  <c:v>1.0466009999999999</c:v>
                </c:pt>
                <c:pt idx="3570">
                  <c:v>0.94822499999999998</c:v>
                </c:pt>
                <c:pt idx="3571">
                  <c:v>1.1224320000000001</c:v>
                </c:pt>
                <c:pt idx="3572">
                  <c:v>1.005611</c:v>
                </c:pt>
                <c:pt idx="3573">
                  <c:v>1.1101350000000001</c:v>
                </c:pt>
                <c:pt idx="3574">
                  <c:v>1.1285810000000001</c:v>
                </c:pt>
                <c:pt idx="3575">
                  <c:v>1.1531750000000001</c:v>
                </c:pt>
                <c:pt idx="3576">
                  <c:v>1.1162840000000001</c:v>
                </c:pt>
                <c:pt idx="3577">
                  <c:v>1.175719</c:v>
                </c:pt>
                <c:pt idx="3578">
                  <c:v>1.0609470000000001</c:v>
                </c:pt>
                <c:pt idx="3579">
                  <c:v>1.1162840000000001</c:v>
                </c:pt>
                <c:pt idx="3580">
                  <c:v>1.030205</c:v>
                </c:pt>
                <c:pt idx="3581">
                  <c:v>1.0343039999999999</c:v>
                </c:pt>
                <c:pt idx="3582">
                  <c:v>1.106036</c:v>
                </c:pt>
                <c:pt idx="3583">
                  <c:v>1.054799</c:v>
                </c:pt>
                <c:pt idx="3584">
                  <c:v>1.1101350000000001</c:v>
                </c:pt>
                <c:pt idx="3585">
                  <c:v>1.067096</c:v>
                </c:pt>
                <c:pt idx="3586">
                  <c:v>0.995363</c:v>
                </c:pt>
                <c:pt idx="3587">
                  <c:v>1.0834919999999999</c:v>
                </c:pt>
                <c:pt idx="3588">
                  <c:v>1.087591</c:v>
                </c:pt>
                <c:pt idx="3589">
                  <c:v>1.157273</c:v>
                </c:pt>
                <c:pt idx="3590">
                  <c:v>1.0834919999999999</c:v>
                </c:pt>
                <c:pt idx="3591">
                  <c:v>1.093739</c:v>
                </c:pt>
                <c:pt idx="3592">
                  <c:v>1.093739</c:v>
                </c:pt>
                <c:pt idx="3593">
                  <c:v>1.09169</c:v>
                </c:pt>
                <c:pt idx="3594">
                  <c:v>1.0486500000000001</c:v>
                </c:pt>
                <c:pt idx="3595">
                  <c:v>1.038403</c:v>
                </c:pt>
                <c:pt idx="3596">
                  <c:v>1.106036</c:v>
                </c:pt>
                <c:pt idx="3597">
                  <c:v>1.1019369999999999</c:v>
                </c:pt>
                <c:pt idx="3598">
                  <c:v>1.0158579999999999</c:v>
                </c:pt>
                <c:pt idx="3599">
                  <c:v>1.0855410000000001</c:v>
                </c:pt>
                <c:pt idx="3600">
                  <c:v>1.1080859999999999</c:v>
                </c:pt>
                <c:pt idx="3601">
                  <c:v>1.0363530000000001</c:v>
                </c:pt>
                <c:pt idx="3602">
                  <c:v>1.079393</c:v>
                </c:pt>
                <c:pt idx="3603">
                  <c:v>0.97281899999999999</c:v>
                </c:pt>
                <c:pt idx="3604">
                  <c:v>1.0507</c:v>
                </c:pt>
                <c:pt idx="3605">
                  <c:v>1.1777679999999999</c:v>
                </c:pt>
                <c:pt idx="3606">
                  <c:v>1.0281549999999999</c:v>
                </c:pt>
                <c:pt idx="3607">
                  <c:v>1.099888</c:v>
                </c:pt>
                <c:pt idx="3608">
                  <c:v>1.0834919999999999</c:v>
                </c:pt>
                <c:pt idx="3609">
                  <c:v>1.038403</c:v>
                </c:pt>
                <c:pt idx="3610">
                  <c:v>1.13063</c:v>
                </c:pt>
                <c:pt idx="3611">
                  <c:v>1.093739</c:v>
                </c:pt>
                <c:pt idx="3612">
                  <c:v>1.0588979999999999</c:v>
                </c:pt>
                <c:pt idx="3613">
                  <c:v>1.0896399999999999</c:v>
                </c:pt>
                <c:pt idx="3614">
                  <c:v>1.081442</c:v>
                </c:pt>
                <c:pt idx="3615">
                  <c:v>1.1162840000000001</c:v>
                </c:pt>
                <c:pt idx="3616">
                  <c:v>1.093739</c:v>
                </c:pt>
                <c:pt idx="3617">
                  <c:v>1.0158579999999999</c:v>
                </c:pt>
                <c:pt idx="3618">
                  <c:v>1.0896399999999999</c:v>
                </c:pt>
                <c:pt idx="3619">
                  <c:v>1.0363530000000001</c:v>
                </c:pt>
                <c:pt idx="3620">
                  <c:v>1.0834919999999999</c:v>
                </c:pt>
                <c:pt idx="3621">
                  <c:v>1.0281549999999999</c:v>
                </c:pt>
                <c:pt idx="3622">
                  <c:v>1.067096</c:v>
                </c:pt>
                <c:pt idx="3623">
                  <c:v>1.0957889999999999</c:v>
                </c:pt>
                <c:pt idx="3624">
                  <c:v>1.026106</c:v>
                </c:pt>
                <c:pt idx="3625">
                  <c:v>1.0732440000000001</c:v>
                </c:pt>
                <c:pt idx="3626">
                  <c:v>1.1613720000000001</c:v>
                </c:pt>
                <c:pt idx="3627">
                  <c:v>1.087591</c:v>
                </c:pt>
                <c:pt idx="3628">
                  <c:v>1.1593230000000001</c:v>
                </c:pt>
                <c:pt idx="3629">
                  <c:v>1.0732440000000001</c:v>
                </c:pt>
                <c:pt idx="3630">
                  <c:v>1.093739</c:v>
                </c:pt>
                <c:pt idx="3631">
                  <c:v>1.09169</c:v>
                </c:pt>
                <c:pt idx="3632">
                  <c:v>1.044551</c:v>
                </c:pt>
                <c:pt idx="3633">
                  <c:v>1.112185</c:v>
                </c:pt>
                <c:pt idx="3634">
                  <c:v>1.1101350000000001</c:v>
                </c:pt>
                <c:pt idx="3635">
                  <c:v>1.093739</c:v>
                </c:pt>
                <c:pt idx="3636">
                  <c:v>0.95642300000000002</c:v>
                </c:pt>
                <c:pt idx="3637">
                  <c:v>1.0466009999999999</c:v>
                </c:pt>
                <c:pt idx="3638">
                  <c:v>1.093739</c:v>
                </c:pt>
                <c:pt idx="3639">
                  <c:v>1.1224320000000001</c:v>
                </c:pt>
                <c:pt idx="3640">
                  <c:v>1.0855410000000001</c:v>
                </c:pt>
                <c:pt idx="3641">
                  <c:v>1.0711949999999999</c:v>
                </c:pt>
                <c:pt idx="3642">
                  <c:v>1.079393</c:v>
                </c:pt>
                <c:pt idx="3643">
                  <c:v>1.112185</c:v>
                </c:pt>
                <c:pt idx="3644">
                  <c:v>1.056848</c:v>
                </c:pt>
                <c:pt idx="3645">
                  <c:v>1.155224</c:v>
                </c:pt>
                <c:pt idx="3646">
                  <c:v>1.075294</c:v>
                </c:pt>
                <c:pt idx="3647">
                  <c:v>1.032254</c:v>
                </c:pt>
                <c:pt idx="3648">
                  <c:v>1.0957889999999999</c:v>
                </c:pt>
                <c:pt idx="3649">
                  <c:v>1.0834919999999999</c:v>
                </c:pt>
                <c:pt idx="3650">
                  <c:v>1.019957</c:v>
                </c:pt>
                <c:pt idx="3651">
                  <c:v>1.09169</c:v>
                </c:pt>
                <c:pt idx="3652">
                  <c:v>0.97896799999999995</c:v>
                </c:pt>
                <c:pt idx="3653">
                  <c:v>1.042502</c:v>
                </c:pt>
                <c:pt idx="3654">
                  <c:v>1.0855410000000001</c:v>
                </c:pt>
                <c:pt idx="3655">
                  <c:v>0.99331400000000003</c:v>
                </c:pt>
                <c:pt idx="3656">
                  <c:v>1.1326799999999999</c:v>
                </c:pt>
                <c:pt idx="3657">
                  <c:v>1.030205</c:v>
                </c:pt>
                <c:pt idx="3658">
                  <c:v>1.019957</c:v>
                </c:pt>
                <c:pt idx="3659">
                  <c:v>1.0486500000000001</c:v>
                </c:pt>
                <c:pt idx="3660">
                  <c:v>1.0363530000000001</c:v>
                </c:pt>
                <c:pt idx="3661">
                  <c:v>1.079393</c:v>
                </c:pt>
                <c:pt idx="3662">
                  <c:v>1.0527489999999999</c:v>
                </c:pt>
                <c:pt idx="3663">
                  <c:v>1.106036</c:v>
                </c:pt>
                <c:pt idx="3664">
                  <c:v>1.081442</c:v>
                </c:pt>
                <c:pt idx="3665">
                  <c:v>1.0527489999999999</c:v>
                </c:pt>
                <c:pt idx="3666">
                  <c:v>1.1716200000000001</c:v>
                </c:pt>
                <c:pt idx="3667">
                  <c:v>1.087591</c:v>
                </c:pt>
                <c:pt idx="3668">
                  <c:v>0.92978000000000005</c:v>
                </c:pt>
                <c:pt idx="3669">
                  <c:v>0.99331400000000003</c:v>
                </c:pt>
                <c:pt idx="3670">
                  <c:v>1.0158579999999999</c:v>
                </c:pt>
                <c:pt idx="3671">
                  <c:v>1.0588979999999999</c:v>
                </c:pt>
                <c:pt idx="3672">
                  <c:v>1.0834919999999999</c:v>
                </c:pt>
                <c:pt idx="3673">
                  <c:v>1.0527489999999999</c:v>
                </c:pt>
                <c:pt idx="3674">
                  <c:v>1.1265309999999999</c:v>
                </c:pt>
                <c:pt idx="3675">
                  <c:v>1.001512</c:v>
                </c:pt>
                <c:pt idx="3676">
                  <c:v>1.0711949999999999</c:v>
                </c:pt>
                <c:pt idx="3677">
                  <c:v>1.1962140000000001</c:v>
                </c:pt>
                <c:pt idx="3678">
                  <c:v>1.0588979999999999</c:v>
                </c:pt>
                <c:pt idx="3679">
                  <c:v>0.95232399999999995</c:v>
                </c:pt>
                <c:pt idx="3680">
                  <c:v>1.067096</c:v>
                </c:pt>
                <c:pt idx="3681">
                  <c:v>0.89698800000000001</c:v>
                </c:pt>
                <c:pt idx="3682">
                  <c:v>1.017908</c:v>
                </c:pt>
                <c:pt idx="3683">
                  <c:v>1.069145</c:v>
                </c:pt>
                <c:pt idx="3684">
                  <c:v>1.0650459999999999</c:v>
                </c:pt>
                <c:pt idx="3685">
                  <c:v>0.98921499999999996</c:v>
                </c:pt>
                <c:pt idx="3686">
                  <c:v>1.1326799999999999</c:v>
                </c:pt>
                <c:pt idx="3687">
                  <c:v>1.093739</c:v>
                </c:pt>
                <c:pt idx="3688">
                  <c:v>1.075294</c:v>
                </c:pt>
                <c:pt idx="3689">
                  <c:v>1.0466009999999999</c:v>
                </c:pt>
                <c:pt idx="3690">
                  <c:v>1.0486500000000001</c:v>
                </c:pt>
                <c:pt idx="3691">
                  <c:v>1.026106</c:v>
                </c:pt>
                <c:pt idx="3692">
                  <c:v>0.99741299999999999</c:v>
                </c:pt>
                <c:pt idx="3693">
                  <c:v>1.0035609999999999</c:v>
                </c:pt>
                <c:pt idx="3694">
                  <c:v>1.075294</c:v>
                </c:pt>
                <c:pt idx="3695">
                  <c:v>1.0097100000000001</c:v>
                </c:pt>
                <c:pt idx="3696">
                  <c:v>0.995363</c:v>
                </c:pt>
                <c:pt idx="3697">
                  <c:v>1.1101350000000001</c:v>
                </c:pt>
                <c:pt idx="3698">
                  <c:v>1.044551</c:v>
                </c:pt>
                <c:pt idx="3699">
                  <c:v>1.106036</c:v>
                </c:pt>
                <c:pt idx="3700">
                  <c:v>1.075294</c:v>
                </c:pt>
                <c:pt idx="3701">
                  <c:v>1.1449769999999999</c:v>
                </c:pt>
                <c:pt idx="3702">
                  <c:v>1.067096</c:v>
                </c:pt>
                <c:pt idx="3703">
                  <c:v>1.054799</c:v>
                </c:pt>
                <c:pt idx="3704">
                  <c:v>1.09169</c:v>
                </c:pt>
                <c:pt idx="3705">
                  <c:v>1.0507</c:v>
                </c:pt>
                <c:pt idx="3706">
                  <c:v>1.179818</c:v>
                </c:pt>
                <c:pt idx="3707">
                  <c:v>1.019957</c:v>
                </c:pt>
                <c:pt idx="3708">
                  <c:v>1.030205</c:v>
                </c:pt>
                <c:pt idx="3709">
                  <c:v>1.0588979999999999</c:v>
                </c:pt>
                <c:pt idx="3710">
                  <c:v>1.0855410000000001</c:v>
                </c:pt>
                <c:pt idx="3711">
                  <c:v>1.0773429999999999</c:v>
                </c:pt>
                <c:pt idx="3712">
                  <c:v>1.0404519999999999</c:v>
                </c:pt>
                <c:pt idx="3713">
                  <c:v>1.1019369999999999</c:v>
                </c:pt>
                <c:pt idx="3714">
                  <c:v>1.0035609999999999</c:v>
                </c:pt>
                <c:pt idx="3715">
                  <c:v>1.0158579999999999</c:v>
                </c:pt>
                <c:pt idx="3716">
                  <c:v>1.0117590000000001</c:v>
                </c:pt>
                <c:pt idx="3717">
                  <c:v>0.96462099999999995</c:v>
                </c:pt>
                <c:pt idx="3718">
                  <c:v>0.97691799999999995</c:v>
                </c:pt>
                <c:pt idx="3719">
                  <c:v>1.099888</c:v>
                </c:pt>
                <c:pt idx="3720">
                  <c:v>1.0978380000000001</c:v>
                </c:pt>
                <c:pt idx="3721">
                  <c:v>1.038403</c:v>
                </c:pt>
                <c:pt idx="3722">
                  <c:v>1.0466009999999999</c:v>
                </c:pt>
                <c:pt idx="3723">
                  <c:v>0.98306700000000002</c:v>
                </c:pt>
                <c:pt idx="3724">
                  <c:v>1.038403</c:v>
                </c:pt>
                <c:pt idx="3725">
                  <c:v>1.038403</c:v>
                </c:pt>
                <c:pt idx="3726">
                  <c:v>1.0404519999999999</c:v>
                </c:pt>
                <c:pt idx="3727">
                  <c:v>1.00766</c:v>
                </c:pt>
                <c:pt idx="3728">
                  <c:v>1.1142339999999999</c:v>
                </c:pt>
                <c:pt idx="3729">
                  <c:v>1.1162840000000001</c:v>
                </c:pt>
                <c:pt idx="3730">
                  <c:v>1.069145</c:v>
                </c:pt>
                <c:pt idx="3731">
                  <c:v>0.98101700000000003</c:v>
                </c:pt>
                <c:pt idx="3732">
                  <c:v>1.038403</c:v>
                </c:pt>
                <c:pt idx="3733">
                  <c:v>1.0281549999999999</c:v>
                </c:pt>
                <c:pt idx="3734">
                  <c:v>1.1859660000000001</c:v>
                </c:pt>
                <c:pt idx="3735">
                  <c:v>1.042502</c:v>
                </c:pt>
                <c:pt idx="3736">
                  <c:v>1.0466009999999999</c:v>
                </c:pt>
                <c:pt idx="3737">
                  <c:v>1.042502</c:v>
                </c:pt>
                <c:pt idx="3738">
                  <c:v>1.157273</c:v>
                </c:pt>
                <c:pt idx="3739">
                  <c:v>1.0240560000000001</c:v>
                </c:pt>
                <c:pt idx="3740">
                  <c:v>1.0896399999999999</c:v>
                </c:pt>
                <c:pt idx="3741">
                  <c:v>1.175719</c:v>
                </c:pt>
                <c:pt idx="3742">
                  <c:v>0.96667099999999995</c:v>
                </c:pt>
                <c:pt idx="3743">
                  <c:v>1.0343039999999999</c:v>
                </c:pt>
                <c:pt idx="3744">
                  <c:v>1.1080859999999999</c:v>
                </c:pt>
                <c:pt idx="3745">
                  <c:v>1.0896399999999999</c:v>
                </c:pt>
                <c:pt idx="3746">
                  <c:v>1.0732440000000001</c:v>
                </c:pt>
                <c:pt idx="3747">
                  <c:v>1.0486500000000001</c:v>
                </c:pt>
                <c:pt idx="3748">
                  <c:v>1.0650459999999999</c:v>
                </c:pt>
                <c:pt idx="3749">
                  <c:v>1.001512</c:v>
                </c:pt>
                <c:pt idx="3750">
                  <c:v>1.026106</c:v>
                </c:pt>
                <c:pt idx="3751">
                  <c:v>1.1039870000000001</c:v>
                </c:pt>
                <c:pt idx="3752">
                  <c:v>1.0773429999999999</c:v>
                </c:pt>
                <c:pt idx="3753">
                  <c:v>1.00766</c:v>
                </c:pt>
                <c:pt idx="3754">
                  <c:v>1.038403</c:v>
                </c:pt>
                <c:pt idx="3755">
                  <c:v>1.188016</c:v>
                </c:pt>
                <c:pt idx="3756">
                  <c:v>1.030205</c:v>
                </c:pt>
                <c:pt idx="3757">
                  <c:v>0.94002699999999995</c:v>
                </c:pt>
                <c:pt idx="3758">
                  <c:v>1.1019369999999999</c:v>
                </c:pt>
                <c:pt idx="3759">
                  <c:v>1.0957889999999999</c:v>
                </c:pt>
                <c:pt idx="3760">
                  <c:v>1.00766</c:v>
                </c:pt>
                <c:pt idx="3761">
                  <c:v>1.038403</c:v>
                </c:pt>
                <c:pt idx="3762">
                  <c:v>1.112185</c:v>
                </c:pt>
                <c:pt idx="3763">
                  <c:v>1.0896399999999999</c:v>
                </c:pt>
                <c:pt idx="3764">
                  <c:v>1.099888</c:v>
                </c:pt>
                <c:pt idx="3765">
                  <c:v>1.081442</c:v>
                </c:pt>
                <c:pt idx="3766">
                  <c:v>1.0834919999999999</c:v>
                </c:pt>
                <c:pt idx="3767">
                  <c:v>1.1019369999999999</c:v>
                </c:pt>
                <c:pt idx="3768">
                  <c:v>1.0527489999999999</c:v>
                </c:pt>
                <c:pt idx="3769">
                  <c:v>1.1142339999999999</c:v>
                </c:pt>
                <c:pt idx="3770">
                  <c:v>1.081442</c:v>
                </c:pt>
                <c:pt idx="3771">
                  <c:v>1.0609470000000001</c:v>
                </c:pt>
                <c:pt idx="3772">
                  <c:v>1.0732440000000001</c:v>
                </c:pt>
                <c:pt idx="3773">
                  <c:v>1.142927</c:v>
                </c:pt>
                <c:pt idx="3774">
                  <c:v>1.075294</c:v>
                </c:pt>
                <c:pt idx="3775">
                  <c:v>1.1839170000000001</c:v>
                </c:pt>
                <c:pt idx="3776">
                  <c:v>1.001512</c:v>
                </c:pt>
                <c:pt idx="3777">
                  <c:v>0.99331400000000003</c:v>
                </c:pt>
                <c:pt idx="3778">
                  <c:v>1.1101350000000001</c:v>
                </c:pt>
                <c:pt idx="3779">
                  <c:v>1.136779</c:v>
                </c:pt>
                <c:pt idx="3780">
                  <c:v>1.0486500000000001</c:v>
                </c:pt>
                <c:pt idx="3781">
                  <c:v>1.017908</c:v>
                </c:pt>
                <c:pt idx="3782">
                  <c:v>0.99946199999999996</c:v>
                </c:pt>
                <c:pt idx="3783">
                  <c:v>1.026106</c:v>
                </c:pt>
                <c:pt idx="3784">
                  <c:v>1.0588979999999999</c:v>
                </c:pt>
                <c:pt idx="3785">
                  <c:v>1.079393</c:v>
                </c:pt>
                <c:pt idx="3786">
                  <c:v>1.1265309999999999</c:v>
                </c:pt>
                <c:pt idx="3787">
                  <c:v>0.95437399999999994</c:v>
                </c:pt>
                <c:pt idx="3788">
                  <c:v>1.042502</c:v>
                </c:pt>
                <c:pt idx="3789">
                  <c:v>1.1593230000000001</c:v>
                </c:pt>
                <c:pt idx="3790">
                  <c:v>1.0527489999999999</c:v>
                </c:pt>
                <c:pt idx="3791">
                  <c:v>1.056848</c:v>
                </c:pt>
                <c:pt idx="3792">
                  <c:v>1.093739</c:v>
                </c:pt>
                <c:pt idx="3793">
                  <c:v>1.0466009999999999</c:v>
                </c:pt>
                <c:pt idx="3794">
                  <c:v>1.21261</c:v>
                </c:pt>
                <c:pt idx="3795">
                  <c:v>1.005611</c:v>
                </c:pt>
                <c:pt idx="3796">
                  <c:v>1.026106</c:v>
                </c:pt>
                <c:pt idx="3797">
                  <c:v>0.97896799999999995</c:v>
                </c:pt>
                <c:pt idx="3798">
                  <c:v>1.0732440000000001</c:v>
                </c:pt>
                <c:pt idx="3799">
                  <c:v>1.136779</c:v>
                </c:pt>
                <c:pt idx="3800">
                  <c:v>0.99741299999999999</c:v>
                </c:pt>
                <c:pt idx="3801">
                  <c:v>1.0343039999999999</c:v>
                </c:pt>
                <c:pt idx="3802">
                  <c:v>0.88469100000000001</c:v>
                </c:pt>
                <c:pt idx="3803">
                  <c:v>1.112185</c:v>
                </c:pt>
                <c:pt idx="3804">
                  <c:v>1.1080859999999999</c:v>
                </c:pt>
                <c:pt idx="3805">
                  <c:v>1.0404519999999999</c:v>
                </c:pt>
                <c:pt idx="3806">
                  <c:v>1.118333</c:v>
                </c:pt>
                <c:pt idx="3807">
                  <c:v>1.054799</c:v>
                </c:pt>
                <c:pt idx="3808">
                  <c:v>1.138828</c:v>
                </c:pt>
                <c:pt idx="3809">
                  <c:v>1.181867</c:v>
                </c:pt>
                <c:pt idx="3810">
                  <c:v>1.079393</c:v>
                </c:pt>
                <c:pt idx="3811">
                  <c:v>0.97691799999999995</c:v>
                </c:pt>
                <c:pt idx="3812">
                  <c:v>1.0097100000000001</c:v>
                </c:pt>
                <c:pt idx="3813">
                  <c:v>1.081442</c:v>
                </c:pt>
                <c:pt idx="3814">
                  <c:v>1.069145</c:v>
                </c:pt>
                <c:pt idx="3815">
                  <c:v>1.0834919999999999</c:v>
                </c:pt>
                <c:pt idx="3816">
                  <c:v>1.0507</c:v>
                </c:pt>
                <c:pt idx="3817">
                  <c:v>1.0466009999999999</c:v>
                </c:pt>
                <c:pt idx="3818">
                  <c:v>1.044551</c:v>
                </c:pt>
                <c:pt idx="3819">
                  <c:v>1.032254</c:v>
                </c:pt>
                <c:pt idx="3820">
                  <c:v>1.044551</c:v>
                </c:pt>
                <c:pt idx="3821">
                  <c:v>1.1593230000000001</c:v>
                </c:pt>
                <c:pt idx="3822">
                  <c:v>0.84575</c:v>
                </c:pt>
                <c:pt idx="3823">
                  <c:v>1.1859660000000001</c:v>
                </c:pt>
                <c:pt idx="3824">
                  <c:v>1.032254</c:v>
                </c:pt>
                <c:pt idx="3825">
                  <c:v>0.99946199999999996</c:v>
                </c:pt>
                <c:pt idx="3826">
                  <c:v>1.0732440000000001</c:v>
                </c:pt>
                <c:pt idx="3827">
                  <c:v>1.099888</c:v>
                </c:pt>
                <c:pt idx="3828">
                  <c:v>1.099888</c:v>
                </c:pt>
                <c:pt idx="3829">
                  <c:v>1.032254</c:v>
                </c:pt>
                <c:pt idx="3830">
                  <c:v>1.0773429999999999</c:v>
                </c:pt>
                <c:pt idx="3831">
                  <c:v>1.038403</c:v>
                </c:pt>
                <c:pt idx="3832">
                  <c:v>0.99741299999999999</c:v>
                </c:pt>
                <c:pt idx="3833">
                  <c:v>1.0220070000000001</c:v>
                </c:pt>
                <c:pt idx="3834">
                  <c:v>1.0343039999999999</c:v>
                </c:pt>
                <c:pt idx="3835">
                  <c:v>1.124482</c:v>
                </c:pt>
                <c:pt idx="3836">
                  <c:v>1.1101350000000001</c:v>
                </c:pt>
                <c:pt idx="3837">
                  <c:v>1.0527489999999999</c:v>
                </c:pt>
                <c:pt idx="3838">
                  <c:v>1.056848</c:v>
                </c:pt>
                <c:pt idx="3839">
                  <c:v>1.118333</c:v>
                </c:pt>
                <c:pt idx="3840">
                  <c:v>1.142927</c:v>
                </c:pt>
                <c:pt idx="3841">
                  <c:v>1.138828</c:v>
                </c:pt>
                <c:pt idx="3842">
                  <c:v>1.1326799999999999</c:v>
                </c:pt>
                <c:pt idx="3843">
                  <c:v>1.038403</c:v>
                </c:pt>
                <c:pt idx="3844">
                  <c:v>1.0957889999999999</c:v>
                </c:pt>
                <c:pt idx="3845">
                  <c:v>1.099888</c:v>
                </c:pt>
                <c:pt idx="3846">
                  <c:v>1.067096</c:v>
                </c:pt>
                <c:pt idx="3847">
                  <c:v>1.0117590000000001</c:v>
                </c:pt>
                <c:pt idx="3848">
                  <c:v>1.00766</c:v>
                </c:pt>
                <c:pt idx="3849">
                  <c:v>1.099888</c:v>
                </c:pt>
                <c:pt idx="3850">
                  <c:v>1.0117590000000001</c:v>
                </c:pt>
                <c:pt idx="3851">
                  <c:v>1.0773429999999999</c:v>
                </c:pt>
                <c:pt idx="3852">
                  <c:v>1.081442</c:v>
                </c:pt>
                <c:pt idx="3853">
                  <c:v>1.0035609999999999</c:v>
                </c:pt>
                <c:pt idx="3854">
                  <c:v>1.118333</c:v>
                </c:pt>
                <c:pt idx="3855">
                  <c:v>1.00766</c:v>
                </c:pt>
                <c:pt idx="3856">
                  <c:v>1.067096</c:v>
                </c:pt>
                <c:pt idx="3857">
                  <c:v>1.188016</c:v>
                </c:pt>
                <c:pt idx="3858">
                  <c:v>1.1203829999999999</c:v>
                </c:pt>
                <c:pt idx="3859">
                  <c:v>1.042502</c:v>
                </c:pt>
                <c:pt idx="3860">
                  <c:v>1.0343039999999999</c:v>
                </c:pt>
                <c:pt idx="3861">
                  <c:v>1.081442</c:v>
                </c:pt>
                <c:pt idx="3862">
                  <c:v>1.0527489999999999</c:v>
                </c:pt>
                <c:pt idx="3863">
                  <c:v>1.0732440000000001</c:v>
                </c:pt>
                <c:pt idx="3864">
                  <c:v>1.136779</c:v>
                </c:pt>
                <c:pt idx="3865">
                  <c:v>1.0363530000000001</c:v>
                </c:pt>
                <c:pt idx="3866">
                  <c:v>1.0957889999999999</c:v>
                </c:pt>
                <c:pt idx="3867">
                  <c:v>0.96872000000000003</c:v>
                </c:pt>
                <c:pt idx="3868">
                  <c:v>1.0507</c:v>
                </c:pt>
                <c:pt idx="3869">
                  <c:v>1.067096</c:v>
                </c:pt>
                <c:pt idx="3870">
                  <c:v>1.081442</c:v>
                </c:pt>
                <c:pt idx="3871">
                  <c:v>1.1265309999999999</c:v>
                </c:pt>
                <c:pt idx="3872">
                  <c:v>1.1613720000000001</c:v>
                </c:pt>
                <c:pt idx="3873">
                  <c:v>0.93387900000000001</c:v>
                </c:pt>
                <c:pt idx="3874">
                  <c:v>1.081442</c:v>
                </c:pt>
                <c:pt idx="3875">
                  <c:v>1.0855410000000001</c:v>
                </c:pt>
                <c:pt idx="3876">
                  <c:v>1.138828</c:v>
                </c:pt>
                <c:pt idx="3877">
                  <c:v>1.030205</c:v>
                </c:pt>
                <c:pt idx="3878">
                  <c:v>1.093739</c:v>
                </c:pt>
                <c:pt idx="3879">
                  <c:v>1.056848</c:v>
                </c:pt>
                <c:pt idx="3880">
                  <c:v>1.056848</c:v>
                </c:pt>
                <c:pt idx="3881">
                  <c:v>1.0363530000000001</c:v>
                </c:pt>
                <c:pt idx="3882">
                  <c:v>1.0650459999999999</c:v>
                </c:pt>
                <c:pt idx="3883">
                  <c:v>1.1039870000000001</c:v>
                </c:pt>
                <c:pt idx="3884">
                  <c:v>1.1408780000000001</c:v>
                </c:pt>
                <c:pt idx="3885">
                  <c:v>1.1019369999999999</c:v>
                </c:pt>
                <c:pt idx="3886">
                  <c:v>1.0711949999999999</c:v>
                </c:pt>
                <c:pt idx="3887">
                  <c:v>1.069145</c:v>
                </c:pt>
                <c:pt idx="3888">
                  <c:v>1.0097100000000001</c:v>
                </c:pt>
                <c:pt idx="3889">
                  <c:v>1.138828</c:v>
                </c:pt>
                <c:pt idx="3890">
                  <c:v>1.0527489999999999</c:v>
                </c:pt>
                <c:pt idx="3891">
                  <c:v>0.98101700000000003</c:v>
                </c:pt>
                <c:pt idx="3892">
                  <c:v>1.0650459999999999</c:v>
                </c:pt>
                <c:pt idx="3893">
                  <c:v>1.124482</c:v>
                </c:pt>
                <c:pt idx="3894">
                  <c:v>1.0773429999999999</c:v>
                </c:pt>
                <c:pt idx="3895">
                  <c:v>1.0855410000000001</c:v>
                </c:pt>
                <c:pt idx="3896">
                  <c:v>1.0507</c:v>
                </c:pt>
                <c:pt idx="3897">
                  <c:v>1.019957</c:v>
                </c:pt>
                <c:pt idx="3898">
                  <c:v>1.030205</c:v>
                </c:pt>
                <c:pt idx="3899">
                  <c:v>1.0957889999999999</c:v>
                </c:pt>
                <c:pt idx="3900">
                  <c:v>1.0158579999999999</c:v>
                </c:pt>
                <c:pt idx="3901">
                  <c:v>1.0855410000000001</c:v>
                </c:pt>
                <c:pt idx="3902">
                  <c:v>1.056848</c:v>
                </c:pt>
                <c:pt idx="3903">
                  <c:v>1.155224</c:v>
                </c:pt>
                <c:pt idx="3904">
                  <c:v>1.013809</c:v>
                </c:pt>
                <c:pt idx="3905">
                  <c:v>1.030205</c:v>
                </c:pt>
                <c:pt idx="3906">
                  <c:v>1.038403</c:v>
                </c:pt>
                <c:pt idx="3907">
                  <c:v>1.044551</c:v>
                </c:pt>
                <c:pt idx="3908">
                  <c:v>1.0466009999999999</c:v>
                </c:pt>
                <c:pt idx="3909">
                  <c:v>1.069145</c:v>
                </c:pt>
                <c:pt idx="3910">
                  <c:v>1.0240560000000001</c:v>
                </c:pt>
                <c:pt idx="3911">
                  <c:v>1.0220070000000001</c:v>
                </c:pt>
                <c:pt idx="3912">
                  <c:v>1.0978380000000001</c:v>
                </c:pt>
                <c:pt idx="3913">
                  <c:v>1.112185</c:v>
                </c:pt>
                <c:pt idx="3914">
                  <c:v>1.124482</c:v>
                </c:pt>
                <c:pt idx="3915">
                  <c:v>1.1101350000000001</c:v>
                </c:pt>
                <c:pt idx="3916">
                  <c:v>1.067096</c:v>
                </c:pt>
                <c:pt idx="3917">
                  <c:v>1.093739</c:v>
                </c:pt>
                <c:pt idx="3918">
                  <c:v>0.99946199999999996</c:v>
                </c:pt>
                <c:pt idx="3919">
                  <c:v>1.112185</c:v>
                </c:pt>
                <c:pt idx="3920">
                  <c:v>1.079393</c:v>
                </c:pt>
                <c:pt idx="3921">
                  <c:v>1.0896399999999999</c:v>
                </c:pt>
                <c:pt idx="3922">
                  <c:v>1.081442</c:v>
                </c:pt>
                <c:pt idx="3923">
                  <c:v>1.030205</c:v>
                </c:pt>
                <c:pt idx="3924">
                  <c:v>1.1224320000000001</c:v>
                </c:pt>
                <c:pt idx="3925">
                  <c:v>1.1285810000000001</c:v>
                </c:pt>
                <c:pt idx="3926">
                  <c:v>1.09169</c:v>
                </c:pt>
                <c:pt idx="3927">
                  <c:v>1.075294</c:v>
                </c:pt>
                <c:pt idx="3928">
                  <c:v>0.94412600000000002</c:v>
                </c:pt>
                <c:pt idx="3929">
                  <c:v>1.079393</c:v>
                </c:pt>
                <c:pt idx="3930">
                  <c:v>1.0978380000000001</c:v>
                </c:pt>
                <c:pt idx="3931">
                  <c:v>1.136779</c:v>
                </c:pt>
                <c:pt idx="3932">
                  <c:v>1.1101350000000001</c:v>
                </c:pt>
                <c:pt idx="3933">
                  <c:v>1.042502</c:v>
                </c:pt>
                <c:pt idx="3934">
                  <c:v>1.081442</c:v>
                </c:pt>
                <c:pt idx="3935">
                  <c:v>1.087591</c:v>
                </c:pt>
                <c:pt idx="3936">
                  <c:v>1.1265309999999999</c:v>
                </c:pt>
                <c:pt idx="3937">
                  <c:v>1.151125</c:v>
                </c:pt>
                <c:pt idx="3938">
                  <c:v>1.0527489999999999</c:v>
                </c:pt>
                <c:pt idx="3939">
                  <c:v>1.093739</c:v>
                </c:pt>
                <c:pt idx="3940">
                  <c:v>0.95232399999999995</c:v>
                </c:pt>
                <c:pt idx="3941">
                  <c:v>1.0363530000000001</c:v>
                </c:pt>
                <c:pt idx="3942">
                  <c:v>1.1080859999999999</c:v>
                </c:pt>
                <c:pt idx="3943">
                  <c:v>1.0035609999999999</c:v>
                </c:pt>
                <c:pt idx="3944">
                  <c:v>1.1531750000000001</c:v>
                </c:pt>
                <c:pt idx="3945">
                  <c:v>1.0609470000000001</c:v>
                </c:pt>
                <c:pt idx="3946">
                  <c:v>1.0978380000000001</c:v>
                </c:pt>
                <c:pt idx="3947">
                  <c:v>1.019957</c:v>
                </c:pt>
                <c:pt idx="3948">
                  <c:v>0.95232399999999995</c:v>
                </c:pt>
                <c:pt idx="3949">
                  <c:v>1.026106</c:v>
                </c:pt>
                <c:pt idx="3950">
                  <c:v>1.030205</c:v>
                </c:pt>
                <c:pt idx="3951">
                  <c:v>1.106036</c:v>
                </c:pt>
                <c:pt idx="3952">
                  <c:v>0.98921499999999996</c:v>
                </c:pt>
                <c:pt idx="3953">
                  <c:v>1.019957</c:v>
                </c:pt>
                <c:pt idx="3954">
                  <c:v>1.030205</c:v>
                </c:pt>
                <c:pt idx="3955">
                  <c:v>1.062997</c:v>
                </c:pt>
                <c:pt idx="3956">
                  <c:v>1.0527489999999999</c:v>
                </c:pt>
                <c:pt idx="3957">
                  <c:v>1.1019369999999999</c:v>
                </c:pt>
                <c:pt idx="3958">
                  <c:v>1.09169</c:v>
                </c:pt>
                <c:pt idx="3959">
                  <c:v>0.98101700000000003</c:v>
                </c:pt>
                <c:pt idx="3960">
                  <c:v>1.09169</c:v>
                </c:pt>
                <c:pt idx="3961">
                  <c:v>1.062997</c:v>
                </c:pt>
                <c:pt idx="3962">
                  <c:v>1.0117590000000001</c:v>
                </c:pt>
                <c:pt idx="3963">
                  <c:v>0.95232399999999995</c:v>
                </c:pt>
                <c:pt idx="3964">
                  <c:v>1.067096</c:v>
                </c:pt>
                <c:pt idx="3965">
                  <c:v>1.224907</c:v>
                </c:pt>
                <c:pt idx="3966">
                  <c:v>1.038403</c:v>
                </c:pt>
                <c:pt idx="3967">
                  <c:v>1.054799</c:v>
                </c:pt>
                <c:pt idx="3968">
                  <c:v>1.0158579999999999</c:v>
                </c:pt>
                <c:pt idx="3969">
                  <c:v>1.13063</c:v>
                </c:pt>
                <c:pt idx="3970">
                  <c:v>1.1142339999999999</c:v>
                </c:pt>
                <c:pt idx="3971">
                  <c:v>1.0650459999999999</c:v>
                </c:pt>
                <c:pt idx="3972">
                  <c:v>1.056848</c:v>
                </c:pt>
                <c:pt idx="3973">
                  <c:v>1.0404519999999999</c:v>
                </c:pt>
                <c:pt idx="3974">
                  <c:v>1.0609470000000001</c:v>
                </c:pt>
                <c:pt idx="3975">
                  <c:v>1.00766</c:v>
                </c:pt>
                <c:pt idx="3976">
                  <c:v>1.067096</c:v>
                </c:pt>
                <c:pt idx="3977">
                  <c:v>1.0404519999999999</c:v>
                </c:pt>
                <c:pt idx="3978">
                  <c:v>1.0486500000000001</c:v>
                </c:pt>
                <c:pt idx="3979">
                  <c:v>1.062997</c:v>
                </c:pt>
                <c:pt idx="3980">
                  <c:v>1.087591</c:v>
                </c:pt>
                <c:pt idx="3981">
                  <c:v>1.0220070000000001</c:v>
                </c:pt>
                <c:pt idx="3982">
                  <c:v>1.0650459999999999</c:v>
                </c:pt>
                <c:pt idx="3983">
                  <c:v>1.017908</c:v>
                </c:pt>
                <c:pt idx="3984">
                  <c:v>1.069145</c:v>
                </c:pt>
                <c:pt idx="3985">
                  <c:v>1.1531750000000001</c:v>
                </c:pt>
                <c:pt idx="3986">
                  <c:v>1.079393</c:v>
                </c:pt>
                <c:pt idx="3987">
                  <c:v>1.1080859999999999</c:v>
                </c:pt>
                <c:pt idx="3988">
                  <c:v>1.0855410000000001</c:v>
                </c:pt>
                <c:pt idx="3989">
                  <c:v>1.0158579999999999</c:v>
                </c:pt>
                <c:pt idx="3990">
                  <c:v>1.001512</c:v>
                </c:pt>
                <c:pt idx="3991">
                  <c:v>1.093739</c:v>
                </c:pt>
                <c:pt idx="3992">
                  <c:v>1.0609470000000001</c:v>
                </c:pt>
                <c:pt idx="3993">
                  <c:v>0.995363</c:v>
                </c:pt>
                <c:pt idx="3994">
                  <c:v>0.99741299999999999</c:v>
                </c:pt>
                <c:pt idx="3995">
                  <c:v>1.1470260000000001</c:v>
                </c:pt>
                <c:pt idx="3996">
                  <c:v>1.093739</c:v>
                </c:pt>
                <c:pt idx="3997">
                  <c:v>1.081442</c:v>
                </c:pt>
                <c:pt idx="3998">
                  <c:v>1.1142339999999999</c:v>
                </c:pt>
                <c:pt idx="3999">
                  <c:v>1.0466009999999999</c:v>
                </c:pt>
                <c:pt idx="4000">
                  <c:v>1.062997</c:v>
                </c:pt>
                <c:pt idx="4001">
                  <c:v>1.0507</c:v>
                </c:pt>
                <c:pt idx="4002">
                  <c:v>1.0711949999999999</c:v>
                </c:pt>
                <c:pt idx="4003">
                  <c:v>1.017908</c:v>
                </c:pt>
                <c:pt idx="4004">
                  <c:v>1.093739</c:v>
                </c:pt>
                <c:pt idx="4005">
                  <c:v>1.2208079999999999</c:v>
                </c:pt>
                <c:pt idx="4006">
                  <c:v>1.00766</c:v>
                </c:pt>
                <c:pt idx="4007">
                  <c:v>0.93592799999999998</c:v>
                </c:pt>
                <c:pt idx="4008">
                  <c:v>1.0978380000000001</c:v>
                </c:pt>
                <c:pt idx="4009">
                  <c:v>1.112185</c:v>
                </c:pt>
                <c:pt idx="4010">
                  <c:v>1.112185</c:v>
                </c:pt>
                <c:pt idx="4011">
                  <c:v>1.093739</c:v>
                </c:pt>
                <c:pt idx="4012">
                  <c:v>1.067096</c:v>
                </c:pt>
                <c:pt idx="4013">
                  <c:v>0.98306700000000002</c:v>
                </c:pt>
                <c:pt idx="4014">
                  <c:v>1.1162840000000001</c:v>
                </c:pt>
                <c:pt idx="4015">
                  <c:v>1.1039870000000001</c:v>
                </c:pt>
                <c:pt idx="4016">
                  <c:v>1.1203829999999999</c:v>
                </c:pt>
                <c:pt idx="4017">
                  <c:v>1.0855410000000001</c:v>
                </c:pt>
                <c:pt idx="4018">
                  <c:v>1.124482</c:v>
                </c:pt>
                <c:pt idx="4019">
                  <c:v>0.89698800000000001</c:v>
                </c:pt>
                <c:pt idx="4020">
                  <c:v>1.1142339999999999</c:v>
                </c:pt>
                <c:pt idx="4021">
                  <c:v>1.087591</c:v>
                </c:pt>
                <c:pt idx="4022">
                  <c:v>1.0957889999999999</c:v>
                </c:pt>
                <c:pt idx="4023">
                  <c:v>1.044551</c:v>
                </c:pt>
                <c:pt idx="4024">
                  <c:v>1.142927</c:v>
                </c:pt>
                <c:pt idx="4025">
                  <c:v>1.017908</c:v>
                </c:pt>
                <c:pt idx="4026">
                  <c:v>1.0588979999999999</c:v>
                </c:pt>
                <c:pt idx="4027">
                  <c:v>0.97691799999999995</c:v>
                </c:pt>
                <c:pt idx="4028">
                  <c:v>1.1531750000000001</c:v>
                </c:pt>
                <c:pt idx="4029">
                  <c:v>1.106036</c:v>
                </c:pt>
                <c:pt idx="4030">
                  <c:v>0.98101700000000003</c:v>
                </c:pt>
                <c:pt idx="4031">
                  <c:v>1.00766</c:v>
                </c:pt>
                <c:pt idx="4032">
                  <c:v>1.017908</c:v>
                </c:pt>
                <c:pt idx="4033">
                  <c:v>1.124482</c:v>
                </c:pt>
                <c:pt idx="4034">
                  <c:v>1.0650459999999999</c:v>
                </c:pt>
                <c:pt idx="4035">
                  <c:v>1.09169</c:v>
                </c:pt>
                <c:pt idx="4036">
                  <c:v>1.038403</c:v>
                </c:pt>
                <c:pt idx="4037">
                  <c:v>1.0363530000000001</c:v>
                </c:pt>
                <c:pt idx="4038">
                  <c:v>1.099888</c:v>
                </c:pt>
                <c:pt idx="4039">
                  <c:v>0.97077000000000002</c:v>
                </c:pt>
                <c:pt idx="4040">
                  <c:v>1.0650459999999999</c:v>
                </c:pt>
                <c:pt idx="4041">
                  <c:v>1.0711949999999999</c:v>
                </c:pt>
                <c:pt idx="4042">
                  <c:v>1.0834919999999999</c:v>
                </c:pt>
                <c:pt idx="4043">
                  <c:v>1.087591</c:v>
                </c:pt>
                <c:pt idx="4044">
                  <c:v>1.081442</c:v>
                </c:pt>
                <c:pt idx="4045">
                  <c:v>1.0773429999999999</c:v>
                </c:pt>
                <c:pt idx="4046">
                  <c:v>1.118333</c:v>
                </c:pt>
                <c:pt idx="4047">
                  <c:v>1.0343039999999999</c:v>
                </c:pt>
                <c:pt idx="4048">
                  <c:v>1.0097100000000001</c:v>
                </c:pt>
                <c:pt idx="4049">
                  <c:v>1.0896399999999999</c:v>
                </c:pt>
                <c:pt idx="4050">
                  <c:v>0.97691799999999995</c:v>
                </c:pt>
                <c:pt idx="4051">
                  <c:v>1.112185</c:v>
                </c:pt>
                <c:pt idx="4052">
                  <c:v>1.038403</c:v>
                </c:pt>
                <c:pt idx="4053">
                  <c:v>1.1962140000000001</c:v>
                </c:pt>
                <c:pt idx="4054">
                  <c:v>1.0486500000000001</c:v>
                </c:pt>
                <c:pt idx="4055">
                  <c:v>0.94617600000000002</c:v>
                </c:pt>
                <c:pt idx="4056">
                  <c:v>1.1593230000000001</c:v>
                </c:pt>
                <c:pt idx="4057">
                  <c:v>1.081442</c:v>
                </c:pt>
                <c:pt idx="4058">
                  <c:v>1.075294</c:v>
                </c:pt>
                <c:pt idx="4059">
                  <c:v>1.1736690000000001</c:v>
                </c:pt>
                <c:pt idx="4060">
                  <c:v>1.017908</c:v>
                </c:pt>
                <c:pt idx="4061">
                  <c:v>1.030205</c:v>
                </c:pt>
                <c:pt idx="4062">
                  <c:v>1.0097100000000001</c:v>
                </c:pt>
                <c:pt idx="4063">
                  <c:v>1.056848</c:v>
                </c:pt>
                <c:pt idx="4064">
                  <c:v>1.0711949999999999</c:v>
                </c:pt>
                <c:pt idx="4065">
                  <c:v>1.1162840000000001</c:v>
                </c:pt>
                <c:pt idx="4066">
                  <c:v>0.97691799999999995</c:v>
                </c:pt>
                <c:pt idx="4067">
                  <c:v>1.054799</c:v>
                </c:pt>
                <c:pt idx="4068">
                  <c:v>0.99331400000000003</c:v>
                </c:pt>
                <c:pt idx="4069">
                  <c:v>1.0486500000000001</c:v>
                </c:pt>
                <c:pt idx="4070">
                  <c:v>1.044551</c:v>
                </c:pt>
                <c:pt idx="4071">
                  <c:v>1.0773429999999999</c:v>
                </c:pt>
                <c:pt idx="4072">
                  <c:v>1.030205</c:v>
                </c:pt>
                <c:pt idx="4073">
                  <c:v>1.0404519999999999</c:v>
                </c:pt>
                <c:pt idx="4074">
                  <c:v>1.017908</c:v>
                </c:pt>
                <c:pt idx="4075">
                  <c:v>1.1162840000000001</c:v>
                </c:pt>
                <c:pt idx="4076">
                  <c:v>1.032254</c:v>
                </c:pt>
                <c:pt idx="4077">
                  <c:v>1.0507</c:v>
                </c:pt>
                <c:pt idx="4078">
                  <c:v>1.0486500000000001</c:v>
                </c:pt>
                <c:pt idx="4079">
                  <c:v>1.0507</c:v>
                </c:pt>
                <c:pt idx="4080">
                  <c:v>1.1142339999999999</c:v>
                </c:pt>
                <c:pt idx="4081">
                  <c:v>1.124482</c:v>
                </c:pt>
                <c:pt idx="4082">
                  <c:v>1.087591</c:v>
                </c:pt>
                <c:pt idx="4083">
                  <c:v>1.118333</c:v>
                </c:pt>
                <c:pt idx="4084">
                  <c:v>0.98716599999999999</c:v>
                </c:pt>
                <c:pt idx="4085">
                  <c:v>1.0404519999999999</c:v>
                </c:pt>
                <c:pt idx="4086">
                  <c:v>1.0896399999999999</c:v>
                </c:pt>
                <c:pt idx="4087">
                  <c:v>1.030205</c:v>
                </c:pt>
                <c:pt idx="4088">
                  <c:v>1.09169</c:v>
                </c:pt>
                <c:pt idx="4089">
                  <c:v>1.0466009999999999</c:v>
                </c:pt>
                <c:pt idx="4090">
                  <c:v>1.0588979999999999</c:v>
                </c:pt>
                <c:pt idx="4091">
                  <c:v>0.98921499999999996</c:v>
                </c:pt>
                <c:pt idx="4092">
                  <c:v>1.1101350000000001</c:v>
                </c:pt>
                <c:pt idx="4093">
                  <c:v>1.0650459999999999</c:v>
                </c:pt>
                <c:pt idx="4094">
                  <c:v>1.0711949999999999</c:v>
                </c:pt>
                <c:pt idx="4095">
                  <c:v>1.0896399999999999</c:v>
                </c:pt>
                <c:pt idx="4096">
                  <c:v>1.005611</c:v>
                </c:pt>
                <c:pt idx="4097">
                  <c:v>1.044551</c:v>
                </c:pt>
                <c:pt idx="4098">
                  <c:v>1.13063</c:v>
                </c:pt>
                <c:pt idx="4099">
                  <c:v>1.200313</c:v>
                </c:pt>
                <c:pt idx="4100">
                  <c:v>1.017908</c:v>
                </c:pt>
                <c:pt idx="4101">
                  <c:v>1.0896399999999999</c:v>
                </c:pt>
                <c:pt idx="4102">
                  <c:v>1.044551</c:v>
                </c:pt>
                <c:pt idx="4103">
                  <c:v>1.054799</c:v>
                </c:pt>
                <c:pt idx="4104">
                  <c:v>1.0486500000000001</c:v>
                </c:pt>
                <c:pt idx="4105">
                  <c:v>1.0896399999999999</c:v>
                </c:pt>
                <c:pt idx="4106">
                  <c:v>1.0609470000000001</c:v>
                </c:pt>
                <c:pt idx="4107">
                  <c:v>1.099888</c:v>
                </c:pt>
                <c:pt idx="4108">
                  <c:v>1.0855410000000001</c:v>
                </c:pt>
                <c:pt idx="4109">
                  <c:v>0.99741299999999999</c:v>
                </c:pt>
                <c:pt idx="4110">
                  <c:v>1.1162840000000001</c:v>
                </c:pt>
                <c:pt idx="4111">
                  <c:v>0.94207700000000005</c:v>
                </c:pt>
                <c:pt idx="4112">
                  <c:v>1.079393</c:v>
                </c:pt>
                <c:pt idx="4113">
                  <c:v>1.00766</c:v>
                </c:pt>
                <c:pt idx="4114">
                  <c:v>1.1593230000000001</c:v>
                </c:pt>
                <c:pt idx="4115">
                  <c:v>1.106036</c:v>
                </c:pt>
                <c:pt idx="4116">
                  <c:v>1.0486500000000001</c:v>
                </c:pt>
                <c:pt idx="4117">
                  <c:v>1.005611</c:v>
                </c:pt>
                <c:pt idx="4118">
                  <c:v>1.001512</c:v>
                </c:pt>
                <c:pt idx="4119">
                  <c:v>1.0240560000000001</c:v>
                </c:pt>
                <c:pt idx="4120">
                  <c:v>1.0527489999999999</c:v>
                </c:pt>
                <c:pt idx="4121">
                  <c:v>1.0097100000000001</c:v>
                </c:pt>
                <c:pt idx="4122">
                  <c:v>0.93592799999999998</c:v>
                </c:pt>
                <c:pt idx="4123">
                  <c:v>1.030205</c:v>
                </c:pt>
                <c:pt idx="4124">
                  <c:v>1.042502</c:v>
                </c:pt>
                <c:pt idx="4125">
                  <c:v>1.0363530000000001</c:v>
                </c:pt>
                <c:pt idx="4126">
                  <c:v>0.98511599999999999</c:v>
                </c:pt>
                <c:pt idx="4127">
                  <c:v>1.0978380000000001</c:v>
                </c:pt>
                <c:pt idx="4128">
                  <c:v>0.96667099999999995</c:v>
                </c:pt>
                <c:pt idx="4129">
                  <c:v>1.0363530000000001</c:v>
                </c:pt>
                <c:pt idx="4130">
                  <c:v>1.1039870000000001</c:v>
                </c:pt>
                <c:pt idx="4131">
                  <c:v>1.0363530000000001</c:v>
                </c:pt>
                <c:pt idx="4132">
                  <c:v>1.044551</c:v>
                </c:pt>
                <c:pt idx="4133">
                  <c:v>1.0773429999999999</c:v>
                </c:pt>
                <c:pt idx="4134">
                  <c:v>1.1654709999999999</c:v>
                </c:pt>
                <c:pt idx="4135">
                  <c:v>1.1162840000000001</c:v>
                </c:pt>
                <c:pt idx="4136">
                  <c:v>1.0343039999999999</c:v>
                </c:pt>
                <c:pt idx="4137">
                  <c:v>1.001512</c:v>
                </c:pt>
                <c:pt idx="4138">
                  <c:v>0.91338399999999997</c:v>
                </c:pt>
                <c:pt idx="4139">
                  <c:v>1.026106</c:v>
                </c:pt>
                <c:pt idx="4140">
                  <c:v>1.0957889999999999</c:v>
                </c:pt>
                <c:pt idx="4141">
                  <c:v>1.026106</c:v>
                </c:pt>
                <c:pt idx="4142">
                  <c:v>1.067096</c:v>
                </c:pt>
                <c:pt idx="4143">
                  <c:v>1.0363530000000001</c:v>
                </c:pt>
                <c:pt idx="4144">
                  <c:v>1.0363530000000001</c:v>
                </c:pt>
                <c:pt idx="4145">
                  <c:v>1.0834919999999999</c:v>
                </c:pt>
                <c:pt idx="4146">
                  <c:v>1.056848</c:v>
                </c:pt>
                <c:pt idx="4147">
                  <c:v>1.09169</c:v>
                </c:pt>
                <c:pt idx="4148">
                  <c:v>1.200313</c:v>
                </c:pt>
                <c:pt idx="4149">
                  <c:v>1.0158579999999999</c:v>
                </c:pt>
                <c:pt idx="4150">
                  <c:v>0.995363</c:v>
                </c:pt>
                <c:pt idx="4151">
                  <c:v>1.155224</c:v>
                </c:pt>
                <c:pt idx="4152">
                  <c:v>1.081442</c:v>
                </c:pt>
                <c:pt idx="4153">
                  <c:v>1.106036</c:v>
                </c:pt>
                <c:pt idx="4154">
                  <c:v>1.1326799999999999</c:v>
                </c:pt>
                <c:pt idx="4155">
                  <c:v>1.0834919999999999</c:v>
                </c:pt>
                <c:pt idx="4156">
                  <c:v>1.075294</c:v>
                </c:pt>
                <c:pt idx="4157">
                  <c:v>1.0486500000000001</c:v>
                </c:pt>
                <c:pt idx="4158">
                  <c:v>1.0588979999999999</c:v>
                </c:pt>
                <c:pt idx="4159">
                  <c:v>1.09169</c:v>
                </c:pt>
                <c:pt idx="4160">
                  <c:v>0.98101700000000003</c:v>
                </c:pt>
                <c:pt idx="4161">
                  <c:v>1.1408780000000001</c:v>
                </c:pt>
                <c:pt idx="4162">
                  <c:v>1.179818</c:v>
                </c:pt>
                <c:pt idx="4163">
                  <c:v>1.0404519999999999</c:v>
                </c:pt>
                <c:pt idx="4164">
                  <c:v>1.1347290000000001</c:v>
                </c:pt>
                <c:pt idx="4165">
                  <c:v>1.038403</c:v>
                </c:pt>
                <c:pt idx="4166">
                  <c:v>1.067096</c:v>
                </c:pt>
                <c:pt idx="4167">
                  <c:v>1.0896399999999999</c:v>
                </c:pt>
                <c:pt idx="4168">
                  <c:v>1.0609470000000001</c:v>
                </c:pt>
                <c:pt idx="4169">
                  <c:v>1.0650459999999999</c:v>
                </c:pt>
                <c:pt idx="4170">
                  <c:v>1.0609470000000001</c:v>
                </c:pt>
                <c:pt idx="4171">
                  <c:v>1.062997</c:v>
                </c:pt>
                <c:pt idx="4172">
                  <c:v>0.91953200000000002</c:v>
                </c:pt>
                <c:pt idx="4173">
                  <c:v>0.98716599999999999</c:v>
                </c:pt>
                <c:pt idx="4174">
                  <c:v>1.0343039999999999</c:v>
                </c:pt>
                <c:pt idx="4175">
                  <c:v>1.005611</c:v>
                </c:pt>
                <c:pt idx="4176">
                  <c:v>1.0117590000000001</c:v>
                </c:pt>
                <c:pt idx="4177">
                  <c:v>1.013809</c:v>
                </c:pt>
                <c:pt idx="4178">
                  <c:v>1.136779</c:v>
                </c:pt>
                <c:pt idx="4179">
                  <c:v>1.0855410000000001</c:v>
                </c:pt>
                <c:pt idx="4180">
                  <c:v>1.038403</c:v>
                </c:pt>
                <c:pt idx="4181">
                  <c:v>1.1224320000000001</c:v>
                </c:pt>
                <c:pt idx="4182">
                  <c:v>1.013809</c:v>
                </c:pt>
                <c:pt idx="4183">
                  <c:v>1.138828</c:v>
                </c:pt>
                <c:pt idx="4184">
                  <c:v>0.94207700000000005</c:v>
                </c:pt>
                <c:pt idx="4185">
                  <c:v>1.0711949999999999</c:v>
                </c:pt>
                <c:pt idx="4186">
                  <c:v>1.1593230000000001</c:v>
                </c:pt>
                <c:pt idx="4187">
                  <c:v>1.067096</c:v>
                </c:pt>
                <c:pt idx="4188">
                  <c:v>1.1162840000000001</c:v>
                </c:pt>
                <c:pt idx="4189">
                  <c:v>0.98921499999999996</c:v>
                </c:pt>
                <c:pt idx="4190">
                  <c:v>1.0343039999999999</c:v>
                </c:pt>
                <c:pt idx="4191">
                  <c:v>1.017908</c:v>
                </c:pt>
                <c:pt idx="4192">
                  <c:v>1.0527489999999999</c:v>
                </c:pt>
                <c:pt idx="4193">
                  <c:v>1.136779</c:v>
                </c:pt>
                <c:pt idx="4194">
                  <c:v>1.0035609999999999</c:v>
                </c:pt>
                <c:pt idx="4195">
                  <c:v>1.0220070000000001</c:v>
                </c:pt>
                <c:pt idx="4196">
                  <c:v>1.1531750000000001</c:v>
                </c:pt>
                <c:pt idx="4197">
                  <c:v>1.030205</c:v>
                </c:pt>
                <c:pt idx="4198">
                  <c:v>1.032254</c:v>
                </c:pt>
                <c:pt idx="4199">
                  <c:v>1.0588979999999999</c:v>
                </c:pt>
                <c:pt idx="4200">
                  <c:v>1.0035609999999999</c:v>
                </c:pt>
                <c:pt idx="4201">
                  <c:v>0.99126499999999995</c:v>
                </c:pt>
                <c:pt idx="4202">
                  <c:v>1.1019369999999999</c:v>
                </c:pt>
                <c:pt idx="4203">
                  <c:v>1.1142339999999999</c:v>
                </c:pt>
                <c:pt idx="4204">
                  <c:v>1.0404519999999999</c:v>
                </c:pt>
                <c:pt idx="4205">
                  <c:v>1.0978380000000001</c:v>
                </c:pt>
                <c:pt idx="4206">
                  <c:v>1.1039870000000001</c:v>
                </c:pt>
                <c:pt idx="4207">
                  <c:v>1.124482</c:v>
                </c:pt>
                <c:pt idx="4208">
                  <c:v>1.069145</c:v>
                </c:pt>
                <c:pt idx="4209">
                  <c:v>1.151125</c:v>
                </c:pt>
                <c:pt idx="4210">
                  <c:v>1.188016</c:v>
                </c:pt>
                <c:pt idx="4211">
                  <c:v>1.054799</c:v>
                </c:pt>
                <c:pt idx="4212">
                  <c:v>0.95642300000000002</c:v>
                </c:pt>
                <c:pt idx="4213">
                  <c:v>1.149076</c:v>
                </c:pt>
                <c:pt idx="4214">
                  <c:v>1.0855410000000001</c:v>
                </c:pt>
                <c:pt idx="4215">
                  <c:v>1.1285810000000001</c:v>
                </c:pt>
                <c:pt idx="4216">
                  <c:v>0.98921499999999996</c:v>
                </c:pt>
                <c:pt idx="4217">
                  <c:v>1.0773429999999999</c:v>
                </c:pt>
                <c:pt idx="4218">
                  <c:v>1.1019369999999999</c:v>
                </c:pt>
                <c:pt idx="4219">
                  <c:v>0.97486899999999999</c:v>
                </c:pt>
                <c:pt idx="4220">
                  <c:v>1.181867</c:v>
                </c:pt>
                <c:pt idx="4221">
                  <c:v>1.005611</c:v>
                </c:pt>
                <c:pt idx="4222">
                  <c:v>1.0466009999999999</c:v>
                </c:pt>
                <c:pt idx="4223">
                  <c:v>1.067096</c:v>
                </c:pt>
                <c:pt idx="4224">
                  <c:v>1.118333</c:v>
                </c:pt>
                <c:pt idx="4225">
                  <c:v>1.001512</c:v>
                </c:pt>
                <c:pt idx="4226">
                  <c:v>1.0486500000000001</c:v>
                </c:pt>
                <c:pt idx="4227">
                  <c:v>1.087591</c:v>
                </c:pt>
                <c:pt idx="4228">
                  <c:v>1.0240560000000001</c:v>
                </c:pt>
                <c:pt idx="4229">
                  <c:v>0.96872000000000003</c:v>
                </c:pt>
                <c:pt idx="4230">
                  <c:v>1.093739</c:v>
                </c:pt>
                <c:pt idx="4231">
                  <c:v>1.0732440000000001</c:v>
                </c:pt>
                <c:pt idx="4232">
                  <c:v>1.030205</c:v>
                </c:pt>
                <c:pt idx="4233">
                  <c:v>1.0773429999999999</c:v>
                </c:pt>
                <c:pt idx="4234">
                  <c:v>1.0097100000000001</c:v>
                </c:pt>
                <c:pt idx="4235">
                  <c:v>1.0363530000000001</c:v>
                </c:pt>
                <c:pt idx="4236">
                  <c:v>1.044551</c:v>
                </c:pt>
                <c:pt idx="4237">
                  <c:v>1.062997</c:v>
                </c:pt>
                <c:pt idx="4238">
                  <c:v>1.042502</c:v>
                </c:pt>
                <c:pt idx="4239">
                  <c:v>0.91338399999999997</c:v>
                </c:pt>
                <c:pt idx="4240">
                  <c:v>1.044551</c:v>
                </c:pt>
                <c:pt idx="4241">
                  <c:v>1.030205</c:v>
                </c:pt>
                <c:pt idx="4242">
                  <c:v>0.95437399999999994</c:v>
                </c:pt>
                <c:pt idx="4243">
                  <c:v>1.0588979999999999</c:v>
                </c:pt>
                <c:pt idx="4244">
                  <c:v>1.0035609999999999</c:v>
                </c:pt>
                <c:pt idx="4245">
                  <c:v>1.099888</c:v>
                </c:pt>
                <c:pt idx="4246">
                  <c:v>1.0158579999999999</c:v>
                </c:pt>
                <c:pt idx="4247">
                  <c:v>1.204412</c:v>
                </c:pt>
                <c:pt idx="4248">
                  <c:v>1.136779</c:v>
                </c:pt>
                <c:pt idx="4249">
                  <c:v>1.013809</c:v>
                </c:pt>
                <c:pt idx="4250">
                  <c:v>1.1224320000000001</c:v>
                </c:pt>
                <c:pt idx="4251">
                  <c:v>1.0957889999999999</c:v>
                </c:pt>
                <c:pt idx="4252">
                  <c:v>1.038403</c:v>
                </c:pt>
                <c:pt idx="4253">
                  <c:v>1.0507</c:v>
                </c:pt>
                <c:pt idx="4254">
                  <c:v>1.075294</c:v>
                </c:pt>
                <c:pt idx="4255">
                  <c:v>1.069145</c:v>
                </c:pt>
                <c:pt idx="4256">
                  <c:v>1.0773429999999999</c:v>
                </c:pt>
                <c:pt idx="4257">
                  <c:v>0.99946199999999996</c:v>
                </c:pt>
                <c:pt idx="4258">
                  <c:v>1.0220070000000001</c:v>
                </c:pt>
                <c:pt idx="4259">
                  <c:v>1.0035609999999999</c:v>
                </c:pt>
                <c:pt idx="4260">
                  <c:v>1.0527489999999999</c:v>
                </c:pt>
                <c:pt idx="4261">
                  <c:v>1.00766</c:v>
                </c:pt>
                <c:pt idx="4262">
                  <c:v>1.1531750000000001</c:v>
                </c:pt>
                <c:pt idx="4263">
                  <c:v>0.96257199999999998</c:v>
                </c:pt>
                <c:pt idx="4264">
                  <c:v>1.005611</c:v>
                </c:pt>
                <c:pt idx="4265">
                  <c:v>1.087591</c:v>
                </c:pt>
                <c:pt idx="4266">
                  <c:v>1.0855410000000001</c:v>
                </c:pt>
                <c:pt idx="4267">
                  <c:v>1.192115</c:v>
                </c:pt>
                <c:pt idx="4268">
                  <c:v>1.067096</c:v>
                </c:pt>
                <c:pt idx="4269">
                  <c:v>1.1203829999999999</c:v>
                </c:pt>
                <c:pt idx="4270">
                  <c:v>1.1162840000000001</c:v>
                </c:pt>
                <c:pt idx="4271">
                  <c:v>0.98511599999999999</c:v>
                </c:pt>
                <c:pt idx="4272">
                  <c:v>1.1080859999999999</c:v>
                </c:pt>
                <c:pt idx="4273">
                  <c:v>1.0609470000000001</c:v>
                </c:pt>
                <c:pt idx="4274">
                  <c:v>1.0609470000000001</c:v>
                </c:pt>
                <c:pt idx="4275">
                  <c:v>1.005611</c:v>
                </c:pt>
                <c:pt idx="4276">
                  <c:v>1.0404519999999999</c:v>
                </c:pt>
                <c:pt idx="4277">
                  <c:v>1.062997</c:v>
                </c:pt>
                <c:pt idx="4278">
                  <c:v>1.0097100000000001</c:v>
                </c:pt>
                <c:pt idx="4279">
                  <c:v>0.95642300000000002</c:v>
                </c:pt>
                <c:pt idx="4280">
                  <c:v>1.0117590000000001</c:v>
                </c:pt>
                <c:pt idx="4281">
                  <c:v>1.124482</c:v>
                </c:pt>
                <c:pt idx="4282">
                  <c:v>1.062997</c:v>
                </c:pt>
                <c:pt idx="4283">
                  <c:v>1.087591</c:v>
                </c:pt>
                <c:pt idx="4284">
                  <c:v>1.1080859999999999</c:v>
                </c:pt>
                <c:pt idx="4285">
                  <c:v>1.2536</c:v>
                </c:pt>
                <c:pt idx="4286">
                  <c:v>1.0978380000000001</c:v>
                </c:pt>
                <c:pt idx="4287">
                  <c:v>1.1531750000000001</c:v>
                </c:pt>
                <c:pt idx="4288">
                  <c:v>1.054799</c:v>
                </c:pt>
                <c:pt idx="4289">
                  <c:v>0.995363</c:v>
                </c:pt>
                <c:pt idx="4290">
                  <c:v>1.1162840000000001</c:v>
                </c:pt>
                <c:pt idx="4291">
                  <c:v>1.013809</c:v>
                </c:pt>
                <c:pt idx="4292">
                  <c:v>1.0834919999999999</c:v>
                </c:pt>
                <c:pt idx="4293">
                  <c:v>1.1449769999999999</c:v>
                </c:pt>
                <c:pt idx="4294">
                  <c:v>1.0773429999999999</c:v>
                </c:pt>
                <c:pt idx="4295">
                  <c:v>1.1224320000000001</c:v>
                </c:pt>
                <c:pt idx="4296">
                  <c:v>1.1347290000000001</c:v>
                </c:pt>
                <c:pt idx="4297">
                  <c:v>1.0711949999999999</c:v>
                </c:pt>
                <c:pt idx="4298">
                  <c:v>1.069145</c:v>
                </c:pt>
                <c:pt idx="4299">
                  <c:v>1.087591</c:v>
                </c:pt>
                <c:pt idx="4300">
                  <c:v>1.0855410000000001</c:v>
                </c:pt>
                <c:pt idx="4301">
                  <c:v>1.149076</c:v>
                </c:pt>
                <c:pt idx="4302">
                  <c:v>0.95642300000000002</c:v>
                </c:pt>
                <c:pt idx="4303">
                  <c:v>1.0117590000000001</c:v>
                </c:pt>
                <c:pt idx="4304">
                  <c:v>1.149076</c:v>
                </c:pt>
                <c:pt idx="4305">
                  <c:v>1.017908</c:v>
                </c:pt>
                <c:pt idx="4306">
                  <c:v>1.054799</c:v>
                </c:pt>
                <c:pt idx="4307">
                  <c:v>1.056848</c:v>
                </c:pt>
                <c:pt idx="4308">
                  <c:v>1.106036</c:v>
                </c:pt>
                <c:pt idx="4309">
                  <c:v>0.98101700000000003</c:v>
                </c:pt>
                <c:pt idx="4310">
                  <c:v>1.0711949999999999</c:v>
                </c:pt>
                <c:pt idx="4311">
                  <c:v>0.96052199999999999</c:v>
                </c:pt>
                <c:pt idx="4312">
                  <c:v>1.124482</c:v>
                </c:pt>
                <c:pt idx="4313">
                  <c:v>1.124482</c:v>
                </c:pt>
                <c:pt idx="4314">
                  <c:v>1.1039870000000001</c:v>
                </c:pt>
                <c:pt idx="4315">
                  <c:v>1.0896399999999999</c:v>
                </c:pt>
                <c:pt idx="4316">
                  <c:v>1.0281549999999999</c:v>
                </c:pt>
                <c:pt idx="4317">
                  <c:v>1.1019369999999999</c:v>
                </c:pt>
                <c:pt idx="4318">
                  <c:v>1.106036</c:v>
                </c:pt>
                <c:pt idx="4319">
                  <c:v>1.0158579999999999</c:v>
                </c:pt>
                <c:pt idx="4320">
                  <c:v>1.0978380000000001</c:v>
                </c:pt>
                <c:pt idx="4321">
                  <c:v>1.0732440000000001</c:v>
                </c:pt>
                <c:pt idx="4322">
                  <c:v>1.0507</c:v>
                </c:pt>
                <c:pt idx="4323">
                  <c:v>1.056848</c:v>
                </c:pt>
                <c:pt idx="4324">
                  <c:v>1.157273</c:v>
                </c:pt>
                <c:pt idx="4325">
                  <c:v>1.081442</c:v>
                </c:pt>
                <c:pt idx="4326">
                  <c:v>0.99741299999999999</c:v>
                </c:pt>
                <c:pt idx="4327">
                  <c:v>1.026106</c:v>
                </c:pt>
                <c:pt idx="4328">
                  <c:v>1.0957889999999999</c:v>
                </c:pt>
                <c:pt idx="4329">
                  <c:v>1.0609470000000001</c:v>
                </c:pt>
                <c:pt idx="4330">
                  <c:v>1.0609470000000001</c:v>
                </c:pt>
                <c:pt idx="4331">
                  <c:v>1.1019369999999999</c:v>
                </c:pt>
                <c:pt idx="4332">
                  <c:v>1.0588979999999999</c:v>
                </c:pt>
                <c:pt idx="4333">
                  <c:v>0.90518600000000005</c:v>
                </c:pt>
                <c:pt idx="4334">
                  <c:v>1.069145</c:v>
                </c:pt>
                <c:pt idx="4335">
                  <c:v>1.1203829999999999</c:v>
                </c:pt>
                <c:pt idx="4336">
                  <c:v>1.0486500000000001</c:v>
                </c:pt>
                <c:pt idx="4337">
                  <c:v>1.1839170000000001</c:v>
                </c:pt>
                <c:pt idx="4338">
                  <c:v>1.005611</c:v>
                </c:pt>
                <c:pt idx="4339">
                  <c:v>1.093739</c:v>
                </c:pt>
                <c:pt idx="4340">
                  <c:v>1.044551</c:v>
                </c:pt>
                <c:pt idx="4341">
                  <c:v>1.0834919999999999</c:v>
                </c:pt>
                <c:pt idx="4342">
                  <c:v>1.099888</c:v>
                </c:pt>
                <c:pt idx="4343">
                  <c:v>1.0363530000000001</c:v>
                </c:pt>
                <c:pt idx="4344">
                  <c:v>1.0773429999999999</c:v>
                </c:pt>
                <c:pt idx="4345">
                  <c:v>0.995363</c:v>
                </c:pt>
                <c:pt idx="4346">
                  <c:v>1.081442</c:v>
                </c:pt>
                <c:pt idx="4347">
                  <c:v>1.0158579999999999</c:v>
                </c:pt>
                <c:pt idx="4348">
                  <c:v>1.044551</c:v>
                </c:pt>
                <c:pt idx="4349">
                  <c:v>1.155224</c:v>
                </c:pt>
                <c:pt idx="4350">
                  <c:v>1.038403</c:v>
                </c:pt>
                <c:pt idx="4351">
                  <c:v>1.1654709999999999</c:v>
                </c:pt>
                <c:pt idx="4352">
                  <c:v>1.099888</c:v>
                </c:pt>
                <c:pt idx="4353">
                  <c:v>1.005611</c:v>
                </c:pt>
                <c:pt idx="4354">
                  <c:v>0.99331400000000003</c:v>
                </c:pt>
                <c:pt idx="4355">
                  <c:v>1.026106</c:v>
                </c:pt>
                <c:pt idx="4356">
                  <c:v>1.00766</c:v>
                </c:pt>
                <c:pt idx="4357">
                  <c:v>1.0773429999999999</c:v>
                </c:pt>
                <c:pt idx="4358">
                  <c:v>1.0220070000000001</c:v>
                </c:pt>
                <c:pt idx="4359">
                  <c:v>1.019957</c:v>
                </c:pt>
                <c:pt idx="4360">
                  <c:v>0.98101700000000003</c:v>
                </c:pt>
                <c:pt idx="4361">
                  <c:v>1.13063</c:v>
                </c:pt>
                <c:pt idx="4362">
                  <c:v>1.1347290000000001</c:v>
                </c:pt>
                <c:pt idx="4363">
                  <c:v>1.067096</c:v>
                </c:pt>
                <c:pt idx="4364">
                  <c:v>1.0773429999999999</c:v>
                </c:pt>
                <c:pt idx="4365">
                  <c:v>1.038403</c:v>
                </c:pt>
                <c:pt idx="4366">
                  <c:v>1.067096</c:v>
                </c:pt>
                <c:pt idx="4367">
                  <c:v>1.0220070000000001</c:v>
                </c:pt>
                <c:pt idx="4368">
                  <c:v>1.1265309999999999</c:v>
                </c:pt>
                <c:pt idx="4369">
                  <c:v>0.97281899999999999</c:v>
                </c:pt>
                <c:pt idx="4370">
                  <c:v>1.0978380000000001</c:v>
                </c:pt>
                <c:pt idx="4371">
                  <c:v>1.075294</c:v>
                </c:pt>
                <c:pt idx="4372">
                  <c:v>1.054799</c:v>
                </c:pt>
                <c:pt idx="4373">
                  <c:v>1.0957889999999999</c:v>
                </c:pt>
                <c:pt idx="4374">
                  <c:v>1.075294</c:v>
                </c:pt>
                <c:pt idx="4375">
                  <c:v>1.1224320000000001</c:v>
                </c:pt>
                <c:pt idx="4376">
                  <c:v>1.0896399999999999</c:v>
                </c:pt>
                <c:pt idx="4377">
                  <c:v>1.042502</c:v>
                </c:pt>
                <c:pt idx="4378">
                  <c:v>1.030205</c:v>
                </c:pt>
                <c:pt idx="4379">
                  <c:v>1.218758</c:v>
                </c:pt>
                <c:pt idx="4380">
                  <c:v>1.054799</c:v>
                </c:pt>
                <c:pt idx="4381">
                  <c:v>1.188016</c:v>
                </c:pt>
                <c:pt idx="4382">
                  <c:v>1.1142339999999999</c:v>
                </c:pt>
                <c:pt idx="4383">
                  <c:v>1.1449769999999999</c:v>
                </c:pt>
                <c:pt idx="4384">
                  <c:v>1.069145</c:v>
                </c:pt>
                <c:pt idx="4385">
                  <c:v>1.175719</c:v>
                </c:pt>
                <c:pt idx="4386">
                  <c:v>1.026106</c:v>
                </c:pt>
                <c:pt idx="4387">
                  <c:v>1.001512</c:v>
                </c:pt>
                <c:pt idx="4388">
                  <c:v>1.032254</c:v>
                </c:pt>
                <c:pt idx="4389">
                  <c:v>1.16957</c:v>
                </c:pt>
                <c:pt idx="4390">
                  <c:v>1.0363530000000001</c:v>
                </c:pt>
                <c:pt idx="4391">
                  <c:v>0.91543300000000005</c:v>
                </c:pt>
                <c:pt idx="4392">
                  <c:v>1.136779</c:v>
                </c:pt>
                <c:pt idx="4393">
                  <c:v>1.030205</c:v>
                </c:pt>
                <c:pt idx="4394">
                  <c:v>1.0507</c:v>
                </c:pt>
                <c:pt idx="4395">
                  <c:v>1.0507</c:v>
                </c:pt>
                <c:pt idx="4396">
                  <c:v>0.89698800000000001</c:v>
                </c:pt>
                <c:pt idx="4397">
                  <c:v>1.0834919999999999</c:v>
                </c:pt>
                <c:pt idx="4398">
                  <c:v>1.0609470000000001</c:v>
                </c:pt>
                <c:pt idx="4399">
                  <c:v>1.0588979999999999</c:v>
                </c:pt>
                <c:pt idx="4400">
                  <c:v>1.0343039999999999</c:v>
                </c:pt>
                <c:pt idx="4401">
                  <c:v>1.1716200000000001</c:v>
                </c:pt>
                <c:pt idx="4402">
                  <c:v>0.96052199999999999</c:v>
                </c:pt>
                <c:pt idx="4403">
                  <c:v>1.079393</c:v>
                </c:pt>
                <c:pt idx="4404">
                  <c:v>1.16957</c:v>
                </c:pt>
                <c:pt idx="4405">
                  <c:v>1.0773429999999999</c:v>
                </c:pt>
                <c:pt idx="4406">
                  <c:v>1.1654709999999999</c:v>
                </c:pt>
                <c:pt idx="4407">
                  <c:v>1.118333</c:v>
                </c:pt>
                <c:pt idx="4408">
                  <c:v>1.079393</c:v>
                </c:pt>
                <c:pt idx="4409">
                  <c:v>1.054799</c:v>
                </c:pt>
                <c:pt idx="4410">
                  <c:v>1.09169</c:v>
                </c:pt>
                <c:pt idx="4411">
                  <c:v>1.1101350000000001</c:v>
                </c:pt>
                <c:pt idx="4412">
                  <c:v>1.032254</c:v>
                </c:pt>
                <c:pt idx="4413">
                  <c:v>0.98921499999999996</c:v>
                </c:pt>
                <c:pt idx="4414">
                  <c:v>1.0957889999999999</c:v>
                </c:pt>
                <c:pt idx="4415">
                  <c:v>1.069145</c:v>
                </c:pt>
                <c:pt idx="4416">
                  <c:v>1.1224320000000001</c:v>
                </c:pt>
                <c:pt idx="4417">
                  <c:v>1.099888</c:v>
                </c:pt>
                <c:pt idx="4418">
                  <c:v>1.0855410000000001</c:v>
                </c:pt>
                <c:pt idx="4419">
                  <c:v>1.062997</c:v>
                </c:pt>
                <c:pt idx="4420">
                  <c:v>1.030205</c:v>
                </c:pt>
                <c:pt idx="4421">
                  <c:v>1.013809</c:v>
                </c:pt>
                <c:pt idx="4422">
                  <c:v>0.94617600000000002</c:v>
                </c:pt>
                <c:pt idx="4423">
                  <c:v>1.2269559999999999</c:v>
                </c:pt>
                <c:pt idx="4424">
                  <c:v>1.0609470000000001</c:v>
                </c:pt>
                <c:pt idx="4425">
                  <c:v>1.0158579999999999</c:v>
                </c:pt>
                <c:pt idx="4426">
                  <c:v>1.044551</c:v>
                </c:pt>
                <c:pt idx="4427">
                  <c:v>1.032254</c:v>
                </c:pt>
                <c:pt idx="4428">
                  <c:v>1.0650459999999999</c:v>
                </c:pt>
                <c:pt idx="4429">
                  <c:v>1.062997</c:v>
                </c:pt>
                <c:pt idx="4430">
                  <c:v>1.042502</c:v>
                </c:pt>
                <c:pt idx="4431">
                  <c:v>1.155224</c:v>
                </c:pt>
                <c:pt idx="4432">
                  <c:v>0.99741299999999999</c:v>
                </c:pt>
                <c:pt idx="4433">
                  <c:v>1.0588979999999999</c:v>
                </c:pt>
                <c:pt idx="4434">
                  <c:v>1.0240560000000001</c:v>
                </c:pt>
                <c:pt idx="4435">
                  <c:v>1.054799</c:v>
                </c:pt>
                <c:pt idx="4436">
                  <c:v>1.0978380000000001</c:v>
                </c:pt>
                <c:pt idx="4437">
                  <c:v>1.0117590000000001</c:v>
                </c:pt>
                <c:pt idx="4438">
                  <c:v>0.95642300000000002</c:v>
                </c:pt>
                <c:pt idx="4439">
                  <c:v>1.030205</c:v>
                </c:pt>
                <c:pt idx="4440">
                  <c:v>1.1080859999999999</c:v>
                </c:pt>
                <c:pt idx="4441">
                  <c:v>1.0896399999999999</c:v>
                </c:pt>
                <c:pt idx="4442">
                  <c:v>0.98511599999999999</c:v>
                </c:pt>
                <c:pt idx="4443">
                  <c:v>1.0773429999999999</c:v>
                </c:pt>
                <c:pt idx="4444">
                  <c:v>1.099888</c:v>
                </c:pt>
                <c:pt idx="4445">
                  <c:v>1.093739</c:v>
                </c:pt>
                <c:pt idx="4446">
                  <c:v>0.99126499999999995</c:v>
                </c:pt>
                <c:pt idx="4447">
                  <c:v>1.0650459999999999</c:v>
                </c:pt>
                <c:pt idx="4448">
                  <c:v>1.0117590000000001</c:v>
                </c:pt>
                <c:pt idx="4449">
                  <c:v>0.97486899999999999</c:v>
                </c:pt>
                <c:pt idx="4450">
                  <c:v>1.1142339999999999</c:v>
                </c:pt>
                <c:pt idx="4451">
                  <c:v>1.0855410000000001</c:v>
                </c:pt>
                <c:pt idx="4452">
                  <c:v>1.0404519999999999</c:v>
                </c:pt>
                <c:pt idx="4453">
                  <c:v>1.0343039999999999</c:v>
                </c:pt>
                <c:pt idx="4454">
                  <c:v>1.075294</c:v>
                </c:pt>
                <c:pt idx="4455">
                  <c:v>1.0466009999999999</c:v>
                </c:pt>
                <c:pt idx="4456">
                  <c:v>1.069145</c:v>
                </c:pt>
                <c:pt idx="4457">
                  <c:v>1.1408780000000001</c:v>
                </c:pt>
                <c:pt idx="4458">
                  <c:v>1.032254</c:v>
                </c:pt>
                <c:pt idx="4459">
                  <c:v>1.093739</c:v>
                </c:pt>
                <c:pt idx="4460">
                  <c:v>0.98306700000000002</c:v>
                </c:pt>
                <c:pt idx="4461">
                  <c:v>1.0220070000000001</c:v>
                </c:pt>
                <c:pt idx="4462">
                  <c:v>1.0957889999999999</c:v>
                </c:pt>
                <c:pt idx="4463">
                  <c:v>1.0978380000000001</c:v>
                </c:pt>
                <c:pt idx="4464">
                  <c:v>0.97077000000000002</c:v>
                </c:pt>
                <c:pt idx="4465">
                  <c:v>1.056848</c:v>
                </c:pt>
                <c:pt idx="4466">
                  <c:v>1.1039870000000001</c:v>
                </c:pt>
                <c:pt idx="4467">
                  <c:v>1.0404519999999999</c:v>
                </c:pt>
                <c:pt idx="4468">
                  <c:v>1.0711949999999999</c:v>
                </c:pt>
                <c:pt idx="4469">
                  <c:v>1.1162840000000001</c:v>
                </c:pt>
                <c:pt idx="4470">
                  <c:v>1.0281549999999999</c:v>
                </c:pt>
                <c:pt idx="4471">
                  <c:v>1.0978380000000001</c:v>
                </c:pt>
                <c:pt idx="4472">
                  <c:v>1.188016</c:v>
                </c:pt>
                <c:pt idx="4473">
                  <c:v>1.0527489999999999</c:v>
                </c:pt>
                <c:pt idx="4474">
                  <c:v>1.044551</c:v>
                </c:pt>
                <c:pt idx="4475">
                  <c:v>1.038403</c:v>
                </c:pt>
                <c:pt idx="4476">
                  <c:v>1.138828</c:v>
                </c:pt>
                <c:pt idx="4477">
                  <c:v>1.136779</c:v>
                </c:pt>
                <c:pt idx="4478">
                  <c:v>1.1203829999999999</c:v>
                </c:pt>
                <c:pt idx="4479">
                  <c:v>1.0957889999999999</c:v>
                </c:pt>
                <c:pt idx="4480">
                  <c:v>0.99741299999999999</c:v>
                </c:pt>
                <c:pt idx="4481">
                  <c:v>1.106036</c:v>
                </c:pt>
                <c:pt idx="4482">
                  <c:v>1.1080859999999999</c:v>
                </c:pt>
                <c:pt idx="4483">
                  <c:v>0.98716599999999999</c:v>
                </c:pt>
                <c:pt idx="4484">
                  <c:v>1.093739</c:v>
                </c:pt>
                <c:pt idx="4485">
                  <c:v>0.98716599999999999</c:v>
                </c:pt>
                <c:pt idx="4486">
                  <c:v>1.0507</c:v>
                </c:pt>
                <c:pt idx="4487">
                  <c:v>0.97486899999999999</c:v>
                </c:pt>
                <c:pt idx="4488">
                  <c:v>1.0527489999999999</c:v>
                </c:pt>
                <c:pt idx="4489">
                  <c:v>1.1039870000000001</c:v>
                </c:pt>
                <c:pt idx="4490">
                  <c:v>1.093739</c:v>
                </c:pt>
                <c:pt idx="4491">
                  <c:v>1.0588979999999999</c:v>
                </c:pt>
                <c:pt idx="4492">
                  <c:v>1.16957</c:v>
                </c:pt>
                <c:pt idx="4493">
                  <c:v>1.062997</c:v>
                </c:pt>
                <c:pt idx="4494">
                  <c:v>1.079393</c:v>
                </c:pt>
                <c:pt idx="4495">
                  <c:v>1.1326799999999999</c:v>
                </c:pt>
                <c:pt idx="4496">
                  <c:v>1.155224</c:v>
                </c:pt>
                <c:pt idx="4497">
                  <c:v>1.1142339999999999</c:v>
                </c:pt>
                <c:pt idx="4498">
                  <c:v>1.0650459999999999</c:v>
                </c:pt>
                <c:pt idx="4499">
                  <c:v>1.030205</c:v>
                </c:pt>
                <c:pt idx="4500">
                  <c:v>1.149076</c:v>
                </c:pt>
                <c:pt idx="4501">
                  <c:v>1.087591</c:v>
                </c:pt>
                <c:pt idx="4502">
                  <c:v>1.1039870000000001</c:v>
                </c:pt>
                <c:pt idx="4503">
                  <c:v>1.056848</c:v>
                </c:pt>
                <c:pt idx="4504">
                  <c:v>1.0281549999999999</c:v>
                </c:pt>
                <c:pt idx="4505">
                  <c:v>1.032254</c:v>
                </c:pt>
                <c:pt idx="4506">
                  <c:v>0.995363</c:v>
                </c:pt>
                <c:pt idx="4507">
                  <c:v>1.0896399999999999</c:v>
                </c:pt>
                <c:pt idx="4508">
                  <c:v>1.0978380000000001</c:v>
                </c:pt>
                <c:pt idx="4509">
                  <c:v>1.0240560000000001</c:v>
                </c:pt>
                <c:pt idx="4510">
                  <c:v>1.1142339999999999</c:v>
                </c:pt>
                <c:pt idx="4511">
                  <c:v>1.087591</c:v>
                </c:pt>
                <c:pt idx="4512">
                  <c:v>1.0035609999999999</c:v>
                </c:pt>
                <c:pt idx="4513">
                  <c:v>1.1265309999999999</c:v>
                </c:pt>
                <c:pt idx="4514">
                  <c:v>1.0650459999999999</c:v>
                </c:pt>
                <c:pt idx="4515">
                  <c:v>1.030205</c:v>
                </c:pt>
                <c:pt idx="4516">
                  <c:v>1.0732440000000001</c:v>
                </c:pt>
                <c:pt idx="4517">
                  <c:v>1.0527489999999999</c:v>
                </c:pt>
                <c:pt idx="4518">
                  <c:v>1.056848</c:v>
                </c:pt>
                <c:pt idx="4519">
                  <c:v>1.093739</c:v>
                </c:pt>
                <c:pt idx="4520">
                  <c:v>0.94412600000000002</c:v>
                </c:pt>
                <c:pt idx="4521">
                  <c:v>1.0363530000000001</c:v>
                </c:pt>
                <c:pt idx="4522">
                  <c:v>1.1654709999999999</c:v>
                </c:pt>
                <c:pt idx="4523">
                  <c:v>1.0650459999999999</c:v>
                </c:pt>
                <c:pt idx="4524">
                  <c:v>1.032254</c:v>
                </c:pt>
                <c:pt idx="4525">
                  <c:v>1.00766</c:v>
                </c:pt>
                <c:pt idx="4526">
                  <c:v>1.0834919999999999</c:v>
                </c:pt>
                <c:pt idx="4527">
                  <c:v>1.062997</c:v>
                </c:pt>
                <c:pt idx="4528">
                  <c:v>1.026106</c:v>
                </c:pt>
                <c:pt idx="4529">
                  <c:v>1.087591</c:v>
                </c:pt>
                <c:pt idx="4530">
                  <c:v>1.09169</c:v>
                </c:pt>
                <c:pt idx="4531">
                  <c:v>1.054799</c:v>
                </c:pt>
                <c:pt idx="4532">
                  <c:v>1.0834919999999999</c:v>
                </c:pt>
                <c:pt idx="4533">
                  <c:v>0.92978000000000005</c:v>
                </c:pt>
                <c:pt idx="4534">
                  <c:v>1.044551</c:v>
                </c:pt>
                <c:pt idx="4535">
                  <c:v>1.019957</c:v>
                </c:pt>
                <c:pt idx="4536">
                  <c:v>1.0978380000000001</c:v>
                </c:pt>
                <c:pt idx="4537">
                  <c:v>1.079393</c:v>
                </c:pt>
                <c:pt idx="4538">
                  <c:v>0.99126499999999995</c:v>
                </c:pt>
                <c:pt idx="4539">
                  <c:v>1.069145</c:v>
                </c:pt>
                <c:pt idx="4540">
                  <c:v>1.1019369999999999</c:v>
                </c:pt>
                <c:pt idx="4541">
                  <c:v>1.026106</c:v>
                </c:pt>
                <c:pt idx="4542">
                  <c:v>1.017908</c:v>
                </c:pt>
                <c:pt idx="4543">
                  <c:v>1.1142339999999999</c:v>
                </c:pt>
                <c:pt idx="4544">
                  <c:v>1.124482</c:v>
                </c:pt>
                <c:pt idx="4545">
                  <c:v>1.079393</c:v>
                </c:pt>
                <c:pt idx="4546">
                  <c:v>1.1019369999999999</c:v>
                </c:pt>
                <c:pt idx="4547">
                  <c:v>1.0343039999999999</c:v>
                </c:pt>
                <c:pt idx="4548">
                  <c:v>1.0978380000000001</c:v>
                </c:pt>
                <c:pt idx="4549">
                  <c:v>0.98101700000000003</c:v>
                </c:pt>
                <c:pt idx="4550">
                  <c:v>0.995363</c:v>
                </c:pt>
                <c:pt idx="4551">
                  <c:v>0.99946199999999996</c:v>
                </c:pt>
                <c:pt idx="4552">
                  <c:v>1.069145</c:v>
                </c:pt>
                <c:pt idx="4553">
                  <c:v>0.97896799999999995</c:v>
                </c:pt>
                <c:pt idx="4554">
                  <c:v>1.0158579999999999</c:v>
                </c:pt>
                <c:pt idx="4555">
                  <c:v>1.075294</c:v>
                </c:pt>
                <c:pt idx="4556">
                  <c:v>1.149076</c:v>
                </c:pt>
                <c:pt idx="4557">
                  <c:v>1.030205</c:v>
                </c:pt>
                <c:pt idx="4558">
                  <c:v>1.1265309999999999</c:v>
                </c:pt>
                <c:pt idx="4559">
                  <c:v>1.1039870000000001</c:v>
                </c:pt>
                <c:pt idx="4560">
                  <c:v>1.0117590000000001</c:v>
                </c:pt>
                <c:pt idx="4561">
                  <c:v>0.97691799999999995</c:v>
                </c:pt>
                <c:pt idx="4562">
                  <c:v>1.069145</c:v>
                </c:pt>
                <c:pt idx="4563">
                  <c:v>1.0486500000000001</c:v>
                </c:pt>
                <c:pt idx="4564">
                  <c:v>1.0588979999999999</c:v>
                </c:pt>
                <c:pt idx="4565">
                  <c:v>1.042502</c:v>
                </c:pt>
                <c:pt idx="4566">
                  <c:v>1.044551</c:v>
                </c:pt>
                <c:pt idx="4567">
                  <c:v>1.017908</c:v>
                </c:pt>
                <c:pt idx="4568">
                  <c:v>1.0527489999999999</c:v>
                </c:pt>
                <c:pt idx="4569">
                  <c:v>1.1265309999999999</c:v>
                </c:pt>
                <c:pt idx="4570">
                  <c:v>1.106036</c:v>
                </c:pt>
                <c:pt idx="4571">
                  <c:v>1.062997</c:v>
                </c:pt>
                <c:pt idx="4572">
                  <c:v>1.0527489999999999</c:v>
                </c:pt>
                <c:pt idx="4573">
                  <c:v>1.167521</c:v>
                </c:pt>
                <c:pt idx="4574">
                  <c:v>1.069145</c:v>
                </c:pt>
                <c:pt idx="4575">
                  <c:v>0.99126499999999995</c:v>
                </c:pt>
                <c:pt idx="4576">
                  <c:v>1.0035609999999999</c:v>
                </c:pt>
                <c:pt idx="4577">
                  <c:v>1.09169</c:v>
                </c:pt>
                <c:pt idx="4578">
                  <c:v>1.0527489999999999</c:v>
                </c:pt>
                <c:pt idx="4579">
                  <c:v>1.0609470000000001</c:v>
                </c:pt>
                <c:pt idx="4580">
                  <c:v>1.042502</c:v>
                </c:pt>
                <c:pt idx="4581">
                  <c:v>1.042502</c:v>
                </c:pt>
                <c:pt idx="4582">
                  <c:v>1.1080859999999999</c:v>
                </c:pt>
                <c:pt idx="4583">
                  <c:v>1.0711949999999999</c:v>
                </c:pt>
                <c:pt idx="4584">
                  <c:v>0.97281899999999999</c:v>
                </c:pt>
                <c:pt idx="4585">
                  <c:v>1.136779</c:v>
                </c:pt>
                <c:pt idx="4586">
                  <c:v>1.0978380000000001</c:v>
                </c:pt>
                <c:pt idx="4587">
                  <c:v>1.0507</c:v>
                </c:pt>
                <c:pt idx="4588">
                  <c:v>1.1203829999999999</c:v>
                </c:pt>
                <c:pt idx="4589">
                  <c:v>1.1039870000000001</c:v>
                </c:pt>
                <c:pt idx="4590">
                  <c:v>1.0711949999999999</c:v>
                </c:pt>
                <c:pt idx="4591">
                  <c:v>1.09169</c:v>
                </c:pt>
                <c:pt idx="4592">
                  <c:v>1.026106</c:v>
                </c:pt>
                <c:pt idx="4593">
                  <c:v>1.261798</c:v>
                </c:pt>
                <c:pt idx="4594">
                  <c:v>1.0507</c:v>
                </c:pt>
                <c:pt idx="4595">
                  <c:v>1.099888</c:v>
                </c:pt>
                <c:pt idx="4596">
                  <c:v>0.97691799999999995</c:v>
                </c:pt>
                <c:pt idx="4597">
                  <c:v>1.093739</c:v>
                </c:pt>
                <c:pt idx="4598">
                  <c:v>1.1470260000000001</c:v>
                </c:pt>
                <c:pt idx="4599">
                  <c:v>1.0711949999999999</c:v>
                </c:pt>
                <c:pt idx="4600">
                  <c:v>1.054799</c:v>
                </c:pt>
                <c:pt idx="4601">
                  <c:v>1.0855410000000001</c:v>
                </c:pt>
                <c:pt idx="4602">
                  <c:v>0.98511599999999999</c:v>
                </c:pt>
                <c:pt idx="4603">
                  <c:v>1.054799</c:v>
                </c:pt>
                <c:pt idx="4604">
                  <c:v>0.99946199999999996</c:v>
                </c:pt>
                <c:pt idx="4605">
                  <c:v>0.99741299999999999</c:v>
                </c:pt>
                <c:pt idx="4606">
                  <c:v>1.0978380000000001</c:v>
                </c:pt>
                <c:pt idx="4607">
                  <c:v>1.013809</c:v>
                </c:pt>
                <c:pt idx="4608">
                  <c:v>1.0363530000000001</c:v>
                </c:pt>
                <c:pt idx="4609">
                  <c:v>1.0711949999999999</c:v>
                </c:pt>
                <c:pt idx="4610">
                  <c:v>0.96052199999999999</c:v>
                </c:pt>
                <c:pt idx="4611">
                  <c:v>1.0466009999999999</c:v>
                </c:pt>
                <c:pt idx="4612">
                  <c:v>1.0957889999999999</c:v>
                </c:pt>
                <c:pt idx="4613">
                  <c:v>1.062997</c:v>
                </c:pt>
                <c:pt idx="4614">
                  <c:v>1.118333</c:v>
                </c:pt>
                <c:pt idx="4615">
                  <c:v>0.98101700000000003</c:v>
                </c:pt>
                <c:pt idx="4616">
                  <c:v>1.056848</c:v>
                </c:pt>
                <c:pt idx="4617">
                  <c:v>1.019957</c:v>
                </c:pt>
                <c:pt idx="4618">
                  <c:v>0.97691799999999995</c:v>
                </c:pt>
                <c:pt idx="4619">
                  <c:v>1.1162840000000001</c:v>
                </c:pt>
                <c:pt idx="4620">
                  <c:v>1.0343039999999999</c:v>
                </c:pt>
                <c:pt idx="4621">
                  <c:v>1.0097100000000001</c:v>
                </c:pt>
                <c:pt idx="4622">
                  <c:v>1.1039870000000001</c:v>
                </c:pt>
                <c:pt idx="4623">
                  <c:v>0.99126499999999995</c:v>
                </c:pt>
                <c:pt idx="4624">
                  <c:v>1.042502</c:v>
                </c:pt>
                <c:pt idx="4625">
                  <c:v>0.97077000000000002</c:v>
                </c:pt>
                <c:pt idx="4626">
                  <c:v>1.0527489999999999</c:v>
                </c:pt>
                <c:pt idx="4627">
                  <c:v>0.99126499999999995</c:v>
                </c:pt>
                <c:pt idx="4628">
                  <c:v>1.1203829999999999</c:v>
                </c:pt>
                <c:pt idx="4629">
                  <c:v>1.0220070000000001</c:v>
                </c:pt>
                <c:pt idx="4630">
                  <c:v>1.054799</c:v>
                </c:pt>
                <c:pt idx="4631">
                  <c:v>1.124482</c:v>
                </c:pt>
                <c:pt idx="4632">
                  <c:v>1.093739</c:v>
                </c:pt>
                <c:pt idx="4633">
                  <c:v>1.0404519999999999</c:v>
                </c:pt>
                <c:pt idx="4634">
                  <c:v>1.1142339999999999</c:v>
                </c:pt>
                <c:pt idx="4635">
                  <c:v>1.044551</c:v>
                </c:pt>
                <c:pt idx="4636">
                  <c:v>1.087591</c:v>
                </c:pt>
                <c:pt idx="4637">
                  <c:v>1.0855410000000001</c:v>
                </c:pt>
                <c:pt idx="4638">
                  <c:v>1.200313</c:v>
                </c:pt>
                <c:pt idx="4639">
                  <c:v>1.056848</c:v>
                </c:pt>
                <c:pt idx="4640">
                  <c:v>1.087591</c:v>
                </c:pt>
                <c:pt idx="4641">
                  <c:v>1.0855410000000001</c:v>
                </c:pt>
                <c:pt idx="4642">
                  <c:v>1.0343039999999999</c:v>
                </c:pt>
                <c:pt idx="4643">
                  <c:v>1.13063</c:v>
                </c:pt>
                <c:pt idx="4644">
                  <c:v>1.038403</c:v>
                </c:pt>
                <c:pt idx="4645">
                  <c:v>0.93182900000000002</c:v>
                </c:pt>
                <c:pt idx="4646">
                  <c:v>0.97077000000000002</c:v>
                </c:pt>
                <c:pt idx="4647">
                  <c:v>1.1203829999999999</c:v>
                </c:pt>
                <c:pt idx="4648">
                  <c:v>1.019957</c:v>
                </c:pt>
                <c:pt idx="4649">
                  <c:v>1.032254</c:v>
                </c:pt>
                <c:pt idx="4650">
                  <c:v>1.0957889999999999</c:v>
                </c:pt>
                <c:pt idx="4651">
                  <c:v>1.001512</c:v>
                </c:pt>
                <c:pt idx="4652">
                  <c:v>1.0281549999999999</c:v>
                </c:pt>
                <c:pt idx="4653">
                  <c:v>1.026106</c:v>
                </c:pt>
                <c:pt idx="4654">
                  <c:v>0.99946199999999996</c:v>
                </c:pt>
                <c:pt idx="4655">
                  <c:v>1.067096</c:v>
                </c:pt>
                <c:pt idx="4656">
                  <c:v>1.138828</c:v>
                </c:pt>
                <c:pt idx="4657">
                  <c:v>1.1019369999999999</c:v>
                </c:pt>
                <c:pt idx="4658">
                  <c:v>1.1039870000000001</c:v>
                </c:pt>
                <c:pt idx="4659">
                  <c:v>1.00766</c:v>
                </c:pt>
                <c:pt idx="4660">
                  <c:v>1.200313</c:v>
                </c:pt>
                <c:pt idx="4661">
                  <c:v>1.032254</c:v>
                </c:pt>
                <c:pt idx="4662">
                  <c:v>1.030205</c:v>
                </c:pt>
                <c:pt idx="4663">
                  <c:v>1.019957</c:v>
                </c:pt>
                <c:pt idx="4664">
                  <c:v>1.1470260000000001</c:v>
                </c:pt>
                <c:pt idx="4665">
                  <c:v>1.0732440000000001</c:v>
                </c:pt>
                <c:pt idx="4666">
                  <c:v>1.079393</c:v>
                </c:pt>
                <c:pt idx="4667">
                  <c:v>1.0240560000000001</c:v>
                </c:pt>
                <c:pt idx="4668">
                  <c:v>1.1716200000000001</c:v>
                </c:pt>
                <c:pt idx="4669">
                  <c:v>1.075294</c:v>
                </c:pt>
                <c:pt idx="4670">
                  <c:v>0.96872000000000003</c:v>
                </c:pt>
                <c:pt idx="4671">
                  <c:v>1.0527489999999999</c:v>
                </c:pt>
                <c:pt idx="4672">
                  <c:v>1.079393</c:v>
                </c:pt>
                <c:pt idx="4673">
                  <c:v>1.0773429999999999</c:v>
                </c:pt>
                <c:pt idx="4674">
                  <c:v>1.1347290000000001</c:v>
                </c:pt>
                <c:pt idx="4675">
                  <c:v>1.138828</c:v>
                </c:pt>
                <c:pt idx="4676">
                  <c:v>1.0404519999999999</c:v>
                </c:pt>
                <c:pt idx="4677">
                  <c:v>1.1224320000000001</c:v>
                </c:pt>
                <c:pt idx="4678">
                  <c:v>1.042502</c:v>
                </c:pt>
                <c:pt idx="4679">
                  <c:v>1.0466009999999999</c:v>
                </c:pt>
                <c:pt idx="4680">
                  <c:v>1.124482</c:v>
                </c:pt>
                <c:pt idx="4681">
                  <c:v>1.0957889999999999</c:v>
                </c:pt>
                <c:pt idx="4682">
                  <c:v>1.0486500000000001</c:v>
                </c:pt>
                <c:pt idx="4683">
                  <c:v>1.062997</c:v>
                </c:pt>
                <c:pt idx="4684">
                  <c:v>1.0117590000000001</c:v>
                </c:pt>
                <c:pt idx="4685">
                  <c:v>1.0978380000000001</c:v>
                </c:pt>
                <c:pt idx="4686">
                  <c:v>1.0466009999999999</c:v>
                </c:pt>
                <c:pt idx="4687">
                  <c:v>1.1019369999999999</c:v>
                </c:pt>
                <c:pt idx="4688">
                  <c:v>1.069145</c:v>
                </c:pt>
                <c:pt idx="4689">
                  <c:v>0.95642300000000002</c:v>
                </c:pt>
                <c:pt idx="4690">
                  <c:v>1.0855410000000001</c:v>
                </c:pt>
                <c:pt idx="4691">
                  <c:v>1.1080859999999999</c:v>
                </c:pt>
                <c:pt idx="4692">
                  <c:v>1.042502</c:v>
                </c:pt>
                <c:pt idx="4693">
                  <c:v>0.94207700000000005</c:v>
                </c:pt>
                <c:pt idx="4694">
                  <c:v>1.069145</c:v>
                </c:pt>
                <c:pt idx="4695">
                  <c:v>1.0732440000000001</c:v>
                </c:pt>
                <c:pt idx="4696">
                  <c:v>1.0855410000000001</c:v>
                </c:pt>
                <c:pt idx="4697">
                  <c:v>1.1408780000000001</c:v>
                </c:pt>
                <c:pt idx="4698">
                  <c:v>1.075294</c:v>
                </c:pt>
                <c:pt idx="4699">
                  <c:v>1.093739</c:v>
                </c:pt>
                <c:pt idx="4700">
                  <c:v>1.0978380000000001</c:v>
                </c:pt>
                <c:pt idx="4701">
                  <c:v>1.0896399999999999</c:v>
                </c:pt>
                <c:pt idx="4702">
                  <c:v>1.0978380000000001</c:v>
                </c:pt>
                <c:pt idx="4703">
                  <c:v>1.017908</c:v>
                </c:pt>
                <c:pt idx="4704">
                  <c:v>1.142927</c:v>
                </c:pt>
                <c:pt idx="4705">
                  <c:v>1.062997</c:v>
                </c:pt>
                <c:pt idx="4706">
                  <c:v>1.0363530000000001</c:v>
                </c:pt>
                <c:pt idx="4707">
                  <c:v>1.0486500000000001</c:v>
                </c:pt>
                <c:pt idx="4708">
                  <c:v>1.062997</c:v>
                </c:pt>
                <c:pt idx="4709">
                  <c:v>1.056848</c:v>
                </c:pt>
                <c:pt idx="4710">
                  <c:v>1.0158579999999999</c:v>
                </c:pt>
                <c:pt idx="4711">
                  <c:v>1.1224320000000001</c:v>
                </c:pt>
                <c:pt idx="4712">
                  <c:v>1.0240560000000001</c:v>
                </c:pt>
                <c:pt idx="4713">
                  <c:v>1.0834919999999999</c:v>
                </c:pt>
                <c:pt idx="4714">
                  <c:v>1.106036</c:v>
                </c:pt>
                <c:pt idx="4715">
                  <c:v>1.0220070000000001</c:v>
                </c:pt>
                <c:pt idx="4716">
                  <c:v>1.0507</c:v>
                </c:pt>
                <c:pt idx="4717">
                  <c:v>1.1449769999999999</c:v>
                </c:pt>
                <c:pt idx="4718">
                  <c:v>0.95847300000000002</c:v>
                </c:pt>
                <c:pt idx="4719">
                  <c:v>1.0957889999999999</c:v>
                </c:pt>
                <c:pt idx="4720">
                  <c:v>1.067096</c:v>
                </c:pt>
                <c:pt idx="4721">
                  <c:v>0.95642300000000002</c:v>
                </c:pt>
                <c:pt idx="4722">
                  <c:v>1.149076</c:v>
                </c:pt>
                <c:pt idx="4723">
                  <c:v>1.0588979999999999</c:v>
                </c:pt>
                <c:pt idx="4724">
                  <c:v>1.056848</c:v>
                </c:pt>
                <c:pt idx="4725">
                  <c:v>0.86419599999999996</c:v>
                </c:pt>
                <c:pt idx="4726">
                  <c:v>1.0978380000000001</c:v>
                </c:pt>
                <c:pt idx="4727">
                  <c:v>1.067096</c:v>
                </c:pt>
                <c:pt idx="4728">
                  <c:v>0.995363</c:v>
                </c:pt>
                <c:pt idx="4729">
                  <c:v>1.0220070000000001</c:v>
                </c:pt>
                <c:pt idx="4730">
                  <c:v>1.0343039999999999</c:v>
                </c:pt>
                <c:pt idx="4731">
                  <c:v>1.1019369999999999</c:v>
                </c:pt>
                <c:pt idx="4732">
                  <c:v>1.0732440000000001</c:v>
                </c:pt>
                <c:pt idx="4733">
                  <c:v>1.0650459999999999</c:v>
                </c:pt>
                <c:pt idx="4734">
                  <c:v>1.0466009999999999</c:v>
                </c:pt>
                <c:pt idx="4735">
                  <c:v>0.97691799999999995</c:v>
                </c:pt>
                <c:pt idx="4736">
                  <c:v>1.1080859999999999</c:v>
                </c:pt>
                <c:pt idx="4737">
                  <c:v>1.081442</c:v>
                </c:pt>
                <c:pt idx="4738">
                  <c:v>1.079393</c:v>
                </c:pt>
                <c:pt idx="4739">
                  <c:v>1.1265309999999999</c:v>
                </c:pt>
                <c:pt idx="4740">
                  <c:v>1.0281549999999999</c:v>
                </c:pt>
                <c:pt idx="4741">
                  <c:v>1.0404519999999999</c:v>
                </c:pt>
                <c:pt idx="4742">
                  <c:v>0.99331400000000003</c:v>
                </c:pt>
                <c:pt idx="4743">
                  <c:v>1.044551</c:v>
                </c:pt>
                <c:pt idx="4744">
                  <c:v>1.001512</c:v>
                </c:pt>
                <c:pt idx="4745">
                  <c:v>1.1654709999999999</c:v>
                </c:pt>
                <c:pt idx="4746">
                  <c:v>1.081442</c:v>
                </c:pt>
                <c:pt idx="4747">
                  <c:v>1.0363530000000001</c:v>
                </c:pt>
                <c:pt idx="4748">
                  <c:v>1.044551</c:v>
                </c:pt>
                <c:pt idx="4749">
                  <c:v>1.005611</c:v>
                </c:pt>
                <c:pt idx="4750">
                  <c:v>1.0527489999999999</c:v>
                </c:pt>
                <c:pt idx="4751">
                  <c:v>1.026106</c:v>
                </c:pt>
                <c:pt idx="4752">
                  <c:v>1.062997</c:v>
                </c:pt>
                <c:pt idx="4753">
                  <c:v>1.087591</c:v>
                </c:pt>
                <c:pt idx="4754">
                  <c:v>1.0527489999999999</c:v>
                </c:pt>
                <c:pt idx="4755">
                  <c:v>1.0281549999999999</c:v>
                </c:pt>
                <c:pt idx="4756">
                  <c:v>1.1039870000000001</c:v>
                </c:pt>
                <c:pt idx="4757">
                  <c:v>1.0834919999999999</c:v>
                </c:pt>
                <c:pt idx="4758">
                  <c:v>1.112185</c:v>
                </c:pt>
                <c:pt idx="4759">
                  <c:v>0.95027499999999998</c:v>
                </c:pt>
                <c:pt idx="4760">
                  <c:v>1.124482</c:v>
                </c:pt>
                <c:pt idx="4761">
                  <c:v>1.149076</c:v>
                </c:pt>
                <c:pt idx="4762">
                  <c:v>1.069145</c:v>
                </c:pt>
                <c:pt idx="4763">
                  <c:v>1.0527489999999999</c:v>
                </c:pt>
                <c:pt idx="4764">
                  <c:v>1.081442</c:v>
                </c:pt>
                <c:pt idx="4765">
                  <c:v>1.0957889999999999</c:v>
                </c:pt>
                <c:pt idx="4766">
                  <c:v>1.0466009999999999</c:v>
                </c:pt>
                <c:pt idx="4767">
                  <c:v>0.98921499999999996</c:v>
                </c:pt>
                <c:pt idx="4768">
                  <c:v>1.0343039999999999</c:v>
                </c:pt>
                <c:pt idx="4769">
                  <c:v>1.0035609999999999</c:v>
                </c:pt>
                <c:pt idx="4770">
                  <c:v>1.069145</c:v>
                </c:pt>
                <c:pt idx="4771">
                  <c:v>1.032254</c:v>
                </c:pt>
                <c:pt idx="4772">
                  <c:v>1.0588979999999999</c:v>
                </c:pt>
                <c:pt idx="4773">
                  <c:v>1.081442</c:v>
                </c:pt>
                <c:pt idx="4774">
                  <c:v>0.98306700000000002</c:v>
                </c:pt>
                <c:pt idx="4775">
                  <c:v>1.124482</c:v>
                </c:pt>
                <c:pt idx="4776">
                  <c:v>1.0609470000000001</c:v>
                </c:pt>
                <c:pt idx="4777">
                  <c:v>1.0507</c:v>
                </c:pt>
                <c:pt idx="4778">
                  <c:v>1.0978380000000001</c:v>
                </c:pt>
                <c:pt idx="4779">
                  <c:v>0.99331400000000003</c:v>
                </c:pt>
                <c:pt idx="4780">
                  <c:v>1.1142339999999999</c:v>
                </c:pt>
                <c:pt idx="4781">
                  <c:v>1.0097100000000001</c:v>
                </c:pt>
                <c:pt idx="4782">
                  <c:v>0.99741299999999999</c:v>
                </c:pt>
                <c:pt idx="4783">
                  <c:v>1.0588979999999999</c:v>
                </c:pt>
                <c:pt idx="4784">
                  <c:v>0.99946199999999996</c:v>
                </c:pt>
                <c:pt idx="4785">
                  <c:v>1.1039870000000001</c:v>
                </c:pt>
                <c:pt idx="4786">
                  <c:v>1.0507</c:v>
                </c:pt>
                <c:pt idx="4787">
                  <c:v>1.017908</c:v>
                </c:pt>
                <c:pt idx="4788">
                  <c:v>1.056848</c:v>
                </c:pt>
                <c:pt idx="4789">
                  <c:v>1.087591</c:v>
                </c:pt>
                <c:pt idx="4790">
                  <c:v>0.995363</c:v>
                </c:pt>
                <c:pt idx="4791">
                  <c:v>1.087591</c:v>
                </c:pt>
                <c:pt idx="4792">
                  <c:v>1.142927</c:v>
                </c:pt>
                <c:pt idx="4793">
                  <c:v>1.093739</c:v>
                </c:pt>
                <c:pt idx="4794">
                  <c:v>0.93592799999999998</c:v>
                </c:pt>
                <c:pt idx="4795">
                  <c:v>1.087591</c:v>
                </c:pt>
                <c:pt idx="4796">
                  <c:v>1.1593230000000001</c:v>
                </c:pt>
                <c:pt idx="4797">
                  <c:v>1.1203829999999999</c:v>
                </c:pt>
                <c:pt idx="4798">
                  <c:v>1.067096</c:v>
                </c:pt>
                <c:pt idx="4799">
                  <c:v>1.0834919999999999</c:v>
                </c:pt>
                <c:pt idx="4800">
                  <c:v>1.044551</c:v>
                </c:pt>
                <c:pt idx="4801">
                  <c:v>1.1224320000000001</c:v>
                </c:pt>
                <c:pt idx="4802">
                  <c:v>1.0855410000000001</c:v>
                </c:pt>
                <c:pt idx="4803">
                  <c:v>1.0588979999999999</c:v>
                </c:pt>
                <c:pt idx="4804">
                  <c:v>1.181867</c:v>
                </c:pt>
                <c:pt idx="4805">
                  <c:v>1.0404519999999999</c:v>
                </c:pt>
                <c:pt idx="4806">
                  <c:v>1.075294</c:v>
                </c:pt>
                <c:pt idx="4807">
                  <c:v>1.0834919999999999</c:v>
                </c:pt>
                <c:pt idx="4808">
                  <c:v>1.0773429999999999</c:v>
                </c:pt>
                <c:pt idx="4809">
                  <c:v>0.92773000000000005</c:v>
                </c:pt>
                <c:pt idx="4810">
                  <c:v>1.1142339999999999</c:v>
                </c:pt>
                <c:pt idx="4811">
                  <c:v>1.075294</c:v>
                </c:pt>
                <c:pt idx="4812">
                  <c:v>1.1142339999999999</c:v>
                </c:pt>
                <c:pt idx="4813">
                  <c:v>0.98511599999999999</c:v>
                </c:pt>
                <c:pt idx="4814">
                  <c:v>1.056848</c:v>
                </c:pt>
                <c:pt idx="4815">
                  <c:v>1.1080859999999999</c:v>
                </c:pt>
                <c:pt idx="4816">
                  <c:v>1.0158579999999999</c:v>
                </c:pt>
                <c:pt idx="4817">
                  <c:v>1.1039870000000001</c:v>
                </c:pt>
                <c:pt idx="4818">
                  <c:v>1.0117590000000001</c:v>
                </c:pt>
                <c:pt idx="4819">
                  <c:v>1.030205</c:v>
                </c:pt>
                <c:pt idx="4820">
                  <c:v>1.054799</c:v>
                </c:pt>
                <c:pt idx="4821">
                  <c:v>0.90723500000000001</c:v>
                </c:pt>
                <c:pt idx="4822">
                  <c:v>1.00766</c:v>
                </c:pt>
                <c:pt idx="4823">
                  <c:v>1.042502</c:v>
                </c:pt>
                <c:pt idx="4824">
                  <c:v>1.005611</c:v>
                </c:pt>
                <c:pt idx="4825">
                  <c:v>1.044551</c:v>
                </c:pt>
                <c:pt idx="4826">
                  <c:v>1.079393</c:v>
                </c:pt>
                <c:pt idx="4827">
                  <c:v>1.0363530000000001</c:v>
                </c:pt>
                <c:pt idx="4828">
                  <c:v>1.106036</c:v>
                </c:pt>
                <c:pt idx="4829">
                  <c:v>1.0957889999999999</c:v>
                </c:pt>
                <c:pt idx="4830">
                  <c:v>1.079393</c:v>
                </c:pt>
                <c:pt idx="4831">
                  <c:v>1.067096</c:v>
                </c:pt>
                <c:pt idx="4832">
                  <c:v>1.09169</c:v>
                </c:pt>
                <c:pt idx="4833">
                  <c:v>0.99946199999999996</c:v>
                </c:pt>
                <c:pt idx="4834">
                  <c:v>1.093739</c:v>
                </c:pt>
                <c:pt idx="4835">
                  <c:v>1.0097100000000001</c:v>
                </c:pt>
                <c:pt idx="4836">
                  <c:v>0.98306700000000002</c:v>
                </c:pt>
                <c:pt idx="4837">
                  <c:v>1.1408780000000001</c:v>
                </c:pt>
                <c:pt idx="4838">
                  <c:v>1.124482</c:v>
                </c:pt>
                <c:pt idx="4839">
                  <c:v>1.0527489999999999</c:v>
                </c:pt>
                <c:pt idx="4840">
                  <c:v>1.026106</c:v>
                </c:pt>
                <c:pt idx="4841">
                  <c:v>1.054799</c:v>
                </c:pt>
                <c:pt idx="4842">
                  <c:v>1.1203829999999999</c:v>
                </c:pt>
                <c:pt idx="4843">
                  <c:v>1.0281549999999999</c:v>
                </c:pt>
                <c:pt idx="4844">
                  <c:v>1.0507</c:v>
                </c:pt>
                <c:pt idx="4845">
                  <c:v>1.1019369999999999</c:v>
                </c:pt>
                <c:pt idx="4846">
                  <c:v>1.030205</c:v>
                </c:pt>
                <c:pt idx="4847">
                  <c:v>1.0363530000000001</c:v>
                </c:pt>
                <c:pt idx="4848">
                  <c:v>1.0240560000000001</c:v>
                </c:pt>
                <c:pt idx="4849">
                  <c:v>1.1039870000000001</c:v>
                </c:pt>
                <c:pt idx="4850">
                  <c:v>1.0732440000000001</c:v>
                </c:pt>
                <c:pt idx="4851">
                  <c:v>1.09169</c:v>
                </c:pt>
                <c:pt idx="4852">
                  <c:v>1.0732440000000001</c:v>
                </c:pt>
                <c:pt idx="4853">
                  <c:v>1.151125</c:v>
                </c:pt>
                <c:pt idx="4854">
                  <c:v>1.1285810000000001</c:v>
                </c:pt>
                <c:pt idx="4855">
                  <c:v>1.0609470000000001</c:v>
                </c:pt>
                <c:pt idx="4856">
                  <c:v>0.99126499999999995</c:v>
                </c:pt>
                <c:pt idx="4857">
                  <c:v>1.0507</c:v>
                </c:pt>
                <c:pt idx="4858">
                  <c:v>1.1265309999999999</c:v>
                </c:pt>
                <c:pt idx="4859">
                  <c:v>1.124482</c:v>
                </c:pt>
                <c:pt idx="4860">
                  <c:v>0.97281899999999999</c:v>
                </c:pt>
                <c:pt idx="4861">
                  <c:v>1.136779</c:v>
                </c:pt>
                <c:pt idx="4862">
                  <c:v>1.142927</c:v>
                </c:pt>
                <c:pt idx="4863">
                  <c:v>0.90108699999999997</c:v>
                </c:pt>
                <c:pt idx="4864">
                  <c:v>1.019957</c:v>
                </c:pt>
                <c:pt idx="4865">
                  <c:v>1.0650459999999999</c:v>
                </c:pt>
                <c:pt idx="4866">
                  <c:v>1.062997</c:v>
                </c:pt>
                <c:pt idx="4867">
                  <c:v>1.118333</c:v>
                </c:pt>
                <c:pt idx="4868">
                  <c:v>1.075294</c:v>
                </c:pt>
                <c:pt idx="4869">
                  <c:v>1.054799</c:v>
                </c:pt>
                <c:pt idx="4870">
                  <c:v>1.0711949999999999</c:v>
                </c:pt>
                <c:pt idx="4871">
                  <c:v>1.0240560000000001</c:v>
                </c:pt>
                <c:pt idx="4872">
                  <c:v>0.96462099999999995</c:v>
                </c:pt>
                <c:pt idx="4873">
                  <c:v>1.1142339999999999</c:v>
                </c:pt>
                <c:pt idx="4874">
                  <c:v>1.042502</c:v>
                </c:pt>
                <c:pt idx="4875">
                  <c:v>0.99126499999999995</c:v>
                </c:pt>
                <c:pt idx="4876">
                  <c:v>1.0896399999999999</c:v>
                </c:pt>
                <c:pt idx="4877">
                  <c:v>1.1224320000000001</c:v>
                </c:pt>
                <c:pt idx="4878">
                  <c:v>1.017908</c:v>
                </c:pt>
                <c:pt idx="4879">
                  <c:v>1.1019369999999999</c:v>
                </c:pt>
                <c:pt idx="4880">
                  <c:v>0.97691799999999995</c:v>
                </c:pt>
                <c:pt idx="4881">
                  <c:v>1.106036</c:v>
                </c:pt>
                <c:pt idx="4882">
                  <c:v>0.92773000000000005</c:v>
                </c:pt>
                <c:pt idx="4883">
                  <c:v>1.118333</c:v>
                </c:pt>
                <c:pt idx="4884">
                  <c:v>1.062997</c:v>
                </c:pt>
                <c:pt idx="4885">
                  <c:v>1.0466009999999999</c:v>
                </c:pt>
                <c:pt idx="4886">
                  <c:v>1.1224320000000001</c:v>
                </c:pt>
                <c:pt idx="4887">
                  <c:v>1.0158579999999999</c:v>
                </c:pt>
                <c:pt idx="4888">
                  <c:v>1.0588979999999999</c:v>
                </c:pt>
                <c:pt idx="4889">
                  <c:v>1.0466009999999999</c:v>
                </c:pt>
                <c:pt idx="4890">
                  <c:v>0.99741299999999999</c:v>
                </c:pt>
                <c:pt idx="4891">
                  <c:v>1.118333</c:v>
                </c:pt>
                <c:pt idx="4892">
                  <c:v>0.92978000000000005</c:v>
                </c:pt>
                <c:pt idx="4893">
                  <c:v>0.94412600000000002</c:v>
                </c:pt>
                <c:pt idx="4894">
                  <c:v>1.00766</c:v>
                </c:pt>
                <c:pt idx="4895">
                  <c:v>1.155224</c:v>
                </c:pt>
                <c:pt idx="4896">
                  <c:v>1.087591</c:v>
                </c:pt>
                <c:pt idx="4897">
                  <c:v>0.995363</c:v>
                </c:pt>
                <c:pt idx="4898">
                  <c:v>1.0855410000000001</c:v>
                </c:pt>
                <c:pt idx="4899">
                  <c:v>1.0650459999999999</c:v>
                </c:pt>
                <c:pt idx="4900">
                  <c:v>1.0588979999999999</c:v>
                </c:pt>
                <c:pt idx="4901">
                  <c:v>1.0732440000000001</c:v>
                </c:pt>
                <c:pt idx="4902">
                  <c:v>1.1142339999999999</c:v>
                </c:pt>
                <c:pt idx="4903">
                  <c:v>1.0650459999999999</c:v>
                </c:pt>
                <c:pt idx="4904">
                  <c:v>1.0609470000000001</c:v>
                </c:pt>
                <c:pt idx="4905">
                  <c:v>1.0486500000000001</c:v>
                </c:pt>
                <c:pt idx="4906">
                  <c:v>1.0486500000000001</c:v>
                </c:pt>
                <c:pt idx="4907">
                  <c:v>1.019957</c:v>
                </c:pt>
                <c:pt idx="4908">
                  <c:v>1.026106</c:v>
                </c:pt>
                <c:pt idx="4909">
                  <c:v>1.069145</c:v>
                </c:pt>
                <c:pt idx="4910">
                  <c:v>0.96462099999999995</c:v>
                </c:pt>
                <c:pt idx="4911">
                  <c:v>1.0855410000000001</c:v>
                </c:pt>
                <c:pt idx="4912">
                  <c:v>1.1716200000000001</c:v>
                </c:pt>
                <c:pt idx="4913">
                  <c:v>1.0896399999999999</c:v>
                </c:pt>
                <c:pt idx="4914">
                  <c:v>1.1142339999999999</c:v>
                </c:pt>
                <c:pt idx="4915">
                  <c:v>1.1449769999999999</c:v>
                </c:pt>
                <c:pt idx="4916">
                  <c:v>1.151125</c:v>
                </c:pt>
                <c:pt idx="4917">
                  <c:v>1.075294</c:v>
                </c:pt>
                <c:pt idx="4918">
                  <c:v>1.1285810000000001</c:v>
                </c:pt>
                <c:pt idx="4919">
                  <c:v>0.96872000000000003</c:v>
                </c:pt>
                <c:pt idx="4920">
                  <c:v>1.001512</c:v>
                </c:pt>
                <c:pt idx="4921">
                  <c:v>1.0527489999999999</c:v>
                </c:pt>
                <c:pt idx="4922">
                  <c:v>1.075294</c:v>
                </c:pt>
                <c:pt idx="4923">
                  <c:v>1.038403</c:v>
                </c:pt>
                <c:pt idx="4924">
                  <c:v>1.054799</c:v>
                </c:pt>
                <c:pt idx="4925">
                  <c:v>1.1224320000000001</c:v>
                </c:pt>
                <c:pt idx="4926">
                  <c:v>1.017908</c:v>
                </c:pt>
                <c:pt idx="4927">
                  <c:v>1.0834919999999999</c:v>
                </c:pt>
                <c:pt idx="4928">
                  <c:v>1.0773429999999999</c:v>
                </c:pt>
                <c:pt idx="4929">
                  <c:v>1.1039870000000001</c:v>
                </c:pt>
                <c:pt idx="4930">
                  <c:v>1.1101350000000001</c:v>
                </c:pt>
                <c:pt idx="4931">
                  <c:v>1.1347290000000001</c:v>
                </c:pt>
                <c:pt idx="4932">
                  <c:v>0.94822499999999998</c:v>
                </c:pt>
                <c:pt idx="4933">
                  <c:v>1.013809</c:v>
                </c:pt>
                <c:pt idx="4934">
                  <c:v>1.013809</c:v>
                </c:pt>
                <c:pt idx="4935">
                  <c:v>1.0609470000000001</c:v>
                </c:pt>
                <c:pt idx="4936">
                  <c:v>1.1019369999999999</c:v>
                </c:pt>
                <c:pt idx="4937">
                  <c:v>1.0855410000000001</c:v>
                </c:pt>
                <c:pt idx="4938">
                  <c:v>1.0609470000000001</c:v>
                </c:pt>
                <c:pt idx="4939">
                  <c:v>1.017908</c:v>
                </c:pt>
                <c:pt idx="4940">
                  <c:v>1.087591</c:v>
                </c:pt>
                <c:pt idx="4941">
                  <c:v>1.118333</c:v>
                </c:pt>
                <c:pt idx="4942">
                  <c:v>1.179818</c:v>
                </c:pt>
                <c:pt idx="4943">
                  <c:v>1.0281549999999999</c:v>
                </c:pt>
                <c:pt idx="4944">
                  <c:v>0.97896799999999995</c:v>
                </c:pt>
                <c:pt idx="4945">
                  <c:v>1.0957889999999999</c:v>
                </c:pt>
                <c:pt idx="4946">
                  <c:v>1.0281549999999999</c:v>
                </c:pt>
                <c:pt idx="4947">
                  <c:v>1.032254</c:v>
                </c:pt>
                <c:pt idx="4948">
                  <c:v>1.0773429999999999</c:v>
                </c:pt>
                <c:pt idx="4949">
                  <c:v>1.093739</c:v>
                </c:pt>
                <c:pt idx="4950">
                  <c:v>1.069145</c:v>
                </c:pt>
                <c:pt idx="4951">
                  <c:v>1.1019369999999999</c:v>
                </c:pt>
                <c:pt idx="4952">
                  <c:v>1.069145</c:v>
                </c:pt>
                <c:pt idx="4953">
                  <c:v>1.0343039999999999</c:v>
                </c:pt>
                <c:pt idx="4954">
                  <c:v>1.1265309999999999</c:v>
                </c:pt>
                <c:pt idx="4955">
                  <c:v>1.0158579999999999</c:v>
                </c:pt>
                <c:pt idx="4956">
                  <c:v>1.0855410000000001</c:v>
                </c:pt>
                <c:pt idx="4957">
                  <c:v>1.0834919999999999</c:v>
                </c:pt>
                <c:pt idx="4958">
                  <c:v>1.0158579999999999</c:v>
                </c:pt>
                <c:pt idx="4959">
                  <c:v>1.075294</c:v>
                </c:pt>
                <c:pt idx="4960">
                  <c:v>1.087591</c:v>
                </c:pt>
                <c:pt idx="4961">
                  <c:v>0.97896799999999995</c:v>
                </c:pt>
                <c:pt idx="4962">
                  <c:v>1.0404519999999999</c:v>
                </c:pt>
                <c:pt idx="4963">
                  <c:v>1.0855410000000001</c:v>
                </c:pt>
                <c:pt idx="4964">
                  <c:v>1.1039870000000001</c:v>
                </c:pt>
                <c:pt idx="4965">
                  <c:v>0.96257199999999998</c:v>
                </c:pt>
                <c:pt idx="4966">
                  <c:v>1.042502</c:v>
                </c:pt>
                <c:pt idx="4967">
                  <c:v>1.044551</c:v>
                </c:pt>
                <c:pt idx="4968">
                  <c:v>1.157273</c:v>
                </c:pt>
                <c:pt idx="4969">
                  <c:v>1.0117590000000001</c:v>
                </c:pt>
                <c:pt idx="4970">
                  <c:v>1.0527489999999999</c:v>
                </c:pt>
                <c:pt idx="4971">
                  <c:v>1.019957</c:v>
                </c:pt>
                <c:pt idx="4972">
                  <c:v>1.151125</c:v>
                </c:pt>
                <c:pt idx="4973">
                  <c:v>1.112185</c:v>
                </c:pt>
                <c:pt idx="4974">
                  <c:v>1.0834919999999999</c:v>
                </c:pt>
                <c:pt idx="4975">
                  <c:v>1.019957</c:v>
                </c:pt>
                <c:pt idx="4976">
                  <c:v>1.0588979999999999</c:v>
                </c:pt>
                <c:pt idx="4977">
                  <c:v>0.97691799999999995</c:v>
                </c:pt>
                <c:pt idx="4978">
                  <c:v>0.96872000000000003</c:v>
                </c:pt>
                <c:pt idx="4979">
                  <c:v>0.995363</c:v>
                </c:pt>
                <c:pt idx="4980">
                  <c:v>1.0588979999999999</c:v>
                </c:pt>
                <c:pt idx="4981">
                  <c:v>1.0240560000000001</c:v>
                </c:pt>
                <c:pt idx="4982">
                  <c:v>1.0711949999999999</c:v>
                </c:pt>
                <c:pt idx="4983">
                  <c:v>0.92363099999999998</c:v>
                </c:pt>
                <c:pt idx="4984">
                  <c:v>1.1470260000000001</c:v>
                </c:pt>
                <c:pt idx="4985">
                  <c:v>1.075294</c:v>
                </c:pt>
                <c:pt idx="4986">
                  <c:v>1.054799</c:v>
                </c:pt>
                <c:pt idx="4987">
                  <c:v>0.99741299999999999</c:v>
                </c:pt>
                <c:pt idx="4988">
                  <c:v>1.0855410000000001</c:v>
                </c:pt>
                <c:pt idx="4989">
                  <c:v>1.042502</c:v>
                </c:pt>
                <c:pt idx="4990">
                  <c:v>1.0363530000000001</c:v>
                </c:pt>
                <c:pt idx="4991">
                  <c:v>1.0220070000000001</c:v>
                </c:pt>
                <c:pt idx="4992">
                  <c:v>1.0158579999999999</c:v>
                </c:pt>
                <c:pt idx="4993">
                  <c:v>1.0466009999999999</c:v>
                </c:pt>
                <c:pt idx="4994">
                  <c:v>1.0486500000000001</c:v>
                </c:pt>
                <c:pt idx="4995">
                  <c:v>1.081442</c:v>
                </c:pt>
                <c:pt idx="4996">
                  <c:v>1.1716200000000001</c:v>
                </c:pt>
                <c:pt idx="4997">
                  <c:v>1.019957</c:v>
                </c:pt>
                <c:pt idx="4998">
                  <c:v>1.1039870000000001</c:v>
                </c:pt>
                <c:pt idx="4999">
                  <c:v>0.95437399999999994</c:v>
                </c:pt>
                <c:pt idx="5000">
                  <c:v>1.069145</c:v>
                </c:pt>
                <c:pt idx="5001">
                  <c:v>1.0773429999999999</c:v>
                </c:pt>
                <c:pt idx="5002">
                  <c:v>1.081442</c:v>
                </c:pt>
                <c:pt idx="5003">
                  <c:v>1.0834919999999999</c:v>
                </c:pt>
                <c:pt idx="5004">
                  <c:v>1.099888</c:v>
                </c:pt>
                <c:pt idx="5005">
                  <c:v>1.1101350000000001</c:v>
                </c:pt>
                <c:pt idx="5006">
                  <c:v>1.075294</c:v>
                </c:pt>
                <c:pt idx="5007">
                  <c:v>1.0957889999999999</c:v>
                </c:pt>
                <c:pt idx="5008">
                  <c:v>1.030205</c:v>
                </c:pt>
                <c:pt idx="5009">
                  <c:v>1.1203829999999999</c:v>
                </c:pt>
                <c:pt idx="5010">
                  <c:v>1.142927</c:v>
                </c:pt>
                <c:pt idx="5011">
                  <c:v>1.0466009999999999</c:v>
                </c:pt>
                <c:pt idx="5012">
                  <c:v>1.030205</c:v>
                </c:pt>
                <c:pt idx="5013">
                  <c:v>1.042502</c:v>
                </c:pt>
                <c:pt idx="5014">
                  <c:v>1.1613720000000001</c:v>
                </c:pt>
                <c:pt idx="5015">
                  <c:v>1.1039870000000001</c:v>
                </c:pt>
                <c:pt idx="5016">
                  <c:v>1.032254</c:v>
                </c:pt>
                <c:pt idx="5017">
                  <c:v>1.0834919999999999</c:v>
                </c:pt>
                <c:pt idx="5018">
                  <c:v>1.1900649999999999</c:v>
                </c:pt>
                <c:pt idx="5019">
                  <c:v>1.032254</c:v>
                </c:pt>
                <c:pt idx="5020">
                  <c:v>1.155224</c:v>
                </c:pt>
                <c:pt idx="5021">
                  <c:v>1.1101350000000001</c:v>
                </c:pt>
                <c:pt idx="5022">
                  <c:v>1.142927</c:v>
                </c:pt>
                <c:pt idx="5023">
                  <c:v>1.0281549999999999</c:v>
                </c:pt>
                <c:pt idx="5024">
                  <c:v>1.0117590000000001</c:v>
                </c:pt>
                <c:pt idx="5025">
                  <c:v>1.1203829999999999</c:v>
                </c:pt>
                <c:pt idx="5026">
                  <c:v>1.032254</c:v>
                </c:pt>
                <c:pt idx="5027">
                  <c:v>1.0240560000000001</c:v>
                </c:pt>
                <c:pt idx="5028">
                  <c:v>1.118333</c:v>
                </c:pt>
                <c:pt idx="5029">
                  <c:v>1.013809</c:v>
                </c:pt>
                <c:pt idx="5030">
                  <c:v>1.032254</c:v>
                </c:pt>
                <c:pt idx="5031">
                  <c:v>1.0834919999999999</c:v>
                </c:pt>
                <c:pt idx="5032">
                  <c:v>0.96257199999999998</c:v>
                </c:pt>
                <c:pt idx="5033">
                  <c:v>1.1080859999999999</c:v>
                </c:pt>
                <c:pt idx="5034">
                  <c:v>1.0650459999999999</c:v>
                </c:pt>
                <c:pt idx="5035">
                  <c:v>1.1408780000000001</c:v>
                </c:pt>
                <c:pt idx="5036">
                  <c:v>1.0855410000000001</c:v>
                </c:pt>
                <c:pt idx="5037">
                  <c:v>1.0220070000000001</c:v>
                </c:pt>
                <c:pt idx="5038">
                  <c:v>1.044551</c:v>
                </c:pt>
                <c:pt idx="5039">
                  <c:v>1.062997</c:v>
                </c:pt>
                <c:pt idx="5040">
                  <c:v>1.0097100000000001</c:v>
                </c:pt>
                <c:pt idx="5041">
                  <c:v>1.019957</c:v>
                </c:pt>
                <c:pt idx="5042">
                  <c:v>1.079393</c:v>
                </c:pt>
                <c:pt idx="5043">
                  <c:v>1.044551</c:v>
                </c:pt>
                <c:pt idx="5044">
                  <c:v>1.062997</c:v>
                </c:pt>
                <c:pt idx="5045">
                  <c:v>1.0711949999999999</c:v>
                </c:pt>
                <c:pt idx="5046">
                  <c:v>1.0158579999999999</c:v>
                </c:pt>
                <c:pt idx="5047">
                  <c:v>1.1142339999999999</c:v>
                </c:pt>
                <c:pt idx="5048">
                  <c:v>1.019957</c:v>
                </c:pt>
                <c:pt idx="5049">
                  <c:v>1.1285810000000001</c:v>
                </c:pt>
                <c:pt idx="5050">
                  <c:v>1.0957889999999999</c:v>
                </c:pt>
                <c:pt idx="5051">
                  <c:v>1.118333</c:v>
                </c:pt>
                <c:pt idx="5052">
                  <c:v>1.167521</c:v>
                </c:pt>
                <c:pt idx="5053">
                  <c:v>1.2884409999999999</c:v>
                </c:pt>
                <c:pt idx="5054">
                  <c:v>1.0834919999999999</c:v>
                </c:pt>
                <c:pt idx="5055">
                  <c:v>1.149076</c:v>
                </c:pt>
                <c:pt idx="5056">
                  <c:v>1.1531750000000001</c:v>
                </c:pt>
                <c:pt idx="5057">
                  <c:v>1.0507</c:v>
                </c:pt>
                <c:pt idx="5058">
                  <c:v>1.062997</c:v>
                </c:pt>
                <c:pt idx="5059">
                  <c:v>1.0507</c:v>
                </c:pt>
                <c:pt idx="5060">
                  <c:v>1.0240560000000001</c:v>
                </c:pt>
                <c:pt idx="5061">
                  <c:v>1.0404519999999999</c:v>
                </c:pt>
                <c:pt idx="5062">
                  <c:v>0.97896799999999995</c:v>
                </c:pt>
                <c:pt idx="5063">
                  <c:v>1.0711949999999999</c:v>
                </c:pt>
                <c:pt idx="5064">
                  <c:v>1.0486500000000001</c:v>
                </c:pt>
                <c:pt idx="5065">
                  <c:v>1.149076</c:v>
                </c:pt>
                <c:pt idx="5066">
                  <c:v>1.062997</c:v>
                </c:pt>
                <c:pt idx="5067">
                  <c:v>1.0711949999999999</c:v>
                </c:pt>
                <c:pt idx="5068">
                  <c:v>1.0220070000000001</c:v>
                </c:pt>
                <c:pt idx="5069">
                  <c:v>0.99741299999999999</c:v>
                </c:pt>
                <c:pt idx="5070">
                  <c:v>1.067096</c:v>
                </c:pt>
                <c:pt idx="5071">
                  <c:v>1.0117590000000001</c:v>
                </c:pt>
                <c:pt idx="5072">
                  <c:v>1.0609470000000001</c:v>
                </c:pt>
                <c:pt idx="5073">
                  <c:v>1.149076</c:v>
                </c:pt>
                <c:pt idx="5074">
                  <c:v>0.98921499999999996</c:v>
                </c:pt>
                <c:pt idx="5075">
                  <c:v>1.062997</c:v>
                </c:pt>
                <c:pt idx="5076">
                  <c:v>1.118333</c:v>
                </c:pt>
                <c:pt idx="5077">
                  <c:v>1.0711949999999999</c:v>
                </c:pt>
                <c:pt idx="5078">
                  <c:v>0.99126499999999995</c:v>
                </c:pt>
                <c:pt idx="5079">
                  <c:v>1.044551</c:v>
                </c:pt>
                <c:pt idx="5080">
                  <c:v>1.054799</c:v>
                </c:pt>
                <c:pt idx="5081">
                  <c:v>1.005611</c:v>
                </c:pt>
                <c:pt idx="5082">
                  <c:v>1.0363530000000001</c:v>
                </c:pt>
                <c:pt idx="5083">
                  <c:v>0.99126499999999995</c:v>
                </c:pt>
                <c:pt idx="5084">
                  <c:v>1.0896399999999999</c:v>
                </c:pt>
                <c:pt idx="5085">
                  <c:v>1.1224320000000001</c:v>
                </c:pt>
                <c:pt idx="5086">
                  <c:v>0.98101700000000003</c:v>
                </c:pt>
                <c:pt idx="5087">
                  <c:v>1.1039870000000001</c:v>
                </c:pt>
                <c:pt idx="5088">
                  <c:v>1.0220070000000001</c:v>
                </c:pt>
                <c:pt idx="5089">
                  <c:v>1.0732440000000001</c:v>
                </c:pt>
                <c:pt idx="5090">
                  <c:v>1.013809</c:v>
                </c:pt>
                <c:pt idx="5091">
                  <c:v>1.0117590000000001</c:v>
                </c:pt>
                <c:pt idx="5092">
                  <c:v>0.995363</c:v>
                </c:pt>
                <c:pt idx="5093">
                  <c:v>1.0773429999999999</c:v>
                </c:pt>
                <c:pt idx="5094">
                  <c:v>1.1839170000000001</c:v>
                </c:pt>
                <c:pt idx="5095">
                  <c:v>1.0855410000000001</c:v>
                </c:pt>
                <c:pt idx="5096">
                  <c:v>1.0035609999999999</c:v>
                </c:pt>
                <c:pt idx="5097">
                  <c:v>1.118333</c:v>
                </c:pt>
                <c:pt idx="5098">
                  <c:v>1.0588979999999999</c:v>
                </c:pt>
                <c:pt idx="5099">
                  <c:v>1.1265309999999999</c:v>
                </c:pt>
                <c:pt idx="5100">
                  <c:v>1.038403</c:v>
                </c:pt>
                <c:pt idx="5101">
                  <c:v>1.0609470000000001</c:v>
                </c:pt>
                <c:pt idx="5102">
                  <c:v>0.99331400000000003</c:v>
                </c:pt>
                <c:pt idx="5103">
                  <c:v>0.99946199999999996</c:v>
                </c:pt>
                <c:pt idx="5104">
                  <c:v>1.0650459999999999</c:v>
                </c:pt>
                <c:pt idx="5105">
                  <c:v>1.0363530000000001</c:v>
                </c:pt>
                <c:pt idx="5106">
                  <c:v>1.0527489999999999</c:v>
                </c:pt>
                <c:pt idx="5107">
                  <c:v>1.1039870000000001</c:v>
                </c:pt>
                <c:pt idx="5108">
                  <c:v>1.0732440000000001</c:v>
                </c:pt>
                <c:pt idx="5109">
                  <c:v>1.00766</c:v>
                </c:pt>
                <c:pt idx="5110">
                  <c:v>0.99331400000000003</c:v>
                </c:pt>
                <c:pt idx="5111">
                  <c:v>1.1142339999999999</c:v>
                </c:pt>
                <c:pt idx="5112">
                  <c:v>1.0240560000000001</c:v>
                </c:pt>
                <c:pt idx="5113">
                  <c:v>0.99331400000000003</c:v>
                </c:pt>
                <c:pt idx="5114">
                  <c:v>1.0507</c:v>
                </c:pt>
                <c:pt idx="5115">
                  <c:v>1.0896399999999999</c:v>
                </c:pt>
                <c:pt idx="5116">
                  <c:v>1.1265309999999999</c:v>
                </c:pt>
                <c:pt idx="5117">
                  <c:v>1.069145</c:v>
                </c:pt>
                <c:pt idx="5118">
                  <c:v>1.0957889999999999</c:v>
                </c:pt>
                <c:pt idx="5119">
                  <c:v>1.0896399999999999</c:v>
                </c:pt>
                <c:pt idx="5120">
                  <c:v>1.062997</c:v>
                </c:pt>
                <c:pt idx="5121">
                  <c:v>1.112185</c:v>
                </c:pt>
                <c:pt idx="5122">
                  <c:v>1.0588979999999999</c:v>
                </c:pt>
                <c:pt idx="5123">
                  <c:v>1.081442</c:v>
                </c:pt>
                <c:pt idx="5124">
                  <c:v>1.1716200000000001</c:v>
                </c:pt>
                <c:pt idx="5125">
                  <c:v>1.2105600000000001</c:v>
                </c:pt>
                <c:pt idx="5126">
                  <c:v>1.0609470000000001</c:v>
                </c:pt>
                <c:pt idx="5127">
                  <c:v>1.1613720000000001</c:v>
                </c:pt>
                <c:pt idx="5128">
                  <c:v>1.0343039999999999</c:v>
                </c:pt>
                <c:pt idx="5129">
                  <c:v>1.0588979999999999</c:v>
                </c:pt>
                <c:pt idx="5130">
                  <c:v>0.98921499999999996</c:v>
                </c:pt>
                <c:pt idx="5131">
                  <c:v>1.044551</c:v>
                </c:pt>
                <c:pt idx="5132">
                  <c:v>1.0507</c:v>
                </c:pt>
              </c:numCache>
            </c:numRef>
          </c:yVal>
          <c:smooth val="0"/>
        </c:ser>
        <c:ser>
          <c:idx val="2"/>
          <c:order val="2"/>
          <c:tx>
            <c:v>P3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Sheet1!$EB$2:$EB$5134</c:f>
              <c:numCache>
                <c:formatCode>h:mm:ss</c:formatCode>
                <c:ptCount val="5133"/>
                <c:pt idx="0">
                  <c:v>0.49047453703703708</c:v>
                </c:pt>
                <c:pt idx="1">
                  <c:v>0.49061342592592588</c:v>
                </c:pt>
                <c:pt idx="2">
                  <c:v>0.49062500000000003</c:v>
                </c:pt>
                <c:pt idx="3">
                  <c:v>0.49063657407407407</c:v>
                </c:pt>
                <c:pt idx="4">
                  <c:v>0.49064814814814817</c:v>
                </c:pt>
                <c:pt idx="5">
                  <c:v>0.49065972222222221</c:v>
                </c:pt>
                <c:pt idx="6">
                  <c:v>0.4906712962962963</c:v>
                </c:pt>
                <c:pt idx="7">
                  <c:v>0.49068287037037034</c:v>
                </c:pt>
                <c:pt idx="8">
                  <c:v>0.49069444444444449</c:v>
                </c:pt>
                <c:pt idx="9">
                  <c:v>0.49070601851851853</c:v>
                </c:pt>
                <c:pt idx="10">
                  <c:v>0.49071759259259262</c:v>
                </c:pt>
                <c:pt idx="11">
                  <c:v>0.49072916666666666</c:v>
                </c:pt>
                <c:pt idx="12">
                  <c:v>0.49074074074074076</c:v>
                </c:pt>
                <c:pt idx="13">
                  <c:v>0.49075231481481479</c:v>
                </c:pt>
                <c:pt idx="14">
                  <c:v>0.49076388888888894</c:v>
                </c:pt>
                <c:pt idx="15">
                  <c:v>0.49077546296296298</c:v>
                </c:pt>
                <c:pt idx="16">
                  <c:v>0.49078703703703702</c:v>
                </c:pt>
                <c:pt idx="17">
                  <c:v>0.49079861111111112</c:v>
                </c:pt>
                <c:pt idx="18">
                  <c:v>0.49081018518518515</c:v>
                </c:pt>
                <c:pt idx="19">
                  <c:v>0.49082175925925925</c:v>
                </c:pt>
                <c:pt idx="20">
                  <c:v>0.49083333333333329</c:v>
                </c:pt>
                <c:pt idx="21">
                  <c:v>0.49084490740740744</c:v>
                </c:pt>
                <c:pt idx="22">
                  <c:v>0.49085648148148148</c:v>
                </c:pt>
                <c:pt idx="23">
                  <c:v>0.49086805555555557</c:v>
                </c:pt>
                <c:pt idx="24">
                  <c:v>0.49087962962962961</c:v>
                </c:pt>
                <c:pt idx="25">
                  <c:v>0.4908912037037037</c:v>
                </c:pt>
                <c:pt idx="26">
                  <c:v>0.49090277777777774</c:v>
                </c:pt>
                <c:pt idx="27">
                  <c:v>0.49091435185185189</c:v>
                </c:pt>
                <c:pt idx="28">
                  <c:v>0.49092592592592593</c:v>
                </c:pt>
                <c:pt idx="29">
                  <c:v>0.49093750000000003</c:v>
                </c:pt>
                <c:pt idx="30">
                  <c:v>0.49094907407407407</c:v>
                </c:pt>
                <c:pt idx="31">
                  <c:v>0.49096064814814816</c:v>
                </c:pt>
                <c:pt idx="32">
                  <c:v>0.4909722222222222</c:v>
                </c:pt>
                <c:pt idx="33">
                  <c:v>0.49098379629629635</c:v>
                </c:pt>
                <c:pt idx="34">
                  <c:v>0.49099537037037039</c:v>
                </c:pt>
                <c:pt idx="35">
                  <c:v>0.49100694444444443</c:v>
                </c:pt>
                <c:pt idx="36">
                  <c:v>0.49101851851851852</c:v>
                </c:pt>
                <c:pt idx="37">
                  <c:v>0.49103009259259256</c:v>
                </c:pt>
                <c:pt idx="38">
                  <c:v>0.49104166666666665</c:v>
                </c:pt>
                <c:pt idx="39">
                  <c:v>0.49105324074074069</c:v>
                </c:pt>
                <c:pt idx="40">
                  <c:v>0.49106481481481484</c:v>
                </c:pt>
                <c:pt idx="41">
                  <c:v>0.49107638888888888</c:v>
                </c:pt>
                <c:pt idx="42">
                  <c:v>0.49108796296296298</c:v>
                </c:pt>
                <c:pt idx="43">
                  <c:v>0.49109953703703701</c:v>
                </c:pt>
                <c:pt idx="44">
                  <c:v>0.49111111111111111</c:v>
                </c:pt>
                <c:pt idx="45">
                  <c:v>0.49112268518518515</c:v>
                </c:pt>
                <c:pt idx="46">
                  <c:v>0.4911342592592593</c:v>
                </c:pt>
                <c:pt idx="47">
                  <c:v>0.49114583333333334</c:v>
                </c:pt>
                <c:pt idx="48">
                  <c:v>0.49115740740740743</c:v>
                </c:pt>
                <c:pt idx="49">
                  <c:v>0.49116898148148147</c:v>
                </c:pt>
                <c:pt idx="50">
                  <c:v>0.49118055555555556</c:v>
                </c:pt>
                <c:pt idx="51">
                  <c:v>0.4911921296296296</c:v>
                </c:pt>
                <c:pt idx="52">
                  <c:v>0.49120370370370375</c:v>
                </c:pt>
                <c:pt idx="53">
                  <c:v>0.49121527777777779</c:v>
                </c:pt>
                <c:pt idx="54">
                  <c:v>0.49122685185185189</c:v>
                </c:pt>
                <c:pt idx="55">
                  <c:v>0.49123842592592593</c:v>
                </c:pt>
                <c:pt idx="56">
                  <c:v>0.49124999999999996</c:v>
                </c:pt>
                <c:pt idx="57">
                  <c:v>0.49126157407407406</c:v>
                </c:pt>
                <c:pt idx="58">
                  <c:v>0.4912731481481481</c:v>
                </c:pt>
                <c:pt idx="59">
                  <c:v>0.49128472222222225</c:v>
                </c:pt>
                <c:pt idx="60">
                  <c:v>0.49129629629629629</c:v>
                </c:pt>
                <c:pt idx="61">
                  <c:v>0.49130787037037038</c:v>
                </c:pt>
                <c:pt idx="62">
                  <c:v>0.49131944444444442</c:v>
                </c:pt>
                <c:pt idx="63">
                  <c:v>0.49133101851851851</c:v>
                </c:pt>
                <c:pt idx="64">
                  <c:v>0.49134259259259255</c:v>
                </c:pt>
                <c:pt idx="65">
                  <c:v>0.4913541666666667</c:v>
                </c:pt>
                <c:pt idx="66">
                  <c:v>0.49136574074074074</c:v>
                </c:pt>
                <c:pt idx="67">
                  <c:v>0.49137731481481484</c:v>
                </c:pt>
                <c:pt idx="68">
                  <c:v>0.49138888888888888</c:v>
                </c:pt>
                <c:pt idx="69">
                  <c:v>0.49140046296296297</c:v>
                </c:pt>
                <c:pt idx="70">
                  <c:v>0.49141203703703701</c:v>
                </c:pt>
                <c:pt idx="71">
                  <c:v>0.49142361111111116</c:v>
                </c:pt>
                <c:pt idx="72">
                  <c:v>0.4914351851851852</c:v>
                </c:pt>
                <c:pt idx="73">
                  <c:v>0.49144675925925929</c:v>
                </c:pt>
                <c:pt idx="74">
                  <c:v>0.49145833333333333</c:v>
                </c:pt>
                <c:pt idx="75">
                  <c:v>0.49146990740740742</c:v>
                </c:pt>
                <c:pt idx="76">
                  <c:v>0.49148148148148146</c:v>
                </c:pt>
                <c:pt idx="77">
                  <c:v>0.4914930555555555</c:v>
                </c:pt>
                <c:pt idx="78">
                  <c:v>0.49150462962962965</c:v>
                </c:pt>
                <c:pt idx="79">
                  <c:v>0.49151620370370369</c:v>
                </c:pt>
                <c:pt idx="80">
                  <c:v>0.49152777777777779</c:v>
                </c:pt>
                <c:pt idx="81">
                  <c:v>0.49153935185185182</c:v>
                </c:pt>
                <c:pt idx="82">
                  <c:v>0.49155092592592592</c:v>
                </c:pt>
                <c:pt idx="83">
                  <c:v>0.49156249999999996</c:v>
                </c:pt>
                <c:pt idx="84">
                  <c:v>0.49157407407407411</c:v>
                </c:pt>
                <c:pt idx="85">
                  <c:v>0.49158564814814815</c:v>
                </c:pt>
                <c:pt idx="86">
                  <c:v>0.49159722222222224</c:v>
                </c:pt>
                <c:pt idx="87">
                  <c:v>0.49160879629629628</c:v>
                </c:pt>
                <c:pt idx="88">
                  <c:v>0.49162037037037037</c:v>
                </c:pt>
                <c:pt idx="89">
                  <c:v>0.49163194444444441</c:v>
                </c:pt>
                <c:pt idx="90">
                  <c:v>0.49164351851851856</c:v>
                </c:pt>
                <c:pt idx="91">
                  <c:v>0.4916550925925926</c:v>
                </c:pt>
                <c:pt idx="92">
                  <c:v>0.4916666666666667</c:v>
                </c:pt>
                <c:pt idx="93">
                  <c:v>0.49167824074074074</c:v>
                </c:pt>
                <c:pt idx="94">
                  <c:v>0.49168981481481483</c:v>
                </c:pt>
                <c:pt idx="95">
                  <c:v>0.49170138888888887</c:v>
                </c:pt>
                <c:pt idx="96">
                  <c:v>0.49171296296296302</c:v>
                </c:pt>
                <c:pt idx="97">
                  <c:v>0.49172453703703706</c:v>
                </c:pt>
                <c:pt idx="98">
                  <c:v>0.4917361111111111</c:v>
                </c:pt>
                <c:pt idx="99">
                  <c:v>0.49174768518518519</c:v>
                </c:pt>
                <c:pt idx="100">
                  <c:v>0.49175925925925923</c:v>
                </c:pt>
                <c:pt idx="101">
                  <c:v>0.49177083333333332</c:v>
                </c:pt>
                <c:pt idx="102">
                  <c:v>0.49178240740740736</c:v>
                </c:pt>
                <c:pt idx="103">
                  <c:v>0.49179398148148151</c:v>
                </c:pt>
                <c:pt idx="104">
                  <c:v>0.49180555555555555</c:v>
                </c:pt>
                <c:pt idx="105">
                  <c:v>0.49181712962962965</c:v>
                </c:pt>
                <c:pt idx="106">
                  <c:v>0.49182870370370368</c:v>
                </c:pt>
                <c:pt idx="107">
                  <c:v>0.49184027777777778</c:v>
                </c:pt>
                <c:pt idx="108">
                  <c:v>0.49185185185185182</c:v>
                </c:pt>
                <c:pt idx="109">
                  <c:v>0.49186342592592597</c:v>
                </c:pt>
                <c:pt idx="110">
                  <c:v>0.49187500000000001</c:v>
                </c:pt>
                <c:pt idx="111">
                  <c:v>0.4918865740740741</c:v>
                </c:pt>
                <c:pt idx="112">
                  <c:v>0.49189814814814814</c:v>
                </c:pt>
                <c:pt idx="113">
                  <c:v>0.49190972222222223</c:v>
                </c:pt>
                <c:pt idx="114">
                  <c:v>0.49192129629629627</c:v>
                </c:pt>
                <c:pt idx="115">
                  <c:v>0.49193287037037042</c:v>
                </c:pt>
                <c:pt idx="116">
                  <c:v>0.49194444444444446</c:v>
                </c:pt>
                <c:pt idx="117">
                  <c:v>0.4919560185185185</c:v>
                </c:pt>
                <c:pt idx="118">
                  <c:v>0.4919675925925926</c:v>
                </c:pt>
                <c:pt idx="119">
                  <c:v>0.49197916666666663</c:v>
                </c:pt>
                <c:pt idx="120">
                  <c:v>0.49199074074074073</c:v>
                </c:pt>
                <c:pt idx="121">
                  <c:v>0.49200231481481477</c:v>
                </c:pt>
                <c:pt idx="122">
                  <c:v>0.49201388888888892</c:v>
                </c:pt>
                <c:pt idx="123">
                  <c:v>0.49202546296296296</c:v>
                </c:pt>
                <c:pt idx="124">
                  <c:v>0.49203703703703705</c:v>
                </c:pt>
                <c:pt idx="125">
                  <c:v>0.49204861111111109</c:v>
                </c:pt>
                <c:pt idx="126">
                  <c:v>0.49206018518518518</c:v>
                </c:pt>
                <c:pt idx="127">
                  <c:v>0.49207175925925922</c:v>
                </c:pt>
                <c:pt idx="128">
                  <c:v>0.49208333333333337</c:v>
                </c:pt>
                <c:pt idx="129">
                  <c:v>0.49209490740740741</c:v>
                </c:pt>
                <c:pt idx="130">
                  <c:v>0.49210648148148151</c:v>
                </c:pt>
                <c:pt idx="131">
                  <c:v>0.49211805555555554</c:v>
                </c:pt>
                <c:pt idx="132">
                  <c:v>0.49212962962962964</c:v>
                </c:pt>
                <c:pt idx="133">
                  <c:v>0.49214120370370368</c:v>
                </c:pt>
                <c:pt idx="134">
                  <c:v>0.49215277777777783</c:v>
                </c:pt>
                <c:pt idx="135">
                  <c:v>0.49216435185185187</c:v>
                </c:pt>
                <c:pt idx="136">
                  <c:v>0.49217592592592596</c:v>
                </c:pt>
                <c:pt idx="137">
                  <c:v>0.4921875</c:v>
                </c:pt>
                <c:pt idx="138">
                  <c:v>0.49219907407407404</c:v>
                </c:pt>
                <c:pt idx="139">
                  <c:v>0.49221064814814813</c:v>
                </c:pt>
                <c:pt idx="140">
                  <c:v>0.49222222222222217</c:v>
                </c:pt>
                <c:pt idx="141">
                  <c:v>0.49223379629629632</c:v>
                </c:pt>
                <c:pt idx="142">
                  <c:v>0.49224537037037036</c:v>
                </c:pt>
                <c:pt idx="143">
                  <c:v>0.49225694444444446</c:v>
                </c:pt>
                <c:pt idx="144">
                  <c:v>0.49226851851851849</c:v>
                </c:pt>
                <c:pt idx="145">
                  <c:v>0.49228009259259259</c:v>
                </c:pt>
                <c:pt idx="146">
                  <c:v>0.49229166666666663</c:v>
                </c:pt>
                <c:pt idx="147">
                  <c:v>0.49230324074074078</c:v>
                </c:pt>
                <c:pt idx="148">
                  <c:v>0.49231481481481482</c:v>
                </c:pt>
                <c:pt idx="149">
                  <c:v>0.49232638888888891</c:v>
                </c:pt>
                <c:pt idx="150">
                  <c:v>0.49233796296296295</c:v>
                </c:pt>
                <c:pt idx="151">
                  <c:v>0.49234953703703704</c:v>
                </c:pt>
                <c:pt idx="152">
                  <c:v>0.49236111111111108</c:v>
                </c:pt>
                <c:pt idx="153">
                  <c:v>0.49237268518518523</c:v>
                </c:pt>
                <c:pt idx="154">
                  <c:v>0.49238425925925927</c:v>
                </c:pt>
                <c:pt idx="155">
                  <c:v>0.49239583333333337</c:v>
                </c:pt>
                <c:pt idx="156">
                  <c:v>0.4924074074074074</c:v>
                </c:pt>
                <c:pt idx="157">
                  <c:v>0.4924189814814815</c:v>
                </c:pt>
                <c:pt idx="158">
                  <c:v>0.49243055555555554</c:v>
                </c:pt>
                <c:pt idx="159">
                  <c:v>0.49244212962962958</c:v>
                </c:pt>
                <c:pt idx="160">
                  <c:v>0.49245370370370373</c:v>
                </c:pt>
                <c:pt idx="161">
                  <c:v>0.49246527777777777</c:v>
                </c:pt>
                <c:pt idx="162">
                  <c:v>0.49247685185185186</c:v>
                </c:pt>
                <c:pt idx="163">
                  <c:v>0.4924884259259259</c:v>
                </c:pt>
                <c:pt idx="164">
                  <c:v>0.49249999999999999</c:v>
                </c:pt>
                <c:pt idx="165">
                  <c:v>0.49251157407407403</c:v>
                </c:pt>
                <c:pt idx="166">
                  <c:v>0.49252314814814818</c:v>
                </c:pt>
                <c:pt idx="167">
                  <c:v>0.49253472222222222</c:v>
                </c:pt>
                <c:pt idx="168">
                  <c:v>0.49254629629629632</c:v>
                </c:pt>
                <c:pt idx="169">
                  <c:v>0.49255787037037035</c:v>
                </c:pt>
                <c:pt idx="170">
                  <c:v>0.49256944444444445</c:v>
                </c:pt>
                <c:pt idx="171">
                  <c:v>0.49258101851851849</c:v>
                </c:pt>
                <c:pt idx="172">
                  <c:v>0.49259259259259264</c:v>
                </c:pt>
                <c:pt idx="173">
                  <c:v>0.49260416666666668</c:v>
                </c:pt>
                <c:pt idx="174">
                  <c:v>0.49261574074074077</c:v>
                </c:pt>
                <c:pt idx="175">
                  <c:v>0.49262731481481481</c:v>
                </c:pt>
                <c:pt idx="176">
                  <c:v>0.4926388888888889</c:v>
                </c:pt>
                <c:pt idx="177">
                  <c:v>0.49265046296296294</c:v>
                </c:pt>
                <c:pt idx="178">
                  <c:v>0.49266203703703698</c:v>
                </c:pt>
                <c:pt idx="179">
                  <c:v>0.49267361111111113</c:v>
                </c:pt>
                <c:pt idx="180">
                  <c:v>0.49268518518518517</c:v>
                </c:pt>
                <c:pt idx="181">
                  <c:v>0.49269675925925926</c:v>
                </c:pt>
                <c:pt idx="182">
                  <c:v>0.4927083333333333</c:v>
                </c:pt>
                <c:pt idx="183">
                  <c:v>0.4927199074074074</c:v>
                </c:pt>
                <c:pt idx="184">
                  <c:v>0.49273148148148144</c:v>
                </c:pt>
                <c:pt idx="185">
                  <c:v>0.49274305555555559</c:v>
                </c:pt>
                <c:pt idx="186">
                  <c:v>0.49275462962962963</c:v>
                </c:pt>
                <c:pt idx="187">
                  <c:v>0.49276620370370372</c:v>
                </c:pt>
                <c:pt idx="188">
                  <c:v>0.49277777777777776</c:v>
                </c:pt>
                <c:pt idx="189">
                  <c:v>0.49278935185185185</c:v>
                </c:pt>
                <c:pt idx="190">
                  <c:v>0.49280092592592589</c:v>
                </c:pt>
                <c:pt idx="191">
                  <c:v>0.49281250000000004</c:v>
                </c:pt>
                <c:pt idx="192">
                  <c:v>0.49282407407407408</c:v>
                </c:pt>
                <c:pt idx="193">
                  <c:v>0.49283564814814818</c:v>
                </c:pt>
                <c:pt idx="194">
                  <c:v>0.49284722222222221</c:v>
                </c:pt>
                <c:pt idx="195">
                  <c:v>0.49285879629629631</c:v>
                </c:pt>
                <c:pt idx="196">
                  <c:v>0.49287037037037035</c:v>
                </c:pt>
                <c:pt idx="197">
                  <c:v>0.4928819444444445</c:v>
                </c:pt>
                <c:pt idx="198">
                  <c:v>0.49289351851851854</c:v>
                </c:pt>
                <c:pt idx="199">
                  <c:v>0.49290509259259258</c:v>
                </c:pt>
                <c:pt idx="200">
                  <c:v>0.49291666666666667</c:v>
                </c:pt>
                <c:pt idx="201">
                  <c:v>0.49292824074074071</c:v>
                </c:pt>
                <c:pt idx="202">
                  <c:v>0.4929398148148148</c:v>
                </c:pt>
                <c:pt idx="203">
                  <c:v>0.49295138888888884</c:v>
                </c:pt>
                <c:pt idx="204">
                  <c:v>0.49296296296296299</c:v>
                </c:pt>
                <c:pt idx="205">
                  <c:v>0.49297453703703703</c:v>
                </c:pt>
                <c:pt idx="206">
                  <c:v>0.49298611111111112</c:v>
                </c:pt>
                <c:pt idx="207">
                  <c:v>0.49299768518518516</c:v>
                </c:pt>
                <c:pt idx="208">
                  <c:v>0.49300925925925926</c:v>
                </c:pt>
                <c:pt idx="209">
                  <c:v>0.4930208333333333</c:v>
                </c:pt>
                <c:pt idx="210">
                  <c:v>0.49303240740740745</c:v>
                </c:pt>
                <c:pt idx="211">
                  <c:v>0.49304398148148149</c:v>
                </c:pt>
                <c:pt idx="212">
                  <c:v>0.49305555555555558</c:v>
                </c:pt>
                <c:pt idx="213">
                  <c:v>0.49306712962962962</c:v>
                </c:pt>
                <c:pt idx="214">
                  <c:v>0.49307870370370371</c:v>
                </c:pt>
                <c:pt idx="215">
                  <c:v>0.49309027777777775</c:v>
                </c:pt>
                <c:pt idx="216">
                  <c:v>0.4931018518518519</c:v>
                </c:pt>
                <c:pt idx="217">
                  <c:v>0.49311342592592594</c:v>
                </c:pt>
                <c:pt idx="218">
                  <c:v>0.49312500000000004</c:v>
                </c:pt>
                <c:pt idx="219">
                  <c:v>0.49313657407407407</c:v>
                </c:pt>
                <c:pt idx="220">
                  <c:v>0.49314814814814811</c:v>
                </c:pt>
                <c:pt idx="221">
                  <c:v>0.49315972222222221</c:v>
                </c:pt>
                <c:pt idx="222">
                  <c:v>0.49317129629629625</c:v>
                </c:pt>
                <c:pt idx="223">
                  <c:v>0.4931828703703704</c:v>
                </c:pt>
                <c:pt idx="224">
                  <c:v>0.49319444444444444</c:v>
                </c:pt>
                <c:pt idx="225">
                  <c:v>0.49320601851851853</c:v>
                </c:pt>
                <c:pt idx="226">
                  <c:v>0.49321759259259257</c:v>
                </c:pt>
                <c:pt idx="227">
                  <c:v>0.49322916666666666</c:v>
                </c:pt>
                <c:pt idx="228">
                  <c:v>0.4932407407407407</c:v>
                </c:pt>
                <c:pt idx="229">
                  <c:v>0.49325231481481485</c:v>
                </c:pt>
                <c:pt idx="230">
                  <c:v>0.49326388888888889</c:v>
                </c:pt>
                <c:pt idx="231">
                  <c:v>0.49327546296296299</c:v>
                </c:pt>
                <c:pt idx="232">
                  <c:v>0.49328703703703702</c:v>
                </c:pt>
                <c:pt idx="233">
                  <c:v>0.49329861111111112</c:v>
                </c:pt>
                <c:pt idx="234">
                  <c:v>0.49331018518518516</c:v>
                </c:pt>
                <c:pt idx="235">
                  <c:v>0.49332175925925931</c:v>
                </c:pt>
                <c:pt idx="236">
                  <c:v>0.49333333333333335</c:v>
                </c:pt>
                <c:pt idx="237">
                  <c:v>0.49334490740740744</c:v>
                </c:pt>
                <c:pt idx="238">
                  <c:v>0.49335648148148148</c:v>
                </c:pt>
                <c:pt idx="239">
                  <c:v>0.49336805555555557</c:v>
                </c:pt>
                <c:pt idx="240">
                  <c:v>0.49337962962962961</c:v>
                </c:pt>
                <c:pt idx="241">
                  <c:v>0.49339120370370365</c:v>
                </c:pt>
                <c:pt idx="242">
                  <c:v>0.4934027777777778</c:v>
                </c:pt>
                <c:pt idx="243">
                  <c:v>0.49341435185185184</c:v>
                </c:pt>
                <c:pt idx="244">
                  <c:v>0.49342592592592593</c:v>
                </c:pt>
                <c:pt idx="245">
                  <c:v>0.49343749999999997</c:v>
                </c:pt>
                <c:pt idx="246">
                  <c:v>0.49344907407407407</c:v>
                </c:pt>
                <c:pt idx="247">
                  <c:v>0.49346064814814811</c:v>
                </c:pt>
                <c:pt idx="248">
                  <c:v>0.49347222222222226</c:v>
                </c:pt>
                <c:pt idx="249">
                  <c:v>0.4934837962962963</c:v>
                </c:pt>
                <c:pt idx="250">
                  <c:v>0.49349537037037039</c:v>
                </c:pt>
                <c:pt idx="251">
                  <c:v>0.49350694444444443</c:v>
                </c:pt>
                <c:pt idx="252">
                  <c:v>0.49351851851851852</c:v>
                </c:pt>
                <c:pt idx="253">
                  <c:v>0.49353009259259256</c:v>
                </c:pt>
                <c:pt idx="254">
                  <c:v>0.49354166666666671</c:v>
                </c:pt>
                <c:pt idx="255">
                  <c:v>0.49355324074074075</c:v>
                </c:pt>
                <c:pt idx="256">
                  <c:v>0.49356481481481485</c:v>
                </c:pt>
                <c:pt idx="257">
                  <c:v>0.49357638888888888</c:v>
                </c:pt>
                <c:pt idx="258">
                  <c:v>0.49358796296296298</c:v>
                </c:pt>
                <c:pt idx="259">
                  <c:v>0.49359953703703702</c:v>
                </c:pt>
                <c:pt idx="260">
                  <c:v>0.49361111111111106</c:v>
                </c:pt>
                <c:pt idx="261">
                  <c:v>0.49362268518518521</c:v>
                </c:pt>
                <c:pt idx="262">
                  <c:v>0.49363425925925924</c:v>
                </c:pt>
                <c:pt idx="263">
                  <c:v>0.49364583333333334</c:v>
                </c:pt>
                <c:pt idx="264">
                  <c:v>0.49365740740740738</c:v>
                </c:pt>
                <c:pt idx="265">
                  <c:v>0.49366898148148147</c:v>
                </c:pt>
                <c:pt idx="266">
                  <c:v>0.49368055555555551</c:v>
                </c:pt>
                <c:pt idx="267">
                  <c:v>0.49369212962962966</c:v>
                </c:pt>
                <c:pt idx="268">
                  <c:v>0.4937037037037037</c:v>
                </c:pt>
                <c:pt idx="269">
                  <c:v>0.49371527777777779</c:v>
                </c:pt>
                <c:pt idx="270">
                  <c:v>0.49372685185185183</c:v>
                </c:pt>
                <c:pt idx="271">
                  <c:v>0.49373842592592593</c:v>
                </c:pt>
                <c:pt idx="272">
                  <c:v>0.49374999999999997</c:v>
                </c:pt>
                <c:pt idx="273">
                  <c:v>0.49376157407407412</c:v>
                </c:pt>
                <c:pt idx="274">
                  <c:v>0.49377314814814816</c:v>
                </c:pt>
                <c:pt idx="275">
                  <c:v>0.49378472222222225</c:v>
                </c:pt>
                <c:pt idx="276">
                  <c:v>0.49379629629629629</c:v>
                </c:pt>
                <c:pt idx="277">
                  <c:v>0.49380787037037038</c:v>
                </c:pt>
                <c:pt idx="278">
                  <c:v>0.49381944444444442</c:v>
                </c:pt>
                <c:pt idx="279">
                  <c:v>0.49383101851851857</c:v>
                </c:pt>
                <c:pt idx="280">
                  <c:v>0.49384259259259261</c:v>
                </c:pt>
                <c:pt idx="281">
                  <c:v>0.49385416666666665</c:v>
                </c:pt>
                <c:pt idx="282">
                  <c:v>0.49386574074074074</c:v>
                </c:pt>
                <c:pt idx="283">
                  <c:v>0.49387731481481478</c:v>
                </c:pt>
                <c:pt idx="284">
                  <c:v>0.49388888888888888</c:v>
                </c:pt>
                <c:pt idx="285">
                  <c:v>0.49390046296296292</c:v>
                </c:pt>
                <c:pt idx="286">
                  <c:v>0.49391203703703707</c:v>
                </c:pt>
                <c:pt idx="287">
                  <c:v>0.4939236111111111</c:v>
                </c:pt>
                <c:pt idx="288">
                  <c:v>0.4939351851851852</c:v>
                </c:pt>
                <c:pt idx="289">
                  <c:v>0.49394675925925924</c:v>
                </c:pt>
                <c:pt idx="290">
                  <c:v>0.49395833333333333</c:v>
                </c:pt>
                <c:pt idx="291">
                  <c:v>0.49396990740740737</c:v>
                </c:pt>
                <c:pt idx="292">
                  <c:v>0.49398148148148152</c:v>
                </c:pt>
                <c:pt idx="293">
                  <c:v>0.49399305555555556</c:v>
                </c:pt>
                <c:pt idx="294">
                  <c:v>0.49400462962962965</c:v>
                </c:pt>
                <c:pt idx="295">
                  <c:v>0.49401620370370369</c:v>
                </c:pt>
                <c:pt idx="296">
                  <c:v>0.49402777777777779</c:v>
                </c:pt>
                <c:pt idx="297">
                  <c:v>0.49403935185185183</c:v>
                </c:pt>
                <c:pt idx="298">
                  <c:v>0.49405092592592598</c:v>
                </c:pt>
                <c:pt idx="299">
                  <c:v>0.49406250000000002</c:v>
                </c:pt>
                <c:pt idx="300">
                  <c:v>0.49407407407407411</c:v>
                </c:pt>
                <c:pt idx="301">
                  <c:v>0.49408564814814815</c:v>
                </c:pt>
                <c:pt idx="302">
                  <c:v>0.49409722222222219</c:v>
                </c:pt>
                <c:pt idx="303">
                  <c:v>0.49410879629629628</c:v>
                </c:pt>
                <c:pt idx="304">
                  <c:v>0.49412037037037032</c:v>
                </c:pt>
                <c:pt idx="305">
                  <c:v>0.49413194444444447</c:v>
                </c:pt>
                <c:pt idx="306">
                  <c:v>0.49414351851851851</c:v>
                </c:pt>
                <c:pt idx="307">
                  <c:v>0.4941550925925926</c:v>
                </c:pt>
                <c:pt idx="308">
                  <c:v>0.49416666666666664</c:v>
                </c:pt>
                <c:pt idx="309">
                  <c:v>0.49417824074074074</c:v>
                </c:pt>
                <c:pt idx="310">
                  <c:v>0.49418981481481478</c:v>
                </c:pt>
                <c:pt idx="311">
                  <c:v>0.49420138888888893</c:v>
                </c:pt>
                <c:pt idx="312">
                  <c:v>0.49421296296296297</c:v>
                </c:pt>
                <c:pt idx="313">
                  <c:v>0.49422453703703706</c:v>
                </c:pt>
                <c:pt idx="314">
                  <c:v>0.4942361111111111</c:v>
                </c:pt>
                <c:pt idx="315">
                  <c:v>0.49424768518518519</c:v>
                </c:pt>
                <c:pt idx="316">
                  <c:v>0.49425925925925923</c:v>
                </c:pt>
                <c:pt idx="317">
                  <c:v>0.49427083333333338</c:v>
                </c:pt>
                <c:pt idx="318">
                  <c:v>0.49428240740740742</c:v>
                </c:pt>
                <c:pt idx="319">
                  <c:v>0.49429398148148151</c:v>
                </c:pt>
                <c:pt idx="320">
                  <c:v>0.49430555555555555</c:v>
                </c:pt>
                <c:pt idx="321">
                  <c:v>0.49431712962962965</c:v>
                </c:pt>
                <c:pt idx="322">
                  <c:v>0.49432870370370369</c:v>
                </c:pt>
                <c:pt idx="323">
                  <c:v>0.49434027777777773</c:v>
                </c:pt>
                <c:pt idx="324">
                  <c:v>0.49435185185185188</c:v>
                </c:pt>
                <c:pt idx="325">
                  <c:v>0.49436342592592591</c:v>
                </c:pt>
                <c:pt idx="326">
                  <c:v>0.49437500000000001</c:v>
                </c:pt>
                <c:pt idx="327">
                  <c:v>0.49438657407407405</c:v>
                </c:pt>
                <c:pt idx="328">
                  <c:v>0.49439814814814814</c:v>
                </c:pt>
                <c:pt idx="329">
                  <c:v>0.49440972222222218</c:v>
                </c:pt>
                <c:pt idx="330">
                  <c:v>0.49442129629629633</c:v>
                </c:pt>
                <c:pt idx="331">
                  <c:v>0.49443287037037037</c:v>
                </c:pt>
                <c:pt idx="332">
                  <c:v>0.49444444444444446</c:v>
                </c:pt>
                <c:pt idx="333">
                  <c:v>0.4944560185185185</c:v>
                </c:pt>
                <c:pt idx="334">
                  <c:v>0.4944675925925926</c:v>
                </c:pt>
                <c:pt idx="335">
                  <c:v>0.49447916666666664</c:v>
                </c:pt>
                <c:pt idx="336">
                  <c:v>0.49449074074074079</c:v>
                </c:pt>
                <c:pt idx="337">
                  <c:v>0.49450231481481483</c:v>
                </c:pt>
                <c:pt idx="338">
                  <c:v>0.49451388888888892</c:v>
                </c:pt>
                <c:pt idx="339">
                  <c:v>0.49452546296296296</c:v>
                </c:pt>
                <c:pt idx="340">
                  <c:v>0.49453703703703705</c:v>
                </c:pt>
                <c:pt idx="341">
                  <c:v>0.49454861111111109</c:v>
                </c:pt>
                <c:pt idx="342">
                  <c:v>0.49456018518518513</c:v>
                </c:pt>
                <c:pt idx="343">
                  <c:v>0.49457175925925928</c:v>
                </c:pt>
                <c:pt idx="344">
                  <c:v>0.49458333333333332</c:v>
                </c:pt>
                <c:pt idx="345">
                  <c:v>0.49459490740740741</c:v>
                </c:pt>
                <c:pt idx="346">
                  <c:v>0.49460648148148145</c:v>
                </c:pt>
                <c:pt idx="347">
                  <c:v>0.49461805555555555</c:v>
                </c:pt>
                <c:pt idx="348">
                  <c:v>0.49462962962962959</c:v>
                </c:pt>
                <c:pt idx="349">
                  <c:v>0.49464120370370374</c:v>
                </c:pt>
                <c:pt idx="350">
                  <c:v>0.49465277777777777</c:v>
                </c:pt>
                <c:pt idx="351">
                  <c:v>0.49466435185185187</c:v>
                </c:pt>
                <c:pt idx="352">
                  <c:v>0.49467592592592591</c:v>
                </c:pt>
                <c:pt idx="353">
                  <c:v>0.4946875</c:v>
                </c:pt>
                <c:pt idx="354">
                  <c:v>0.49469907407407404</c:v>
                </c:pt>
                <c:pt idx="355">
                  <c:v>0.49471064814814819</c:v>
                </c:pt>
                <c:pt idx="356">
                  <c:v>0.49472222222222223</c:v>
                </c:pt>
                <c:pt idx="357">
                  <c:v>0.49473379629629632</c:v>
                </c:pt>
                <c:pt idx="358">
                  <c:v>0.49474537037037036</c:v>
                </c:pt>
                <c:pt idx="359">
                  <c:v>0.49475694444444446</c:v>
                </c:pt>
                <c:pt idx="360">
                  <c:v>0.4947685185185185</c:v>
                </c:pt>
                <c:pt idx="361">
                  <c:v>0.49478009259259265</c:v>
                </c:pt>
                <c:pt idx="362">
                  <c:v>0.49479166666666669</c:v>
                </c:pt>
                <c:pt idx="363">
                  <c:v>0.49480324074074072</c:v>
                </c:pt>
                <c:pt idx="364">
                  <c:v>0.49481481481481482</c:v>
                </c:pt>
                <c:pt idx="365">
                  <c:v>0.49482638888888886</c:v>
                </c:pt>
                <c:pt idx="366">
                  <c:v>0.49483796296296295</c:v>
                </c:pt>
                <c:pt idx="367">
                  <c:v>0.49484953703703699</c:v>
                </c:pt>
                <c:pt idx="368">
                  <c:v>0.49486111111111114</c:v>
                </c:pt>
                <c:pt idx="369">
                  <c:v>0.49487268518518518</c:v>
                </c:pt>
                <c:pt idx="370">
                  <c:v>0.49488425925925927</c:v>
                </c:pt>
                <c:pt idx="371">
                  <c:v>0.49489583333333331</c:v>
                </c:pt>
                <c:pt idx="372">
                  <c:v>0.49490740740740741</c:v>
                </c:pt>
                <c:pt idx="373">
                  <c:v>0.49491898148148145</c:v>
                </c:pt>
                <c:pt idx="374">
                  <c:v>0.4949305555555556</c:v>
                </c:pt>
                <c:pt idx="375">
                  <c:v>0.49494212962962963</c:v>
                </c:pt>
                <c:pt idx="376">
                  <c:v>0.49495370370370373</c:v>
                </c:pt>
                <c:pt idx="377">
                  <c:v>0.49496527777777777</c:v>
                </c:pt>
                <c:pt idx="378">
                  <c:v>0.49497685185185186</c:v>
                </c:pt>
                <c:pt idx="379">
                  <c:v>0.4949884259259259</c:v>
                </c:pt>
                <c:pt idx="380">
                  <c:v>0.49500000000000005</c:v>
                </c:pt>
                <c:pt idx="381">
                  <c:v>0.49501157407407409</c:v>
                </c:pt>
                <c:pt idx="382">
                  <c:v>0.49502314814814818</c:v>
                </c:pt>
                <c:pt idx="383">
                  <c:v>0.49503472222222222</c:v>
                </c:pt>
                <c:pt idx="384">
                  <c:v>0.49504629629629626</c:v>
                </c:pt>
                <c:pt idx="385">
                  <c:v>0.49505787037037036</c:v>
                </c:pt>
                <c:pt idx="386">
                  <c:v>0.4950694444444444</c:v>
                </c:pt>
                <c:pt idx="387">
                  <c:v>0.49508101851851855</c:v>
                </c:pt>
                <c:pt idx="388">
                  <c:v>0.49509259259259258</c:v>
                </c:pt>
                <c:pt idx="389">
                  <c:v>0.49510416666666668</c:v>
                </c:pt>
                <c:pt idx="390">
                  <c:v>0.49511574074074072</c:v>
                </c:pt>
                <c:pt idx="391">
                  <c:v>0.49512731481481481</c:v>
                </c:pt>
                <c:pt idx="392">
                  <c:v>0.49513888888888885</c:v>
                </c:pt>
                <c:pt idx="393">
                  <c:v>0.495150462962963</c:v>
                </c:pt>
                <c:pt idx="394">
                  <c:v>0.49516203703703704</c:v>
                </c:pt>
                <c:pt idx="395">
                  <c:v>0.49517361111111113</c:v>
                </c:pt>
                <c:pt idx="396">
                  <c:v>0.49518518518518517</c:v>
                </c:pt>
                <c:pt idx="397">
                  <c:v>0.49519675925925927</c:v>
                </c:pt>
                <c:pt idx="398">
                  <c:v>0.49520833333333331</c:v>
                </c:pt>
                <c:pt idx="399">
                  <c:v>0.49521990740740746</c:v>
                </c:pt>
                <c:pt idx="400">
                  <c:v>0.49523148148148149</c:v>
                </c:pt>
                <c:pt idx="401">
                  <c:v>0.49524305555555559</c:v>
                </c:pt>
                <c:pt idx="402">
                  <c:v>0.49525462962962963</c:v>
                </c:pt>
                <c:pt idx="403">
                  <c:v>0.49526620370370367</c:v>
                </c:pt>
                <c:pt idx="404">
                  <c:v>0.49527777777777776</c:v>
                </c:pt>
                <c:pt idx="405">
                  <c:v>0.4952893518518518</c:v>
                </c:pt>
                <c:pt idx="406">
                  <c:v>0.49530092592592595</c:v>
                </c:pt>
                <c:pt idx="407">
                  <c:v>0.49531249999999999</c:v>
                </c:pt>
                <c:pt idx="408">
                  <c:v>0.49532407407407408</c:v>
                </c:pt>
                <c:pt idx="409">
                  <c:v>0.49533564814814812</c:v>
                </c:pt>
                <c:pt idx="410">
                  <c:v>0.49534722222222222</c:v>
                </c:pt>
                <c:pt idx="411">
                  <c:v>0.49535879629629626</c:v>
                </c:pt>
                <c:pt idx="412">
                  <c:v>0.49537037037037041</c:v>
                </c:pt>
                <c:pt idx="413">
                  <c:v>0.49538194444444444</c:v>
                </c:pt>
                <c:pt idx="414">
                  <c:v>0.49539351851851854</c:v>
                </c:pt>
                <c:pt idx="415">
                  <c:v>0.49540509259259258</c:v>
                </c:pt>
                <c:pt idx="416">
                  <c:v>0.49541666666666667</c:v>
                </c:pt>
                <c:pt idx="417">
                  <c:v>0.49542824074074071</c:v>
                </c:pt>
                <c:pt idx="418">
                  <c:v>0.49543981481481486</c:v>
                </c:pt>
                <c:pt idx="419">
                  <c:v>0.4954513888888889</c:v>
                </c:pt>
                <c:pt idx="420">
                  <c:v>0.49546296296296299</c:v>
                </c:pt>
                <c:pt idx="421">
                  <c:v>0.49547453703703703</c:v>
                </c:pt>
                <c:pt idx="422">
                  <c:v>0.49548611111111113</c:v>
                </c:pt>
                <c:pt idx="423">
                  <c:v>0.49549768518518517</c:v>
                </c:pt>
                <c:pt idx="424">
                  <c:v>0.4955092592592592</c:v>
                </c:pt>
                <c:pt idx="425">
                  <c:v>0.49552083333333335</c:v>
                </c:pt>
                <c:pt idx="426">
                  <c:v>0.49553240740740739</c:v>
                </c:pt>
                <c:pt idx="427">
                  <c:v>0.49554398148148149</c:v>
                </c:pt>
                <c:pt idx="428">
                  <c:v>0.49555555555555553</c:v>
                </c:pt>
                <c:pt idx="429">
                  <c:v>0.49556712962962962</c:v>
                </c:pt>
                <c:pt idx="430">
                  <c:v>0.49557870370370366</c:v>
                </c:pt>
                <c:pt idx="431">
                  <c:v>0.49559027777777781</c:v>
                </c:pt>
                <c:pt idx="432">
                  <c:v>0.49560185185185185</c:v>
                </c:pt>
                <c:pt idx="433">
                  <c:v>0.49561342592592594</c:v>
                </c:pt>
                <c:pt idx="434">
                  <c:v>0.49562499999999998</c:v>
                </c:pt>
                <c:pt idx="435">
                  <c:v>0.49563657407407408</c:v>
                </c:pt>
                <c:pt idx="436">
                  <c:v>0.49564814814814812</c:v>
                </c:pt>
                <c:pt idx="437">
                  <c:v>0.49565972222222227</c:v>
                </c:pt>
                <c:pt idx="438">
                  <c:v>0.4956712962962963</c:v>
                </c:pt>
                <c:pt idx="439">
                  <c:v>0.4956828703703704</c:v>
                </c:pt>
                <c:pt idx="440">
                  <c:v>0.49569444444444444</c:v>
                </c:pt>
                <c:pt idx="441">
                  <c:v>0.49570601851851853</c:v>
                </c:pt>
                <c:pt idx="442">
                  <c:v>0.49571759259259257</c:v>
                </c:pt>
                <c:pt idx="443">
                  <c:v>0.49572916666666672</c:v>
                </c:pt>
                <c:pt idx="444">
                  <c:v>0.49574074074074076</c:v>
                </c:pt>
                <c:pt idx="445">
                  <c:v>0.4957523148148148</c:v>
                </c:pt>
                <c:pt idx="446">
                  <c:v>0.49576388888888889</c:v>
                </c:pt>
                <c:pt idx="447">
                  <c:v>0.49577546296296293</c:v>
                </c:pt>
                <c:pt idx="448">
                  <c:v>0.49578703703703703</c:v>
                </c:pt>
                <c:pt idx="449">
                  <c:v>0.49579861111111106</c:v>
                </c:pt>
                <c:pt idx="450">
                  <c:v>0.49581018518518521</c:v>
                </c:pt>
                <c:pt idx="451">
                  <c:v>0.49582175925925925</c:v>
                </c:pt>
                <c:pt idx="452">
                  <c:v>0.49583333333333335</c:v>
                </c:pt>
                <c:pt idx="453">
                  <c:v>0.49584490740740739</c:v>
                </c:pt>
                <c:pt idx="454">
                  <c:v>0.49585648148148148</c:v>
                </c:pt>
                <c:pt idx="455">
                  <c:v>0.49586805555555552</c:v>
                </c:pt>
                <c:pt idx="456">
                  <c:v>0.49587962962962967</c:v>
                </c:pt>
                <c:pt idx="457">
                  <c:v>0.49589120370370371</c:v>
                </c:pt>
                <c:pt idx="458">
                  <c:v>0.4959027777777778</c:v>
                </c:pt>
                <c:pt idx="459">
                  <c:v>0.49591435185185184</c:v>
                </c:pt>
                <c:pt idx="460">
                  <c:v>0.49592592592592594</c:v>
                </c:pt>
                <c:pt idx="461">
                  <c:v>0.49593749999999998</c:v>
                </c:pt>
                <c:pt idx="462">
                  <c:v>0.49594907407407413</c:v>
                </c:pt>
                <c:pt idx="463">
                  <c:v>0.49596064814814816</c:v>
                </c:pt>
                <c:pt idx="464">
                  <c:v>0.49597222222222226</c:v>
                </c:pt>
                <c:pt idx="465">
                  <c:v>0.4959837962962963</c:v>
                </c:pt>
                <c:pt idx="466">
                  <c:v>0.49599537037037034</c:v>
                </c:pt>
                <c:pt idx="467">
                  <c:v>0.49600694444444443</c:v>
                </c:pt>
                <c:pt idx="468">
                  <c:v>0.49601851851851847</c:v>
                </c:pt>
                <c:pt idx="469">
                  <c:v>0.49603009259259262</c:v>
                </c:pt>
                <c:pt idx="470">
                  <c:v>0.49604166666666666</c:v>
                </c:pt>
                <c:pt idx="471">
                  <c:v>0.49605324074074075</c:v>
                </c:pt>
                <c:pt idx="472">
                  <c:v>0.49606481481481479</c:v>
                </c:pt>
                <c:pt idx="473">
                  <c:v>0.49607638888888889</c:v>
                </c:pt>
                <c:pt idx="474">
                  <c:v>0.49608796296296293</c:v>
                </c:pt>
                <c:pt idx="475">
                  <c:v>0.49609953703703707</c:v>
                </c:pt>
                <c:pt idx="476">
                  <c:v>0.49611111111111111</c:v>
                </c:pt>
                <c:pt idx="477">
                  <c:v>0.49612268518518521</c:v>
                </c:pt>
                <c:pt idx="478">
                  <c:v>0.49613425925925925</c:v>
                </c:pt>
                <c:pt idx="479">
                  <c:v>0.49614583333333334</c:v>
                </c:pt>
                <c:pt idx="480">
                  <c:v>0.49615740740740738</c:v>
                </c:pt>
                <c:pt idx="481">
                  <c:v>0.49616898148148153</c:v>
                </c:pt>
                <c:pt idx="482">
                  <c:v>0.49618055555555557</c:v>
                </c:pt>
                <c:pt idx="483">
                  <c:v>0.49619212962962966</c:v>
                </c:pt>
                <c:pt idx="484">
                  <c:v>0.4962037037037037</c:v>
                </c:pt>
                <c:pt idx="485">
                  <c:v>0.49621527777777774</c:v>
                </c:pt>
                <c:pt idx="486">
                  <c:v>0.49622685185185184</c:v>
                </c:pt>
                <c:pt idx="487">
                  <c:v>0.49623842592592587</c:v>
                </c:pt>
                <c:pt idx="488">
                  <c:v>0.49625000000000002</c:v>
                </c:pt>
                <c:pt idx="489">
                  <c:v>0.49626157407407406</c:v>
                </c:pt>
                <c:pt idx="490">
                  <c:v>0.49627314814814816</c:v>
                </c:pt>
                <c:pt idx="491">
                  <c:v>0.4962847222222222</c:v>
                </c:pt>
                <c:pt idx="492">
                  <c:v>0.49629629629629629</c:v>
                </c:pt>
                <c:pt idx="493">
                  <c:v>0.49630787037037033</c:v>
                </c:pt>
                <c:pt idx="494">
                  <c:v>0.49631944444444448</c:v>
                </c:pt>
                <c:pt idx="495">
                  <c:v>0.49633101851851852</c:v>
                </c:pt>
                <c:pt idx="496">
                  <c:v>0.49634259259259261</c:v>
                </c:pt>
                <c:pt idx="497">
                  <c:v>0.49635416666666665</c:v>
                </c:pt>
                <c:pt idx="498">
                  <c:v>0.49636574074074075</c:v>
                </c:pt>
                <c:pt idx="499">
                  <c:v>0.49637731481481479</c:v>
                </c:pt>
                <c:pt idx="500">
                  <c:v>0.49638888888888894</c:v>
                </c:pt>
                <c:pt idx="501">
                  <c:v>0.49640046296296297</c:v>
                </c:pt>
                <c:pt idx="502">
                  <c:v>0.49641203703703707</c:v>
                </c:pt>
                <c:pt idx="503">
                  <c:v>0.49642361111111111</c:v>
                </c:pt>
                <c:pt idx="504">
                  <c:v>0.4964351851851852</c:v>
                </c:pt>
                <c:pt idx="505">
                  <c:v>0.49644675925925924</c:v>
                </c:pt>
                <c:pt idx="506">
                  <c:v>0.49645833333333328</c:v>
                </c:pt>
                <c:pt idx="507">
                  <c:v>0.49646990740740743</c:v>
                </c:pt>
                <c:pt idx="508">
                  <c:v>0.49648148148148147</c:v>
                </c:pt>
                <c:pt idx="509">
                  <c:v>0.49649305555555556</c:v>
                </c:pt>
                <c:pt idx="510">
                  <c:v>0.4965046296296296</c:v>
                </c:pt>
                <c:pt idx="511">
                  <c:v>0.4965162037037037</c:v>
                </c:pt>
                <c:pt idx="512">
                  <c:v>0.49652777777777773</c:v>
                </c:pt>
                <c:pt idx="513">
                  <c:v>0.49653935185185188</c:v>
                </c:pt>
                <c:pt idx="514">
                  <c:v>0.49655092592592592</c:v>
                </c:pt>
                <c:pt idx="515">
                  <c:v>0.49656250000000002</c:v>
                </c:pt>
                <c:pt idx="516">
                  <c:v>0.49657407407407406</c:v>
                </c:pt>
                <c:pt idx="517">
                  <c:v>0.49658564814814815</c:v>
                </c:pt>
                <c:pt idx="518">
                  <c:v>0.49659722222222219</c:v>
                </c:pt>
                <c:pt idx="519">
                  <c:v>0.49660879629629634</c:v>
                </c:pt>
                <c:pt idx="520">
                  <c:v>0.49662037037037038</c:v>
                </c:pt>
                <c:pt idx="521">
                  <c:v>0.49663194444444447</c:v>
                </c:pt>
                <c:pt idx="522">
                  <c:v>0.49664351851851851</c:v>
                </c:pt>
                <c:pt idx="523">
                  <c:v>0.49665509259259261</c:v>
                </c:pt>
                <c:pt idx="524">
                  <c:v>0.49666666666666665</c:v>
                </c:pt>
                <c:pt idx="525">
                  <c:v>0.4966782407407408</c:v>
                </c:pt>
                <c:pt idx="526">
                  <c:v>0.49668981481481483</c:v>
                </c:pt>
                <c:pt idx="527">
                  <c:v>0.49670138888888887</c:v>
                </c:pt>
                <c:pt idx="528">
                  <c:v>0.49671296296296297</c:v>
                </c:pt>
                <c:pt idx="529">
                  <c:v>0.49672453703703701</c:v>
                </c:pt>
                <c:pt idx="530">
                  <c:v>0.4967361111111111</c:v>
                </c:pt>
                <c:pt idx="531">
                  <c:v>0.49674768518518514</c:v>
                </c:pt>
                <c:pt idx="532">
                  <c:v>0.49675925925925929</c:v>
                </c:pt>
                <c:pt idx="533">
                  <c:v>0.49677083333333333</c:v>
                </c:pt>
                <c:pt idx="534">
                  <c:v>0.49678240740740742</c:v>
                </c:pt>
                <c:pt idx="535">
                  <c:v>0.49679398148148146</c:v>
                </c:pt>
                <c:pt idx="536">
                  <c:v>0.49680555555555556</c:v>
                </c:pt>
                <c:pt idx="537">
                  <c:v>0.49681712962962959</c:v>
                </c:pt>
                <c:pt idx="538">
                  <c:v>0.49682870370370374</c:v>
                </c:pt>
                <c:pt idx="539">
                  <c:v>0.49684027777777778</c:v>
                </c:pt>
                <c:pt idx="540">
                  <c:v>0.49685185185185188</c:v>
                </c:pt>
                <c:pt idx="541">
                  <c:v>0.49686342592592592</c:v>
                </c:pt>
                <c:pt idx="542">
                  <c:v>0.49687500000000001</c:v>
                </c:pt>
                <c:pt idx="543">
                  <c:v>0.49688657407407405</c:v>
                </c:pt>
                <c:pt idx="544">
                  <c:v>0.4968981481481482</c:v>
                </c:pt>
                <c:pt idx="545">
                  <c:v>0.49690972222222224</c:v>
                </c:pt>
                <c:pt idx="546">
                  <c:v>0.49692129629629633</c:v>
                </c:pt>
                <c:pt idx="547">
                  <c:v>0.49693287037037037</c:v>
                </c:pt>
                <c:pt idx="548">
                  <c:v>0.49694444444444441</c:v>
                </c:pt>
                <c:pt idx="549">
                  <c:v>0.49695601851851851</c:v>
                </c:pt>
                <c:pt idx="550">
                  <c:v>0.49696759259259254</c:v>
                </c:pt>
                <c:pt idx="551">
                  <c:v>0.49697916666666669</c:v>
                </c:pt>
                <c:pt idx="552">
                  <c:v>0.49699074074074073</c:v>
                </c:pt>
                <c:pt idx="553">
                  <c:v>0.49700231481481483</c:v>
                </c:pt>
                <c:pt idx="554">
                  <c:v>0.49701388888888887</c:v>
                </c:pt>
                <c:pt idx="555">
                  <c:v>0.49702546296296296</c:v>
                </c:pt>
                <c:pt idx="556">
                  <c:v>0.497037037037037</c:v>
                </c:pt>
                <c:pt idx="557">
                  <c:v>0.49704861111111115</c:v>
                </c:pt>
                <c:pt idx="558">
                  <c:v>0.49706018518518519</c:v>
                </c:pt>
                <c:pt idx="559">
                  <c:v>0.49707175925925928</c:v>
                </c:pt>
                <c:pt idx="560">
                  <c:v>0.49708333333333332</c:v>
                </c:pt>
                <c:pt idx="561">
                  <c:v>0.49709490740740742</c:v>
                </c:pt>
                <c:pt idx="562">
                  <c:v>0.49710648148148145</c:v>
                </c:pt>
                <c:pt idx="563">
                  <c:v>0.4971180555555556</c:v>
                </c:pt>
                <c:pt idx="564">
                  <c:v>0.49712962962962964</c:v>
                </c:pt>
                <c:pt idx="565">
                  <c:v>0.49714120370370374</c:v>
                </c:pt>
                <c:pt idx="566">
                  <c:v>0.49715277777777778</c:v>
                </c:pt>
                <c:pt idx="567">
                  <c:v>0.49716435185185182</c:v>
                </c:pt>
                <c:pt idx="568">
                  <c:v>0.49717592592592591</c:v>
                </c:pt>
                <c:pt idx="569">
                  <c:v>0.49718749999999995</c:v>
                </c:pt>
                <c:pt idx="570">
                  <c:v>0.4971990740740741</c:v>
                </c:pt>
                <c:pt idx="571">
                  <c:v>0.49721064814814814</c:v>
                </c:pt>
                <c:pt idx="572">
                  <c:v>0.49722222222222223</c:v>
                </c:pt>
                <c:pt idx="573">
                  <c:v>0.49723379629629627</c:v>
                </c:pt>
                <c:pt idx="574">
                  <c:v>0.49724537037037037</c:v>
                </c:pt>
                <c:pt idx="575">
                  <c:v>0.4972569444444444</c:v>
                </c:pt>
                <c:pt idx="576">
                  <c:v>0.49726851851851855</c:v>
                </c:pt>
                <c:pt idx="577">
                  <c:v>0.49728009259259259</c:v>
                </c:pt>
                <c:pt idx="578">
                  <c:v>0.49729166666666669</c:v>
                </c:pt>
                <c:pt idx="579">
                  <c:v>0.49730324074074073</c:v>
                </c:pt>
                <c:pt idx="580">
                  <c:v>0.49731481481481482</c:v>
                </c:pt>
                <c:pt idx="581">
                  <c:v>0.49732638888888886</c:v>
                </c:pt>
                <c:pt idx="582">
                  <c:v>0.49733796296296301</c:v>
                </c:pt>
                <c:pt idx="583">
                  <c:v>0.49734953703703705</c:v>
                </c:pt>
                <c:pt idx="584">
                  <c:v>0.49736111111111114</c:v>
                </c:pt>
                <c:pt idx="585">
                  <c:v>0.49737268518518518</c:v>
                </c:pt>
                <c:pt idx="586">
                  <c:v>0.49738425925925928</c:v>
                </c:pt>
                <c:pt idx="587">
                  <c:v>0.49739583333333331</c:v>
                </c:pt>
                <c:pt idx="588">
                  <c:v>0.49740740740740735</c:v>
                </c:pt>
                <c:pt idx="589">
                  <c:v>0.4974189814814815</c:v>
                </c:pt>
                <c:pt idx="590">
                  <c:v>0.49743055555555554</c:v>
                </c:pt>
                <c:pt idx="591">
                  <c:v>0.49744212962962964</c:v>
                </c:pt>
                <c:pt idx="592">
                  <c:v>0.49745370370370368</c:v>
                </c:pt>
                <c:pt idx="593">
                  <c:v>0.49746527777777777</c:v>
                </c:pt>
                <c:pt idx="594">
                  <c:v>0.49747685185185181</c:v>
                </c:pt>
                <c:pt idx="595">
                  <c:v>0.49748842592592596</c:v>
                </c:pt>
                <c:pt idx="596">
                  <c:v>0.4975</c:v>
                </c:pt>
                <c:pt idx="597">
                  <c:v>0.49751157407407409</c:v>
                </c:pt>
                <c:pt idx="598">
                  <c:v>0.49752314814814813</c:v>
                </c:pt>
                <c:pt idx="599">
                  <c:v>0.49753472222222223</c:v>
                </c:pt>
                <c:pt idx="600">
                  <c:v>0.49754629629629626</c:v>
                </c:pt>
                <c:pt idx="601">
                  <c:v>0.49755787037037041</c:v>
                </c:pt>
                <c:pt idx="602">
                  <c:v>0.49756944444444445</c:v>
                </c:pt>
                <c:pt idx="603">
                  <c:v>0.49758101851851855</c:v>
                </c:pt>
                <c:pt idx="604">
                  <c:v>0.49759259259259259</c:v>
                </c:pt>
                <c:pt idx="605">
                  <c:v>0.49760416666666668</c:v>
                </c:pt>
                <c:pt idx="606">
                  <c:v>0.49761574074074072</c:v>
                </c:pt>
                <c:pt idx="607">
                  <c:v>0.49762731481481487</c:v>
                </c:pt>
                <c:pt idx="608">
                  <c:v>0.49763888888888891</c:v>
                </c:pt>
                <c:pt idx="609">
                  <c:v>0.49765046296296295</c:v>
                </c:pt>
                <c:pt idx="610">
                  <c:v>0.49766203703703704</c:v>
                </c:pt>
                <c:pt idx="611">
                  <c:v>0.49767361111111108</c:v>
                </c:pt>
                <c:pt idx="612">
                  <c:v>0.49768518518518517</c:v>
                </c:pt>
                <c:pt idx="613">
                  <c:v>0.49769675925925921</c:v>
                </c:pt>
                <c:pt idx="614">
                  <c:v>0.49770833333333336</c:v>
                </c:pt>
                <c:pt idx="615">
                  <c:v>0.4977199074074074</c:v>
                </c:pt>
                <c:pt idx="616">
                  <c:v>0.4977314814814815</c:v>
                </c:pt>
                <c:pt idx="617">
                  <c:v>0.49774305555555554</c:v>
                </c:pt>
                <c:pt idx="618">
                  <c:v>0.49775462962962963</c:v>
                </c:pt>
                <c:pt idx="619">
                  <c:v>0.49776620370370367</c:v>
                </c:pt>
                <c:pt idx="620">
                  <c:v>0.49777777777777782</c:v>
                </c:pt>
                <c:pt idx="621">
                  <c:v>0.49778935185185186</c:v>
                </c:pt>
                <c:pt idx="622">
                  <c:v>0.49780092592592595</c:v>
                </c:pt>
                <c:pt idx="623">
                  <c:v>0.49781249999999999</c:v>
                </c:pt>
                <c:pt idx="624">
                  <c:v>0.49782407407407409</c:v>
                </c:pt>
                <c:pt idx="625">
                  <c:v>0.49783564814814812</c:v>
                </c:pt>
                <c:pt idx="626">
                  <c:v>0.49784722222222227</c:v>
                </c:pt>
                <c:pt idx="627">
                  <c:v>0.49785879629629631</c:v>
                </c:pt>
                <c:pt idx="628">
                  <c:v>0.49787037037037035</c:v>
                </c:pt>
                <c:pt idx="629">
                  <c:v>0.49788194444444445</c:v>
                </c:pt>
                <c:pt idx="630">
                  <c:v>0.49789351851851849</c:v>
                </c:pt>
                <c:pt idx="631">
                  <c:v>0.49790509259259258</c:v>
                </c:pt>
                <c:pt idx="632">
                  <c:v>0.49791666666666662</c:v>
                </c:pt>
                <c:pt idx="633">
                  <c:v>0.49792824074074077</c:v>
                </c:pt>
                <c:pt idx="634">
                  <c:v>0.49793981481481481</c:v>
                </c:pt>
                <c:pt idx="635">
                  <c:v>0.4979513888888889</c:v>
                </c:pt>
                <c:pt idx="636">
                  <c:v>0.49796296296296294</c:v>
                </c:pt>
                <c:pt idx="637">
                  <c:v>0.49797453703703703</c:v>
                </c:pt>
                <c:pt idx="638">
                  <c:v>0.49798611111111107</c:v>
                </c:pt>
                <c:pt idx="639">
                  <c:v>0.49799768518518522</c:v>
                </c:pt>
                <c:pt idx="640">
                  <c:v>0.49800925925925926</c:v>
                </c:pt>
                <c:pt idx="641">
                  <c:v>0.49802083333333336</c:v>
                </c:pt>
                <c:pt idx="642">
                  <c:v>0.4980324074074074</c:v>
                </c:pt>
                <c:pt idx="643">
                  <c:v>0.49804398148148149</c:v>
                </c:pt>
                <c:pt idx="644">
                  <c:v>0.49805555555555553</c:v>
                </c:pt>
                <c:pt idx="645">
                  <c:v>0.49806712962962968</c:v>
                </c:pt>
                <c:pt idx="646">
                  <c:v>0.49807870370370372</c:v>
                </c:pt>
                <c:pt idx="647">
                  <c:v>0.49809027777777781</c:v>
                </c:pt>
                <c:pt idx="648">
                  <c:v>0.49810185185185185</c:v>
                </c:pt>
                <c:pt idx="649">
                  <c:v>0.49811342592592589</c:v>
                </c:pt>
                <c:pt idx="650">
                  <c:v>0.49812499999999998</c:v>
                </c:pt>
                <c:pt idx="651">
                  <c:v>0.49813657407407402</c:v>
                </c:pt>
                <c:pt idx="652">
                  <c:v>0.49814814814814817</c:v>
                </c:pt>
                <c:pt idx="653">
                  <c:v>0.49815972222222221</c:v>
                </c:pt>
                <c:pt idx="654">
                  <c:v>0.49817129629629631</c:v>
                </c:pt>
                <c:pt idx="655">
                  <c:v>0.49818287037037035</c:v>
                </c:pt>
                <c:pt idx="656">
                  <c:v>0.49819444444444444</c:v>
                </c:pt>
                <c:pt idx="657">
                  <c:v>0.49820601851851848</c:v>
                </c:pt>
                <c:pt idx="658">
                  <c:v>0.49821759259259263</c:v>
                </c:pt>
                <c:pt idx="659">
                  <c:v>0.49822916666666667</c:v>
                </c:pt>
                <c:pt idx="660">
                  <c:v>0.49824074074074076</c:v>
                </c:pt>
                <c:pt idx="661">
                  <c:v>0.4982523148148148</c:v>
                </c:pt>
                <c:pt idx="662">
                  <c:v>0.4982638888888889</c:v>
                </c:pt>
                <c:pt idx="663">
                  <c:v>0.49827546296296293</c:v>
                </c:pt>
                <c:pt idx="664">
                  <c:v>0.49828703703703708</c:v>
                </c:pt>
                <c:pt idx="665">
                  <c:v>0.49829861111111112</c:v>
                </c:pt>
                <c:pt idx="666">
                  <c:v>0.49831018518518522</c:v>
                </c:pt>
                <c:pt idx="667">
                  <c:v>0.49832175925925926</c:v>
                </c:pt>
                <c:pt idx="668">
                  <c:v>0.49833333333333335</c:v>
                </c:pt>
                <c:pt idx="669">
                  <c:v>0.49834490740740739</c:v>
                </c:pt>
                <c:pt idx="670">
                  <c:v>0.49835648148148143</c:v>
                </c:pt>
                <c:pt idx="671">
                  <c:v>0.49836805555555558</c:v>
                </c:pt>
                <c:pt idx="672">
                  <c:v>0.49837962962962962</c:v>
                </c:pt>
                <c:pt idx="673">
                  <c:v>0.49839120370370371</c:v>
                </c:pt>
                <c:pt idx="674">
                  <c:v>0.49840277777777775</c:v>
                </c:pt>
                <c:pt idx="675">
                  <c:v>0.49841435185185184</c:v>
                </c:pt>
                <c:pt idx="676">
                  <c:v>0.49842592592592588</c:v>
                </c:pt>
                <c:pt idx="677">
                  <c:v>0.49843750000000003</c:v>
                </c:pt>
                <c:pt idx="678">
                  <c:v>0.49844907407407407</c:v>
                </c:pt>
                <c:pt idx="679">
                  <c:v>0.49846064814814817</c:v>
                </c:pt>
                <c:pt idx="680">
                  <c:v>0.49847222222222221</c:v>
                </c:pt>
                <c:pt idx="681">
                  <c:v>0.4984837962962963</c:v>
                </c:pt>
                <c:pt idx="682">
                  <c:v>0.49849537037037034</c:v>
                </c:pt>
                <c:pt idx="683">
                  <c:v>0.49850694444444449</c:v>
                </c:pt>
                <c:pt idx="684">
                  <c:v>0.49851851851851853</c:v>
                </c:pt>
                <c:pt idx="685">
                  <c:v>0.49853009259259262</c:v>
                </c:pt>
                <c:pt idx="686">
                  <c:v>0.49854166666666666</c:v>
                </c:pt>
                <c:pt idx="687">
                  <c:v>0.49855324074074076</c:v>
                </c:pt>
                <c:pt idx="688">
                  <c:v>0.49856481481481479</c:v>
                </c:pt>
                <c:pt idx="689">
                  <c:v>0.49857638888888894</c:v>
                </c:pt>
                <c:pt idx="690">
                  <c:v>0.49858796296296298</c:v>
                </c:pt>
                <c:pt idx="691">
                  <c:v>0.49859953703703702</c:v>
                </c:pt>
                <c:pt idx="692">
                  <c:v>0.49861111111111112</c:v>
                </c:pt>
                <c:pt idx="693">
                  <c:v>0.49862268518518515</c:v>
                </c:pt>
                <c:pt idx="694">
                  <c:v>0.49863425925925925</c:v>
                </c:pt>
                <c:pt idx="695">
                  <c:v>0.49864583333333329</c:v>
                </c:pt>
                <c:pt idx="696">
                  <c:v>0.49865740740740744</c:v>
                </c:pt>
                <c:pt idx="697">
                  <c:v>0.49866898148148148</c:v>
                </c:pt>
                <c:pt idx="698">
                  <c:v>0.49868055555555557</c:v>
                </c:pt>
                <c:pt idx="699">
                  <c:v>0.49869212962962961</c:v>
                </c:pt>
                <c:pt idx="700">
                  <c:v>0.4987037037037037</c:v>
                </c:pt>
                <c:pt idx="701">
                  <c:v>0.49871527777777774</c:v>
                </c:pt>
                <c:pt idx="702">
                  <c:v>0.49872685185185189</c:v>
                </c:pt>
                <c:pt idx="703">
                  <c:v>0.49873842592592593</c:v>
                </c:pt>
                <c:pt idx="704">
                  <c:v>0.49875000000000003</c:v>
                </c:pt>
                <c:pt idx="705">
                  <c:v>0.49876157407407407</c:v>
                </c:pt>
                <c:pt idx="706">
                  <c:v>0.49877314814814816</c:v>
                </c:pt>
                <c:pt idx="707">
                  <c:v>0.4987847222222222</c:v>
                </c:pt>
                <c:pt idx="708">
                  <c:v>0.49879629629629635</c:v>
                </c:pt>
                <c:pt idx="709">
                  <c:v>0.49880787037037039</c:v>
                </c:pt>
                <c:pt idx="710">
                  <c:v>0.49881944444444443</c:v>
                </c:pt>
                <c:pt idx="711">
                  <c:v>0.49883101851851852</c:v>
                </c:pt>
                <c:pt idx="712">
                  <c:v>0.49884259259259256</c:v>
                </c:pt>
                <c:pt idx="713">
                  <c:v>0.49885416666666665</c:v>
                </c:pt>
                <c:pt idx="714">
                  <c:v>0.49886574074074069</c:v>
                </c:pt>
                <c:pt idx="715">
                  <c:v>0.49887731481481484</c:v>
                </c:pt>
                <c:pt idx="716">
                  <c:v>0.49888888888888888</c:v>
                </c:pt>
                <c:pt idx="717">
                  <c:v>0.49890046296296298</c:v>
                </c:pt>
                <c:pt idx="718">
                  <c:v>0.49891203703703701</c:v>
                </c:pt>
                <c:pt idx="719">
                  <c:v>0.49892361111111111</c:v>
                </c:pt>
                <c:pt idx="720">
                  <c:v>0.49893518518518515</c:v>
                </c:pt>
                <c:pt idx="721">
                  <c:v>0.4989467592592593</c:v>
                </c:pt>
                <c:pt idx="722">
                  <c:v>0.49895833333333334</c:v>
                </c:pt>
                <c:pt idx="723">
                  <c:v>0.49896990740740743</c:v>
                </c:pt>
                <c:pt idx="724">
                  <c:v>0.49898148148148147</c:v>
                </c:pt>
                <c:pt idx="725">
                  <c:v>0.49899305555555556</c:v>
                </c:pt>
                <c:pt idx="726">
                  <c:v>0.4990046296296296</c:v>
                </c:pt>
                <c:pt idx="727">
                  <c:v>0.49901620370370375</c:v>
                </c:pt>
                <c:pt idx="728">
                  <c:v>0.49902777777777779</c:v>
                </c:pt>
                <c:pt idx="729">
                  <c:v>0.49903935185185189</c:v>
                </c:pt>
                <c:pt idx="730">
                  <c:v>0.49905092592592593</c:v>
                </c:pt>
                <c:pt idx="731">
                  <c:v>0.49906249999999996</c:v>
                </c:pt>
                <c:pt idx="732">
                  <c:v>0.49907407407407406</c:v>
                </c:pt>
                <c:pt idx="733">
                  <c:v>0.4990856481481481</c:v>
                </c:pt>
                <c:pt idx="734">
                  <c:v>0.49909722222222225</c:v>
                </c:pt>
                <c:pt idx="735">
                  <c:v>0.49910879629629629</c:v>
                </c:pt>
                <c:pt idx="736">
                  <c:v>0.49912037037037038</c:v>
                </c:pt>
                <c:pt idx="737">
                  <c:v>0.49913194444444442</c:v>
                </c:pt>
                <c:pt idx="738">
                  <c:v>0.49914351851851851</c:v>
                </c:pt>
                <c:pt idx="739">
                  <c:v>0.49915509259259255</c:v>
                </c:pt>
                <c:pt idx="740">
                  <c:v>0.4991666666666667</c:v>
                </c:pt>
                <c:pt idx="741">
                  <c:v>0.49917824074074074</c:v>
                </c:pt>
                <c:pt idx="742">
                  <c:v>0.49918981481481484</c:v>
                </c:pt>
                <c:pt idx="743">
                  <c:v>0.49920138888888888</c:v>
                </c:pt>
                <c:pt idx="744">
                  <c:v>0.49921296296296297</c:v>
                </c:pt>
                <c:pt idx="745">
                  <c:v>0.49922453703703701</c:v>
                </c:pt>
                <c:pt idx="746">
                  <c:v>0.49923611111111116</c:v>
                </c:pt>
                <c:pt idx="747">
                  <c:v>0.4992476851851852</c:v>
                </c:pt>
                <c:pt idx="748">
                  <c:v>0.49925925925925929</c:v>
                </c:pt>
                <c:pt idx="749">
                  <c:v>0.49927083333333333</c:v>
                </c:pt>
                <c:pt idx="750">
                  <c:v>0.49928240740740742</c:v>
                </c:pt>
                <c:pt idx="751">
                  <c:v>0.49929398148148146</c:v>
                </c:pt>
                <c:pt idx="752">
                  <c:v>0.4993055555555555</c:v>
                </c:pt>
                <c:pt idx="753">
                  <c:v>0.49931712962962965</c:v>
                </c:pt>
                <c:pt idx="754">
                  <c:v>0.49932870370370369</c:v>
                </c:pt>
                <c:pt idx="755">
                  <c:v>0.49934027777777779</c:v>
                </c:pt>
                <c:pt idx="756">
                  <c:v>0.49935185185185182</c:v>
                </c:pt>
                <c:pt idx="757">
                  <c:v>0.49936342592592592</c:v>
                </c:pt>
                <c:pt idx="758">
                  <c:v>0.49937499999999996</c:v>
                </c:pt>
                <c:pt idx="759">
                  <c:v>0.49938657407407411</c:v>
                </c:pt>
                <c:pt idx="760">
                  <c:v>0.49939814814814815</c:v>
                </c:pt>
                <c:pt idx="761">
                  <c:v>0.49940972222222224</c:v>
                </c:pt>
                <c:pt idx="762">
                  <c:v>0.49942129629629628</c:v>
                </c:pt>
                <c:pt idx="763">
                  <c:v>0.49943287037037037</c:v>
                </c:pt>
                <c:pt idx="764">
                  <c:v>0.49944444444444441</c:v>
                </c:pt>
                <c:pt idx="765">
                  <c:v>0.49945601851851856</c:v>
                </c:pt>
                <c:pt idx="766">
                  <c:v>0.4994675925925926</c:v>
                </c:pt>
                <c:pt idx="767">
                  <c:v>0.4994791666666667</c:v>
                </c:pt>
                <c:pt idx="768">
                  <c:v>0.49949074074074074</c:v>
                </c:pt>
                <c:pt idx="769">
                  <c:v>0.49950231481481483</c:v>
                </c:pt>
                <c:pt idx="770">
                  <c:v>0.49951388888888887</c:v>
                </c:pt>
                <c:pt idx="771">
                  <c:v>0.49952546296296302</c:v>
                </c:pt>
                <c:pt idx="772">
                  <c:v>0.49953703703703706</c:v>
                </c:pt>
                <c:pt idx="773">
                  <c:v>0.4995486111111111</c:v>
                </c:pt>
                <c:pt idx="774">
                  <c:v>0.49956018518518519</c:v>
                </c:pt>
                <c:pt idx="775">
                  <c:v>0.49957175925925923</c:v>
                </c:pt>
                <c:pt idx="776">
                  <c:v>0.49958333333333332</c:v>
                </c:pt>
                <c:pt idx="777">
                  <c:v>0.49959490740740736</c:v>
                </c:pt>
                <c:pt idx="778">
                  <c:v>0.49960648148148151</c:v>
                </c:pt>
                <c:pt idx="779">
                  <c:v>0.49961805555555555</c:v>
                </c:pt>
                <c:pt idx="780">
                  <c:v>0.49962962962962965</c:v>
                </c:pt>
                <c:pt idx="781">
                  <c:v>0.49964120370370368</c:v>
                </c:pt>
                <c:pt idx="782">
                  <c:v>0.49965277777777778</c:v>
                </c:pt>
                <c:pt idx="783">
                  <c:v>0.49966435185185182</c:v>
                </c:pt>
                <c:pt idx="784">
                  <c:v>0.49967592592592597</c:v>
                </c:pt>
                <c:pt idx="785">
                  <c:v>0.49968750000000001</c:v>
                </c:pt>
                <c:pt idx="786">
                  <c:v>0.4996990740740741</c:v>
                </c:pt>
                <c:pt idx="787">
                  <c:v>0.49971064814814814</c:v>
                </c:pt>
                <c:pt idx="788">
                  <c:v>0.49972222222222223</c:v>
                </c:pt>
                <c:pt idx="789">
                  <c:v>0.49973379629629627</c:v>
                </c:pt>
                <c:pt idx="790">
                  <c:v>0.49974537037037042</c:v>
                </c:pt>
                <c:pt idx="791">
                  <c:v>0.49975694444444446</c:v>
                </c:pt>
                <c:pt idx="792">
                  <c:v>0.4997685185185185</c:v>
                </c:pt>
                <c:pt idx="793">
                  <c:v>0.4997800925925926</c:v>
                </c:pt>
                <c:pt idx="794">
                  <c:v>0.49979166666666663</c:v>
                </c:pt>
                <c:pt idx="795">
                  <c:v>0.49980324074074073</c:v>
                </c:pt>
                <c:pt idx="796">
                  <c:v>0.49981481481481477</c:v>
                </c:pt>
                <c:pt idx="797">
                  <c:v>0.49982638888888892</c:v>
                </c:pt>
                <c:pt idx="798">
                  <c:v>0.49983796296296296</c:v>
                </c:pt>
                <c:pt idx="799">
                  <c:v>0.49984953703703705</c:v>
                </c:pt>
                <c:pt idx="800">
                  <c:v>0.49986111111111109</c:v>
                </c:pt>
                <c:pt idx="801">
                  <c:v>0.49987268518518518</c:v>
                </c:pt>
                <c:pt idx="802">
                  <c:v>0.49988425925925922</c:v>
                </c:pt>
                <c:pt idx="803">
                  <c:v>0.49989583333333337</c:v>
                </c:pt>
                <c:pt idx="804">
                  <c:v>0.49990740740740741</c:v>
                </c:pt>
                <c:pt idx="805">
                  <c:v>0.49991898148148151</c:v>
                </c:pt>
                <c:pt idx="806">
                  <c:v>0.49993055555555554</c:v>
                </c:pt>
                <c:pt idx="807">
                  <c:v>0.49994212962962964</c:v>
                </c:pt>
                <c:pt idx="808">
                  <c:v>0.49995370370370368</c:v>
                </c:pt>
                <c:pt idx="809">
                  <c:v>0.49996527777777783</c:v>
                </c:pt>
                <c:pt idx="810">
                  <c:v>0.49997685185185187</c:v>
                </c:pt>
                <c:pt idx="811">
                  <c:v>0.49998842592592596</c:v>
                </c:pt>
                <c:pt idx="812">
                  <c:v>0.5</c:v>
                </c:pt>
                <c:pt idx="813">
                  <c:v>0.50001157407407404</c:v>
                </c:pt>
                <c:pt idx="814">
                  <c:v>0.50002314814814819</c:v>
                </c:pt>
                <c:pt idx="815">
                  <c:v>0.50003472222222223</c:v>
                </c:pt>
                <c:pt idx="816">
                  <c:v>0.50004629629629627</c:v>
                </c:pt>
                <c:pt idx="817">
                  <c:v>0.50005787037037031</c:v>
                </c:pt>
                <c:pt idx="818">
                  <c:v>0.50006944444444446</c:v>
                </c:pt>
                <c:pt idx="819">
                  <c:v>0.50008101851851849</c:v>
                </c:pt>
                <c:pt idx="820">
                  <c:v>0.50009259259259264</c:v>
                </c:pt>
                <c:pt idx="821">
                  <c:v>0.50010416666666668</c:v>
                </c:pt>
                <c:pt idx="822">
                  <c:v>0.50011574074074072</c:v>
                </c:pt>
                <c:pt idx="823">
                  <c:v>0.50012731481481476</c:v>
                </c:pt>
                <c:pt idx="824">
                  <c:v>0.50013888888888891</c:v>
                </c:pt>
                <c:pt idx="825">
                  <c:v>0.50015046296296295</c:v>
                </c:pt>
                <c:pt idx="826">
                  <c:v>0.5001620370370371</c:v>
                </c:pt>
                <c:pt idx="827">
                  <c:v>0.50017361111111114</c:v>
                </c:pt>
                <c:pt idx="828">
                  <c:v>0.50018518518518518</c:v>
                </c:pt>
                <c:pt idx="829">
                  <c:v>0.50019675925925922</c:v>
                </c:pt>
                <c:pt idx="830">
                  <c:v>0.50020833333333337</c:v>
                </c:pt>
                <c:pt idx="831">
                  <c:v>0.5002199074074074</c:v>
                </c:pt>
                <c:pt idx="832">
                  <c:v>0.50023148148148155</c:v>
                </c:pt>
                <c:pt idx="833">
                  <c:v>0.50024305555555559</c:v>
                </c:pt>
                <c:pt idx="834">
                  <c:v>0.50025462962962963</c:v>
                </c:pt>
                <c:pt idx="835">
                  <c:v>0.50026620370370367</c:v>
                </c:pt>
                <c:pt idx="836">
                  <c:v>0.50027777777777771</c:v>
                </c:pt>
                <c:pt idx="837">
                  <c:v>0.50028935185185186</c:v>
                </c:pt>
                <c:pt idx="838">
                  <c:v>0.5003009259259259</c:v>
                </c:pt>
                <c:pt idx="839">
                  <c:v>0.50031250000000005</c:v>
                </c:pt>
                <c:pt idx="840">
                  <c:v>0.50032407407407409</c:v>
                </c:pt>
                <c:pt idx="841">
                  <c:v>0.50033564814814813</c:v>
                </c:pt>
                <c:pt idx="842">
                  <c:v>0.50034722222222217</c:v>
                </c:pt>
                <c:pt idx="843">
                  <c:v>0.50035879629629632</c:v>
                </c:pt>
                <c:pt idx="844">
                  <c:v>0.50037037037037035</c:v>
                </c:pt>
                <c:pt idx="845">
                  <c:v>0.5003819444444445</c:v>
                </c:pt>
                <c:pt idx="846">
                  <c:v>0.50039351851851854</c:v>
                </c:pt>
                <c:pt idx="847">
                  <c:v>0.50040509259259258</c:v>
                </c:pt>
                <c:pt idx="848">
                  <c:v>0.50041666666666662</c:v>
                </c:pt>
                <c:pt idx="849">
                  <c:v>0.50042824074074077</c:v>
                </c:pt>
                <c:pt idx="850">
                  <c:v>0.50043981481481481</c:v>
                </c:pt>
                <c:pt idx="851">
                  <c:v>0.50045138888888896</c:v>
                </c:pt>
                <c:pt idx="852">
                  <c:v>0.500462962962963</c:v>
                </c:pt>
                <c:pt idx="853">
                  <c:v>0.50047453703703704</c:v>
                </c:pt>
                <c:pt idx="854">
                  <c:v>0.50048611111111108</c:v>
                </c:pt>
                <c:pt idx="855">
                  <c:v>0.50049768518518511</c:v>
                </c:pt>
                <c:pt idx="856">
                  <c:v>0.50050925925925926</c:v>
                </c:pt>
                <c:pt idx="857">
                  <c:v>0.5005208333333333</c:v>
                </c:pt>
                <c:pt idx="858">
                  <c:v>0.50053240740740745</c:v>
                </c:pt>
                <c:pt idx="859">
                  <c:v>0.50054398148148149</c:v>
                </c:pt>
                <c:pt idx="860">
                  <c:v>0.50055555555555553</c:v>
                </c:pt>
                <c:pt idx="861">
                  <c:v>0.50056712962962957</c:v>
                </c:pt>
                <c:pt idx="862">
                  <c:v>0.50057870370370372</c:v>
                </c:pt>
                <c:pt idx="863">
                  <c:v>0.50059027777777776</c:v>
                </c:pt>
                <c:pt idx="864">
                  <c:v>0.50060185185185191</c:v>
                </c:pt>
                <c:pt idx="865">
                  <c:v>0.50061342592592595</c:v>
                </c:pt>
                <c:pt idx="866">
                  <c:v>0.50062499999999999</c:v>
                </c:pt>
                <c:pt idx="867">
                  <c:v>0.50063657407407403</c:v>
                </c:pt>
                <c:pt idx="868">
                  <c:v>0.50064814814814818</c:v>
                </c:pt>
                <c:pt idx="869">
                  <c:v>0.50065972222222221</c:v>
                </c:pt>
                <c:pt idx="870">
                  <c:v>0.50067129629629636</c:v>
                </c:pt>
                <c:pt idx="871">
                  <c:v>0.5006828703703704</c:v>
                </c:pt>
                <c:pt idx="872">
                  <c:v>0.50069444444444444</c:v>
                </c:pt>
                <c:pt idx="873">
                  <c:v>0.50070601851851848</c:v>
                </c:pt>
                <c:pt idx="874">
                  <c:v>0.50071759259259252</c:v>
                </c:pt>
                <c:pt idx="875">
                  <c:v>0.50072916666666667</c:v>
                </c:pt>
                <c:pt idx="876">
                  <c:v>0.50074074074074071</c:v>
                </c:pt>
                <c:pt idx="877">
                  <c:v>0.50075231481481486</c:v>
                </c:pt>
                <c:pt idx="878">
                  <c:v>0.5007638888888889</c:v>
                </c:pt>
                <c:pt idx="879">
                  <c:v>0.50077546296296294</c:v>
                </c:pt>
                <c:pt idx="880">
                  <c:v>0.50078703703703698</c:v>
                </c:pt>
                <c:pt idx="881">
                  <c:v>0.50079861111111112</c:v>
                </c:pt>
                <c:pt idx="882">
                  <c:v>0.50081018518518516</c:v>
                </c:pt>
                <c:pt idx="883">
                  <c:v>0.50082175925925931</c:v>
                </c:pt>
                <c:pt idx="884">
                  <c:v>0.50083333333333335</c:v>
                </c:pt>
                <c:pt idx="885">
                  <c:v>0.50084490740740739</c:v>
                </c:pt>
                <c:pt idx="886">
                  <c:v>0.50085648148148143</c:v>
                </c:pt>
                <c:pt idx="887">
                  <c:v>0.50086805555555558</c:v>
                </c:pt>
                <c:pt idx="888">
                  <c:v>0.50087962962962962</c:v>
                </c:pt>
                <c:pt idx="889">
                  <c:v>0.50089120370370377</c:v>
                </c:pt>
                <c:pt idx="890">
                  <c:v>0.50090277777777781</c:v>
                </c:pt>
                <c:pt idx="891">
                  <c:v>0.50091435185185185</c:v>
                </c:pt>
                <c:pt idx="892">
                  <c:v>0.50092592592592589</c:v>
                </c:pt>
                <c:pt idx="893">
                  <c:v>0.50093750000000004</c:v>
                </c:pt>
                <c:pt idx="894">
                  <c:v>0.50094907407407407</c:v>
                </c:pt>
                <c:pt idx="895">
                  <c:v>0.50096064814814811</c:v>
                </c:pt>
                <c:pt idx="896">
                  <c:v>0.50097222222222226</c:v>
                </c:pt>
                <c:pt idx="897">
                  <c:v>0.5009837962962963</c:v>
                </c:pt>
                <c:pt idx="898">
                  <c:v>0.50099537037037034</c:v>
                </c:pt>
                <c:pt idx="899">
                  <c:v>0.50100694444444438</c:v>
                </c:pt>
                <c:pt idx="900">
                  <c:v>0.50101851851851853</c:v>
                </c:pt>
                <c:pt idx="901">
                  <c:v>0.50103009259259257</c:v>
                </c:pt>
                <c:pt idx="902">
                  <c:v>0.50104166666666672</c:v>
                </c:pt>
                <c:pt idx="903">
                  <c:v>0.50105324074074076</c:v>
                </c:pt>
                <c:pt idx="904">
                  <c:v>0.5010648148148148</c:v>
                </c:pt>
                <c:pt idx="905">
                  <c:v>0.50107638888888884</c:v>
                </c:pt>
                <c:pt idx="906">
                  <c:v>0.50108796296296299</c:v>
                </c:pt>
                <c:pt idx="907">
                  <c:v>0.50109953703703702</c:v>
                </c:pt>
                <c:pt idx="908">
                  <c:v>0.50111111111111117</c:v>
                </c:pt>
                <c:pt idx="909">
                  <c:v>0.50112268518518521</c:v>
                </c:pt>
                <c:pt idx="910">
                  <c:v>0.50113425925925925</c:v>
                </c:pt>
                <c:pt idx="911">
                  <c:v>0.50114583333333329</c:v>
                </c:pt>
                <c:pt idx="912">
                  <c:v>0.50115740740740744</c:v>
                </c:pt>
                <c:pt idx="913">
                  <c:v>0.50116898148148148</c:v>
                </c:pt>
                <c:pt idx="914">
                  <c:v>0.50118055555555563</c:v>
                </c:pt>
                <c:pt idx="915">
                  <c:v>0.50119212962962967</c:v>
                </c:pt>
                <c:pt idx="916">
                  <c:v>0.50120370370370371</c:v>
                </c:pt>
                <c:pt idx="917">
                  <c:v>0.50121527777777775</c:v>
                </c:pt>
                <c:pt idx="918">
                  <c:v>0.50122685185185178</c:v>
                </c:pt>
                <c:pt idx="919">
                  <c:v>0.50123842592592593</c:v>
                </c:pt>
                <c:pt idx="920">
                  <c:v>0.50124999999999997</c:v>
                </c:pt>
                <c:pt idx="921">
                  <c:v>0.50126157407407412</c:v>
                </c:pt>
                <c:pt idx="922">
                  <c:v>0.50127314814814816</c:v>
                </c:pt>
                <c:pt idx="923">
                  <c:v>0.5012847222222222</c:v>
                </c:pt>
                <c:pt idx="924">
                  <c:v>0.50129629629629624</c:v>
                </c:pt>
                <c:pt idx="925">
                  <c:v>0.50130787037037039</c:v>
                </c:pt>
                <c:pt idx="926">
                  <c:v>0.50131944444444443</c:v>
                </c:pt>
                <c:pt idx="927">
                  <c:v>0.50133101851851858</c:v>
                </c:pt>
                <c:pt idx="928">
                  <c:v>0.50134259259259262</c:v>
                </c:pt>
                <c:pt idx="929">
                  <c:v>0.50135416666666666</c:v>
                </c:pt>
                <c:pt idx="930">
                  <c:v>0.5013657407407407</c:v>
                </c:pt>
                <c:pt idx="931">
                  <c:v>0.50137731481481485</c:v>
                </c:pt>
                <c:pt idx="932">
                  <c:v>0.50138888888888888</c:v>
                </c:pt>
                <c:pt idx="933">
                  <c:v>0.50140046296296303</c:v>
                </c:pt>
                <c:pt idx="934">
                  <c:v>0.50141203703703707</c:v>
                </c:pt>
                <c:pt idx="935">
                  <c:v>0.50142361111111111</c:v>
                </c:pt>
                <c:pt idx="936">
                  <c:v>0.50143518518518515</c:v>
                </c:pt>
                <c:pt idx="937">
                  <c:v>0.50144675925925919</c:v>
                </c:pt>
                <c:pt idx="938">
                  <c:v>0.50145833333333334</c:v>
                </c:pt>
                <c:pt idx="939">
                  <c:v>0.50146990740740738</c:v>
                </c:pt>
                <c:pt idx="940">
                  <c:v>0.50148148148148153</c:v>
                </c:pt>
                <c:pt idx="941">
                  <c:v>0.50149305555555557</c:v>
                </c:pt>
                <c:pt idx="942">
                  <c:v>0.50150462962962961</c:v>
                </c:pt>
                <c:pt idx="943">
                  <c:v>0.50151620370370364</c:v>
                </c:pt>
                <c:pt idx="944">
                  <c:v>0.50152777777777779</c:v>
                </c:pt>
                <c:pt idx="945">
                  <c:v>0.50153935185185183</c:v>
                </c:pt>
                <c:pt idx="946">
                  <c:v>0.50155092592592598</c:v>
                </c:pt>
                <c:pt idx="947">
                  <c:v>0.50156250000000002</c:v>
                </c:pt>
                <c:pt idx="948">
                  <c:v>0.50157407407407406</c:v>
                </c:pt>
                <c:pt idx="949">
                  <c:v>0.5015856481481481</c:v>
                </c:pt>
                <c:pt idx="950">
                  <c:v>0.50159722222222225</c:v>
                </c:pt>
                <c:pt idx="951">
                  <c:v>0.50160879629629629</c:v>
                </c:pt>
                <c:pt idx="952">
                  <c:v>0.50162037037037044</c:v>
                </c:pt>
                <c:pt idx="953">
                  <c:v>0.50163194444444448</c:v>
                </c:pt>
                <c:pt idx="954">
                  <c:v>0.50164351851851852</c:v>
                </c:pt>
                <c:pt idx="955">
                  <c:v>0.50165509259259256</c:v>
                </c:pt>
                <c:pt idx="956">
                  <c:v>0.50166666666666659</c:v>
                </c:pt>
                <c:pt idx="957">
                  <c:v>0.50167824074074074</c:v>
                </c:pt>
                <c:pt idx="958">
                  <c:v>0.50168981481481478</c:v>
                </c:pt>
                <c:pt idx="959">
                  <c:v>0.50170138888888893</c:v>
                </c:pt>
                <c:pt idx="960">
                  <c:v>0.50171296296296297</c:v>
                </c:pt>
                <c:pt idx="961">
                  <c:v>0.50172453703703701</c:v>
                </c:pt>
                <c:pt idx="962">
                  <c:v>0.50173611111111105</c:v>
                </c:pt>
                <c:pt idx="963">
                  <c:v>0.5017476851851852</c:v>
                </c:pt>
                <c:pt idx="964">
                  <c:v>0.50175925925925924</c:v>
                </c:pt>
                <c:pt idx="965">
                  <c:v>0.50177083333333339</c:v>
                </c:pt>
                <c:pt idx="966">
                  <c:v>0.50178240740740743</c:v>
                </c:pt>
                <c:pt idx="967">
                  <c:v>0.50179398148148147</c:v>
                </c:pt>
                <c:pt idx="968">
                  <c:v>0.5018055555555555</c:v>
                </c:pt>
                <c:pt idx="969">
                  <c:v>0.50181712962962965</c:v>
                </c:pt>
                <c:pt idx="970">
                  <c:v>0.50182870370370369</c:v>
                </c:pt>
                <c:pt idx="971">
                  <c:v>0.50184027777777784</c:v>
                </c:pt>
                <c:pt idx="972">
                  <c:v>0.50185185185185188</c:v>
                </c:pt>
                <c:pt idx="973">
                  <c:v>0.50186342592592592</c:v>
                </c:pt>
                <c:pt idx="974">
                  <c:v>0.50187499999999996</c:v>
                </c:pt>
                <c:pt idx="975">
                  <c:v>0.50188657407407411</c:v>
                </c:pt>
                <c:pt idx="976">
                  <c:v>0.50189814814814815</c:v>
                </c:pt>
                <c:pt idx="977">
                  <c:v>0.50190972222222219</c:v>
                </c:pt>
                <c:pt idx="978">
                  <c:v>0.50192129629629634</c:v>
                </c:pt>
                <c:pt idx="979">
                  <c:v>0.50193287037037038</c:v>
                </c:pt>
                <c:pt idx="980">
                  <c:v>0.50194444444444442</c:v>
                </c:pt>
                <c:pt idx="981">
                  <c:v>0.50195601851851845</c:v>
                </c:pt>
                <c:pt idx="982">
                  <c:v>0.5019675925925926</c:v>
                </c:pt>
                <c:pt idx="983">
                  <c:v>0.50197916666666664</c:v>
                </c:pt>
                <c:pt idx="984">
                  <c:v>0.50199074074074079</c:v>
                </c:pt>
                <c:pt idx="985">
                  <c:v>0.50200231481481483</c:v>
                </c:pt>
                <c:pt idx="986">
                  <c:v>0.50201388888888887</c:v>
                </c:pt>
                <c:pt idx="987">
                  <c:v>0.50202546296296291</c:v>
                </c:pt>
                <c:pt idx="988">
                  <c:v>0.50203703703703706</c:v>
                </c:pt>
                <c:pt idx="989">
                  <c:v>0.5020486111111111</c:v>
                </c:pt>
                <c:pt idx="990">
                  <c:v>0.50206018518518525</c:v>
                </c:pt>
                <c:pt idx="991">
                  <c:v>0.50207175925925929</c:v>
                </c:pt>
                <c:pt idx="992">
                  <c:v>0.50208333333333333</c:v>
                </c:pt>
                <c:pt idx="993">
                  <c:v>0.50209490740740736</c:v>
                </c:pt>
                <c:pt idx="994">
                  <c:v>0.50210648148148151</c:v>
                </c:pt>
                <c:pt idx="995">
                  <c:v>0.50211805555555555</c:v>
                </c:pt>
                <c:pt idx="996">
                  <c:v>0.5021296296296297</c:v>
                </c:pt>
                <c:pt idx="997">
                  <c:v>0.50214120370370374</c:v>
                </c:pt>
                <c:pt idx="998">
                  <c:v>0.50215277777777778</c:v>
                </c:pt>
                <c:pt idx="999">
                  <c:v>0.50216435185185182</c:v>
                </c:pt>
                <c:pt idx="1000">
                  <c:v>0.50217592592592586</c:v>
                </c:pt>
                <c:pt idx="1001">
                  <c:v>0.50218750000000001</c:v>
                </c:pt>
                <c:pt idx="1002">
                  <c:v>0.50219907407407405</c:v>
                </c:pt>
                <c:pt idx="1003">
                  <c:v>0.5022106481481482</c:v>
                </c:pt>
                <c:pt idx="1004">
                  <c:v>0.50222222222222224</c:v>
                </c:pt>
                <c:pt idx="1005">
                  <c:v>0.50223379629629628</c:v>
                </c:pt>
                <c:pt idx="1006">
                  <c:v>0.50224537037037031</c:v>
                </c:pt>
                <c:pt idx="1007">
                  <c:v>0.50225694444444446</c:v>
                </c:pt>
                <c:pt idx="1008">
                  <c:v>0.5022685185185185</c:v>
                </c:pt>
                <c:pt idx="1009">
                  <c:v>0.50228009259259265</c:v>
                </c:pt>
                <c:pt idx="1010">
                  <c:v>0.50229166666666669</c:v>
                </c:pt>
                <c:pt idx="1011">
                  <c:v>0.50230324074074073</c:v>
                </c:pt>
                <c:pt idx="1012">
                  <c:v>0.50231481481481477</c:v>
                </c:pt>
                <c:pt idx="1013">
                  <c:v>0.50232638888888892</c:v>
                </c:pt>
                <c:pt idx="1014">
                  <c:v>0.50233796296296296</c:v>
                </c:pt>
                <c:pt idx="1015">
                  <c:v>0.50234953703703711</c:v>
                </c:pt>
                <c:pt idx="1016">
                  <c:v>0.50236111111111115</c:v>
                </c:pt>
                <c:pt idx="1017">
                  <c:v>0.50237268518518519</c:v>
                </c:pt>
                <c:pt idx="1018">
                  <c:v>0.50238425925925922</c:v>
                </c:pt>
                <c:pt idx="1019">
                  <c:v>0.50239583333333326</c:v>
                </c:pt>
                <c:pt idx="1020">
                  <c:v>0.50240740740740741</c:v>
                </c:pt>
                <c:pt idx="1021">
                  <c:v>0.50241898148148145</c:v>
                </c:pt>
                <c:pt idx="1022">
                  <c:v>0.5024305555555556</c:v>
                </c:pt>
                <c:pt idx="1023">
                  <c:v>0.50244212962962964</c:v>
                </c:pt>
                <c:pt idx="1024">
                  <c:v>0.50245370370370368</c:v>
                </c:pt>
                <c:pt idx="1025">
                  <c:v>0.50246527777777772</c:v>
                </c:pt>
                <c:pt idx="1026">
                  <c:v>0.50247685185185187</c:v>
                </c:pt>
                <c:pt idx="1027">
                  <c:v>0.50248842592592591</c:v>
                </c:pt>
                <c:pt idx="1028">
                  <c:v>0.50250000000000006</c:v>
                </c:pt>
                <c:pt idx="1029">
                  <c:v>0.5025115740740741</c:v>
                </c:pt>
                <c:pt idx="1030">
                  <c:v>0.50252314814814814</c:v>
                </c:pt>
                <c:pt idx="1031">
                  <c:v>0.50253472222222217</c:v>
                </c:pt>
                <c:pt idx="1032">
                  <c:v>0.50254629629629632</c:v>
                </c:pt>
                <c:pt idx="1033">
                  <c:v>0.50255787037037036</c:v>
                </c:pt>
                <c:pt idx="1034">
                  <c:v>0.50256944444444451</c:v>
                </c:pt>
                <c:pt idx="1035">
                  <c:v>0.50258101851851855</c:v>
                </c:pt>
                <c:pt idx="1036">
                  <c:v>0.50259259259259259</c:v>
                </c:pt>
                <c:pt idx="1037">
                  <c:v>0.50260416666666663</c:v>
                </c:pt>
                <c:pt idx="1038">
                  <c:v>0.50261574074074067</c:v>
                </c:pt>
                <c:pt idx="1039">
                  <c:v>0.50262731481481482</c:v>
                </c:pt>
                <c:pt idx="1040">
                  <c:v>0.50263888888888886</c:v>
                </c:pt>
                <c:pt idx="1041">
                  <c:v>0.50265046296296301</c:v>
                </c:pt>
                <c:pt idx="1042">
                  <c:v>0.50266203703703705</c:v>
                </c:pt>
                <c:pt idx="1043">
                  <c:v>0.50267361111111108</c:v>
                </c:pt>
                <c:pt idx="1044">
                  <c:v>0.50268518518518512</c:v>
                </c:pt>
                <c:pt idx="1045">
                  <c:v>0.50269675925925927</c:v>
                </c:pt>
                <c:pt idx="1046">
                  <c:v>0.50270833333333331</c:v>
                </c:pt>
                <c:pt idx="1047">
                  <c:v>0.50271990740740746</c:v>
                </c:pt>
                <c:pt idx="1048">
                  <c:v>0.5027314814814815</c:v>
                </c:pt>
                <c:pt idx="1049">
                  <c:v>0.50274305555555554</c:v>
                </c:pt>
                <c:pt idx="1050">
                  <c:v>0.50275462962962958</c:v>
                </c:pt>
                <c:pt idx="1051">
                  <c:v>0.50276620370370373</c:v>
                </c:pt>
                <c:pt idx="1052">
                  <c:v>0.50277777777777777</c:v>
                </c:pt>
                <c:pt idx="1053">
                  <c:v>0.50278935185185192</c:v>
                </c:pt>
                <c:pt idx="1054">
                  <c:v>0.50280092592592596</c:v>
                </c:pt>
                <c:pt idx="1055">
                  <c:v>0.5028125</c:v>
                </c:pt>
                <c:pt idx="1056">
                  <c:v>0.50282407407407403</c:v>
                </c:pt>
                <c:pt idx="1057">
                  <c:v>0.50283564814814818</c:v>
                </c:pt>
                <c:pt idx="1058">
                  <c:v>0.50284722222222222</c:v>
                </c:pt>
                <c:pt idx="1059">
                  <c:v>0.50285879629629626</c:v>
                </c:pt>
                <c:pt idx="1060">
                  <c:v>0.50287037037037041</c:v>
                </c:pt>
                <c:pt idx="1061">
                  <c:v>0.50288194444444445</c:v>
                </c:pt>
                <c:pt idx="1062">
                  <c:v>0.50289351851851849</c:v>
                </c:pt>
                <c:pt idx="1063">
                  <c:v>0.50290509259259253</c:v>
                </c:pt>
                <c:pt idx="1064">
                  <c:v>0.50291666666666668</c:v>
                </c:pt>
                <c:pt idx="1065">
                  <c:v>0.50292824074074072</c:v>
                </c:pt>
                <c:pt idx="1066">
                  <c:v>0.50293981481481487</c:v>
                </c:pt>
                <c:pt idx="1067">
                  <c:v>0.50295138888888891</c:v>
                </c:pt>
                <c:pt idx="1068">
                  <c:v>0.50296296296296295</c:v>
                </c:pt>
                <c:pt idx="1069">
                  <c:v>0.50297453703703698</c:v>
                </c:pt>
                <c:pt idx="1070">
                  <c:v>0.50298611111111113</c:v>
                </c:pt>
                <c:pt idx="1071">
                  <c:v>0.50299768518518517</c:v>
                </c:pt>
                <c:pt idx="1072">
                  <c:v>0.50300925925925932</c:v>
                </c:pt>
                <c:pt idx="1073">
                  <c:v>0.50302083333333336</c:v>
                </c:pt>
                <c:pt idx="1074">
                  <c:v>0.5030324074074074</c:v>
                </c:pt>
                <c:pt idx="1075">
                  <c:v>0.50304398148148144</c:v>
                </c:pt>
                <c:pt idx="1076">
                  <c:v>0.50305555555555559</c:v>
                </c:pt>
                <c:pt idx="1077">
                  <c:v>0.50306712962962963</c:v>
                </c:pt>
                <c:pt idx="1078">
                  <c:v>0.50307870370370367</c:v>
                </c:pt>
                <c:pt idx="1079">
                  <c:v>0.50309027777777782</c:v>
                </c:pt>
                <c:pt idx="1080">
                  <c:v>0.50310185185185186</c:v>
                </c:pt>
                <c:pt idx="1081">
                  <c:v>0.50311342592592589</c:v>
                </c:pt>
                <c:pt idx="1082">
                  <c:v>0.50312499999999993</c:v>
                </c:pt>
                <c:pt idx="1083">
                  <c:v>0.50313657407407408</c:v>
                </c:pt>
                <c:pt idx="1084">
                  <c:v>0.50314814814814812</c:v>
                </c:pt>
                <c:pt idx="1085">
                  <c:v>0.50315972222222227</c:v>
                </c:pt>
                <c:pt idx="1086">
                  <c:v>0.50317129629629631</c:v>
                </c:pt>
                <c:pt idx="1087">
                  <c:v>0.50318287037037035</c:v>
                </c:pt>
                <c:pt idx="1088">
                  <c:v>0.50319444444444439</c:v>
                </c:pt>
                <c:pt idx="1089">
                  <c:v>0.50320601851851854</c:v>
                </c:pt>
                <c:pt idx="1090">
                  <c:v>0.50321759259259258</c:v>
                </c:pt>
                <c:pt idx="1091">
                  <c:v>0.50322916666666673</c:v>
                </c:pt>
                <c:pt idx="1092">
                  <c:v>0.50324074074074077</c:v>
                </c:pt>
                <c:pt idx="1093">
                  <c:v>0.50325231481481481</c:v>
                </c:pt>
                <c:pt idx="1094">
                  <c:v>0.50326388888888884</c:v>
                </c:pt>
                <c:pt idx="1095">
                  <c:v>0.50327546296296299</c:v>
                </c:pt>
                <c:pt idx="1096">
                  <c:v>0.50328703703703703</c:v>
                </c:pt>
                <c:pt idx="1097">
                  <c:v>0.50329861111111118</c:v>
                </c:pt>
                <c:pt idx="1098">
                  <c:v>0.50331018518518522</c:v>
                </c:pt>
                <c:pt idx="1099">
                  <c:v>0.50332175925925926</c:v>
                </c:pt>
                <c:pt idx="1100">
                  <c:v>0.5033333333333333</c:v>
                </c:pt>
                <c:pt idx="1101">
                  <c:v>0.50334490740740734</c:v>
                </c:pt>
                <c:pt idx="1102">
                  <c:v>0.50335648148148149</c:v>
                </c:pt>
                <c:pt idx="1103">
                  <c:v>0.50336805555555553</c:v>
                </c:pt>
                <c:pt idx="1104">
                  <c:v>0.50337962962962968</c:v>
                </c:pt>
                <c:pt idx="1105">
                  <c:v>0.50339120370370372</c:v>
                </c:pt>
                <c:pt idx="1106">
                  <c:v>0.50340277777777775</c:v>
                </c:pt>
                <c:pt idx="1107">
                  <c:v>0.50341435185185179</c:v>
                </c:pt>
                <c:pt idx="1108">
                  <c:v>0.50342592592592594</c:v>
                </c:pt>
                <c:pt idx="1109">
                  <c:v>0.50343749999999998</c:v>
                </c:pt>
                <c:pt idx="1110">
                  <c:v>0.50344907407407413</c:v>
                </c:pt>
                <c:pt idx="1111">
                  <c:v>0.50346064814814817</c:v>
                </c:pt>
                <c:pt idx="1112">
                  <c:v>0.50347222222222221</c:v>
                </c:pt>
                <c:pt idx="1113">
                  <c:v>0.50348379629629625</c:v>
                </c:pt>
                <c:pt idx="1114">
                  <c:v>0.5034953703703704</c:v>
                </c:pt>
                <c:pt idx="1115">
                  <c:v>0.50350694444444444</c:v>
                </c:pt>
                <c:pt idx="1116">
                  <c:v>0.50351851851851859</c:v>
                </c:pt>
                <c:pt idx="1117">
                  <c:v>0.50353009259259263</c:v>
                </c:pt>
                <c:pt idx="1118">
                  <c:v>0.50354166666666667</c:v>
                </c:pt>
                <c:pt idx="1119">
                  <c:v>0.5035532407407407</c:v>
                </c:pt>
                <c:pt idx="1120">
                  <c:v>0.50356481481481474</c:v>
                </c:pt>
                <c:pt idx="1121">
                  <c:v>0.50357638888888889</c:v>
                </c:pt>
                <c:pt idx="1122">
                  <c:v>0.50358796296296293</c:v>
                </c:pt>
                <c:pt idx="1123">
                  <c:v>0.50359953703703708</c:v>
                </c:pt>
                <c:pt idx="1124">
                  <c:v>0.50361111111111112</c:v>
                </c:pt>
                <c:pt idx="1125">
                  <c:v>0.50362268518518516</c:v>
                </c:pt>
                <c:pt idx="1126">
                  <c:v>0.5036342592592592</c:v>
                </c:pt>
                <c:pt idx="1127">
                  <c:v>0.50364583333333335</c:v>
                </c:pt>
                <c:pt idx="1128">
                  <c:v>0.50365740740740739</c:v>
                </c:pt>
                <c:pt idx="1129">
                  <c:v>0.50366898148148154</c:v>
                </c:pt>
                <c:pt idx="1130">
                  <c:v>0.50368055555555558</c:v>
                </c:pt>
                <c:pt idx="1131">
                  <c:v>0.50369212962962961</c:v>
                </c:pt>
                <c:pt idx="1132">
                  <c:v>0.50370370370370365</c:v>
                </c:pt>
                <c:pt idx="1133">
                  <c:v>0.5037152777777778</c:v>
                </c:pt>
                <c:pt idx="1134">
                  <c:v>0.50372685185185184</c:v>
                </c:pt>
                <c:pt idx="1135">
                  <c:v>0.50373842592592599</c:v>
                </c:pt>
                <c:pt idx="1136">
                  <c:v>0.50375000000000003</c:v>
                </c:pt>
                <c:pt idx="1137">
                  <c:v>0.50376157407407407</c:v>
                </c:pt>
                <c:pt idx="1138">
                  <c:v>0.50377314814814811</c:v>
                </c:pt>
                <c:pt idx="1139">
                  <c:v>0.50378472222222226</c:v>
                </c:pt>
                <c:pt idx="1140">
                  <c:v>0.5037962962962963</c:v>
                </c:pt>
                <c:pt idx="1141">
                  <c:v>0.50380787037037034</c:v>
                </c:pt>
                <c:pt idx="1142">
                  <c:v>0.50381944444444449</c:v>
                </c:pt>
                <c:pt idx="1143">
                  <c:v>0.50383101851851853</c:v>
                </c:pt>
                <c:pt idx="1144">
                  <c:v>0.50384259259259256</c:v>
                </c:pt>
                <c:pt idx="1145">
                  <c:v>0.5038541666666666</c:v>
                </c:pt>
                <c:pt idx="1146">
                  <c:v>0.50386574074074075</c:v>
                </c:pt>
                <c:pt idx="1147">
                  <c:v>0.50387731481481479</c:v>
                </c:pt>
                <c:pt idx="1148">
                  <c:v>0.50388888888888894</c:v>
                </c:pt>
                <c:pt idx="1149">
                  <c:v>0.50390046296296298</c:v>
                </c:pt>
                <c:pt idx="1150">
                  <c:v>0.50391203703703702</c:v>
                </c:pt>
                <c:pt idx="1151">
                  <c:v>0.50392361111111106</c:v>
                </c:pt>
                <c:pt idx="1152">
                  <c:v>0.50393518518518521</c:v>
                </c:pt>
                <c:pt idx="1153">
                  <c:v>0.50394675925925925</c:v>
                </c:pt>
                <c:pt idx="1154">
                  <c:v>0.5039583333333334</c:v>
                </c:pt>
                <c:pt idx="1155">
                  <c:v>0.50396990740740744</c:v>
                </c:pt>
                <c:pt idx="1156">
                  <c:v>0.50398148148148147</c:v>
                </c:pt>
                <c:pt idx="1157">
                  <c:v>0.50399305555555551</c:v>
                </c:pt>
                <c:pt idx="1158">
                  <c:v>0.50400462962962966</c:v>
                </c:pt>
                <c:pt idx="1159">
                  <c:v>0.5040162037037037</c:v>
                </c:pt>
                <c:pt idx="1160">
                  <c:v>0.50402777777777774</c:v>
                </c:pt>
                <c:pt idx="1161">
                  <c:v>0.50403935185185189</c:v>
                </c:pt>
                <c:pt idx="1162">
                  <c:v>0.50405092592592593</c:v>
                </c:pt>
                <c:pt idx="1163">
                  <c:v>0.50406249999999997</c:v>
                </c:pt>
                <c:pt idx="1164">
                  <c:v>0.50407407407407401</c:v>
                </c:pt>
                <c:pt idx="1165">
                  <c:v>0.50408564814814816</c:v>
                </c:pt>
                <c:pt idx="1166">
                  <c:v>0.5040972222222222</c:v>
                </c:pt>
                <c:pt idx="1167">
                  <c:v>0.50410879629629635</c:v>
                </c:pt>
                <c:pt idx="1168">
                  <c:v>0.50412037037037039</c:v>
                </c:pt>
                <c:pt idx="1169">
                  <c:v>0.50413194444444442</c:v>
                </c:pt>
                <c:pt idx="1170">
                  <c:v>0.50414351851851846</c:v>
                </c:pt>
                <c:pt idx="1171">
                  <c:v>0.50415509259259261</c:v>
                </c:pt>
                <c:pt idx="1172">
                  <c:v>0.50416666666666665</c:v>
                </c:pt>
                <c:pt idx="1173">
                  <c:v>0.5041782407407408</c:v>
                </c:pt>
                <c:pt idx="1174">
                  <c:v>0.50418981481481484</c:v>
                </c:pt>
                <c:pt idx="1175">
                  <c:v>0.50420138888888888</c:v>
                </c:pt>
                <c:pt idx="1176">
                  <c:v>0.50421296296296292</c:v>
                </c:pt>
                <c:pt idx="1177">
                  <c:v>0.50422453703703707</c:v>
                </c:pt>
                <c:pt idx="1178">
                  <c:v>0.50423611111111111</c:v>
                </c:pt>
                <c:pt idx="1179">
                  <c:v>0.50424768518518526</c:v>
                </c:pt>
                <c:pt idx="1180">
                  <c:v>0.5042592592592593</c:v>
                </c:pt>
                <c:pt idx="1181">
                  <c:v>0.50427083333333333</c:v>
                </c:pt>
                <c:pt idx="1182">
                  <c:v>0.50428240740740737</c:v>
                </c:pt>
                <c:pt idx="1183">
                  <c:v>0.50429398148148141</c:v>
                </c:pt>
                <c:pt idx="1184">
                  <c:v>0.50430555555555556</c:v>
                </c:pt>
                <c:pt idx="1185">
                  <c:v>0.5043171296296296</c:v>
                </c:pt>
                <c:pt idx="1186">
                  <c:v>0.50432870370370375</c:v>
                </c:pt>
                <c:pt idx="1187">
                  <c:v>0.50434027777777779</c:v>
                </c:pt>
                <c:pt idx="1188">
                  <c:v>0.50435185185185183</c:v>
                </c:pt>
                <c:pt idx="1189">
                  <c:v>0.50436342592592587</c:v>
                </c:pt>
                <c:pt idx="1190">
                  <c:v>0.50437500000000002</c:v>
                </c:pt>
                <c:pt idx="1191">
                  <c:v>0.50438657407407406</c:v>
                </c:pt>
                <c:pt idx="1192">
                  <c:v>0.50439814814814821</c:v>
                </c:pt>
                <c:pt idx="1193">
                  <c:v>0.50440972222222225</c:v>
                </c:pt>
                <c:pt idx="1194">
                  <c:v>0.50442129629629628</c:v>
                </c:pt>
                <c:pt idx="1195">
                  <c:v>0.50443287037037032</c:v>
                </c:pt>
                <c:pt idx="1196">
                  <c:v>0.50444444444444447</c:v>
                </c:pt>
                <c:pt idx="1197">
                  <c:v>0.50445601851851851</c:v>
                </c:pt>
                <c:pt idx="1198">
                  <c:v>0.50446759259259266</c:v>
                </c:pt>
                <c:pt idx="1199">
                  <c:v>0.5044791666666667</c:v>
                </c:pt>
                <c:pt idx="1200">
                  <c:v>0.50449074074074074</c:v>
                </c:pt>
                <c:pt idx="1201">
                  <c:v>0.50450231481481478</c:v>
                </c:pt>
                <c:pt idx="1202">
                  <c:v>0.50451388888888882</c:v>
                </c:pt>
                <c:pt idx="1203">
                  <c:v>0.50452546296296297</c:v>
                </c:pt>
                <c:pt idx="1204">
                  <c:v>0.50453703703703701</c:v>
                </c:pt>
                <c:pt idx="1205">
                  <c:v>0.50454861111111116</c:v>
                </c:pt>
                <c:pt idx="1206">
                  <c:v>0.50456018518518519</c:v>
                </c:pt>
                <c:pt idx="1207">
                  <c:v>0.50457175925925923</c:v>
                </c:pt>
                <c:pt idx="1208">
                  <c:v>0.50458333333333327</c:v>
                </c:pt>
                <c:pt idx="1209">
                  <c:v>0.50459490740740742</c:v>
                </c:pt>
                <c:pt idx="1210">
                  <c:v>0.50460648148148146</c:v>
                </c:pt>
                <c:pt idx="1211">
                  <c:v>0.50461805555555561</c:v>
                </c:pt>
                <c:pt idx="1212">
                  <c:v>0.50462962962962965</c:v>
                </c:pt>
                <c:pt idx="1213">
                  <c:v>0.50464120370370369</c:v>
                </c:pt>
                <c:pt idx="1214">
                  <c:v>0.50465277777777773</c:v>
                </c:pt>
                <c:pt idx="1215">
                  <c:v>0.50466435185185188</c:v>
                </c:pt>
                <c:pt idx="1216">
                  <c:v>0.50467592592592592</c:v>
                </c:pt>
                <c:pt idx="1217">
                  <c:v>0.50468750000000007</c:v>
                </c:pt>
                <c:pt idx="1218">
                  <c:v>0.50469907407407411</c:v>
                </c:pt>
                <c:pt idx="1219">
                  <c:v>0.50471064814814814</c:v>
                </c:pt>
                <c:pt idx="1220">
                  <c:v>0.50472222222222218</c:v>
                </c:pt>
                <c:pt idx="1221">
                  <c:v>0.50473379629629633</c:v>
                </c:pt>
                <c:pt idx="1222">
                  <c:v>0.50474537037037037</c:v>
                </c:pt>
                <c:pt idx="1223">
                  <c:v>0.50475694444444441</c:v>
                </c:pt>
                <c:pt idx="1224">
                  <c:v>0.50476851851851856</c:v>
                </c:pt>
                <c:pt idx="1225">
                  <c:v>0.5047800925925926</c:v>
                </c:pt>
                <c:pt idx="1226">
                  <c:v>0.50479166666666664</c:v>
                </c:pt>
                <c:pt idx="1227">
                  <c:v>0.50480324074074068</c:v>
                </c:pt>
                <c:pt idx="1228">
                  <c:v>0.50481481481481483</c:v>
                </c:pt>
                <c:pt idx="1229">
                  <c:v>0.50482638888888887</c:v>
                </c:pt>
                <c:pt idx="1230">
                  <c:v>0.50483796296296302</c:v>
                </c:pt>
                <c:pt idx="1231">
                  <c:v>0.50484953703703705</c:v>
                </c:pt>
                <c:pt idx="1232">
                  <c:v>0.50486111111111109</c:v>
                </c:pt>
                <c:pt idx="1233">
                  <c:v>0.50487268518518513</c:v>
                </c:pt>
                <c:pt idx="1234">
                  <c:v>0.50488425925925928</c:v>
                </c:pt>
                <c:pt idx="1235">
                  <c:v>0.50489583333333332</c:v>
                </c:pt>
                <c:pt idx="1236">
                  <c:v>0.50490740740740747</c:v>
                </c:pt>
                <c:pt idx="1237">
                  <c:v>0.50491898148148151</c:v>
                </c:pt>
                <c:pt idx="1238">
                  <c:v>0.50493055555555555</c:v>
                </c:pt>
                <c:pt idx="1239">
                  <c:v>0.50494212962962959</c:v>
                </c:pt>
                <c:pt idx="1240">
                  <c:v>0.50495370370370374</c:v>
                </c:pt>
                <c:pt idx="1241">
                  <c:v>0.50496527777777778</c:v>
                </c:pt>
                <c:pt idx="1242">
                  <c:v>0.50497685185185182</c:v>
                </c:pt>
                <c:pt idx="1243">
                  <c:v>0.50498842592592597</c:v>
                </c:pt>
                <c:pt idx="1244">
                  <c:v>0.505</c:v>
                </c:pt>
                <c:pt idx="1245">
                  <c:v>0.50501157407407404</c:v>
                </c:pt>
                <c:pt idx="1246">
                  <c:v>0.50502314814814808</c:v>
                </c:pt>
                <c:pt idx="1247">
                  <c:v>0.50503472222222223</c:v>
                </c:pt>
                <c:pt idx="1248">
                  <c:v>0.50504629629629627</c:v>
                </c:pt>
                <c:pt idx="1249">
                  <c:v>0.50505787037037042</c:v>
                </c:pt>
                <c:pt idx="1250">
                  <c:v>0.50506944444444446</c:v>
                </c:pt>
                <c:pt idx="1251">
                  <c:v>0.5050810185185185</c:v>
                </c:pt>
                <c:pt idx="1252">
                  <c:v>0.50509259259259254</c:v>
                </c:pt>
                <c:pt idx="1253">
                  <c:v>0.50510416666666669</c:v>
                </c:pt>
                <c:pt idx="1254">
                  <c:v>0.50511574074074073</c:v>
                </c:pt>
                <c:pt idx="1255">
                  <c:v>0.50512731481481488</c:v>
                </c:pt>
                <c:pt idx="1256">
                  <c:v>0.50513888888888892</c:v>
                </c:pt>
                <c:pt idx="1257">
                  <c:v>0.50515046296296295</c:v>
                </c:pt>
                <c:pt idx="1258">
                  <c:v>0.50516203703703699</c:v>
                </c:pt>
                <c:pt idx="1259">
                  <c:v>0.50517361111111114</c:v>
                </c:pt>
                <c:pt idx="1260">
                  <c:v>0.50518518518518518</c:v>
                </c:pt>
                <c:pt idx="1261">
                  <c:v>0.50519675925925933</c:v>
                </c:pt>
                <c:pt idx="1262">
                  <c:v>0.50520833333333337</c:v>
                </c:pt>
                <c:pt idx="1263">
                  <c:v>0.50521990740740741</c:v>
                </c:pt>
                <c:pt idx="1264">
                  <c:v>0.50523148148148145</c:v>
                </c:pt>
                <c:pt idx="1265">
                  <c:v>0.50524305555555549</c:v>
                </c:pt>
                <c:pt idx="1266">
                  <c:v>0.50525462962962964</c:v>
                </c:pt>
                <c:pt idx="1267">
                  <c:v>0.50526620370370368</c:v>
                </c:pt>
                <c:pt idx="1268">
                  <c:v>0.50527777777777783</c:v>
                </c:pt>
                <c:pt idx="1269">
                  <c:v>0.50528935185185186</c:v>
                </c:pt>
                <c:pt idx="1270">
                  <c:v>0.5053009259259259</c:v>
                </c:pt>
                <c:pt idx="1271">
                  <c:v>0.50531249999999994</c:v>
                </c:pt>
                <c:pt idx="1272">
                  <c:v>0.50532407407407409</c:v>
                </c:pt>
                <c:pt idx="1273">
                  <c:v>0.50533564814814813</c:v>
                </c:pt>
                <c:pt idx="1274">
                  <c:v>0.50534722222222228</c:v>
                </c:pt>
                <c:pt idx="1275">
                  <c:v>0.50535879629629632</c:v>
                </c:pt>
                <c:pt idx="1276">
                  <c:v>0.50537037037037036</c:v>
                </c:pt>
                <c:pt idx="1277">
                  <c:v>0.5053819444444444</c:v>
                </c:pt>
                <c:pt idx="1278">
                  <c:v>0.50539351851851855</c:v>
                </c:pt>
                <c:pt idx="1279">
                  <c:v>0.50540509259259259</c:v>
                </c:pt>
                <c:pt idx="1280">
                  <c:v>0.50541666666666674</c:v>
                </c:pt>
                <c:pt idx="1281">
                  <c:v>0.50542824074074078</c:v>
                </c:pt>
                <c:pt idx="1282">
                  <c:v>0.50543981481481481</c:v>
                </c:pt>
                <c:pt idx="1283">
                  <c:v>0.50545138888888885</c:v>
                </c:pt>
                <c:pt idx="1284">
                  <c:v>0.50546296296296289</c:v>
                </c:pt>
                <c:pt idx="1285">
                  <c:v>0.50547453703703704</c:v>
                </c:pt>
                <c:pt idx="1286">
                  <c:v>0.50548611111111108</c:v>
                </c:pt>
                <c:pt idx="1287">
                  <c:v>0.50549768518518523</c:v>
                </c:pt>
                <c:pt idx="1288">
                  <c:v>0.50550925925925927</c:v>
                </c:pt>
                <c:pt idx="1289">
                  <c:v>0.50552083333333331</c:v>
                </c:pt>
                <c:pt idx="1290">
                  <c:v>0.50553240740740735</c:v>
                </c:pt>
                <c:pt idx="1291">
                  <c:v>0.5055439814814815</c:v>
                </c:pt>
                <c:pt idx="1292">
                  <c:v>0.50555555555555554</c:v>
                </c:pt>
                <c:pt idx="1293">
                  <c:v>0.50556712962962969</c:v>
                </c:pt>
                <c:pt idx="1294">
                  <c:v>0.50557870370370372</c:v>
                </c:pt>
                <c:pt idx="1295">
                  <c:v>0.50559027777777776</c:v>
                </c:pt>
                <c:pt idx="1296">
                  <c:v>0.5056018518518518</c:v>
                </c:pt>
                <c:pt idx="1297">
                  <c:v>0.50561342592592595</c:v>
                </c:pt>
                <c:pt idx="1298">
                  <c:v>0.50562499999999999</c:v>
                </c:pt>
                <c:pt idx="1299">
                  <c:v>0.50563657407407414</c:v>
                </c:pt>
                <c:pt idx="1300">
                  <c:v>0.50564814814814818</c:v>
                </c:pt>
                <c:pt idx="1301">
                  <c:v>0.50565972222222222</c:v>
                </c:pt>
                <c:pt idx="1302">
                  <c:v>0.50567129629629626</c:v>
                </c:pt>
                <c:pt idx="1303">
                  <c:v>0.5056828703703703</c:v>
                </c:pt>
                <c:pt idx="1304">
                  <c:v>0.50569444444444445</c:v>
                </c:pt>
                <c:pt idx="1305">
                  <c:v>0.50570601851851849</c:v>
                </c:pt>
                <c:pt idx="1306">
                  <c:v>0.50571759259259264</c:v>
                </c:pt>
                <c:pt idx="1307">
                  <c:v>0.50572916666666667</c:v>
                </c:pt>
                <c:pt idx="1308">
                  <c:v>0.50574074074074071</c:v>
                </c:pt>
                <c:pt idx="1309">
                  <c:v>0.50575231481481475</c:v>
                </c:pt>
                <c:pt idx="1310">
                  <c:v>0.5057638888888889</c:v>
                </c:pt>
                <c:pt idx="1311">
                  <c:v>0.50577546296296294</c:v>
                </c:pt>
                <c:pt idx="1312">
                  <c:v>0.50578703703703709</c:v>
                </c:pt>
                <c:pt idx="1313">
                  <c:v>0.50579861111111113</c:v>
                </c:pt>
                <c:pt idx="1314">
                  <c:v>0.50581018518518517</c:v>
                </c:pt>
                <c:pt idx="1315">
                  <c:v>0.50582175925925921</c:v>
                </c:pt>
                <c:pt idx="1316">
                  <c:v>0.50583333333333336</c:v>
                </c:pt>
                <c:pt idx="1317">
                  <c:v>0.5058449074074074</c:v>
                </c:pt>
                <c:pt idx="1318">
                  <c:v>0.50585648148148155</c:v>
                </c:pt>
                <c:pt idx="1319">
                  <c:v>0.50586805555555558</c:v>
                </c:pt>
                <c:pt idx="1320">
                  <c:v>0.50587962962962962</c:v>
                </c:pt>
                <c:pt idx="1321">
                  <c:v>0.50589120370370366</c:v>
                </c:pt>
                <c:pt idx="1322">
                  <c:v>0.50590277777777781</c:v>
                </c:pt>
                <c:pt idx="1323">
                  <c:v>0.50591435185185185</c:v>
                </c:pt>
                <c:pt idx="1324">
                  <c:v>0.50592592592592589</c:v>
                </c:pt>
                <c:pt idx="1325">
                  <c:v>0.50593750000000004</c:v>
                </c:pt>
                <c:pt idx="1326">
                  <c:v>0.50594907407407408</c:v>
                </c:pt>
                <c:pt idx="1327">
                  <c:v>0.50596064814814812</c:v>
                </c:pt>
                <c:pt idx="1328">
                  <c:v>0.50597222222222216</c:v>
                </c:pt>
                <c:pt idx="1329">
                  <c:v>0.50598379629629631</c:v>
                </c:pt>
                <c:pt idx="1330">
                  <c:v>0.50599537037037035</c:v>
                </c:pt>
                <c:pt idx="1331">
                  <c:v>0.5060069444444445</c:v>
                </c:pt>
                <c:pt idx="1332">
                  <c:v>0.50601851851851853</c:v>
                </c:pt>
                <c:pt idx="1333">
                  <c:v>0.50603009259259257</c:v>
                </c:pt>
                <c:pt idx="1334">
                  <c:v>0.50604166666666661</c:v>
                </c:pt>
                <c:pt idx="1335">
                  <c:v>0.50605324074074076</c:v>
                </c:pt>
                <c:pt idx="1336">
                  <c:v>0.5060648148148148</c:v>
                </c:pt>
                <c:pt idx="1337">
                  <c:v>0.50607638888888895</c:v>
                </c:pt>
                <c:pt idx="1338">
                  <c:v>0.50608796296296299</c:v>
                </c:pt>
                <c:pt idx="1339">
                  <c:v>0.50609953703703703</c:v>
                </c:pt>
                <c:pt idx="1340">
                  <c:v>0.50611111111111107</c:v>
                </c:pt>
                <c:pt idx="1341">
                  <c:v>0.50612268518518522</c:v>
                </c:pt>
                <c:pt idx="1342">
                  <c:v>0.50613425925925926</c:v>
                </c:pt>
                <c:pt idx="1343">
                  <c:v>0.50614583333333341</c:v>
                </c:pt>
                <c:pt idx="1344">
                  <c:v>0.50615740740740744</c:v>
                </c:pt>
                <c:pt idx="1345">
                  <c:v>0.50616898148148148</c:v>
                </c:pt>
                <c:pt idx="1346">
                  <c:v>0.50618055555555552</c:v>
                </c:pt>
                <c:pt idx="1347">
                  <c:v>0.50619212962962956</c:v>
                </c:pt>
                <c:pt idx="1348">
                  <c:v>0.50620370370370371</c:v>
                </c:pt>
                <c:pt idx="1349">
                  <c:v>0.50621527777777775</c:v>
                </c:pt>
                <c:pt idx="1350">
                  <c:v>0.5062268518518519</c:v>
                </c:pt>
                <c:pt idx="1351">
                  <c:v>0.50623842592592594</c:v>
                </c:pt>
                <c:pt idx="1352">
                  <c:v>0.50624999999999998</c:v>
                </c:pt>
                <c:pt idx="1353">
                  <c:v>0.50626157407407402</c:v>
                </c:pt>
                <c:pt idx="1354">
                  <c:v>0.50627314814814817</c:v>
                </c:pt>
                <c:pt idx="1355">
                  <c:v>0.50628472222222221</c:v>
                </c:pt>
                <c:pt idx="1356">
                  <c:v>0.50629629629629636</c:v>
                </c:pt>
                <c:pt idx="1357">
                  <c:v>0.50630787037037039</c:v>
                </c:pt>
                <c:pt idx="1358">
                  <c:v>0.50631944444444443</c:v>
                </c:pt>
                <c:pt idx="1359">
                  <c:v>0.50633101851851847</c:v>
                </c:pt>
                <c:pt idx="1360">
                  <c:v>0.50634259259259262</c:v>
                </c:pt>
                <c:pt idx="1361">
                  <c:v>0.50635416666666666</c:v>
                </c:pt>
                <c:pt idx="1362">
                  <c:v>0.50636574074074081</c:v>
                </c:pt>
                <c:pt idx="1363">
                  <c:v>0.50637731481481485</c:v>
                </c:pt>
                <c:pt idx="1364">
                  <c:v>0.50638888888888889</c:v>
                </c:pt>
                <c:pt idx="1365">
                  <c:v>0.50640046296296293</c:v>
                </c:pt>
                <c:pt idx="1366">
                  <c:v>0.50641203703703697</c:v>
                </c:pt>
                <c:pt idx="1367">
                  <c:v>0.50642361111111112</c:v>
                </c:pt>
                <c:pt idx="1368">
                  <c:v>0.50643518518518515</c:v>
                </c:pt>
                <c:pt idx="1369">
                  <c:v>0.5064467592592593</c:v>
                </c:pt>
                <c:pt idx="1370">
                  <c:v>0.50645833333333334</c:v>
                </c:pt>
                <c:pt idx="1371">
                  <c:v>0.50646990740740738</c:v>
                </c:pt>
                <c:pt idx="1372">
                  <c:v>0.50648148148148142</c:v>
                </c:pt>
                <c:pt idx="1373">
                  <c:v>0.50649305555555557</c:v>
                </c:pt>
                <c:pt idx="1374">
                  <c:v>0.50650462962962961</c:v>
                </c:pt>
                <c:pt idx="1375">
                  <c:v>0.50651620370370376</c:v>
                </c:pt>
                <c:pt idx="1376">
                  <c:v>0.5065277777777778</c:v>
                </c:pt>
                <c:pt idx="1377">
                  <c:v>0.50653935185185184</c:v>
                </c:pt>
                <c:pt idx="1378">
                  <c:v>0.50655092592592588</c:v>
                </c:pt>
                <c:pt idx="1379">
                  <c:v>0.50656250000000003</c:v>
                </c:pt>
                <c:pt idx="1380">
                  <c:v>0.50657407407407407</c:v>
                </c:pt>
                <c:pt idx="1381">
                  <c:v>0.50658564814814822</c:v>
                </c:pt>
                <c:pt idx="1382">
                  <c:v>0.50659722222222225</c:v>
                </c:pt>
                <c:pt idx="1383">
                  <c:v>0.50660879629629629</c:v>
                </c:pt>
                <c:pt idx="1384">
                  <c:v>0.50662037037037033</c:v>
                </c:pt>
                <c:pt idx="1385">
                  <c:v>0.50663194444444448</c:v>
                </c:pt>
                <c:pt idx="1386">
                  <c:v>0.50664351851851852</c:v>
                </c:pt>
                <c:pt idx="1387">
                  <c:v>0.50665509259259256</c:v>
                </c:pt>
                <c:pt idx="1388">
                  <c:v>0.50666666666666671</c:v>
                </c:pt>
                <c:pt idx="1389">
                  <c:v>0.50667824074074075</c:v>
                </c:pt>
                <c:pt idx="1390">
                  <c:v>0.50668981481481479</c:v>
                </c:pt>
                <c:pt idx="1391">
                  <c:v>0.50670138888888883</c:v>
                </c:pt>
                <c:pt idx="1392">
                  <c:v>0.50671296296296298</c:v>
                </c:pt>
                <c:pt idx="1393">
                  <c:v>0.50672453703703701</c:v>
                </c:pt>
                <c:pt idx="1394">
                  <c:v>0.50673611111111116</c:v>
                </c:pt>
                <c:pt idx="1395">
                  <c:v>0.5067476851851852</c:v>
                </c:pt>
                <c:pt idx="1396">
                  <c:v>0.50675925925925924</c:v>
                </c:pt>
                <c:pt idx="1397">
                  <c:v>0.50677083333333328</c:v>
                </c:pt>
                <c:pt idx="1398">
                  <c:v>0.50678240740740743</c:v>
                </c:pt>
                <c:pt idx="1399">
                  <c:v>0.50679398148148147</c:v>
                </c:pt>
                <c:pt idx="1400">
                  <c:v>0.50680555555555562</c:v>
                </c:pt>
                <c:pt idx="1401">
                  <c:v>0.50681712962962966</c:v>
                </c:pt>
                <c:pt idx="1402">
                  <c:v>0.5068287037037037</c:v>
                </c:pt>
                <c:pt idx="1403">
                  <c:v>0.50684027777777774</c:v>
                </c:pt>
                <c:pt idx="1404">
                  <c:v>0.50685185185185189</c:v>
                </c:pt>
                <c:pt idx="1405">
                  <c:v>0.50686342592592593</c:v>
                </c:pt>
                <c:pt idx="1406">
                  <c:v>0.50687499999999996</c:v>
                </c:pt>
                <c:pt idx="1407">
                  <c:v>0.50688657407407411</c:v>
                </c:pt>
                <c:pt idx="1408">
                  <c:v>0.50689814814814815</c:v>
                </c:pt>
                <c:pt idx="1409">
                  <c:v>0.50690972222222219</c:v>
                </c:pt>
                <c:pt idx="1410">
                  <c:v>0.50692129629629623</c:v>
                </c:pt>
                <c:pt idx="1411">
                  <c:v>0.50693287037037038</c:v>
                </c:pt>
                <c:pt idx="1412">
                  <c:v>0.50694444444444442</c:v>
                </c:pt>
                <c:pt idx="1413">
                  <c:v>0.50695601851851857</c:v>
                </c:pt>
                <c:pt idx="1414">
                  <c:v>0.50696759259259261</c:v>
                </c:pt>
                <c:pt idx="1415">
                  <c:v>0.50697916666666665</c:v>
                </c:pt>
                <c:pt idx="1416">
                  <c:v>0.50699074074074069</c:v>
                </c:pt>
                <c:pt idx="1417">
                  <c:v>0.50700231481481484</c:v>
                </c:pt>
                <c:pt idx="1418">
                  <c:v>0.50701388888888888</c:v>
                </c:pt>
                <c:pt idx="1419">
                  <c:v>0.50702546296296302</c:v>
                </c:pt>
                <c:pt idx="1420">
                  <c:v>0.50703703703703706</c:v>
                </c:pt>
                <c:pt idx="1421">
                  <c:v>0.5070486111111111</c:v>
                </c:pt>
                <c:pt idx="1422">
                  <c:v>0.50706018518518514</c:v>
                </c:pt>
                <c:pt idx="1423">
                  <c:v>0.50707175925925929</c:v>
                </c:pt>
                <c:pt idx="1424">
                  <c:v>0.50708333333333333</c:v>
                </c:pt>
                <c:pt idx="1425">
                  <c:v>0.50709490740740748</c:v>
                </c:pt>
                <c:pt idx="1426">
                  <c:v>0.50710648148148152</c:v>
                </c:pt>
                <c:pt idx="1427">
                  <c:v>0.50711805555555556</c:v>
                </c:pt>
                <c:pt idx="1428">
                  <c:v>0.5071296296296296</c:v>
                </c:pt>
                <c:pt idx="1429">
                  <c:v>0.50714120370370364</c:v>
                </c:pt>
                <c:pt idx="1430">
                  <c:v>0.50715277777777779</c:v>
                </c:pt>
                <c:pt idx="1431">
                  <c:v>0.50716435185185182</c:v>
                </c:pt>
                <c:pt idx="1432">
                  <c:v>0.50717592592592597</c:v>
                </c:pt>
                <c:pt idx="1433">
                  <c:v>0.50718750000000001</c:v>
                </c:pt>
                <c:pt idx="1434">
                  <c:v>0.50719907407407405</c:v>
                </c:pt>
                <c:pt idx="1435">
                  <c:v>0.50721064814814809</c:v>
                </c:pt>
                <c:pt idx="1436">
                  <c:v>0.50722222222222224</c:v>
                </c:pt>
                <c:pt idx="1437">
                  <c:v>0.50723379629629628</c:v>
                </c:pt>
                <c:pt idx="1438">
                  <c:v>0.50724537037037043</c:v>
                </c:pt>
                <c:pt idx="1439">
                  <c:v>0.50725694444444447</c:v>
                </c:pt>
                <c:pt idx="1440">
                  <c:v>0.50726851851851851</c:v>
                </c:pt>
                <c:pt idx="1441">
                  <c:v>0.50728009259259255</c:v>
                </c:pt>
                <c:pt idx="1442">
                  <c:v>0.5072916666666667</c:v>
                </c:pt>
                <c:pt idx="1443">
                  <c:v>0.50730324074074074</c:v>
                </c:pt>
                <c:pt idx="1444">
                  <c:v>0.50731481481481489</c:v>
                </c:pt>
                <c:pt idx="1445">
                  <c:v>0.50732638888888892</c:v>
                </c:pt>
                <c:pt idx="1446">
                  <c:v>0.50733796296296296</c:v>
                </c:pt>
                <c:pt idx="1447">
                  <c:v>0.507349537037037</c:v>
                </c:pt>
                <c:pt idx="1448">
                  <c:v>0.50736111111111104</c:v>
                </c:pt>
                <c:pt idx="1449">
                  <c:v>0.50737268518518519</c:v>
                </c:pt>
                <c:pt idx="1450">
                  <c:v>0.50738425925925923</c:v>
                </c:pt>
                <c:pt idx="1451">
                  <c:v>0.50739583333333338</c:v>
                </c:pt>
                <c:pt idx="1452">
                  <c:v>0.50740740740740742</c:v>
                </c:pt>
                <c:pt idx="1453">
                  <c:v>0.50741898148148146</c:v>
                </c:pt>
                <c:pt idx="1454">
                  <c:v>0.5074305555555555</c:v>
                </c:pt>
                <c:pt idx="1455">
                  <c:v>0.50744212962962965</c:v>
                </c:pt>
                <c:pt idx="1456">
                  <c:v>0.50745370370370368</c:v>
                </c:pt>
                <c:pt idx="1457">
                  <c:v>0.50746527777777783</c:v>
                </c:pt>
                <c:pt idx="1458">
                  <c:v>0.50747685185185187</c:v>
                </c:pt>
                <c:pt idx="1459">
                  <c:v>0.50748842592592591</c:v>
                </c:pt>
                <c:pt idx="1460">
                  <c:v>0.50749999999999995</c:v>
                </c:pt>
                <c:pt idx="1461">
                  <c:v>0.5075115740740741</c:v>
                </c:pt>
                <c:pt idx="1462">
                  <c:v>0.50752314814814814</c:v>
                </c:pt>
                <c:pt idx="1463">
                  <c:v>0.50753472222222229</c:v>
                </c:pt>
                <c:pt idx="1464">
                  <c:v>0.50754629629629633</c:v>
                </c:pt>
                <c:pt idx="1465">
                  <c:v>0.50755787037037037</c:v>
                </c:pt>
                <c:pt idx="1466">
                  <c:v>0.50756944444444441</c:v>
                </c:pt>
                <c:pt idx="1467">
                  <c:v>0.50758101851851845</c:v>
                </c:pt>
                <c:pt idx="1468">
                  <c:v>0.5075925925925926</c:v>
                </c:pt>
                <c:pt idx="1469">
                  <c:v>0.50760416666666663</c:v>
                </c:pt>
                <c:pt idx="1470">
                  <c:v>0.50761574074074078</c:v>
                </c:pt>
                <c:pt idx="1471">
                  <c:v>0.50762731481481482</c:v>
                </c:pt>
                <c:pt idx="1472">
                  <c:v>0.50763888888888886</c:v>
                </c:pt>
                <c:pt idx="1473">
                  <c:v>0.5076504629629629</c:v>
                </c:pt>
                <c:pt idx="1474">
                  <c:v>0.50766203703703705</c:v>
                </c:pt>
                <c:pt idx="1475">
                  <c:v>0.50767361111111109</c:v>
                </c:pt>
                <c:pt idx="1476">
                  <c:v>0.50768518518518524</c:v>
                </c:pt>
                <c:pt idx="1477">
                  <c:v>0.50769675925925928</c:v>
                </c:pt>
                <c:pt idx="1478">
                  <c:v>0.50770833333333332</c:v>
                </c:pt>
                <c:pt idx="1479">
                  <c:v>0.50771990740740736</c:v>
                </c:pt>
                <c:pt idx="1480">
                  <c:v>0.50773148148148151</c:v>
                </c:pt>
                <c:pt idx="1481">
                  <c:v>0.50774305555555554</c:v>
                </c:pt>
                <c:pt idx="1482">
                  <c:v>0.50775462962962969</c:v>
                </c:pt>
                <c:pt idx="1483">
                  <c:v>0.50776620370370373</c:v>
                </c:pt>
                <c:pt idx="1484">
                  <c:v>0.50777777777777777</c:v>
                </c:pt>
                <c:pt idx="1485">
                  <c:v>0.50778935185185181</c:v>
                </c:pt>
                <c:pt idx="1486">
                  <c:v>0.50780092592592596</c:v>
                </c:pt>
                <c:pt idx="1487">
                  <c:v>0.5078125</c:v>
                </c:pt>
                <c:pt idx="1488">
                  <c:v>0.50782407407407404</c:v>
                </c:pt>
                <c:pt idx="1489">
                  <c:v>0.50783564814814819</c:v>
                </c:pt>
                <c:pt idx="1490">
                  <c:v>0.50784722222222223</c:v>
                </c:pt>
                <c:pt idx="1491">
                  <c:v>0.50785879629629627</c:v>
                </c:pt>
                <c:pt idx="1492">
                  <c:v>0.50787037037037031</c:v>
                </c:pt>
                <c:pt idx="1493">
                  <c:v>0.50788194444444446</c:v>
                </c:pt>
                <c:pt idx="1494">
                  <c:v>0.50789351851851849</c:v>
                </c:pt>
                <c:pt idx="1495">
                  <c:v>0.50790509259259264</c:v>
                </c:pt>
                <c:pt idx="1496">
                  <c:v>0.50791666666666668</c:v>
                </c:pt>
                <c:pt idx="1497">
                  <c:v>0.50792824074074072</c:v>
                </c:pt>
                <c:pt idx="1498">
                  <c:v>0.50793981481481476</c:v>
                </c:pt>
                <c:pt idx="1499">
                  <c:v>0.50795138888888891</c:v>
                </c:pt>
                <c:pt idx="1500">
                  <c:v>0.50796296296296295</c:v>
                </c:pt>
                <c:pt idx="1501">
                  <c:v>0.5079745370370371</c:v>
                </c:pt>
                <c:pt idx="1502">
                  <c:v>0.50798611111111114</c:v>
                </c:pt>
                <c:pt idx="1503">
                  <c:v>0.50799768518518518</c:v>
                </c:pt>
                <c:pt idx="1504">
                  <c:v>0.50800925925925922</c:v>
                </c:pt>
                <c:pt idx="1505">
                  <c:v>0.50802083333333337</c:v>
                </c:pt>
                <c:pt idx="1506">
                  <c:v>0.5080324074074074</c:v>
                </c:pt>
                <c:pt idx="1507">
                  <c:v>0.50804398148148155</c:v>
                </c:pt>
                <c:pt idx="1508">
                  <c:v>0.50805555555555559</c:v>
                </c:pt>
                <c:pt idx="1509">
                  <c:v>0.50806712962962963</c:v>
                </c:pt>
                <c:pt idx="1510">
                  <c:v>0.50807870370370367</c:v>
                </c:pt>
                <c:pt idx="1511">
                  <c:v>0.50809027777777771</c:v>
                </c:pt>
                <c:pt idx="1512">
                  <c:v>0.50810185185185186</c:v>
                </c:pt>
                <c:pt idx="1513">
                  <c:v>0.5081134259259259</c:v>
                </c:pt>
                <c:pt idx="1514">
                  <c:v>0.50812500000000005</c:v>
                </c:pt>
                <c:pt idx="1515">
                  <c:v>0.50813657407407409</c:v>
                </c:pt>
                <c:pt idx="1516">
                  <c:v>0.50814814814814813</c:v>
                </c:pt>
                <c:pt idx="1517">
                  <c:v>0.50815972222222217</c:v>
                </c:pt>
                <c:pt idx="1518">
                  <c:v>0.50817129629629632</c:v>
                </c:pt>
                <c:pt idx="1519">
                  <c:v>0.50818287037037035</c:v>
                </c:pt>
                <c:pt idx="1520">
                  <c:v>0.5081944444444445</c:v>
                </c:pt>
                <c:pt idx="1521">
                  <c:v>0.50820601851851854</c:v>
                </c:pt>
                <c:pt idx="1522">
                  <c:v>0.50821759259259258</c:v>
                </c:pt>
                <c:pt idx="1523">
                  <c:v>0.50822916666666662</c:v>
                </c:pt>
                <c:pt idx="1524">
                  <c:v>0.50824074074074077</c:v>
                </c:pt>
                <c:pt idx="1525">
                  <c:v>0.50825231481481481</c:v>
                </c:pt>
                <c:pt idx="1526">
                  <c:v>0.50826388888888896</c:v>
                </c:pt>
                <c:pt idx="1527">
                  <c:v>0.508275462962963</c:v>
                </c:pt>
                <c:pt idx="1528">
                  <c:v>0.50828703703703704</c:v>
                </c:pt>
                <c:pt idx="1529">
                  <c:v>0.50829861111111108</c:v>
                </c:pt>
                <c:pt idx="1530">
                  <c:v>0.50831018518518511</c:v>
                </c:pt>
                <c:pt idx="1531">
                  <c:v>0.50832175925925926</c:v>
                </c:pt>
                <c:pt idx="1532">
                  <c:v>0.5083333333333333</c:v>
                </c:pt>
                <c:pt idx="1533">
                  <c:v>0.50834490740740745</c:v>
                </c:pt>
                <c:pt idx="1534">
                  <c:v>0.50835648148148149</c:v>
                </c:pt>
                <c:pt idx="1535">
                  <c:v>0.50836805555555553</c:v>
                </c:pt>
                <c:pt idx="1536">
                  <c:v>0.50837962962962957</c:v>
                </c:pt>
                <c:pt idx="1537">
                  <c:v>0.50839120370370372</c:v>
                </c:pt>
                <c:pt idx="1538">
                  <c:v>0.50840277777777776</c:v>
                </c:pt>
                <c:pt idx="1539">
                  <c:v>0.50841435185185191</c:v>
                </c:pt>
                <c:pt idx="1540">
                  <c:v>0.50842592592592595</c:v>
                </c:pt>
                <c:pt idx="1541">
                  <c:v>0.50843749999999999</c:v>
                </c:pt>
                <c:pt idx="1542">
                  <c:v>0.50844907407407403</c:v>
                </c:pt>
                <c:pt idx="1543">
                  <c:v>0.50846064814814818</c:v>
                </c:pt>
                <c:pt idx="1544">
                  <c:v>0.50847222222222221</c:v>
                </c:pt>
                <c:pt idx="1545">
                  <c:v>0.50848379629629636</c:v>
                </c:pt>
                <c:pt idx="1546">
                  <c:v>0.5084953703703704</c:v>
                </c:pt>
                <c:pt idx="1547">
                  <c:v>0.50850694444444444</c:v>
                </c:pt>
                <c:pt idx="1548">
                  <c:v>0.50851851851851848</c:v>
                </c:pt>
                <c:pt idx="1549">
                  <c:v>0.50853009259259252</c:v>
                </c:pt>
                <c:pt idx="1550">
                  <c:v>0.50854166666666667</c:v>
                </c:pt>
                <c:pt idx="1551">
                  <c:v>0.50855324074074071</c:v>
                </c:pt>
                <c:pt idx="1552">
                  <c:v>0.50856481481481486</c:v>
                </c:pt>
                <c:pt idx="1553">
                  <c:v>0.5085763888888889</c:v>
                </c:pt>
                <c:pt idx="1554">
                  <c:v>0.50858796296296294</c:v>
                </c:pt>
                <c:pt idx="1555">
                  <c:v>0.50859953703703698</c:v>
                </c:pt>
                <c:pt idx="1556">
                  <c:v>0.50861111111111112</c:v>
                </c:pt>
                <c:pt idx="1557">
                  <c:v>0.50862268518518516</c:v>
                </c:pt>
                <c:pt idx="1558">
                  <c:v>0.50863425925925931</c:v>
                </c:pt>
                <c:pt idx="1559">
                  <c:v>0.50864583333333335</c:v>
                </c:pt>
                <c:pt idx="1560">
                  <c:v>0.50865740740740739</c:v>
                </c:pt>
                <c:pt idx="1561">
                  <c:v>0.50866898148148143</c:v>
                </c:pt>
                <c:pt idx="1562">
                  <c:v>0.50868055555555558</c:v>
                </c:pt>
                <c:pt idx="1563">
                  <c:v>0.50869212962962962</c:v>
                </c:pt>
                <c:pt idx="1564">
                  <c:v>0.50870370370370377</c:v>
                </c:pt>
                <c:pt idx="1565">
                  <c:v>0.50871527777777781</c:v>
                </c:pt>
                <c:pt idx="1566">
                  <c:v>0.50872685185185185</c:v>
                </c:pt>
                <c:pt idx="1567">
                  <c:v>0.50873842592592589</c:v>
                </c:pt>
                <c:pt idx="1568">
                  <c:v>0.50875000000000004</c:v>
                </c:pt>
                <c:pt idx="1569">
                  <c:v>0.50876157407407407</c:v>
                </c:pt>
                <c:pt idx="1570">
                  <c:v>0.50877314814814811</c:v>
                </c:pt>
                <c:pt idx="1571">
                  <c:v>0.50878472222222226</c:v>
                </c:pt>
                <c:pt idx="1572">
                  <c:v>0.5087962962962963</c:v>
                </c:pt>
                <c:pt idx="1573">
                  <c:v>0.50880787037037034</c:v>
                </c:pt>
                <c:pt idx="1574">
                  <c:v>0.50881944444444438</c:v>
                </c:pt>
                <c:pt idx="1575">
                  <c:v>0.50883101851851853</c:v>
                </c:pt>
                <c:pt idx="1576">
                  <c:v>0.50884259259259257</c:v>
                </c:pt>
                <c:pt idx="1577">
                  <c:v>0.50885416666666672</c:v>
                </c:pt>
                <c:pt idx="1578">
                  <c:v>0.50886574074074076</c:v>
                </c:pt>
                <c:pt idx="1579">
                  <c:v>0.5088773148148148</c:v>
                </c:pt>
                <c:pt idx="1580">
                  <c:v>0.50888888888888884</c:v>
                </c:pt>
                <c:pt idx="1581">
                  <c:v>0.50890046296296299</c:v>
                </c:pt>
                <c:pt idx="1582">
                  <c:v>0.50891203703703702</c:v>
                </c:pt>
                <c:pt idx="1583">
                  <c:v>0.50892361111111117</c:v>
                </c:pt>
                <c:pt idx="1584">
                  <c:v>0.50893518518518521</c:v>
                </c:pt>
                <c:pt idx="1585">
                  <c:v>0.50894675925925925</c:v>
                </c:pt>
                <c:pt idx="1586">
                  <c:v>0.50895833333333329</c:v>
                </c:pt>
                <c:pt idx="1587">
                  <c:v>0.50896990740740744</c:v>
                </c:pt>
                <c:pt idx="1588">
                  <c:v>0.50898148148148148</c:v>
                </c:pt>
                <c:pt idx="1589">
                  <c:v>0.50899305555555552</c:v>
                </c:pt>
                <c:pt idx="1590">
                  <c:v>0.50900462962962967</c:v>
                </c:pt>
                <c:pt idx="1591">
                  <c:v>0.50901620370370371</c:v>
                </c:pt>
                <c:pt idx="1592">
                  <c:v>0.50902777777777775</c:v>
                </c:pt>
                <c:pt idx="1593">
                  <c:v>0.50903935185185178</c:v>
                </c:pt>
                <c:pt idx="1594">
                  <c:v>0.50905092592592593</c:v>
                </c:pt>
                <c:pt idx="1595">
                  <c:v>0.50906249999999997</c:v>
                </c:pt>
                <c:pt idx="1596">
                  <c:v>0.50907407407407412</c:v>
                </c:pt>
                <c:pt idx="1597">
                  <c:v>0.50908564814814816</c:v>
                </c:pt>
                <c:pt idx="1598">
                  <c:v>0.5090972222222222</c:v>
                </c:pt>
                <c:pt idx="1599">
                  <c:v>0.50910879629629624</c:v>
                </c:pt>
                <c:pt idx="1600">
                  <c:v>0.50912037037037039</c:v>
                </c:pt>
                <c:pt idx="1601">
                  <c:v>0.50913194444444443</c:v>
                </c:pt>
                <c:pt idx="1602">
                  <c:v>0.50914351851851858</c:v>
                </c:pt>
                <c:pt idx="1603">
                  <c:v>0.50915509259259262</c:v>
                </c:pt>
                <c:pt idx="1604">
                  <c:v>0.50916666666666666</c:v>
                </c:pt>
                <c:pt idx="1605">
                  <c:v>0.5091782407407407</c:v>
                </c:pt>
                <c:pt idx="1606">
                  <c:v>0.50918981481481485</c:v>
                </c:pt>
                <c:pt idx="1607">
                  <c:v>0.50920138888888888</c:v>
                </c:pt>
                <c:pt idx="1608">
                  <c:v>0.50921296296296303</c:v>
                </c:pt>
                <c:pt idx="1609">
                  <c:v>0.50922453703703707</c:v>
                </c:pt>
                <c:pt idx="1610">
                  <c:v>0.50923611111111111</c:v>
                </c:pt>
                <c:pt idx="1611">
                  <c:v>0.50924768518518515</c:v>
                </c:pt>
                <c:pt idx="1612">
                  <c:v>0.50925925925925919</c:v>
                </c:pt>
                <c:pt idx="1613">
                  <c:v>0.50927083333333334</c:v>
                </c:pt>
                <c:pt idx="1614">
                  <c:v>0.50928240740740738</c:v>
                </c:pt>
                <c:pt idx="1615">
                  <c:v>0.50929398148148153</c:v>
                </c:pt>
                <c:pt idx="1616">
                  <c:v>0.50930555555555557</c:v>
                </c:pt>
                <c:pt idx="1617">
                  <c:v>0.50931712962962961</c:v>
                </c:pt>
                <c:pt idx="1618">
                  <c:v>0.50932870370370364</c:v>
                </c:pt>
                <c:pt idx="1619">
                  <c:v>0.50934027777777779</c:v>
                </c:pt>
                <c:pt idx="1620">
                  <c:v>0.50935185185185183</c:v>
                </c:pt>
                <c:pt idx="1621">
                  <c:v>0.50936342592592598</c:v>
                </c:pt>
                <c:pt idx="1622">
                  <c:v>0.50937500000000002</c:v>
                </c:pt>
                <c:pt idx="1623">
                  <c:v>0.50938657407407406</c:v>
                </c:pt>
                <c:pt idx="1624">
                  <c:v>0.5093981481481481</c:v>
                </c:pt>
                <c:pt idx="1625">
                  <c:v>0.50940972222222225</c:v>
                </c:pt>
                <c:pt idx="1626">
                  <c:v>0.50942129629629629</c:v>
                </c:pt>
                <c:pt idx="1627">
                  <c:v>0.50943287037037044</c:v>
                </c:pt>
                <c:pt idx="1628">
                  <c:v>0.50944444444444448</c:v>
                </c:pt>
                <c:pt idx="1629">
                  <c:v>0.50945601851851852</c:v>
                </c:pt>
                <c:pt idx="1630">
                  <c:v>0.50946759259259256</c:v>
                </c:pt>
                <c:pt idx="1631">
                  <c:v>0.50947916666666659</c:v>
                </c:pt>
                <c:pt idx="1632">
                  <c:v>0.50949074074074074</c:v>
                </c:pt>
                <c:pt idx="1633">
                  <c:v>0.50950231481481478</c:v>
                </c:pt>
                <c:pt idx="1634">
                  <c:v>0.50951388888888893</c:v>
                </c:pt>
                <c:pt idx="1635">
                  <c:v>0.50952546296296297</c:v>
                </c:pt>
                <c:pt idx="1636">
                  <c:v>0.50953703703703701</c:v>
                </c:pt>
                <c:pt idx="1637">
                  <c:v>0.50954861111111105</c:v>
                </c:pt>
                <c:pt idx="1638">
                  <c:v>0.5095601851851852</c:v>
                </c:pt>
                <c:pt idx="1639">
                  <c:v>0.50957175925925924</c:v>
                </c:pt>
                <c:pt idx="1640">
                  <c:v>0.50958333333333339</c:v>
                </c:pt>
                <c:pt idx="1641">
                  <c:v>0.50959490740740743</c:v>
                </c:pt>
                <c:pt idx="1642">
                  <c:v>0.50960648148148147</c:v>
                </c:pt>
                <c:pt idx="1643">
                  <c:v>0.5096180555555555</c:v>
                </c:pt>
                <c:pt idx="1644">
                  <c:v>0.50962962962962965</c:v>
                </c:pt>
                <c:pt idx="1645">
                  <c:v>0.50964120370370369</c:v>
                </c:pt>
                <c:pt idx="1646">
                  <c:v>0.50965277777777784</c:v>
                </c:pt>
                <c:pt idx="1647">
                  <c:v>0.50966435185185188</c:v>
                </c:pt>
                <c:pt idx="1648">
                  <c:v>0.50967592592592592</c:v>
                </c:pt>
                <c:pt idx="1649">
                  <c:v>0.50968749999999996</c:v>
                </c:pt>
                <c:pt idx="1650">
                  <c:v>0.50969907407407411</c:v>
                </c:pt>
                <c:pt idx="1651">
                  <c:v>0.50971064814814815</c:v>
                </c:pt>
                <c:pt idx="1652">
                  <c:v>0.50972222222222219</c:v>
                </c:pt>
                <c:pt idx="1653">
                  <c:v>0.50973379629629634</c:v>
                </c:pt>
                <c:pt idx="1654">
                  <c:v>0.50974537037037038</c:v>
                </c:pt>
                <c:pt idx="1655">
                  <c:v>0.50975694444444442</c:v>
                </c:pt>
                <c:pt idx="1656">
                  <c:v>0.50976851851851845</c:v>
                </c:pt>
                <c:pt idx="1657">
                  <c:v>0.5097800925925926</c:v>
                </c:pt>
                <c:pt idx="1658">
                  <c:v>0.50979166666666664</c:v>
                </c:pt>
                <c:pt idx="1659">
                  <c:v>0.50980324074074079</c:v>
                </c:pt>
                <c:pt idx="1660">
                  <c:v>0.50981481481481483</c:v>
                </c:pt>
                <c:pt idx="1661">
                  <c:v>0.50982638888888887</c:v>
                </c:pt>
                <c:pt idx="1662">
                  <c:v>0.50983796296296291</c:v>
                </c:pt>
                <c:pt idx="1663">
                  <c:v>0.50984953703703706</c:v>
                </c:pt>
                <c:pt idx="1664">
                  <c:v>0.5098611111111111</c:v>
                </c:pt>
                <c:pt idx="1665">
                  <c:v>0.50987268518518525</c:v>
                </c:pt>
                <c:pt idx="1666">
                  <c:v>0.50988425925925929</c:v>
                </c:pt>
                <c:pt idx="1667">
                  <c:v>0.50989583333333333</c:v>
                </c:pt>
                <c:pt idx="1668">
                  <c:v>0.50990740740740736</c:v>
                </c:pt>
                <c:pt idx="1669">
                  <c:v>0.50991898148148151</c:v>
                </c:pt>
                <c:pt idx="1670">
                  <c:v>0.50993055555555555</c:v>
                </c:pt>
                <c:pt idx="1671">
                  <c:v>0.5099421296296297</c:v>
                </c:pt>
                <c:pt idx="1672">
                  <c:v>0.50995370370370374</c:v>
                </c:pt>
                <c:pt idx="1673">
                  <c:v>0.50996527777777778</c:v>
                </c:pt>
                <c:pt idx="1674">
                  <c:v>0.50997685185185182</c:v>
                </c:pt>
                <c:pt idx="1675">
                  <c:v>0.50998842592592586</c:v>
                </c:pt>
                <c:pt idx="1676">
                  <c:v>0.51</c:v>
                </c:pt>
                <c:pt idx="1677">
                  <c:v>0.51001157407407405</c:v>
                </c:pt>
                <c:pt idx="1678">
                  <c:v>0.5100231481481482</c:v>
                </c:pt>
                <c:pt idx="1679">
                  <c:v>0.51003472222222224</c:v>
                </c:pt>
                <c:pt idx="1680">
                  <c:v>0.51004629629629628</c:v>
                </c:pt>
                <c:pt idx="1681">
                  <c:v>0.51005787037037031</c:v>
                </c:pt>
                <c:pt idx="1682">
                  <c:v>0.51006944444444446</c:v>
                </c:pt>
                <c:pt idx="1683">
                  <c:v>0.5100810185185185</c:v>
                </c:pt>
                <c:pt idx="1684">
                  <c:v>0.51009259259259265</c:v>
                </c:pt>
                <c:pt idx="1685">
                  <c:v>0.51010416666666669</c:v>
                </c:pt>
                <c:pt idx="1686">
                  <c:v>0.51011574074074073</c:v>
                </c:pt>
                <c:pt idx="1687">
                  <c:v>0.51012731481481477</c:v>
                </c:pt>
                <c:pt idx="1688">
                  <c:v>0.51013888888888892</c:v>
                </c:pt>
                <c:pt idx="1689">
                  <c:v>0.51015046296296296</c:v>
                </c:pt>
                <c:pt idx="1690">
                  <c:v>0.51016203703703711</c:v>
                </c:pt>
                <c:pt idx="1691">
                  <c:v>0.51017361111111115</c:v>
                </c:pt>
                <c:pt idx="1692">
                  <c:v>0.51018518518518519</c:v>
                </c:pt>
                <c:pt idx="1693">
                  <c:v>0.51019675925925922</c:v>
                </c:pt>
                <c:pt idx="1694">
                  <c:v>0.51020833333333326</c:v>
                </c:pt>
                <c:pt idx="1695">
                  <c:v>0.51021990740740741</c:v>
                </c:pt>
                <c:pt idx="1696">
                  <c:v>0.51023148148148145</c:v>
                </c:pt>
                <c:pt idx="1697">
                  <c:v>0.5102430555555556</c:v>
                </c:pt>
                <c:pt idx="1698">
                  <c:v>0.51025462962962964</c:v>
                </c:pt>
                <c:pt idx="1699">
                  <c:v>0.51026620370370368</c:v>
                </c:pt>
                <c:pt idx="1700">
                  <c:v>0.51027777777777772</c:v>
                </c:pt>
                <c:pt idx="1701">
                  <c:v>0.51028935185185187</c:v>
                </c:pt>
                <c:pt idx="1702">
                  <c:v>0.51030092592592591</c:v>
                </c:pt>
                <c:pt idx="1703">
                  <c:v>0.51031250000000006</c:v>
                </c:pt>
                <c:pt idx="1704">
                  <c:v>0.5103240740740741</c:v>
                </c:pt>
                <c:pt idx="1705">
                  <c:v>0.51033564814814814</c:v>
                </c:pt>
                <c:pt idx="1706">
                  <c:v>0.51034722222222217</c:v>
                </c:pt>
                <c:pt idx="1707">
                  <c:v>0.51035879629629632</c:v>
                </c:pt>
                <c:pt idx="1708">
                  <c:v>0.51037037037037036</c:v>
                </c:pt>
                <c:pt idx="1709">
                  <c:v>0.51038194444444451</c:v>
                </c:pt>
                <c:pt idx="1710">
                  <c:v>0.51039351851851855</c:v>
                </c:pt>
                <c:pt idx="1711">
                  <c:v>0.51040509259259259</c:v>
                </c:pt>
                <c:pt idx="1712">
                  <c:v>0.51041666666666663</c:v>
                </c:pt>
                <c:pt idx="1713">
                  <c:v>0.51042824074074067</c:v>
                </c:pt>
                <c:pt idx="1714">
                  <c:v>0.51043981481481482</c:v>
                </c:pt>
                <c:pt idx="1715">
                  <c:v>0.51045138888888886</c:v>
                </c:pt>
                <c:pt idx="1716">
                  <c:v>0.51046296296296301</c:v>
                </c:pt>
                <c:pt idx="1717">
                  <c:v>0.51047453703703705</c:v>
                </c:pt>
                <c:pt idx="1718">
                  <c:v>0.51048611111111108</c:v>
                </c:pt>
                <c:pt idx="1719">
                  <c:v>0.51049768518518512</c:v>
                </c:pt>
                <c:pt idx="1720">
                  <c:v>0.51050925925925927</c:v>
                </c:pt>
                <c:pt idx="1721">
                  <c:v>0.51052083333333331</c:v>
                </c:pt>
                <c:pt idx="1722">
                  <c:v>0.51053240740740746</c:v>
                </c:pt>
                <c:pt idx="1723">
                  <c:v>0.5105439814814815</c:v>
                </c:pt>
                <c:pt idx="1724">
                  <c:v>0.51055555555555554</c:v>
                </c:pt>
                <c:pt idx="1725">
                  <c:v>0.51056712962962958</c:v>
                </c:pt>
                <c:pt idx="1726">
                  <c:v>0.51057870370370373</c:v>
                </c:pt>
                <c:pt idx="1727">
                  <c:v>0.51059027777777777</c:v>
                </c:pt>
                <c:pt idx="1728">
                  <c:v>0.51060185185185192</c:v>
                </c:pt>
                <c:pt idx="1729">
                  <c:v>0.51061342592592596</c:v>
                </c:pt>
                <c:pt idx="1730">
                  <c:v>0.510625</c:v>
                </c:pt>
                <c:pt idx="1731">
                  <c:v>0.51063657407407403</c:v>
                </c:pt>
                <c:pt idx="1732">
                  <c:v>0.51064814814814818</c:v>
                </c:pt>
                <c:pt idx="1733">
                  <c:v>0.51065972222222222</c:v>
                </c:pt>
                <c:pt idx="1734">
                  <c:v>0.51067129629629626</c:v>
                </c:pt>
                <c:pt idx="1735">
                  <c:v>0.51068287037037041</c:v>
                </c:pt>
                <c:pt idx="1736">
                  <c:v>0.51069444444444445</c:v>
                </c:pt>
                <c:pt idx="1737">
                  <c:v>0.51070601851851849</c:v>
                </c:pt>
                <c:pt idx="1738">
                  <c:v>0.51071759259259253</c:v>
                </c:pt>
                <c:pt idx="1739">
                  <c:v>0.51072916666666668</c:v>
                </c:pt>
                <c:pt idx="1740">
                  <c:v>0.51074074074074072</c:v>
                </c:pt>
                <c:pt idx="1741">
                  <c:v>0.51075231481481487</c:v>
                </c:pt>
                <c:pt idx="1742">
                  <c:v>0.51076388888888891</c:v>
                </c:pt>
                <c:pt idx="1743">
                  <c:v>0.51077546296296295</c:v>
                </c:pt>
                <c:pt idx="1744">
                  <c:v>0.51078703703703698</c:v>
                </c:pt>
                <c:pt idx="1745">
                  <c:v>0.51079861111111113</c:v>
                </c:pt>
                <c:pt idx="1746">
                  <c:v>0.51081018518518517</c:v>
                </c:pt>
                <c:pt idx="1747">
                  <c:v>0.51082175925925932</c:v>
                </c:pt>
                <c:pt idx="1748">
                  <c:v>0.51083333333333336</c:v>
                </c:pt>
                <c:pt idx="1749">
                  <c:v>0.5108449074074074</c:v>
                </c:pt>
                <c:pt idx="1750">
                  <c:v>0.51085648148148144</c:v>
                </c:pt>
                <c:pt idx="1751">
                  <c:v>0.51086805555555559</c:v>
                </c:pt>
                <c:pt idx="1752">
                  <c:v>0.51087962962962963</c:v>
                </c:pt>
                <c:pt idx="1753">
                  <c:v>0.51089120370370367</c:v>
                </c:pt>
                <c:pt idx="1754">
                  <c:v>0.51090277777777782</c:v>
                </c:pt>
                <c:pt idx="1755">
                  <c:v>0.51091435185185186</c:v>
                </c:pt>
                <c:pt idx="1756">
                  <c:v>0.51092592592592589</c:v>
                </c:pt>
                <c:pt idx="1757">
                  <c:v>0.51093749999999993</c:v>
                </c:pt>
                <c:pt idx="1758">
                  <c:v>0.51094907407407408</c:v>
                </c:pt>
                <c:pt idx="1759">
                  <c:v>0.51096064814814812</c:v>
                </c:pt>
                <c:pt idx="1760">
                  <c:v>0.51097222222222227</c:v>
                </c:pt>
                <c:pt idx="1761">
                  <c:v>0.51098379629629631</c:v>
                </c:pt>
                <c:pt idx="1762">
                  <c:v>0.51099537037037035</c:v>
                </c:pt>
                <c:pt idx="1763">
                  <c:v>0.51100694444444439</c:v>
                </c:pt>
                <c:pt idx="1764">
                  <c:v>0.51101851851851854</c:v>
                </c:pt>
                <c:pt idx="1765">
                  <c:v>0.51103009259259258</c:v>
                </c:pt>
                <c:pt idx="1766">
                  <c:v>0.51104166666666673</c:v>
                </c:pt>
                <c:pt idx="1767">
                  <c:v>0.51105324074074077</c:v>
                </c:pt>
                <c:pt idx="1768">
                  <c:v>0.51106481481481481</c:v>
                </c:pt>
                <c:pt idx="1769">
                  <c:v>0.51107638888888884</c:v>
                </c:pt>
                <c:pt idx="1770">
                  <c:v>0.51108796296296299</c:v>
                </c:pt>
                <c:pt idx="1771">
                  <c:v>0.51109953703703703</c:v>
                </c:pt>
                <c:pt idx="1772">
                  <c:v>0.51111111111111118</c:v>
                </c:pt>
                <c:pt idx="1773">
                  <c:v>0.51112268518518522</c:v>
                </c:pt>
                <c:pt idx="1774">
                  <c:v>0.51113425925925926</c:v>
                </c:pt>
                <c:pt idx="1775">
                  <c:v>0.5111458333333333</c:v>
                </c:pt>
                <c:pt idx="1776">
                  <c:v>0.51115740740740734</c:v>
                </c:pt>
                <c:pt idx="1777">
                  <c:v>0.51116898148148149</c:v>
                </c:pt>
                <c:pt idx="1778">
                  <c:v>0.51118055555555553</c:v>
                </c:pt>
                <c:pt idx="1779">
                  <c:v>0.51119212962962968</c:v>
                </c:pt>
                <c:pt idx="1780">
                  <c:v>0.51120370370370372</c:v>
                </c:pt>
                <c:pt idx="1781">
                  <c:v>0.51121527777777775</c:v>
                </c:pt>
                <c:pt idx="1782">
                  <c:v>0.51122685185185179</c:v>
                </c:pt>
                <c:pt idx="1783">
                  <c:v>0.51123842592592594</c:v>
                </c:pt>
                <c:pt idx="1784">
                  <c:v>0.51124999999999998</c:v>
                </c:pt>
                <c:pt idx="1785">
                  <c:v>0.51126157407407413</c:v>
                </c:pt>
                <c:pt idx="1786">
                  <c:v>0.51127314814814817</c:v>
                </c:pt>
                <c:pt idx="1787">
                  <c:v>0.51128472222222221</c:v>
                </c:pt>
                <c:pt idx="1788">
                  <c:v>0.51129629629629625</c:v>
                </c:pt>
                <c:pt idx="1789">
                  <c:v>0.5113078703703704</c:v>
                </c:pt>
                <c:pt idx="1790">
                  <c:v>0.51131944444444444</c:v>
                </c:pt>
                <c:pt idx="1791">
                  <c:v>0.51133101851851859</c:v>
                </c:pt>
                <c:pt idx="1792">
                  <c:v>0.51134259259259263</c:v>
                </c:pt>
                <c:pt idx="1793">
                  <c:v>0.51135416666666667</c:v>
                </c:pt>
                <c:pt idx="1794">
                  <c:v>0.5113657407407407</c:v>
                </c:pt>
                <c:pt idx="1795">
                  <c:v>0.51137731481481474</c:v>
                </c:pt>
                <c:pt idx="1796">
                  <c:v>0.51138888888888889</c:v>
                </c:pt>
                <c:pt idx="1797">
                  <c:v>0.51140046296296293</c:v>
                </c:pt>
                <c:pt idx="1798">
                  <c:v>0.51141203703703708</c:v>
                </c:pt>
                <c:pt idx="1799">
                  <c:v>0.51142361111111112</c:v>
                </c:pt>
                <c:pt idx="1800">
                  <c:v>0.51143518518518516</c:v>
                </c:pt>
                <c:pt idx="1801">
                  <c:v>0.5114467592592592</c:v>
                </c:pt>
                <c:pt idx="1802">
                  <c:v>0.51145833333333335</c:v>
                </c:pt>
                <c:pt idx="1803">
                  <c:v>0.51146990740740739</c:v>
                </c:pt>
                <c:pt idx="1804">
                  <c:v>0.51148148148148154</c:v>
                </c:pt>
                <c:pt idx="1805">
                  <c:v>0.51149305555555558</c:v>
                </c:pt>
                <c:pt idx="1806">
                  <c:v>0.51150462962962961</c:v>
                </c:pt>
                <c:pt idx="1807">
                  <c:v>0.51151620370370365</c:v>
                </c:pt>
                <c:pt idx="1808">
                  <c:v>0.5115277777777778</c:v>
                </c:pt>
                <c:pt idx="1809">
                  <c:v>0.51153935185185184</c:v>
                </c:pt>
                <c:pt idx="1810">
                  <c:v>0.51155092592592599</c:v>
                </c:pt>
                <c:pt idx="1811">
                  <c:v>0.51156250000000003</c:v>
                </c:pt>
                <c:pt idx="1812">
                  <c:v>0.51157407407407407</c:v>
                </c:pt>
                <c:pt idx="1813">
                  <c:v>0.51158564814814811</c:v>
                </c:pt>
                <c:pt idx="1814">
                  <c:v>0.51159722222222215</c:v>
                </c:pt>
                <c:pt idx="1815">
                  <c:v>0.5116087962962963</c:v>
                </c:pt>
                <c:pt idx="1816">
                  <c:v>0.51162037037037034</c:v>
                </c:pt>
                <c:pt idx="1817">
                  <c:v>0.51163194444444449</c:v>
                </c:pt>
                <c:pt idx="1818">
                  <c:v>0.51164351851851853</c:v>
                </c:pt>
                <c:pt idx="1819">
                  <c:v>0.51165509259259256</c:v>
                </c:pt>
                <c:pt idx="1820">
                  <c:v>0.5116666666666666</c:v>
                </c:pt>
                <c:pt idx="1821">
                  <c:v>0.51167824074074075</c:v>
                </c:pt>
                <c:pt idx="1822">
                  <c:v>0.51168981481481479</c:v>
                </c:pt>
                <c:pt idx="1823">
                  <c:v>0.51170138888888894</c:v>
                </c:pt>
                <c:pt idx="1824">
                  <c:v>0.51171296296296298</c:v>
                </c:pt>
                <c:pt idx="1825">
                  <c:v>0.51172453703703702</c:v>
                </c:pt>
                <c:pt idx="1826">
                  <c:v>0.51173611111111106</c:v>
                </c:pt>
                <c:pt idx="1827">
                  <c:v>0.51174768518518521</c:v>
                </c:pt>
                <c:pt idx="1828">
                  <c:v>0.51175925925925925</c:v>
                </c:pt>
                <c:pt idx="1829">
                  <c:v>0.5117708333333334</c:v>
                </c:pt>
                <c:pt idx="1830">
                  <c:v>0.51178240740740744</c:v>
                </c:pt>
                <c:pt idx="1831">
                  <c:v>0.51179398148148147</c:v>
                </c:pt>
                <c:pt idx="1832">
                  <c:v>0.51180555555555551</c:v>
                </c:pt>
                <c:pt idx="1833">
                  <c:v>0.51181712962962966</c:v>
                </c:pt>
                <c:pt idx="1834">
                  <c:v>0.5118287037037037</c:v>
                </c:pt>
                <c:pt idx="1835">
                  <c:v>0.51184027777777785</c:v>
                </c:pt>
                <c:pt idx="1836">
                  <c:v>0.51185185185185189</c:v>
                </c:pt>
                <c:pt idx="1837">
                  <c:v>0.51186342592592593</c:v>
                </c:pt>
                <c:pt idx="1838">
                  <c:v>0.51187499999999997</c:v>
                </c:pt>
                <c:pt idx="1839">
                  <c:v>0.51188657407407401</c:v>
                </c:pt>
                <c:pt idx="1840">
                  <c:v>0.51189814814814816</c:v>
                </c:pt>
                <c:pt idx="1841">
                  <c:v>0.5119097222222222</c:v>
                </c:pt>
                <c:pt idx="1842">
                  <c:v>0.51192129629629635</c:v>
                </c:pt>
                <c:pt idx="1843">
                  <c:v>0.51193287037037039</c:v>
                </c:pt>
                <c:pt idx="1844">
                  <c:v>0.51194444444444442</c:v>
                </c:pt>
                <c:pt idx="1845">
                  <c:v>0.51195601851851846</c:v>
                </c:pt>
                <c:pt idx="1846">
                  <c:v>0.51196759259259261</c:v>
                </c:pt>
                <c:pt idx="1847">
                  <c:v>0.51197916666666665</c:v>
                </c:pt>
                <c:pt idx="1848">
                  <c:v>0.5119907407407408</c:v>
                </c:pt>
                <c:pt idx="1849">
                  <c:v>0.51200231481481484</c:v>
                </c:pt>
                <c:pt idx="1850">
                  <c:v>0.51201388888888888</c:v>
                </c:pt>
                <c:pt idx="1851">
                  <c:v>0.51202546296296292</c:v>
                </c:pt>
                <c:pt idx="1852">
                  <c:v>0.51203703703703707</c:v>
                </c:pt>
                <c:pt idx="1853">
                  <c:v>0.51204861111111111</c:v>
                </c:pt>
                <c:pt idx="1854">
                  <c:v>0.51206018518518526</c:v>
                </c:pt>
                <c:pt idx="1855">
                  <c:v>0.5120717592592593</c:v>
                </c:pt>
                <c:pt idx="1856">
                  <c:v>0.51208333333333333</c:v>
                </c:pt>
                <c:pt idx="1857">
                  <c:v>0.51209490740740737</c:v>
                </c:pt>
                <c:pt idx="1858">
                  <c:v>0.51210648148148141</c:v>
                </c:pt>
                <c:pt idx="1859">
                  <c:v>0.51211805555555556</c:v>
                </c:pt>
                <c:pt idx="1860">
                  <c:v>0.5121296296296296</c:v>
                </c:pt>
                <c:pt idx="1861">
                  <c:v>0.51214120370370375</c:v>
                </c:pt>
                <c:pt idx="1862">
                  <c:v>0.51215277777777779</c:v>
                </c:pt>
                <c:pt idx="1863">
                  <c:v>0.51216435185185183</c:v>
                </c:pt>
                <c:pt idx="1864">
                  <c:v>0.51217592592592587</c:v>
                </c:pt>
                <c:pt idx="1865">
                  <c:v>0.51218750000000002</c:v>
                </c:pt>
                <c:pt idx="1866">
                  <c:v>0.51219907407407406</c:v>
                </c:pt>
                <c:pt idx="1867">
                  <c:v>0.51221064814814821</c:v>
                </c:pt>
                <c:pt idx="1868">
                  <c:v>0.51222222222222225</c:v>
                </c:pt>
                <c:pt idx="1869">
                  <c:v>0.51223379629629628</c:v>
                </c:pt>
                <c:pt idx="1870">
                  <c:v>0.51224537037037032</c:v>
                </c:pt>
                <c:pt idx="1871">
                  <c:v>0.51225694444444447</c:v>
                </c:pt>
                <c:pt idx="1872">
                  <c:v>0.51226851851851851</c:v>
                </c:pt>
                <c:pt idx="1873">
                  <c:v>0.51228009259259266</c:v>
                </c:pt>
                <c:pt idx="1874">
                  <c:v>0.5122916666666667</c:v>
                </c:pt>
                <c:pt idx="1875">
                  <c:v>0.51230324074074074</c:v>
                </c:pt>
                <c:pt idx="1876">
                  <c:v>0.51231481481481478</c:v>
                </c:pt>
                <c:pt idx="1877">
                  <c:v>0.51232638888888882</c:v>
                </c:pt>
                <c:pt idx="1878">
                  <c:v>0.51233796296296297</c:v>
                </c:pt>
                <c:pt idx="1879">
                  <c:v>0.51234953703703701</c:v>
                </c:pt>
                <c:pt idx="1880">
                  <c:v>0.51236111111111116</c:v>
                </c:pt>
                <c:pt idx="1881">
                  <c:v>0.51237268518518519</c:v>
                </c:pt>
                <c:pt idx="1882">
                  <c:v>0.51238425925925923</c:v>
                </c:pt>
                <c:pt idx="1883">
                  <c:v>0.51239583333333327</c:v>
                </c:pt>
                <c:pt idx="1884">
                  <c:v>0.51240740740740742</c:v>
                </c:pt>
                <c:pt idx="1885">
                  <c:v>0.51241898148148146</c:v>
                </c:pt>
                <c:pt idx="1886">
                  <c:v>0.51243055555555561</c:v>
                </c:pt>
                <c:pt idx="1887">
                  <c:v>0.51244212962962965</c:v>
                </c:pt>
                <c:pt idx="1888">
                  <c:v>0.51245370370370369</c:v>
                </c:pt>
                <c:pt idx="1889">
                  <c:v>0.51246527777777773</c:v>
                </c:pt>
                <c:pt idx="1890">
                  <c:v>0.51247685185185188</c:v>
                </c:pt>
                <c:pt idx="1891">
                  <c:v>0.51248842592592592</c:v>
                </c:pt>
                <c:pt idx="1892">
                  <c:v>0.51250000000000007</c:v>
                </c:pt>
                <c:pt idx="1893">
                  <c:v>0.51251157407407411</c:v>
                </c:pt>
                <c:pt idx="1894">
                  <c:v>0.51252314814814814</c:v>
                </c:pt>
                <c:pt idx="1895">
                  <c:v>0.51253472222222218</c:v>
                </c:pt>
                <c:pt idx="1896">
                  <c:v>0.51254629629629633</c:v>
                </c:pt>
                <c:pt idx="1897">
                  <c:v>0.51255787037037037</c:v>
                </c:pt>
                <c:pt idx="1898">
                  <c:v>0.51256944444444441</c:v>
                </c:pt>
                <c:pt idx="1899">
                  <c:v>0.51258101851851856</c:v>
                </c:pt>
                <c:pt idx="1900">
                  <c:v>0.5125925925925926</c:v>
                </c:pt>
                <c:pt idx="1901">
                  <c:v>0.51260416666666664</c:v>
                </c:pt>
                <c:pt idx="1902">
                  <c:v>0.51261574074074068</c:v>
                </c:pt>
                <c:pt idx="1903">
                  <c:v>0.51262731481481483</c:v>
                </c:pt>
                <c:pt idx="1904">
                  <c:v>0.51263888888888887</c:v>
                </c:pt>
                <c:pt idx="1905">
                  <c:v>0.51265046296296302</c:v>
                </c:pt>
                <c:pt idx="1906">
                  <c:v>0.51266203703703705</c:v>
                </c:pt>
                <c:pt idx="1907">
                  <c:v>0.51267361111111109</c:v>
                </c:pt>
                <c:pt idx="1908">
                  <c:v>0.51268518518518513</c:v>
                </c:pt>
                <c:pt idx="1909">
                  <c:v>0.51269675925925928</c:v>
                </c:pt>
                <c:pt idx="1910">
                  <c:v>0.51270833333333332</c:v>
                </c:pt>
                <c:pt idx="1911">
                  <c:v>0.51271990740740747</c:v>
                </c:pt>
                <c:pt idx="1912">
                  <c:v>0.51273148148148151</c:v>
                </c:pt>
                <c:pt idx="1913">
                  <c:v>0.51274305555555555</c:v>
                </c:pt>
                <c:pt idx="1914">
                  <c:v>0.51275462962962959</c:v>
                </c:pt>
                <c:pt idx="1915">
                  <c:v>0.51276620370370374</c:v>
                </c:pt>
                <c:pt idx="1916">
                  <c:v>0.51277777777777778</c:v>
                </c:pt>
                <c:pt idx="1917">
                  <c:v>0.51278935185185182</c:v>
                </c:pt>
                <c:pt idx="1918">
                  <c:v>0.51280092592592597</c:v>
                </c:pt>
                <c:pt idx="1919">
                  <c:v>0.5128125</c:v>
                </c:pt>
                <c:pt idx="1920">
                  <c:v>0.51282407407407404</c:v>
                </c:pt>
                <c:pt idx="1921">
                  <c:v>0.51283564814814808</c:v>
                </c:pt>
                <c:pt idx="1922">
                  <c:v>0.51284722222222223</c:v>
                </c:pt>
                <c:pt idx="1923">
                  <c:v>0.51285879629629627</c:v>
                </c:pt>
                <c:pt idx="1924">
                  <c:v>0.51287037037037042</c:v>
                </c:pt>
                <c:pt idx="1925">
                  <c:v>0.51288194444444446</c:v>
                </c:pt>
                <c:pt idx="1926">
                  <c:v>0.5128935185185185</c:v>
                </c:pt>
                <c:pt idx="1927">
                  <c:v>0.51290509259259254</c:v>
                </c:pt>
                <c:pt idx="1928">
                  <c:v>0.51291666666666669</c:v>
                </c:pt>
                <c:pt idx="1929">
                  <c:v>0.51292824074074073</c:v>
                </c:pt>
                <c:pt idx="1930">
                  <c:v>0.51293981481481488</c:v>
                </c:pt>
                <c:pt idx="1931">
                  <c:v>0.51295138888888892</c:v>
                </c:pt>
                <c:pt idx="1932">
                  <c:v>0.51296296296296295</c:v>
                </c:pt>
                <c:pt idx="1933">
                  <c:v>0.51297453703703699</c:v>
                </c:pt>
                <c:pt idx="1934">
                  <c:v>0.51298611111111114</c:v>
                </c:pt>
                <c:pt idx="1935">
                  <c:v>0.51299768518518518</c:v>
                </c:pt>
                <c:pt idx="1936">
                  <c:v>0.51300925925925933</c:v>
                </c:pt>
                <c:pt idx="1937">
                  <c:v>0.51302083333333337</c:v>
                </c:pt>
                <c:pt idx="1938">
                  <c:v>0.51303240740740741</c:v>
                </c:pt>
                <c:pt idx="1939">
                  <c:v>0.51304398148148145</c:v>
                </c:pt>
                <c:pt idx="1940">
                  <c:v>0.51305555555555549</c:v>
                </c:pt>
                <c:pt idx="1941">
                  <c:v>0.51306712962962964</c:v>
                </c:pt>
                <c:pt idx="1942">
                  <c:v>0.51307870370370368</c:v>
                </c:pt>
                <c:pt idx="1943">
                  <c:v>0.51309027777777783</c:v>
                </c:pt>
                <c:pt idx="1944">
                  <c:v>0.51310185185185186</c:v>
                </c:pt>
                <c:pt idx="1945">
                  <c:v>0.5131134259259259</c:v>
                </c:pt>
                <c:pt idx="1946">
                  <c:v>0.51312499999999994</c:v>
                </c:pt>
                <c:pt idx="1947">
                  <c:v>0.51313657407407409</c:v>
                </c:pt>
                <c:pt idx="1948">
                  <c:v>0.51314814814814813</c:v>
                </c:pt>
                <c:pt idx="1949">
                  <c:v>0.51315972222222228</c:v>
                </c:pt>
                <c:pt idx="1950">
                  <c:v>0.51317129629629632</c:v>
                </c:pt>
                <c:pt idx="1951">
                  <c:v>0.51318287037037036</c:v>
                </c:pt>
                <c:pt idx="1952">
                  <c:v>0.5131944444444444</c:v>
                </c:pt>
                <c:pt idx="1953">
                  <c:v>0.51320601851851855</c:v>
                </c:pt>
                <c:pt idx="1954">
                  <c:v>0.51321759259259259</c:v>
                </c:pt>
                <c:pt idx="1955">
                  <c:v>0.51322916666666674</c:v>
                </c:pt>
                <c:pt idx="1956">
                  <c:v>0.51324074074074078</c:v>
                </c:pt>
                <c:pt idx="1957">
                  <c:v>0.51325231481481481</c:v>
                </c:pt>
                <c:pt idx="1958">
                  <c:v>0.51326388888888885</c:v>
                </c:pt>
                <c:pt idx="1959">
                  <c:v>0.51327546296296289</c:v>
                </c:pt>
                <c:pt idx="1960">
                  <c:v>0.51328703703703704</c:v>
                </c:pt>
                <c:pt idx="1961">
                  <c:v>0.51329861111111108</c:v>
                </c:pt>
                <c:pt idx="1962">
                  <c:v>0.51331018518518523</c:v>
                </c:pt>
                <c:pt idx="1963">
                  <c:v>0.51332175925925927</c:v>
                </c:pt>
                <c:pt idx="1964">
                  <c:v>0.51333333333333331</c:v>
                </c:pt>
                <c:pt idx="1965">
                  <c:v>0.51334490740740735</c:v>
                </c:pt>
                <c:pt idx="1966">
                  <c:v>0.5133564814814815</c:v>
                </c:pt>
                <c:pt idx="1967">
                  <c:v>0.51336805555555554</c:v>
                </c:pt>
                <c:pt idx="1968">
                  <c:v>0.51337962962962969</c:v>
                </c:pt>
                <c:pt idx="1969">
                  <c:v>0.51339120370370372</c:v>
                </c:pt>
                <c:pt idx="1970">
                  <c:v>0.51340277777777776</c:v>
                </c:pt>
                <c:pt idx="1971">
                  <c:v>0.5134143518518518</c:v>
                </c:pt>
                <c:pt idx="1972">
                  <c:v>0.51342592592592595</c:v>
                </c:pt>
                <c:pt idx="1973">
                  <c:v>0.51343749999999999</c:v>
                </c:pt>
                <c:pt idx="1974">
                  <c:v>0.51344907407407414</c:v>
                </c:pt>
                <c:pt idx="1975">
                  <c:v>0.51346064814814818</c:v>
                </c:pt>
                <c:pt idx="1976">
                  <c:v>0.51347222222222222</c:v>
                </c:pt>
                <c:pt idx="1977">
                  <c:v>0.51348379629629626</c:v>
                </c:pt>
                <c:pt idx="1978">
                  <c:v>0.5134953703703703</c:v>
                </c:pt>
                <c:pt idx="1979">
                  <c:v>0.51350694444444445</c:v>
                </c:pt>
                <c:pt idx="1980">
                  <c:v>0.51351851851851849</c:v>
                </c:pt>
                <c:pt idx="1981">
                  <c:v>0.51353009259259264</c:v>
                </c:pt>
                <c:pt idx="1982">
                  <c:v>0.51354166666666667</c:v>
                </c:pt>
                <c:pt idx="1983">
                  <c:v>0.51355324074074071</c:v>
                </c:pt>
                <c:pt idx="1984">
                  <c:v>0.51356481481481475</c:v>
                </c:pt>
                <c:pt idx="1985">
                  <c:v>0.5135763888888889</c:v>
                </c:pt>
                <c:pt idx="1986">
                  <c:v>0.51358796296296294</c:v>
                </c:pt>
                <c:pt idx="1987">
                  <c:v>0.51359953703703709</c:v>
                </c:pt>
                <c:pt idx="1988">
                  <c:v>0.51361111111111113</c:v>
                </c:pt>
                <c:pt idx="1989">
                  <c:v>0.51362268518518517</c:v>
                </c:pt>
                <c:pt idx="1990">
                  <c:v>0.51363425925925921</c:v>
                </c:pt>
                <c:pt idx="1991">
                  <c:v>0.51364583333333336</c:v>
                </c:pt>
                <c:pt idx="1992">
                  <c:v>0.5136574074074074</c:v>
                </c:pt>
                <c:pt idx="1993">
                  <c:v>0.51366898148148155</c:v>
                </c:pt>
                <c:pt idx="1994">
                  <c:v>0.51368055555555558</c:v>
                </c:pt>
                <c:pt idx="1995">
                  <c:v>0.51369212962962962</c:v>
                </c:pt>
                <c:pt idx="1996">
                  <c:v>0.51370370370370366</c:v>
                </c:pt>
                <c:pt idx="1997">
                  <c:v>0.51371527777777781</c:v>
                </c:pt>
                <c:pt idx="1998">
                  <c:v>0.51372685185185185</c:v>
                </c:pt>
                <c:pt idx="1999">
                  <c:v>0.513738425925926</c:v>
                </c:pt>
                <c:pt idx="2000">
                  <c:v>0.51375000000000004</c:v>
                </c:pt>
                <c:pt idx="2001">
                  <c:v>0.51376157407407408</c:v>
                </c:pt>
                <c:pt idx="2002">
                  <c:v>0.51377314814814812</c:v>
                </c:pt>
                <c:pt idx="2003">
                  <c:v>0.51378472222222216</c:v>
                </c:pt>
                <c:pt idx="2004">
                  <c:v>0.51379629629629631</c:v>
                </c:pt>
                <c:pt idx="2005">
                  <c:v>0.51380787037037035</c:v>
                </c:pt>
                <c:pt idx="2006">
                  <c:v>0.5138194444444445</c:v>
                </c:pt>
                <c:pt idx="2007">
                  <c:v>0.51383101851851853</c:v>
                </c:pt>
                <c:pt idx="2008">
                  <c:v>0.51384259259259257</c:v>
                </c:pt>
                <c:pt idx="2009">
                  <c:v>0.51385416666666661</c:v>
                </c:pt>
                <c:pt idx="2010">
                  <c:v>0.51386574074074076</c:v>
                </c:pt>
                <c:pt idx="2011">
                  <c:v>0.5138773148148148</c:v>
                </c:pt>
                <c:pt idx="2012">
                  <c:v>0.51388888888888895</c:v>
                </c:pt>
                <c:pt idx="2013">
                  <c:v>0.51390046296296299</c:v>
                </c:pt>
                <c:pt idx="2014">
                  <c:v>0.51391203703703703</c:v>
                </c:pt>
                <c:pt idx="2015">
                  <c:v>0.51392361111111107</c:v>
                </c:pt>
                <c:pt idx="2016">
                  <c:v>0.51393518518518522</c:v>
                </c:pt>
                <c:pt idx="2017">
                  <c:v>0.51394675925925926</c:v>
                </c:pt>
                <c:pt idx="2018">
                  <c:v>0.51395833333333341</c:v>
                </c:pt>
                <c:pt idx="2019">
                  <c:v>0.51396990740740744</c:v>
                </c:pt>
                <c:pt idx="2020">
                  <c:v>0.51398148148148148</c:v>
                </c:pt>
                <c:pt idx="2021">
                  <c:v>0.51399305555555552</c:v>
                </c:pt>
                <c:pt idx="2022">
                  <c:v>0.51400462962962956</c:v>
                </c:pt>
                <c:pt idx="2023">
                  <c:v>0.51401620370370371</c:v>
                </c:pt>
                <c:pt idx="2024">
                  <c:v>0.51402777777777775</c:v>
                </c:pt>
                <c:pt idx="2025">
                  <c:v>0.5140393518518519</c:v>
                </c:pt>
                <c:pt idx="2026">
                  <c:v>0.51405092592592594</c:v>
                </c:pt>
                <c:pt idx="2027">
                  <c:v>0.51406249999999998</c:v>
                </c:pt>
                <c:pt idx="2028">
                  <c:v>0.51407407407407402</c:v>
                </c:pt>
                <c:pt idx="2029">
                  <c:v>0.51408564814814817</c:v>
                </c:pt>
                <c:pt idx="2030">
                  <c:v>0.51409722222222221</c:v>
                </c:pt>
                <c:pt idx="2031">
                  <c:v>0.51410879629629636</c:v>
                </c:pt>
                <c:pt idx="2032">
                  <c:v>0.51412037037037039</c:v>
                </c:pt>
                <c:pt idx="2033">
                  <c:v>0.51413194444444443</c:v>
                </c:pt>
                <c:pt idx="2034">
                  <c:v>0.51414351851851847</c:v>
                </c:pt>
                <c:pt idx="2035">
                  <c:v>0.51415509259259262</c:v>
                </c:pt>
                <c:pt idx="2036">
                  <c:v>0.51416666666666666</c:v>
                </c:pt>
                <c:pt idx="2037">
                  <c:v>0.51417824074074081</c:v>
                </c:pt>
                <c:pt idx="2038">
                  <c:v>0.51418981481481485</c:v>
                </c:pt>
                <c:pt idx="2039">
                  <c:v>0.51420138888888889</c:v>
                </c:pt>
                <c:pt idx="2040">
                  <c:v>0.51421296296296293</c:v>
                </c:pt>
                <c:pt idx="2041">
                  <c:v>0.51422453703703697</c:v>
                </c:pt>
                <c:pt idx="2042">
                  <c:v>0.51423611111111112</c:v>
                </c:pt>
                <c:pt idx="2043">
                  <c:v>0.51424768518518515</c:v>
                </c:pt>
                <c:pt idx="2044">
                  <c:v>0.5142592592592593</c:v>
                </c:pt>
                <c:pt idx="2045">
                  <c:v>0.51427083333333334</c:v>
                </c:pt>
                <c:pt idx="2046">
                  <c:v>0.51428240740740738</c:v>
                </c:pt>
                <c:pt idx="2047">
                  <c:v>0.51429398148148142</c:v>
                </c:pt>
                <c:pt idx="2048">
                  <c:v>0.51430555555555557</c:v>
                </c:pt>
                <c:pt idx="2049">
                  <c:v>0.51431712962962961</c:v>
                </c:pt>
                <c:pt idx="2050">
                  <c:v>0.51432870370370376</c:v>
                </c:pt>
                <c:pt idx="2051">
                  <c:v>0.5143402777777778</c:v>
                </c:pt>
                <c:pt idx="2052">
                  <c:v>0.51435185185185184</c:v>
                </c:pt>
                <c:pt idx="2053">
                  <c:v>0.51436342592592588</c:v>
                </c:pt>
                <c:pt idx="2054">
                  <c:v>0.51437500000000003</c:v>
                </c:pt>
                <c:pt idx="2055">
                  <c:v>0.51438657407407407</c:v>
                </c:pt>
                <c:pt idx="2056">
                  <c:v>0.51439814814814822</c:v>
                </c:pt>
                <c:pt idx="2057">
                  <c:v>0.51440972222222225</c:v>
                </c:pt>
                <c:pt idx="2058">
                  <c:v>0.51442129629629629</c:v>
                </c:pt>
                <c:pt idx="2059">
                  <c:v>0.51443287037037033</c:v>
                </c:pt>
                <c:pt idx="2060">
                  <c:v>0.51444444444444448</c:v>
                </c:pt>
                <c:pt idx="2061">
                  <c:v>0.51445601851851852</c:v>
                </c:pt>
                <c:pt idx="2062">
                  <c:v>0.51446759259259256</c:v>
                </c:pt>
                <c:pt idx="2063">
                  <c:v>0.51447916666666671</c:v>
                </c:pt>
                <c:pt idx="2064">
                  <c:v>0.51449074074074075</c:v>
                </c:pt>
                <c:pt idx="2065">
                  <c:v>0.51450231481481479</c:v>
                </c:pt>
                <c:pt idx="2066">
                  <c:v>0.51451388888888883</c:v>
                </c:pt>
                <c:pt idx="2067">
                  <c:v>0.51452546296296298</c:v>
                </c:pt>
                <c:pt idx="2068">
                  <c:v>0.51453703703703701</c:v>
                </c:pt>
                <c:pt idx="2069">
                  <c:v>0.51454861111111116</c:v>
                </c:pt>
                <c:pt idx="2070">
                  <c:v>0.5145601851851852</c:v>
                </c:pt>
                <c:pt idx="2071">
                  <c:v>0.51457175925925924</c:v>
                </c:pt>
                <c:pt idx="2072">
                  <c:v>0.51458333333333328</c:v>
                </c:pt>
                <c:pt idx="2073">
                  <c:v>0.51459490740740743</c:v>
                </c:pt>
                <c:pt idx="2074">
                  <c:v>0.51460648148148147</c:v>
                </c:pt>
                <c:pt idx="2075">
                  <c:v>0.51461805555555562</c:v>
                </c:pt>
                <c:pt idx="2076">
                  <c:v>0.51462962962962966</c:v>
                </c:pt>
                <c:pt idx="2077">
                  <c:v>0.5146412037037037</c:v>
                </c:pt>
                <c:pt idx="2078">
                  <c:v>0.51465277777777774</c:v>
                </c:pt>
                <c:pt idx="2079">
                  <c:v>0.51466435185185189</c:v>
                </c:pt>
                <c:pt idx="2080">
                  <c:v>0.51467592592592593</c:v>
                </c:pt>
                <c:pt idx="2081">
                  <c:v>0.51468749999999996</c:v>
                </c:pt>
                <c:pt idx="2082">
                  <c:v>0.51469907407407411</c:v>
                </c:pt>
                <c:pt idx="2083">
                  <c:v>0.51471064814814815</c:v>
                </c:pt>
                <c:pt idx="2084">
                  <c:v>0.51472222222222219</c:v>
                </c:pt>
                <c:pt idx="2085">
                  <c:v>0.51473379629629623</c:v>
                </c:pt>
                <c:pt idx="2086">
                  <c:v>0.51474537037037038</c:v>
                </c:pt>
                <c:pt idx="2087">
                  <c:v>0.51475694444444442</c:v>
                </c:pt>
                <c:pt idx="2088">
                  <c:v>0.51476851851851857</c:v>
                </c:pt>
                <c:pt idx="2089">
                  <c:v>0.51478009259259261</c:v>
                </c:pt>
                <c:pt idx="2090">
                  <c:v>0.51479166666666665</c:v>
                </c:pt>
                <c:pt idx="2091">
                  <c:v>0.51480324074074069</c:v>
                </c:pt>
                <c:pt idx="2092">
                  <c:v>0.51481481481481484</c:v>
                </c:pt>
                <c:pt idx="2093">
                  <c:v>0.51482638888888888</c:v>
                </c:pt>
                <c:pt idx="2094">
                  <c:v>0.51483796296296302</c:v>
                </c:pt>
                <c:pt idx="2095">
                  <c:v>0.51484953703703706</c:v>
                </c:pt>
                <c:pt idx="2096">
                  <c:v>0.5148611111111111</c:v>
                </c:pt>
                <c:pt idx="2097">
                  <c:v>0.51487268518518514</c:v>
                </c:pt>
                <c:pt idx="2098">
                  <c:v>0.51488425925925929</c:v>
                </c:pt>
                <c:pt idx="2099">
                  <c:v>0.51489583333333333</c:v>
                </c:pt>
                <c:pt idx="2100">
                  <c:v>0.51490740740740737</c:v>
                </c:pt>
                <c:pt idx="2101">
                  <c:v>0.51491898148148152</c:v>
                </c:pt>
                <c:pt idx="2102">
                  <c:v>0.51493055555555556</c:v>
                </c:pt>
                <c:pt idx="2103">
                  <c:v>0.5149421296296296</c:v>
                </c:pt>
                <c:pt idx="2104">
                  <c:v>0.51495370370370364</c:v>
                </c:pt>
                <c:pt idx="2105">
                  <c:v>0.51496527777777779</c:v>
                </c:pt>
                <c:pt idx="2106">
                  <c:v>0.51497685185185182</c:v>
                </c:pt>
                <c:pt idx="2107">
                  <c:v>0.51498842592592597</c:v>
                </c:pt>
                <c:pt idx="2108">
                  <c:v>0.51500000000000001</c:v>
                </c:pt>
                <c:pt idx="2109">
                  <c:v>0.51501157407407405</c:v>
                </c:pt>
                <c:pt idx="2110">
                  <c:v>0.51502314814814809</c:v>
                </c:pt>
                <c:pt idx="2111">
                  <c:v>0.51503472222222224</c:v>
                </c:pt>
                <c:pt idx="2112">
                  <c:v>0.51504629629629628</c:v>
                </c:pt>
                <c:pt idx="2113">
                  <c:v>0.51505787037037043</c:v>
                </c:pt>
                <c:pt idx="2114">
                  <c:v>0.51506944444444447</c:v>
                </c:pt>
                <c:pt idx="2115">
                  <c:v>0.51508101851851851</c:v>
                </c:pt>
                <c:pt idx="2116">
                  <c:v>0.51509259259259255</c:v>
                </c:pt>
                <c:pt idx="2117">
                  <c:v>0.5151041666666667</c:v>
                </c:pt>
                <c:pt idx="2118">
                  <c:v>0.51511574074074074</c:v>
                </c:pt>
                <c:pt idx="2119">
                  <c:v>0.51512731481481489</c:v>
                </c:pt>
                <c:pt idx="2120">
                  <c:v>0.51513888888888892</c:v>
                </c:pt>
                <c:pt idx="2121">
                  <c:v>0.51515046296296296</c:v>
                </c:pt>
                <c:pt idx="2122">
                  <c:v>0.515162037037037</c:v>
                </c:pt>
                <c:pt idx="2123">
                  <c:v>0.51517361111111104</c:v>
                </c:pt>
                <c:pt idx="2124">
                  <c:v>0.51518518518518519</c:v>
                </c:pt>
                <c:pt idx="2125">
                  <c:v>0.51519675925925923</c:v>
                </c:pt>
                <c:pt idx="2126">
                  <c:v>0.51520833333333338</c:v>
                </c:pt>
                <c:pt idx="2127">
                  <c:v>0.51521990740740742</c:v>
                </c:pt>
                <c:pt idx="2128">
                  <c:v>0.51523148148148146</c:v>
                </c:pt>
                <c:pt idx="2129">
                  <c:v>0.5152430555555555</c:v>
                </c:pt>
                <c:pt idx="2130">
                  <c:v>0.51525462962962965</c:v>
                </c:pt>
                <c:pt idx="2131">
                  <c:v>0.51526620370370368</c:v>
                </c:pt>
                <c:pt idx="2132">
                  <c:v>0.51527777777777783</c:v>
                </c:pt>
                <c:pt idx="2133">
                  <c:v>0.51528935185185187</c:v>
                </c:pt>
                <c:pt idx="2134">
                  <c:v>0.51530092592592591</c:v>
                </c:pt>
                <c:pt idx="2135">
                  <c:v>0.51531249999999995</c:v>
                </c:pt>
                <c:pt idx="2136">
                  <c:v>0.5153240740740741</c:v>
                </c:pt>
                <c:pt idx="2137">
                  <c:v>0.51533564814814814</c:v>
                </c:pt>
                <c:pt idx="2138">
                  <c:v>0.51534722222222229</c:v>
                </c:pt>
                <c:pt idx="2139">
                  <c:v>0.51535879629629633</c:v>
                </c:pt>
                <c:pt idx="2140">
                  <c:v>0.51537037037037037</c:v>
                </c:pt>
                <c:pt idx="2141">
                  <c:v>0.51538194444444441</c:v>
                </c:pt>
                <c:pt idx="2142">
                  <c:v>0.51539351851851845</c:v>
                </c:pt>
                <c:pt idx="2143">
                  <c:v>0.5154050925925926</c:v>
                </c:pt>
                <c:pt idx="2144">
                  <c:v>0.51541666666666663</c:v>
                </c:pt>
                <c:pt idx="2145">
                  <c:v>0.51542824074074078</c:v>
                </c:pt>
                <c:pt idx="2146">
                  <c:v>0.51543981481481482</c:v>
                </c:pt>
                <c:pt idx="2147">
                  <c:v>0.51545138888888886</c:v>
                </c:pt>
                <c:pt idx="2148">
                  <c:v>0.5154629629629629</c:v>
                </c:pt>
                <c:pt idx="2149">
                  <c:v>0.51547453703703705</c:v>
                </c:pt>
                <c:pt idx="2150">
                  <c:v>0.51548611111111109</c:v>
                </c:pt>
                <c:pt idx="2151">
                  <c:v>0.51549768518518524</c:v>
                </c:pt>
                <c:pt idx="2152">
                  <c:v>0.51550925925925928</c:v>
                </c:pt>
                <c:pt idx="2153">
                  <c:v>0.51552083333333332</c:v>
                </c:pt>
                <c:pt idx="2154">
                  <c:v>0.51553240740740736</c:v>
                </c:pt>
                <c:pt idx="2155">
                  <c:v>0.51554398148148151</c:v>
                </c:pt>
                <c:pt idx="2156">
                  <c:v>0.51555555555555554</c:v>
                </c:pt>
                <c:pt idx="2157">
                  <c:v>0.51556712962962969</c:v>
                </c:pt>
                <c:pt idx="2158">
                  <c:v>0.51557870370370373</c:v>
                </c:pt>
                <c:pt idx="2159">
                  <c:v>0.51559027777777777</c:v>
                </c:pt>
                <c:pt idx="2160">
                  <c:v>0.51560185185185181</c:v>
                </c:pt>
                <c:pt idx="2161">
                  <c:v>0.51561342592592596</c:v>
                </c:pt>
                <c:pt idx="2162">
                  <c:v>0.515625</c:v>
                </c:pt>
                <c:pt idx="2163">
                  <c:v>0.51563657407407404</c:v>
                </c:pt>
                <c:pt idx="2164">
                  <c:v>0.51564814814814819</c:v>
                </c:pt>
                <c:pt idx="2165">
                  <c:v>0.51565972222222223</c:v>
                </c:pt>
                <c:pt idx="2166">
                  <c:v>0.51567129629629627</c:v>
                </c:pt>
                <c:pt idx="2167">
                  <c:v>0.51568287037037031</c:v>
                </c:pt>
                <c:pt idx="2168">
                  <c:v>0.51569444444444446</c:v>
                </c:pt>
                <c:pt idx="2169">
                  <c:v>0.51570601851851849</c:v>
                </c:pt>
                <c:pt idx="2170">
                  <c:v>0.51571759259259264</c:v>
                </c:pt>
                <c:pt idx="2171">
                  <c:v>0.51572916666666668</c:v>
                </c:pt>
                <c:pt idx="2172">
                  <c:v>0.51574074074074072</c:v>
                </c:pt>
                <c:pt idx="2173">
                  <c:v>0.51575231481481476</c:v>
                </c:pt>
                <c:pt idx="2174">
                  <c:v>0.51576388888888891</c:v>
                </c:pt>
                <c:pt idx="2175">
                  <c:v>0.51577546296296295</c:v>
                </c:pt>
                <c:pt idx="2176">
                  <c:v>0.5157870370370371</c:v>
                </c:pt>
                <c:pt idx="2177">
                  <c:v>0.51579861111111114</c:v>
                </c:pt>
                <c:pt idx="2178">
                  <c:v>0.51581018518518518</c:v>
                </c:pt>
                <c:pt idx="2179">
                  <c:v>0.51582175925925922</c:v>
                </c:pt>
                <c:pt idx="2180">
                  <c:v>0.51583333333333337</c:v>
                </c:pt>
                <c:pt idx="2181">
                  <c:v>0.5158449074074074</c:v>
                </c:pt>
                <c:pt idx="2182">
                  <c:v>0.51585648148148155</c:v>
                </c:pt>
                <c:pt idx="2183">
                  <c:v>0.51586805555555559</c:v>
                </c:pt>
                <c:pt idx="2184">
                  <c:v>0.51587962962962963</c:v>
                </c:pt>
                <c:pt idx="2185">
                  <c:v>0.51589120370370367</c:v>
                </c:pt>
                <c:pt idx="2186">
                  <c:v>0.51590277777777771</c:v>
                </c:pt>
                <c:pt idx="2187">
                  <c:v>0.51591435185185186</c:v>
                </c:pt>
                <c:pt idx="2188">
                  <c:v>0.5159259259259259</c:v>
                </c:pt>
                <c:pt idx="2189">
                  <c:v>0.51593750000000005</c:v>
                </c:pt>
                <c:pt idx="2190">
                  <c:v>0.51594907407407409</c:v>
                </c:pt>
                <c:pt idx="2191">
                  <c:v>0.51596064814814813</c:v>
                </c:pt>
                <c:pt idx="2192">
                  <c:v>0.51597222222222217</c:v>
                </c:pt>
                <c:pt idx="2193">
                  <c:v>0.51598379629629632</c:v>
                </c:pt>
                <c:pt idx="2194">
                  <c:v>0.51599537037037035</c:v>
                </c:pt>
                <c:pt idx="2195">
                  <c:v>0.5160069444444445</c:v>
                </c:pt>
                <c:pt idx="2196">
                  <c:v>0.51601851851851854</c:v>
                </c:pt>
                <c:pt idx="2197">
                  <c:v>0.51603009259259258</c:v>
                </c:pt>
                <c:pt idx="2198">
                  <c:v>0.51604166666666662</c:v>
                </c:pt>
                <c:pt idx="2199">
                  <c:v>0.51605324074074077</c:v>
                </c:pt>
                <c:pt idx="2200">
                  <c:v>0.51606481481481481</c:v>
                </c:pt>
                <c:pt idx="2201">
                  <c:v>0.51607638888888896</c:v>
                </c:pt>
                <c:pt idx="2202">
                  <c:v>0.516087962962963</c:v>
                </c:pt>
                <c:pt idx="2203">
                  <c:v>0.51609953703703704</c:v>
                </c:pt>
                <c:pt idx="2204">
                  <c:v>0.51611111111111108</c:v>
                </c:pt>
                <c:pt idx="2205">
                  <c:v>0.51612268518518511</c:v>
                </c:pt>
                <c:pt idx="2206">
                  <c:v>0.51613425925925926</c:v>
                </c:pt>
                <c:pt idx="2207">
                  <c:v>0.5161458333333333</c:v>
                </c:pt>
                <c:pt idx="2208">
                  <c:v>0.51615740740740745</c:v>
                </c:pt>
                <c:pt idx="2209">
                  <c:v>0.51616898148148149</c:v>
                </c:pt>
                <c:pt idx="2210">
                  <c:v>0.51618055555555553</c:v>
                </c:pt>
                <c:pt idx="2211">
                  <c:v>0.51619212962962957</c:v>
                </c:pt>
                <c:pt idx="2212">
                  <c:v>0.51620370370370372</c:v>
                </c:pt>
                <c:pt idx="2213">
                  <c:v>0.51621527777777776</c:v>
                </c:pt>
                <c:pt idx="2214">
                  <c:v>0.51622685185185191</c:v>
                </c:pt>
                <c:pt idx="2215">
                  <c:v>0.51623842592592595</c:v>
                </c:pt>
                <c:pt idx="2216">
                  <c:v>0.51624999999999999</c:v>
                </c:pt>
                <c:pt idx="2217">
                  <c:v>0.51626157407407403</c:v>
                </c:pt>
                <c:pt idx="2218">
                  <c:v>0.51627314814814818</c:v>
                </c:pt>
                <c:pt idx="2219">
                  <c:v>0.51628472222222221</c:v>
                </c:pt>
                <c:pt idx="2220">
                  <c:v>0.51629629629629636</c:v>
                </c:pt>
                <c:pt idx="2221">
                  <c:v>0.5163078703703704</c:v>
                </c:pt>
                <c:pt idx="2222">
                  <c:v>0.51631944444444444</c:v>
                </c:pt>
                <c:pt idx="2223">
                  <c:v>0.51633101851851848</c:v>
                </c:pt>
                <c:pt idx="2224">
                  <c:v>0.51634259259259263</c:v>
                </c:pt>
                <c:pt idx="2225">
                  <c:v>0.51635416666666667</c:v>
                </c:pt>
                <c:pt idx="2226">
                  <c:v>0.51636574074074071</c:v>
                </c:pt>
                <c:pt idx="2227">
                  <c:v>0.51637731481481486</c:v>
                </c:pt>
                <c:pt idx="2228">
                  <c:v>0.5163888888888889</c:v>
                </c:pt>
                <c:pt idx="2229">
                  <c:v>0.51640046296296294</c:v>
                </c:pt>
                <c:pt idx="2230">
                  <c:v>0.51641203703703698</c:v>
                </c:pt>
                <c:pt idx="2231">
                  <c:v>0.51642361111111112</c:v>
                </c:pt>
                <c:pt idx="2232">
                  <c:v>0.51643518518518516</c:v>
                </c:pt>
                <c:pt idx="2233">
                  <c:v>0.51644675925925931</c:v>
                </c:pt>
                <c:pt idx="2234">
                  <c:v>0.51645833333333335</c:v>
                </c:pt>
                <c:pt idx="2235">
                  <c:v>0.51646990740740739</c:v>
                </c:pt>
                <c:pt idx="2236">
                  <c:v>0.51648148148148143</c:v>
                </c:pt>
                <c:pt idx="2237">
                  <c:v>0.51649305555555558</c:v>
                </c:pt>
                <c:pt idx="2238">
                  <c:v>0.51650462962962962</c:v>
                </c:pt>
                <c:pt idx="2239">
                  <c:v>0.51651620370370377</c:v>
                </c:pt>
                <c:pt idx="2240">
                  <c:v>0.51652777777777781</c:v>
                </c:pt>
                <c:pt idx="2241">
                  <c:v>0.51653935185185185</c:v>
                </c:pt>
                <c:pt idx="2242">
                  <c:v>0.51655092592592589</c:v>
                </c:pt>
                <c:pt idx="2243">
                  <c:v>0.51656250000000004</c:v>
                </c:pt>
                <c:pt idx="2244">
                  <c:v>0.51657407407407407</c:v>
                </c:pt>
                <c:pt idx="2245">
                  <c:v>0.51658564814814811</c:v>
                </c:pt>
                <c:pt idx="2246">
                  <c:v>0.51659722222222226</c:v>
                </c:pt>
                <c:pt idx="2247">
                  <c:v>0.5166087962962963</c:v>
                </c:pt>
                <c:pt idx="2248">
                  <c:v>0.51662037037037034</c:v>
                </c:pt>
                <c:pt idx="2249">
                  <c:v>0.51663194444444438</c:v>
                </c:pt>
                <c:pt idx="2250">
                  <c:v>0.51664351851851853</c:v>
                </c:pt>
                <c:pt idx="2251">
                  <c:v>0.51665509259259257</c:v>
                </c:pt>
                <c:pt idx="2252">
                  <c:v>0.51666666666666672</c:v>
                </c:pt>
                <c:pt idx="2253">
                  <c:v>0.51667824074074076</c:v>
                </c:pt>
                <c:pt idx="2254">
                  <c:v>0.5166898148148148</c:v>
                </c:pt>
                <c:pt idx="2255">
                  <c:v>0.51670138888888884</c:v>
                </c:pt>
                <c:pt idx="2256">
                  <c:v>0.51671296296296299</c:v>
                </c:pt>
                <c:pt idx="2257">
                  <c:v>0.51672453703703702</c:v>
                </c:pt>
                <c:pt idx="2258">
                  <c:v>0.51673611111111117</c:v>
                </c:pt>
                <c:pt idx="2259">
                  <c:v>0.51674768518518521</c:v>
                </c:pt>
                <c:pt idx="2260">
                  <c:v>0.51675925925925925</c:v>
                </c:pt>
                <c:pt idx="2261">
                  <c:v>0.51677083333333329</c:v>
                </c:pt>
                <c:pt idx="2262">
                  <c:v>0.51678240740740744</c:v>
                </c:pt>
                <c:pt idx="2263">
                  <c:v>0.51679398148148148</c:v>
                </c:pt>
                <c:pt idx="2264">
                  <c:v>0.51680555555555552</c:v>
                </c:pt>
                <c:pt idx="2265">
                  <c:v>0.51681712962962967</c:v>
                </c:pt>
                <c:pt idx="2266">
                  <c:v>0.51682870370370371</c:v>
                </c:pt>
                <c:pt idx="2267">
                  <c:v>0.51684027777777775</c:v>
                </c:pt>
                <c:pt idx="2268">
                  <c:v>0.51685185185185178</c:v>
                </c:pt>
                <c:pt idx="2269">
                  <c:v>0.51686342592592593</c:v>
                </c:pt>
                <c:pt idx="2270">
                  <c:v>0.51687499999999997</c:v>
                </c:pt>
                <c:pt idx="2271">
                  <c:v>0.51688657407407412</c:v>
                </c:pt>
                <c:pt idx="2272">
                  <c:v>0.51689814814814816</c:v>
                </c:pt>
                <c:pt idx="2273">
                  <c:v>0.5169097222222222</c:v>
                </c:pt>
                <c:pt idx="2274">
                  <c:v>0.51692129629629624</c:v>
                </c:pt>
                <c:pt idx="2275">
                  <c:v>0.51693287037037039</c:v>
                </c:pt>
                <c:pt idx="2276">
                  <c:v>0.51694444444444443</c:v>
                </c:pt>
                <c:pt idx="2277">
                  <c:v>0.51695601851851858</c:v>
                </c:pt>
                <c:pt idx="2278">
                  <c:v>0.51696759259259262</c:v>
                </c:pt>
                <c:pt idx="2279">
                  <c:v>0.51697916666666666</c:v>
                </c:pt>
                <c:pt idx="2280">
                  <c:v>0.5169907407407407</c:v>
                </c:pt>
                <c:pt idx="2281">
                  <c:v>0.51700231481481485</c:v>
                </c:pt>
                <c:pt idx="2282">
                  <c:v>0.51701388888888888</c:v>
                </c:pt>
                <c:pt idx="2283">
                  <c:v>0.51702546296296303</c:v>
                </c:pt>
                <c:pt idx="2284">
                  <c:v>0.51703703703703707</c:v>
                </c:pt>
                <c:pt idx="2285">
                  <c:v>0.51704861111111111</c:v>
                </c:pt>
                <c:pt idx="2286">
                  <c:v>0.51706018518518515</c:v>
                </c:pt>
                <c:pt idx="2287">
                  <c:v>0.51707175925925919</c:v>
                </c:pt>
                <c:pt idx="2288">
                  <c:v>0.51708333333333334</c:v>
                </c:pt>
                <c:pt idx="2289">
                  <c:v>0.51709490740740738</c:v>
                </c:pt>
                <c:pt idx="2290">
                  <c:v>0.51710648148148153</c:v>
                </c:pt>
                <c:pt idx="2291">
                  <c:v>0.51711805555555557</c:v>
                </c:pt>
                <c:pt idx="2292">
                  <c:v>0.51712962962962961</c:v>
                </c:pt>
                <c:pt idx="2293">
                  <c:v>0.51714120370370364</c:v>
                </c:pt>
                <c:pt idx="2294">
                  <c:v>0.51715277777777779</c:v>
                </c:pt>
                <c:pt idx="2295">
                  <c:v>0.51716435185185183</c:v>
                </c:pt>
                <c:pt idx="2296">
                  <c:v>0.51717592592592598</c:v>
                </c:pt>
                <c:pt idx="2297">
                  <c:v>0.51718750000000002</c:v>
                </c:pt>
                <c:pt idx="2298">
                  <c:v>0.51719907407407406</c:v>
                </c:pt>
                <c:pt idx="2299">
                  <c:v>0.5172106481481481</c:v>
                </c:pt>
                <c:pt idx="2300">
                  <c:v>0.51722222222222225</c:v>
                </c:pt>
                <c:pt idx="2301">
                  <c:v>0.51723379629629629</c:v>
                </c:pt>
                <c:pt idx="2302">
                  <c:v>0.51724537037037044</c:v>
                </c:pt>
                <c:pt idx="2303">
                  <c:v>0.51725694444444448</c:v>
                </c:pt>
                <c:pt idx="2304">
                  <c:v>0.51726851851851852</c:v>
                </c:pt>
                <c:pt idx="2305">
                  <c:v>0.51728009259259256</c:v>
                </c:pt>
                <c:pt idx="2306">
                  <c:v>0.51729166666666659</c:v>
                </c:pt>
                <c:pt idx="2307">
                  <c:v>0.51730324074074074</c:v>
                </c:pt>
                <c:pt idx="2308">
                  <c:v>0.51731481481481478</c:v>
                </c:pt>
                <c:pt idx="2309">
                  <c:v>0.51732638888888893</c:v>
                </c:pt>
                <c:pt idx="2310">
                  <c:v>0.51733796296296297</c:v>
                </c:pt>
                <c:pt idx="2311">
                  <c:v>0.51734953703703701</c:v>
                </c:pt>
                <c:pt idx="2312">
                  <c:v>0.51736111111111105</c:v>
                </c:pt>
                <c:pt idx="2313">
                  <c:v>0.5173726851851852</c:v>
                </c:pt>
                <c:pt idx="2314">
                  <c:v>0.51738425925925924</c:v>
                </c:pt>
                <c:pt idx="2315">
                  <c:v>0.51739583333333339</c:v>
                </c:pt>
                <c:pt idx="2316">
                  <c:v>0.51740740740740743</c:v>
                </c:pt>
                <c:pt idx="2317">
                  <c:v>0.51741898148148147</c:v>
                </c:pt>
                <c:pt idx="2318">
                  <c:v>0.5174305555555555</c:v>
                </c:pt>
                <c:pt idx="2319">
                  <c:v>0.51744212962962965</c:v>
                </c:pt>
                <c:pt idx="2320">
                  <c:v>0.51745370370370369</c:v>
                </c:pt>
                <c:pt idx="2321">
                  <c:v>0.51746527777777784</c:v>
                </c:pt>
                <c:pt idx="2322">
                  <c:v>0.51747685185185188</c:v>
                </c:pt>
                <c:pt idx="2323">
                  <c:v>0.51748842592592592</c:v>
                </c:pt>
                <c:pt idx="2324">
                  <c:v>0.51749999999999996</c:v>
                </c:pt>
                <c:pt idx="2325">
                  <c:v>0.517511574074074</c:v>
                </c:pt>
                <c:pt idx="2326">
                  <c:v>0.51752314814814815</c:v>
                </c:pt>
                <c:pt idx="2327">
                  <c:v>0.51753472222222219</c:v>
                </c:pt>
                <c:pt idx="2328">
                  <c:v>0.51754629629629634</c:v>
                </c:pt>
                <c:pt idx="2329">
                  <c:v>0.51755787037037038</c:v>
                </c:pt>
                <c:pt idx="2330">
                  <c:v>0.51756944444444442</c:v>
                </c:pt>
                <c:pt idx="2331">
                  <c:v>0.51758101851851845</c:v>
                </c:pt>
                <c:pt idx="2332">
                  <c:v>0.5175925925925926</c:v>
                </c:pt>
                <c:pt idx="2333">
                  <c:v>0.51760416666666664</c:v>
                </c:pt>
                <c:pt idx="2334">
                  <c:v>0.51761574074074079</c:v>
                </c:pt>
                <c:pt idx="2335">
                  <c:v>0.51762731481481483</c:v>
                </c:pt>
                <c:pt idx="2336">
                  <c:v>0.51763888888888887</c:v>
                </c:pt>
                <c:pt idx="2337">
                  <c:v>0.51765046296296291</c:v>
                </c:pt>
                <c:pt idx="2338">
                  <c:v>0.51766203703703706</c:v>
                </c:pt>
                <c:pt idx="2339">
                  <c:v>0.5176736111111111</c:v>
                </c:pt>
                <c:pt idx="2340">
                  <c:v>0.51768518518518525</c:v>
                </c:pt>
                <c:pt idx="2341">
                  <c:v>0.51769675925925929</c:v>
                </c:pt>
                <c:pt idx="2342">
                  <c:v>0.51770833333333333</c:v>
                </c:pt>
                <c:pt idx="2343">
                  <c:v>0.51771990740740736</c:v>
                </c:pt>
                <c:pt idx="2344">
                  <c:v>0.51773148148148151</c:v>
                </c:pt>
                <c:pt idx="2345">
                  <c:v>0.51774305555555555</c:v>
                </c:pt>
                <c:pt idx="2346">
                  <c:v>0.5177546296296297</c:v>
                </c:pt>
                <c:pt idx="2347">
                  <c:v>0.51776620370370374</c:v>
                </c:pt>
                <c:pt idx="2348">
                  <c:v>0.51777777777777778</c:v>
                </c:pt>
                <c:pt idx="2349">
                  <c:v>0.51778935185185182</c:v>
                </c:pt>
                <c:pt idx="2350">
                  <c:v>0.51780092592592586</c:v>
                </c:pt>
                <c:pt idx="2351">
                  <c:v>0.51781250000000001</c:v>
                </c:pt>
                <c:pt idx="2352">
                  <c:v>0.51782407407407405</c:v>
                </c:pt>
                <c:pt idx="2353">
                  <c:v>0.5178356481481482</c:v>
                </c:pt>
                <c:pt idx="2354">
                  <c:v>0.51784722222222224</c:v>
                </c:pt>
                <c:pt idx="2355">
                  <c:v>0.51785879629629628</c:v>
                </c:pt>
                <c:pt idx="2356">
                  <c:v>0.51787037037037031</c:v>
                </c:pt>
                <c:pt idx="2357">
                  <c:v>0.51788194444444446</c:v>
                </c:pt>
                <c:pt idx="2358">
                  <c:v>0.5178935185185185</c:v>
                </c:pt>
                <c:pt idx="2359">
                  <c:v>0.51790509259259265</c:v>
                </c:pt>
                <c:pt idx="2360">
                  <c:v>0.51791666666666669</c:v>
                </c:pt>
                <c:pt idx="2361">
                  <c:v>0.51792824074074073</c:v>
                </c:pt>
                <c:pt idx="2362">
                  <c:v>0.51793981481481477</c:v>
                </c:pt>
                <c:pt idx="2363">
                  <c:v>0.51795138888888892</c:v>
                </c:pt>
                <c:pt idx="2364">
                  <c:v>0.51796296296296296</c:v>
                </c:pt>
                <c:pt idx="2365">
                  <c:v>0.51797453703703711</c:v>
                </c:pt>
                <c:pt idx="2366">
                  <c:v>0.51798611111111115</c:v>
                </c:pt>
                <c:pt idx="2367">
                  <c:v>0.51799768518518519</c:v>
                </c:pt>
                <c:pt idx="2368">
                  <c:v>0.51800925925925922</c:v>
                </c:pt>
                <c:pt idx="2369">
                  <c:v>0.51802083333333326</c:v>
                </c:pt>
                <c:pt idx="2370">
                  <c:v>0.51803240740740741</c:v>
                </c:pt>
                <c:pt idx="2371">
                  <c:v>0.51804398148148145</c:v>
                </c:pt>
                <c:pt idx="2372">
                  <c:v>0.5180555555555556</c:v>
                </c:pt>
                <c:pt idx="2373">
                  <c:v>0.51806712962962964</c:v>
                </c:pt>
                <c:pt idx="2374">
                  <c:v>0.51807870370370368</c:v>
                </c:pt>
                <c:pt idx="2375">
                  <c:v>0.51809027777777772</c:v>
                </c:pt>
                <c:pt idx="2376">
                  <c:v>0.51810185185185187</c:v>
                </c:pt>
                <c:pt idx="2377">
                  <c:v>0.51811342592592591</c:v>
                </c:pt>
                <c:pt idx="2378">
                  <c:v>0.51812500000000006</c:v>
                </c:pt>
                <c:pt idx="2379">
                  <c:v>0.5181365740740741</c:v>
                </c:pt>
                <c:pt idx="2380">
                  <c:v>0.51814814814814814</c:v>
                </c:pt>
                <c:pt idx="2381">
                  <c:v>0.51815972222222217</c:v>
                </c:pt>
                <c:pt idx="2382">
                  <c:v>0.51817129629629632</c:v>
                </c:pt>
                <c:pt idx="2383">
                  <c:v>0.51818287037037036</c:v>
                </c:pt>
                <c:pt idx="2384">
                  <c:v>0.51819444444444451</c:v>
                </c:pt>
                <c:pt idx="2385">
                  <c:v>0.51820601851851855</c:v>
                </c:pt>
                <c:pt idx="2386">
                  <c:v>0.51821759259259259</c:v>
                </c:pt>
                <c:pt idx="2387">
                  <c:v>0.51822916666666663</c:v>
                </c:pt>
                <c:pt idx="2388">
                  <c:v>0.51824074074074067</c:v>
                </c:pt>
                <c:pt idx="2389">
                  <c:v>0.51825231481481482</c:v>
                </c:pt>
                <c:pt idx="2390">
                  <c:v>0.51826388888888886</c:v>
                </c:pt>
                <c:pt idx="2391">
                  <c:v>0.51827546296296301</c:v>
                </c:pt>
                <c:pt idx="2392">
                  <c:v>0.51828703703703705</c:v>
                </c:pt>
                <c:pt idx="2393">
                  <c:v>0.51829861111111108</c:v>
                </c:pt>
                <c:pt idx="2394">
                  <c:v>0.51831018518518512</c:v>
                </c:pt>
                <c:pt idx="2395">
                  <c:v>0.51832175925925927</c:v>
                </c:pt>
                <c:pt idx="2396">
                  <c:v>0.51833333333333331</c:v>
                </c:pt>
                <c:pt idx="2397">
                  <c:v>0.51834490740740746</c:v>
                </c:pt>
                <c:pt idx="2398">
                  <c:v>0.5183564814814815</c:v>
                </c:pt>
                <c:pt idx="2399">
                  <c:v>0.51836805555555554</c:v>
                </c:pt>
                <c:pt idx="2400">
                  <c:v>0.51837962962962958</c:v>
                </c:pt>
                <c:pt idx="2401">
                  <c:v>0.51839120370370373</c:v>
                </c:pt>
                <c:pt idx="2402">
                  <c:v>0.51840277777777777</c:v>
                </c:pt>
                <c:pt idx="2403">
                  <c:v>0.51841435185185192</c:v>
                </c:pt>
                <c:pt idx="2404">
                  <c:v>0.51842592592592596</c:v>
                </c:pt>
                <c:pt idx="2405">
                  <c:v>0.5184375</c:v>
                </c:pt>
                <c:pt idx="2406">
                  <c:v>0.51844907407407403</c:v>
                </c:pt>
                <c:pt idx="2407">
                  <c:v>0.51846064814814818</c:v>
                </c:pt>
                <c:pt idx="2408">
                  <c:v>0.51847222222222222</c:v>
                </c:pt>
                <c:pt idx="2409">
                  <c:v>0.51848379629629626</c:v>
                </c:pt>
                <c:pt idx="2410">
                  <c:v>0.51849537037037041</c:v>
                </c:pt>
                <c:pt idx="2411">
                  <c:v>0.51850694444444445</c:v>
                </c:pt>
                <c:pt idx="2412">
                  <c:v>0.51851851851851849</c:v>
                </c:pt>
                <c:pt idx="2413">
                  <c:v>0.51853009259259253</c:v>
                </c:pt>
                <c:pt idx="2414">
                  <c:v>0.51854166666666668</c:v>
                </c:pt>
                <c:pt idx="2415">
                  <c:v>0.51855324074074072</c:v>
                </c:pt>
                <c:pt idx="2416">
                  <c:v>0.51856481481481487</c:v>
                </c:pt>
                <c:pt idx="2417">
                  <c:v>0.51857638888888891</c:v>
                </c:pt>
                <c:pt idx="2418">
                  <c:v>0.51858796296296295</c:v>
                </c:pt>
                <c:pt idx="2419">
                  <c:v>0.51859953703703698</c:v>
                </c:pt>
                <c:pt idx="2420">
                  <c:v>0.51861111111111113</c:v>
                </c:pt>
                <c:pt idx="2421">
                  <c:v>0.51862268518518517</c:v>
                </c:pt>
                <c:pt idx="2422">
                  <c:v>0.51863425925925932</c:v>
                </c:pt>
                <c:pt idx="2423">
                  <c:v>0.51864583333333336</c:v>
                </c:pt>
                <c:pt idx="2424">
                  <c:v>0.5186574074074074</c:v>
                </c:pt>
                <c:pt idx="2425">
                  <c:v>0.51866898148148144</c:v>
                </c:pt>
                <c:pt idx="2426">
                  <c:v>0.51868055555555559</c:v>
                </c:pt>
                <c:pt idx="2427">
                  <c:v>0.51869212962962963</c:v>
                </c:pt>
                <c:pt idx="2428">
                  <c:v>0.51870370370370367</c:v>
                </c:pt>
                <c:pt idx="2429">
                  <c:v>0.51871527777777782</c:v>
                </c:pt>
                <c:pt idx="2430">
                  <c:v>0.51872685185185186</c:v>
                </c:pt>
                <c:pt idx="2431">
                  <c:v>0.51873842592592589</c:v>
                </c:pt>
                <c:pt idx="2432">
                  <c:v>0.51874999999999993</c:v>
                </c:pt>
                <c:pt idx="2433">
                  <c:v>0.51876157407407408</c:v>
                </c:pt>
                <c:pt idx="2434">
                  <c:v>0.51877314814814812</c:v>
                </c:pt>
                <c:pt idx="2435">
                  <c:v>0.51878472222222227</c:v>
                </c:pt>
                <c:pt idx="2436">
                  <c:v>0.51879629629629631</c:v>
                </c:pt>
                <c:pt idx="2437">
                  <c:v>0.51880787037037035</c:v>
                </c:pt>
                <c:pt idx="2438">
                  <c:v>0.51881944444444439</c:v>
                </c:pt>
                <c:pt idx="2439">
                  <c:v>0.51883101851851854</c:v>
                </c:pt>
                <c:pt idx="2440">
                  <c:v>0.51884259259259258</c:v>
                </c:pt>
                <c:pt idx="2441">
                  <c:v>0.51885416666666673</c:v>
                </c:pt>
                <c:pt idx="2442">
                  <c:v>0.51886574074074077</c:v>
                </c:pt>
                <c:pt idx="2443">
                  <c:v>0.51887731481481481</c:v>
                </c:pt>
                <c:pt idx="2444">
                  <c:v>0.51888888888888884</c:v>
                </c:pt>
                <c:pt idx="2445">
                  <c:v>0.51890046296296299</c:v>
                </c:pt>
                <c:pt idx="2446">
                  <c:v>0.51891203703703703</c:v>
                </c:pt>
                <c:pt idx="2447">
                  <c:v>0.51892361111111118</c:v>
                </c:pt>
                <c:pt idx="2448">
                  <c:v>0.51893518518518522</c:v>
                </c:pt>
                <c:pt idx="2449">
                  <c:v>0.51894675925925926</c:v>
                </c:pt>
                <c:pt idx="2450">
                  <c:v>0.5189583333333333</c:v>
                </c:pt>
                <c:pt idx="2451">
                  <c:v>0.51896990740740734</c:v>
                </c:pt>
                <c:pt idx="2452">
                  <c:v>0.51898148148148149</c:v>
                </c:pt>
                <c:pt idx="2453">
                  <c:v>0.51899305555555553</c:v>
                </c:pt>
                <c:pt idx="2454">
                  <c:v>0.51900462962962968</c:v>
                </c:pt>
                <c:pt idx="2455">
                  <c:v>0.51901620370370372</c:v>
                </c:pt>
                <c:pt idx="2456">
                  <c:v>0.51902777777777775</c:v>
                </c:pt>
                <c:pt idx="2457">
                  <c:v>0.51903935185185179</c:v>
                </c:pt>
                <c:pt idx="2458">
                  <c:v>0.51905092592592594</c:v>
                </c:pt>
                <c:pt idx="2459">
                  <c:v>0.51906249999999998</c:v>
                </c:pt>
                <c:pt idx="2460">
                  <c:v>0.51907407407407413</c:v>
                </c:pt>
                <c:pt idx="2461">
                  <c:v>0.51908564814814817</c:v>
                </c:pt>
                <c:pt idx="2462">
                  <c:v>0.51909722222222221</c:v>
                </c:pt>
                <c:pt idx="2463">
                  <c:v>0.51910879629629625</c:v>
                </c:pt>
                <c:pt idx="2464">
                  <c:v>0.5191203703703704</c:v>
                </c:pt>
                <c:pt idx="2465">
                  <c:v>0.51913194444444444</c:v>
                </c:pt>
                <c:pt idx="2466">
                  <c:v>0.51914351851851859</c:v>
                </c:pt>
                <c:pt idx="2467">
                  <c:v>0.51915509259259263</c:v>
                </c:pt>
                <c:pt idx="2468">
                  <c:v>0.51916666666666667</c:v>
                </c:pt>
                <c:pt idx="2469">
                  <c:v>0.5191782407407407</c:v>
                </c:pt>
                <c:pt idx="2470">
                  <c:v>0.51918981481481474</c:v>
                </c:pt>
                <c:pt idx="2471">
                  <c:v>0.51920138888888889</c:v>
                </c:pt>
                <c:pt idx="2472">
                  <c:v>0.51921296296296293</c:v>
                </c:pt>
                <c:pt idx="2473">
                  <c:v>0.51922453703703708</c:v>
                </c:pt>
                <c:pt idx="2474">
                  <c:v>0.51923611111111112</c:v>
                </c:pt>
                <c:pt idx="2475">
                  <c:v>0.51924768518518516</c:v>
                </c:pt>
                <c:pt idx="2476">
                  <c:v>0.5192592592592592</c:v>
                </c:pt>
                <c:pt idx="2477">
                  <c:v>0.51927083333333335</c:v>
                </c:pt>
                <c:pt idx="2478">
                  <c:v>0.51928240740740739</c:v>
                </c:pt>
                <c:pt idx="2479">
                  <c:v>0.51929398148148154</c:v>
                </c:pt>
                <c:pt idx="2480">
                  <c:v>0.51930555555555558</c:v>
                </c:pt>
                <c:pt idx="2481">
                  <c:v>0.51931712962962961</c:v>
                </c:pt>
                <c:pt idx="2482">
                  <c:v>0.51932870370370365</c:v>
                </c:pt>
                <c:pt idx="2483">
                  <c:v>0.5193402777777778</c:v>
                </c:pt>
                <c:pt idx="2484">
                  <c:v>0.51935185185185184</c:v>
                </c:pt>
                <c:pt idx="2485">
                  <c:v>0.51936342592592599</c:v>
                </c:pt>
                <c:pt idx="2486">
                  <c:v>0.51937500000000003</c:v>
                </c:pt>
                <c:pt idx="2487">
                  <c:v>0.51938657407407407</c:v>
                </c:pt>
                <c:pt idx="2488">
                  <c:v>0.51939814814814811</c:v>
                </c:pt>
                <c:pt idx="2489">
                  <c:v>0.51940972222222215</c:v>
                </c:pt>
                <c:pt idx="2490">
                  <c:v>0.5194212962962963</c:v>
                </c:pt>
                <c:pt idx="2491">
                  <c:v>0.51943287037037034</c:v>
                </c:pt>
                <c:pt idx="2492">
                  <c:v>0.51944444444444449</c:v>
                </c:pt>
                <c:pt idx="2493">
                  <c:v>0.51945601851851853</c:v>
                </c:pt>
                <c:pt idx="2494">
                  <c:v>0.51946759259259256</c:v>
                </c:pt>
                <c:pt idx="2495">
                  <c:v>0.5194791666666666</c:v>
                </c:pt>
                <c:pt idx="2496">
                  <c:v>0.51949074074074075</c:v>
                </c:pt>
                <c:pt idx="2497">
                  <c:v>0.51950231481481479</c:v>
                </c:pt>
                <c:pt idx="2498">
                  <c:v>0.51951388888888894</c:v>
                </c:pt>
                <c:pt idx="2499">
                  <c:v>0.51952546296296298</c:v>
                </c:pt>
                <c:pt idx="2500">
                  <c:v>0.51953703703703702</c:v>
                </c:pt>
                <c:pt idx="2501">
                  <c:v>0.51954861111111106</c:v>
                </c:pt>
                <c:pt idx="2502">
                  <c:v>0.51956018518518521</c:v>
                </c:pt>
                <c:pt idx="2503">
                  <c:v>0.51957175925925925</c:v>
                </c:pt>
                <c:pt idx="2504">
                  <c:v>0.5195833333333334</c:v>
                </c:pt>
                <c:pt idx="2505">
                  <c:v>0.51959490740740744</c:v>
                </c:pt>
                <c:pt idx="2506">
                  <c:v>0.51960648148148147</c:v>
                </c:pt>
                <c:pt idx="2507">
                  <c:v>0.51961805555555551</c:v>
                </c:pt>
                <c:pt idx="2508">
                  <c:v>0.51962962962962966</c:v>
                </c:pt>
                <c:pt idx="2509">
                  <c:v>0.5196412037037037</c:v>
                </c:pt>
                <c:pt idx="2510">
                  <c:v>0.51965277777777785</c:v>
                </c:pt>
                <c:pt idx="2511">
                  <c:v>0.51966435185185189</c:v>
                </c:pt>
                <c:pt idx="2512">
                  <c:v>0.51967592592592593</c:v>
                </c:pt>
                <c:pt idx="2513">
                  <c:v>0.51968749999999997</c:v>
                </c:pt>
                <c:pt idx="2514">
                  <c:v>0.51969907407407401</c:v>
                </c:pt>
                <c:pt idx="2515">
                  <c:v>0.51971064814814816</c:v>
                </c:pt>
                <c:pt idx="2516">
                  <c:v>0.5197222222222222</c:v>
                </c:pt>
                <c:pt idx="2517">
                  <c:v>0.51973379629629635</c:v>
                </c:pt>
                <c:pt idx="2518">
                  <c:v>0.51974537037037039</c:v>
                </c:pt>
                <c:pt idx="2519">
                  <c:v>0.51975694444444442</c:v>
                </c:pt>
                <c:pt idx="2520">
                  <c:v>0.51976851851851846</c:v>
                </c:pt>
                <c:pt idx="2521">
                  <c:v>0.51978009259259261</c:v>
                </c:pt>
                <c:pt idx="2522">
                  <c:v>0.51979166666666665</c:v>
                </c:pt>
                <c:pt idx="2523">
                  <c:v>0.5198032407407408</c:v>
                </c:pt>
                <c:pt idx="2524">
                  <c:v>0.51981481481481484</c:v>
                </c:pt>
                <c:pt idx="2525">
                  <c:v>0.51982638888888888</c:v>
                </c:pt>
                <c:pt idx="2526">
                  <c:v>0.51983796296296292</c:v>
                </c:pt>
                <c:pt idx="2527">
                  <c:v>0.51984953703703707</c:v>
                </c:pt>
                <c:pt idx="2528">
                  <c:v>0.51986111111111111</c:v>
                </c:pt>
                <c:pt idx="2529">
                  <c:v>0.51987268518518526</c:v>
                </c:pt>
                <c:pt idx="2530">
                  <c:v>0.5198842592592593</c:v>
                </c:pt>
                <c:pt idx="2531">
                  <c:v>0.51989583333333333</c:v>
                </c:pt>
                <c:pt idx="2532">
                  <c:v>0.51990740740740737</c:v>
                </c:pt>
                <c:pt idx="2533">
                  <c:v>0.51991898148148141</c:v>
                </c:pt>
                <c:pt idx="2534">
                  <c:v>0.51993055555555556</c:v>
                </c:pt>
                <c:pt idx="2535">
                  <c:v>0.5199421296296296</c:v>
                </c:pt>
                <c:pt idx="2536">
                  <c:v>0.51995370370370375</c:v>
                </c:pt>
                <c:pt idx="2537">
                  <c:v>0.51996527777777779</c:v>
                </c:pt>
                <c:pt idx="2538">
                  <c:v>0.51997685185185183</c:v>
                </c:pt>
                <c:pt idx="2539">
                  <c:v>0.51998842592592587</c:v>
                </c:pt>
                <c:pt idx="2540">
                  <c:v>0.52</c:v>
                </c:pt>
                <c:pt idx="2541">
                  <c:v>0.52001157407407406</c:v>
                </c:pt>
                <c:pt idx="2542">
                  <c:v>0.52002314814814821</c:v>
                </c:pt>
                <c:pt idx="2543">
                  <c:v>0.52003472222222225</c:v>
                </c:pt>
                <c:pt idx="2544">
                  <c:v>0.52004629629629628</c:v>
                </c:pt>
                <c:pt idx="2545">
                  <c:v>0.52005787037037032</c:v>
                </c:pt>
                <c:pt idx="2546">
                  <c:v>0.52006944444444447</c:v>
                </c:pt>
                <c:pt idx="2547">
                  <c:v>0.52008101851851851</c:v>
                </c:pt>
                <c:pt idx="2548">
                  <c:v>0.52009259259259266</c:v>
                </c:pt>
                <c:pt idx="2549">
                  <c:v>0.5201041666666667</c:v>
                </c:pt>
                <c:pt idx="2550">
                  <c:v>0.52011574074074074</c:v>
                </c:pt>
                <c:pt idx="2551">
                  <c:v>0.52012731481481478</c:v>
                </c:pt>
                <c:pt idx="2552">
                  <c:v>0.52013888888888882</c:v>
                </c:pt>
                <c:pt idx="2553">
                  <c:v>0.52015046296296297</c:v>
                </c:pt>
                <c:pt idx="2554">
                  <c:v>0.52016203703703701</c:v>
                </c:pt>
                <c:pt idx="2555">
                  <c:v>0.52017361111111116</c:v>
                </c:pt>
                <c:pt idx="2556">
                  <c:v>0.52018518518518519</c:v>
                </c:pt>
                <c:pt idx="2557">
                  <c:v>0.52019675925925923</c:v>
                </c:pt>
                <c:pt idx="2558">
                  <c:v>0.52020833333333327</c:v>
                </c:pt>
                <c:pt idx="2559">
                  <c:v>0.52021990740740742</c:v>
                </c:pt>
                <c:pt idx="2560">
                  <c:v>0.52023148148148146</c:v>
                </c:pt>
                <c:pt idx="2561">
                  <c:v>0.52024305555555561</c:v>
                </c:pt>
                <c:pt idx="2562">
                  <c:v>0.52025462962962965</c:v>
                </c:pt>
                <c:pt idx="2563">
                  <c:v>0.52026620370370369</c:v>
                </c:pt>
                <c:pt idx="2564">
                  <c:v>0.52027777777777773</c:v>
                </c:pt>
                <c:pt idx="2565">
                  <c:v>0.52028935185185188</c:v>
                </c:pt>
                <c:pt idx="2566">
                  <c:v>0.52030092592592592</c:v>
                </c:pt>
                <c:pt idx="2567">
                  <c:v>0.52031250000000007</c:v>
                </c:pt>
                <c:pt idx="2568">
                  <c:v>0.52032407407407411</c:v>
                </c:pt>
                <c:pt idx="2569">
                  <c:v>0.52033564814814814</c:v>
                </c:pt>
                <c:pt idx="2570">
                  <c:v>0.52034722222222218</c:v>
                </c:pt>
                <c:pt idx="2571">
                  <c:v>0.52035879629629633</c:v>
                </c:pt>
                <c:pt idx="2572">
                  <c:v>0.52037037037037037</c:v>
                </c:pt>
                <c:pt idx="2573">
                  <c:v>0.52038194444444441</c:v>
                </c:pt>
                <c:pt idx="2574">
                  <c:v>0.52039351851851856</c:v>
                </c:pt>
                <c:pt idx="2575">
                  <c:v>0.5204050925925926</c:v>
                </c:pt>
                <c:pt idx="2576">
                  <c:v>0.52041666666666664</c:v>
                </c:pt>
                <c:pt idx="2577">
                  <c:v>0.52042824074074068</c:v>
                </c:pt>
                <c:pt idx="2578">
                  <c:v>0.52043981481481483</c:v>
                </c:pt>
                <c:pt idx="2579">
                  <c:v>0.52045138888888887</c:v>
                </c:pt>
                <c:pt idx="2580">
                  <c:v>0.52046296296296302</c:v>
                </c:pt>
                <c:pt idx="2581">
                  <c:v>0.52047453703703705</c:v>
                </c:pt>
                <c:pt idx="2582">
                  <c:v>0.52048611111111109</c:v>
                </c:pt>
                <c:pt idx="2583">
                  <c:v>0.52049768518518513</c:v>
                </c:pt>
                <c:pt idx="2584">
                  <c:v>0.52050925925925928</c:v>
                </c:pt>
                <c:pt idx="2585">
                  <c:v>0.52052083333333332</c:v>
                </c:pt>
                <c:pt idx="2586">
                  <c:v>0.52053240740740747</c:v>
                </c:pt>
                <c:pt idx="2587">
                  <c:v>0.52054398148148151</c:v>
                </c:pt>
                <c:pt idx="2588">
                  <c:v>0.52055555555555555</c:v>
                </c:pt>
                <c:pt idx="2589">
                  <c:v>0.52056712962962959</c:v>
                </c:pt>
                <c:pt idx="2590">
                  <c:v>0.52057870370370374</c:v>
                </c:pt>
                <c:pt idx="2591">
                  <c:v>0.52059027777777778</c:v>
                </c:pt>
                <c:pt idx="2592">
                  <c:v>0.52060185185185182</c:v>
                </c:pt>
                <c:pt idx="2593">
                  <c:v>0.52061342592592597</c:v>
                </c:pt>
                <c:pt idx="2594">
                  <c:v>0.520625</c:v>
                </c:pt>
                <c:pt idx="2595">
                  <c:v>0.52063657407407404</c:v>
                </c:pt>
                <c:pt idx="2596">
                  <c:v>0.52064814814814808</c:v>
                </c:pt>
                <c:pt idx="2597">
                  <c:v>0.52065972222222223</c:v>
                </c:pt>
                <c:pt idx="2598">
                  <c:v>0.52067129629629627</c:v>
                </c:pt>
                <c:pt idx="2599">
                  <c:v>0.52068287037037042</c:v>
                </c:pt>
                <c:pt idx="2600">
                  <c:v>0.52069444444444446</c:v>
                </c:pt>
                <c:pt idx="2601">
                  <c:v>0.5207060185185185</c:v>
                </c:pt>
                <c:pt idx="2602">
                  <c:v>0.52071759259259254</c:v>
                </c:pt>
                <c:pt idx="2603">
                  <c:v>0.52072916666666669</c:v>
                </c:pt>
                <c:pt idx="2604">
                  <c:v>0.52074074074074073</c:v>
                </c:pt>
                <c:pt idx="2605">
                  <c:v>0.52075231481481488</c:v>
                </c:pt>
                <c:pt idx="2606">
                  <c:v>0.52076388888888892</c:v>
                </c:pt>
                <c:pt idx="2607">
                  <c:v>0.52077546296296295</c:v>
                </c:pt>
                <c:pt idx="2608">
                  <c:v>0.52078703703703699</c:v>
                </c:pt>
                <c:pt idx="2609">
                  <c:v>0.52079861111111114</c:v>
                </c:pt>
                <c:pt idx="2610">
                  <c:v>0.52081018518518518</c:v>
                </c:pt>
                <c:pt idx="2611">
                  <c:v>0.52082175925925933</c:v>
                </c:pt>
                <c:pt idx="2612">
                  <c:v>0.52083333333333337</c:v>
                </c:pt>
                <c:pt idx="2613">
                  <c:v>0.52084490740740741</c:v>
                </c:pt>
                <c:pt idx="2614">
                  <c:v>0.52085648148148145</c:v>
                </c:pt>
                <c:pt idx="2615">
                  <c:v>0.52086805555555549</c:v>
                </c:pt>
                <c:pt idx="2616">
                  <c:v>0.52087962962962964</c:v>
                </c:pt>
                <c:pt idx="2617">
                  <c:v>0.52089120370370368</c:v>
                </c:pt>
                <c:pt idx="2618">
                  <c:v>0.52090277777777783</c:v>
                </c:pt>
                <c:pt idx="2619">
                  <c:v>0.52091435185185186</c:v>
                </c:pt>
                <c:pt idx="2620">
                  <c:v>0.5209259259259259</c:v>
                </c:pt>
                <c:pt idx="2621">
                  <c:v>0.52093749999999994</c:v>
                </c:pt>
                <c:pt idx="2622">
                  <c:v>0.52094907407407409</c:v>
                </c:pt>
                <c:pt idx="2623">
                  <c:v>0.52096064814814813</c:v>
                </c:pt>
                <c:pt idx="2624">
                  <c:v>0.52097222222222228</c:v>
                </c:pt>
                <c:pt idx="2625">
                  <c:v>0.52098379629629632</c:v>
                </c:pt>
                <c:pt idx="2626">
                  <c:v>0.52099537037037036</c:v>
                </c:pt>
                <c:pt idx="2627">
                  <c:v>0.5210069444444444</c:v>
                </c:pt>
                <c:pt idx="2628">
                  <c:v>0.52101851851851855</c:v>
                </c:pt>
                <c:pt idx="2629">
                  <c:v>0.52103009259259259</c:v>
                </c:pt>
                <c:pt idx="2630">
                  <c:v>0.52104166666666674</c:v>
                </c:pt>
                <c:pt idx="2631">
                  <c:v>0.52105324074074078</c:v>
                </c:pt>
                <c:pt idx="2632">
                  <c:v>0.52106481481481481</c:v>
                </c:pt>
                <c:pt idx="2633">
                  <c:v>0.52107638888888885</c:v>
                </c:pt>
                <c:pt idx="2634">
                  <c:v>0.52108796296296289</c:v>
                </c:pt>
                <c:pt idx="2635">
                  <c:v>0.52109953703703704</c:v>
                </c:pt>
                <c:pt idx="2636">
                  <c:v>0.52111111111111108</c:v>
                </c:pt>
                <c:pt idx="2637">
                  <c:v>0.52112268518518523</c:v>
                </c:pt>
                <c:pt idx="2638">
                  <c:v>0.52113425925925927</c:v>
                </c:pt>
                <c:pt idx="2639">
                  <c:v>0.52114583333333331</c:v>
                </c:pt>
                <c:pt idx="2640">
                  <c:v>0.52115740740740735</c:v>
                </c:pt>
                <c:pt idx="2641">
                  <c:v>0.5211689814814815</c:v>
                </c:pt>
                <c:pt idx="2642">
                  <c:v>0.52118055555555554</c:v>
                </c:pt>
                <c:pt idx="2643">
                  <c:v>0.52119212962962969</c:v>
                </c:pt>
                <c:pt idx="2644">
                  <c:v>0.52120370370370372</c:v>
                </c:pt>
                <c:pt idx="2645">
                  <c:v>0.52121527777777776</c:v>
                </c:pt>
                <c:pt idx="2646">
                  <c:v>0.5212268518518518</c:v>
                </c:pt>
                <c:pt idx="2647">
                  <c:v>0.52123842592592595</c:v>
                </c:pt>
                <c:pt idx="2648">
                  <c:v>0.52124999999999999</c:v>
                </c:pt>
                <c:pt idx="2649">
                  <c:v>0.52126157407407414</c:v>
                </c:pt>
                <c:pt idx="2650">
                  <c:v>0.52127314814814818</c:v>
                </c:pt>
                <c:pt idx="2651">
                  <c:v>0.52128472222222222</c:v>
                </c:pt>
                <c:pt idx="2652">
                  <c:v>0.52129629629629626</c:v>
                </c:pt>
                <c:pt idx="2653">
                  <c:v>0.5213078703703703</c:v>
                </c:pt>
                <c:pt idx="2654">
                  <c:v>0.52131944444444445</c:v>
                </c:pt>
                <c:pt idx="2655">
                  <c:v>0.52133101851851849</c:v>
                </c:pt>
                <c:pt idx="2656">
                  <c:v>0.52134259259259264</c:v>
                </c:pt>
                <c:pt idx="2657">
                  <c:v>0.52135416666666667</c:v>
                </c:pt>
                <c:pt idx="2658">
                  <c:v>0.52136574074074071</c:v>
                </c:pt>
                <c:pt idx="2659">
                  <c:v>0.52137731481481475</c:v>
                </c:pt>
                <c:pt idx="2660">
                  <c:v>0.5213888888888889</c:v>
                </c:pt>
                <c:pt idx="2661">
                  <c:v>0.52140046296296294</c:v>
                </c:pt>
                <c:pt idx="2662">
                  <c:v>0.52141203703703709</c:v>
                </c:pt>
                <c:pt idx="2663">
                  <c:v>0.52142361111111113</c:v>
                </c:pt>
                <c:pt idx="2664">
                  <c:v>0.52143518518518517</c:v>
                </c:pt>
                <c:pt idx="2665">
                  <c:v>0.52144675925925921</c:v>
                </c:pt>
                <c:pt idx="2666">
                  <c:v>0.52145833333333336</c:v>
                </c:pt>
                <c:pt idx="2667">
                  <c:v>0.5214699074074074</c:v>
                </c:pt>
                <c:pt idx="2668">
                  <c:v>0.52148148148148155</c:v>
                </c:pt>
                <c:pt idx="2669">
                  <c:v>0.52149305555555558</c:v>
                </c:pt>
                <c:pt idx="2670">
                  <c:v>0.52150462962962962</c:v>
                </c:pt>
                <c:pt idx="2671">
                  <c:v>0.52151620370370366</c:v>
                </c:pt>
                <c:pt idx="2672">
                  <c:v>0.52152777777777781</c:v>
                </c:pt>
                <c:pt idx="2673">
                  <c:v>0.52153935185185185</c:v>
                </c:pt>
                <c:pt idx="2674">
                  <c:v>0.521550925925926</c:v>
                </c:pt>
                <c:pt idx="2675">
                  <c:v>0.52156250000000004</c:v>
                </c:pt>
                <c:pt idx="2676">
                  <c:v>0.52157407407407408</c:v>
                </c:pt>
                <c:pt idx="2677">
                  <c:v>0.52158564814814812</c:v>
                </c:pt>
                <c:pt idx="2678">
                  <c:v>0.52159722222222216</c:v>
                </c:pt>
                <c:pt idx="2679">
                  <c:v>0.52160879629629631</c:v>
                </c:pt>
                <c:pt idx="2680">
                  <c:v>0.52162037037037035</c:v>
                </c:pt>
                <c:pt idx="2681">
                  <c:v>0.5216319444444445</c:v>
                </c:pt>
                <c:pt idx="2682">
                  <c:v>0.52164351851851853</c:v>
                </c:pt>
                <c:pt idx="2683">
                  <c:v>0.52165509259259257</c:v>
                </c:pt>
                <c:pt idx="2684">
                  <c:v>0.52166666666666661</c:v>
                </c:pt>
                <c:pt idx="2685">
                  <c:v>0.52167824074074076</c:v>
                </c:pt>
                <c:pt idx="2686">
                  <c:v>0.5216898148148148</c:v>
                </c:pt>
                <c:pt idx="2687">
                  <c:v>0.52170138888888895</c:v>
                </c:pt>
                <c:pt idx="2688">
                  <c:v>0.52171296296296299</c:v>
                </c:pt>
                <c:pt idx="2689">
                  <c:v>0.52172453703703703</c:v>
                </c:pt>
                <c:pt idx="2690">
                  <c:v>0.52173611111111107</c:v>
                </c:pt>
                <c:pt idx="2691">
                  <c:v>0.52174768518518522</c:v>
                </c:pt>
                <c:pt idx="2692">
                  <c:v>0.52175925925925926</c:v>
                </c:pt>
                <c:pt idx="2693">
                  <c:v>0.52177083333333341</c:v>
                </c:pt>
                <c:pt idx="2694">
                  <c:v>0.52178240740740744</c:v>
                </c:pt>
                <c:pt idx="2695">
                  <c:v>0.52179398148148148</c:v>
                </c:pt>
                <c:pt idx="2696">
                  <c:v>0.52180555555555552</c:v>
                </c:pt>
                <c:pt idx="2697">
                  <c:v>0.52181712962962956</c:v>
                </c:pt>
                <c:pt idx="2698">
                  <c:v>0.52182870370370371</c:v>
                </c:pt>
                <c:pt idx="2699">
                  <c:v>0.52184027777777775</c:v>
                </c:pt>
                <c:pt idx="2700">
                  <c:v>0.5218518518518519</c:v>
                </c:pt>
                <c:pt idx="2701">
                  <c:v>0.52186342592592594</c:v>
                </c:pt>
                <c:pt idx="2702">
                  <c:v>0.52187499999999998</c:v>
                </c:pt>
                <c:pt idx="2703">
                  <c:v>0.52188657407407402</c:v>
                </c:pt>
                <c:pt idx="2704">
                  <c:v>0.52189814814814817</c:v>
                </c:pt>
                <c:pt idx="2705">
                  <c:v>0.52190972222222221</c:v>
                </c:pt>
                <c:pt idx="2706">
                  <c:v>0.52192129629629636</c:v>
                </c:pt>
                <c:pt idx="2707">
                  <c:v>0.52193287037037039</c:v>
                </c:pt>
                <c:pt idx="2708">
                  <c:v>0.52194444444444443</c:v>
                </c:pt>
                <c:pt idx="2709">
                  <c:v>0.52195601851851847</c:v>
                </c:pt>
                <c:pt idx="2710">
                  <c:v>0.52196759259259262</c:v>
                </c:pt>
                <c:pt idx="2711">
                  <c:v>0.52197916666666666</c:v>
                </c:pt>
                <c:pt idx="2712">
                  <c:v>0.52199074074074081</c:v>
                </c:pt>
                <c:pt idx="2713">
                  <c:v>0.52200231481481485</c:v>
                </c:pt>
                <c:pt idx="2714">
                  <c:v>0.52201388888888889</c:v>
                </c:pt>
                <c:pt idx="2715">
                  <c:v>0.52202546296296293</c:v>
                </c:pt>
                <c:pt idx="2716">
                  <c:v>0.52203703703703697</c:v>
                </c:pt>
                <c:pt idx="2717">
                  <c:v>0.52204861111111112</c:v>
                </c:pt>
                <c:pt idx="2718">
                  <c:v>0.52206018518518515</c:v>
                </c:pt>
                <c:pt idx="2719">
                  <c:v>0.5220717592592593</c:v>
                </c:pt>
                <c:pt idx="2720">
                  <c:v>0.52208333333333334</c:v>
                </c:pt>
                <c:pt idx="2721">
                  <c:v>0.52209490740740738</c:v>
                </c:pt>
                <c:pt idx="2722">
                  <c:v>0.52210648148148142</c:v>
                </c:pt>
                <c:pt idx="2723">
                  <c:v>0.52211805555555557</c:v>
                </c:pt>
                <c:pt idx="2724">
                  <c:v>0.52212962962962961</c:v>
                </c:pt>
                <c:pt idx="2725">
                  <c:v>0.52214120370370376</c:v>
                </c:pt>
                <c:pt idx="2726">
                  <c:v>0.5221527777777778</c:v>
                </c:pt>
                <c:pt idx="2727">
                  <c:v>0.52216435185185184</c:v>
                </c:pt>
                <c:pt idx="2728">
                  <c:v>0.52217592592592588</c:v>
                </c:pt>
                <c:pt idx="2729">
                  <c:v>0.52218750000000003</c:v>
                </c:pt>
                <c:pt idx="2730">
                  <c:v>0.52219907407407407</c:v>
                </c:pt>
                <c:pt idx="2731">
                  <c:v>0.52221064814814822</c:v>
                </c:pt>
                <c:pt idx="2732">
                  <c:v>0.52222222222222225</c:v>
                </c:pt>
                <c:pt idx="2733">
                  <c:v>0.52223379629629629</c:v>
                </c:pt>
                <c:pt idx="2734">
                  <c:v>0.52224537037037033</c:v>
                </c:pt>
                <c:pt idx="2735">
                  <c:v>0.52225694444444437</c:v>
                </c:pt>
                <c:pt idx="2736">
                  <c:v>0.52226851851851852</c:v>
                </c:pt>
                <c:pt idx="2737">
                  <c:v>0.52228009259259256</c:v>
                </c:pt>
                <c:pt idx="2738">
                  <c:v>0.52229166666666671</c:v>
                </c:pt>
                <c:pt idx="2739">
                  <c:v>0.52230324074074075</c:v>
                </c:pt>
                <c:pt idx="2740">
                  <c:v>0.52231481481481479</c:v>
                </c:pt>
                <c:pt idx="2741">
                  <c:v>0.52232638888888883</c:v>
                </c:pt>
                <c:pt idx="2742">
                  <c:v>0.52233796296296298</c:v>
                </c:pt>
                <c:pt idx="2743">
                  <c:v>0.52234953703703701</c:v>
                </c:pt>
                <c:pt idx="2744">
                  <c:v>0.52236111111111116</c:v>
                </c:pt>
                <c:pt idx="2745">
                  <c:v>0.5223726851851852</c:v>
                </c:pt>
                <c:pt idx="2746">
                  <c:v>0.52238425925925924</c:v>
                </c:pt>
                <c:pt idx="2747">
                  <c:v>0.52239583333333328</c:v>
                </c:pt>
                <c:pt idx="2748">
                  <c:v>0.52240740740740743</c:v>
                </c:pt>
                <c:pt idx="2749">
                  <c:v>0.52241898148148147</c:v>
                </c:pt>
                <c:pt idx="2750">
                  <c:v>0.52243055555555562</c:v>
                </c:pt>
                <c:pt idx="2751">
                  <c:v>0.52244212962962966</c:v>
                </c:pt>
                <c:pt idx="2752">
                  <c:v>0.5224537037037037</c:v>
                </c:pt>
                <c:pt idx="2753">
                  <c:v>0.52246527777777774</c:v>
                </c:pt>
                <c:pt idx="2754">
                  <c:v>0.52247685185185189</c:v>
                </c:pt>
                <c:pt idx="2755">
                  <c:v>0.52248842592592593</c:v>
                </c:pt>
                <c:pt idx="2756">
                  <c:v>0.52249999999999996</c:v>
                </c:pt>
                <c:pt idx="2757">
                  <c:v>0.52251157407407411</c:v>
                </c:pt>
                <c:pt idx="2758">
                  <c:v>0.52252314814814815</c:v>
                </c:pt>
                <c:pt idx="2759">
                  <c:v>0.52253472222222219</c:v>
                </c:pt>
                <c:pt idx="2760">
                  <c:v>0.52254629629629623</c:v>
                </c:pt>
                <c:pt idx="2761">
                  <c:v>0.52255787037037038</c:v>
                </c:pt>
                <c:pt idx="2762">
                  <c:v>0.52256944444444442</c:v>
                </c:pt>
                <c:pt idx="2763">
                  <c:v>0.52258101851851857</c:v>
                </c:pt>
                <c:pt idx="2764">
                  <c:v>0.52259259259259261</c:v>
                </c:pt>
                <c:pt idx="2765">
                  <c:v>0.52260416666666665</c:v>
                </c:pt>
                <c:pt idx="2766">
                  <c:v>0.52261574074074069</c:v>
                </c:pt>
                <c:pt idx="2767">
                  <c:v>0.52262731481481484</c:v>
                </c:pt>
                <c:pt idx="2768">
                  <c:v>0.52263888888888888</c:v>
                </c:pt>
                <c:pt idx="2769">
                  <c:v>0.52265046296296302</c:v>
                </c:pt>
                <c:pt idx="2770">
                  <c:v>0.52266203703703706</c:v>
                </c:pt>
                <c:pt idx="2771">
                  <c:v>0.5226736111111111</c:v>
                </c:pt>
                <c:pt idx="2772">
                  <c:v>0.52268518518518514</c:v>
                </c:pt>
                <c:pt idx="2773">
                  <c:v>0.52269675925925929</c:v>
                </c:pt>
                <c:pt idx="2774">
                  <c:v>0.52270833333333333</c:v>
                </c:pt>
                <c:pt idx="2775">
                  <c:v>0.52271990740740748</c:v>
                </c:pt>
                <c:pt idx="2776">
                  <c:v>0.52273148148148152</c:v>
                </c:pt>
                <c:pt idx="2777">
                  <c:v>0.52274305555555556</c:v>
                </c:pt>
                <c:pt idx="2778">
                  <c:v>0.5227546296296296</c:v>
                </c:pt>
                <c:pt idx="2779">
                  <c:v>0.52276620370370364</c:v>
                </c:pt>
                <c:pt idx="2780">
                  <c:v>0.52277777777777779</c:v>
                </c:pt>
                <c:pt idx="2781">
                  <c:v>0.52278935185185182</c:v>
                </c:pt>
                <c:pt idx="2782">
                  <c:v>0.52280092592592597</c:v>
                </c:pt>
                <c:pt idx="2783">
                  <c:v>0.52281250000000001</c:v>
                </c:pt>
                <c:pt idx="2784">
                  <c:v>0.52282407407407405</c:v>
                </c:pt>
                <c:pt idx="2785">
                  <c:v>0.52283564814814809</c:v>
                </c:pt>
                <c:pt idx="2786">
                  <c:v>0.52284722222222224</c:v>
                </c:pt>
                <c:pt idx="2787">
                  <c:v>0.52285879629629628</c:v>
                </c:pt>
                <c:pt idx="2788">
                  <c:v>0.52287037037037043</c:v>
                </c:pt>
                <c:pt idx="2789">
                  <c:v>0.52288194444444447</c:v>
                </c:pt>
                <c:pt idx="2790">
                  <c:v>0.52289351851851851</c:v>
                </c:pt>
                <c:pt idx="2791">
                  <c:v>0.52290509259259255</c:v>
                </c:pt>
                <c:pt idx="2792">
                  <c:v>0.5229166666666667</c:v>
                </c:pt>
                <c:pt idx="2793">
                  <c:v>0.52292824074074074</c:v>
                </c:pt>
                <c:pt idx="2794">
                  <c:v>0.52293981481481489</c:v>
                </c:pt>
                <c:pt idx="2795">
                  <c:v>0.52295138888888892</c:v>
                </c:pt>
                <c:pt idx="2796">
                  <c:v>0.52296296296296296</c:v>
                </c:pt>
                <c:pt idx="2797">
                  <c:v>0.522974537037037</c:v>
                </c:pt>
                <c:pt idx="2798">
                  <c:v>0.52298611111111104</c:v>
                </c:pt>
                <c:pt idx="2799">
                  <c:v>0.52299768518518519</c:v>
                </c:pt>
                <c:pt idx="2800">
                  <c:v>0.52300925925925923</c:v>
                </c:pt>
                <c:pt idx="2801">
                  <c:v>0.52302083333333338</c:v>
                </c:pt>
                <c:pt idx="2802">
                  <c:v>0.52303240740740742</c:v>
                </c:pt>
                <c:pt idx="2803">
                  <c:v>0.52304398148148146</c:v>
                </c:pt>
                <c:pt idx="2804">
                  <c:v>0.5230555555555555</c:v>
                </c:pt>
                <c:pt idx="2805">
                  <c:v>0.52306712962962965</c:v>
                </c:pt>
                <c:pt idx="2806">
                  <c:v>0.52307870370370368</c:v>
                </c:pt>
                <c:pt idx="2807">
                  <c:v>0.52309027777777783</c:v>
                </c:pt>
                <c:pt idx="2808">
                  <c:v>0.52310185185185187</c:v>
                </c:pt>
                <c:pt idx="2809">
                  <c:v>0.52311342592592591</c:v>
                </c:pt>
                <c:pt idx="2810">
                  <c:v>0.52312499999999995</c:v>
                </c:pt>
                <c:pt idx="2811">
                  <c:v>0.5231365740740741</c:v>
                </c:pt>
                <c:pt idx="2812">
                  <c:v>0.52314814814814814</c:v>
                </c:pt>
                <c:pt idx="2813">
                  <c:v>0.52315972222222229</c:v>
                </c:pt>
                <c:pt idx="2814">
                  <c:v>0.52317129629629633</c:v>
                </c:pt>
                <c:pt idx="2815">
                  <c:v>0.52318287037037037</c:v>
                </c:pt>
                <c:pt idx="2816">
                  <c:v>0.52319444444444441</c:v>
                </c:pt>
                <c:pt idx="2817">
                  <c:v>0.52320601851851845</c:v>
                </c:pt>
                <c:pt idx="2818">
                  <c:v>0.5232175925925926</c:v>
                </c:pt>
                <c:pt idx="2819">
                  <c:v>0.52322916666666663</c:v>
                </c:pt>
                <c:pt idx="2820">
                  <c:v>0.52324074074074078</c:v>
                </c:pt>
                <c:pt idx="2821">
                  <c:v>0.52325231481481482</c:v>
                </c:pt>
                <c:pt idx="2822">
                  <c:v>0.52326388888888886</c:v>
                </c:pt>
                <c:pt idx="2823">
                  <c:v>0.5232754629629629</c:v>
                </c:pt>
                <c:pt idx="2824">
                  <c:v>0.52328703703703705</c:v>
                </c:pt>
                <c:pt idx="2825">
                  <c:v>0.52329861111111109</c:v>
                </c:pt>
                <c:pt idx="2826">
                  <c:v>0.52331018518518524</c:v>
                </c:pt>
                <c:pt idx="2827">
                  <c:v>0.52332175925925928</c:v>
                </c:pt>
                <c:pt idx="2828">
                  <c:v>0.52333333333333332</c:v>
                </c:pt>
                <c:pt idx="2829">
                  <c:v>0.52334490740740736</c:v>
                </c:pt>
                <c:pt idx="2830">
                  <c:v>0.52335648148148151</c:v>
                </c:pt>
                <c:pt idx="2831">
                  <c:v>0.52336805555555554</c:v>
                </c:pt>
                <c:pt idx="2832">
                  <c:v>0.52337962962962969</c:v>
                </c:pt>
                <c:pt idx="2833">
                  <c:v>0.52339120370370373</c:v>
                </c:pt>
                <c:pt idx="2834">
                  <c:v>0.52340277777777777</c:v>
                </c:pt>
                <c:pt idx="2835">
                  <c:v>0.52341435185185181</c:v>
                </c:pt>
                <c:pt idx="2836">
                  <c:v>0.52342592592592596</c:v>
                </c:pt>
                <c:pt idx="2837">
                  <c:v>0.5234375</c:v>
                </c:pt>
                <c:pt idx="2838">
                  <c:v>0.52344907407407404</c:v>
                </c:pt>
                <c:pt idx="2839">
                  <c:v>0.52346064814814819</c:v>
                </c:pt>
                <c:pt idx="2840">
                  <c:v>0.52347222222222223</c:v>
                </c:pt>
                <c:pt idx="2841">
                  <c:v>0.52348379629629627</c:v>
                </c:pt>
                <c:pt idx="2842">
                  <c:v>0.52349537037037031</c:v>
                </c:pt>
                <c:pt idx="2843">
                  <c:v>0.52350694444444446</c:v>
                </c:pt>
                <c:pt idx="2844">
                  <c:v>0.52351851851851849</c:v>
                </c:pt>
                <c:pt idx="2845">
                  <c:v>0.52353009259259264</c:v>
                </c:pt>
                <c:pt idx="2846">
                  <c:v>0.52354166666666668</c:v>
                </c:pt>
                <c:pt idx="2847">
                  <c:v>0.52355324074074072</c:v>
                </c:pt>
                <c:pt idx="2848">
                  <c:v>0.52356481481481476</c:v>
                </c:pt>
                <c:pt idx="2849">
                  <c:v>0.52357638888888891</c:v>
                </c:pt>
                <c:pt idx="2850">
                  <c:v>0.52358796296296295</c:v>
                </c:pt>
                <c:pt idx="2851">
                  <c:v>0.5235995370370371</c:v>
                </c:pt>
                <c:pt idx="2852">
                  <c:v>0.52361111111111114</c:v>
                </c:pt>
                <c:pt idx="2853">
                  <c:v>0.52362268518518518</c:v>
                </c:pt>
                <c:pt idx="2854">
                  <c:v>0.52363425925925922</c:v>
                </c:pt>
                <c:pt idx="2855">
                  <c:v>0.52364583333333337</c:v>
                </c:pt>
                <c:pt idx="2856">
                  <c:v>0.5236574074074074</c:v>
                </c:pt>
                <c:pt idx="2857">
                  <c:v>0.52366898148148155</c:v>
                </c:pt>
                <c:pt idx="2858">
                  <c:v>0.52368055555555559</c:v>
                </c:pt>
                <c:pt idx="2859">
                  <c:v>0.52369212962962963</c:v>
                </c:pt>
                <c:pt idx="2860">
                  <c:v>0.52370370370370367</c:v>
                </c:pt>
                <c:pt idx="2861">
                  <c:v>0.52371527777777771</c:v>
                </c:pt>
                <c:pt idx="2862">
                  <c:v>0.52372685185185186</c:v>
                </c:pt>
                <c:pt idx="2863">
                  <c:v>0.5237384259259259</c:v>
                </c:pt>
                <c:pt idx="2864">
                  <c:v>0.52375000000000005</c:v>
                </c:pt>
                <c:pt idx="2865">
                  <c:v>0.52376157407407409</c:v>
                </c:pt>
                <c:pt idx="2866">
                  <c:v>0.52377314814814813</c:v>
                </c:pt>
                <c:pt idx="2867">
                  <c:v>0.52378472222222217</c:v>
                </c:pt>
                <c:pt idx="2868">
                  <c:v>0.52379629629629632</c:v>
                </c:pt>
                <c:pt idx="2869">
                  <c:v>0.52380787037037035</c:v>
                </c:pt>
                <c:pt idx="2870">
                  <c:v>0.5238194444444445</c:v>
                </c:pt>
                <c:pt idx="2871">
                  <c:v>0.52383101851851854</c:v>
                </c:pt>
                <c:pt idx="2872">
                  <c:v>0.52384259259259258</c:v>
                </c:pt>
                <c:pt idx="2873">
                  <c:v>0.52385416666666662</c:v>
                </c:pt>
                <c:pt idx="2874">
                  <c:v>0.52386574074074077</c:v>
                </c:pt>
                <c:pt idx="2875">
                  <c:v>0.52387731481481481</c:v>
                </c:pt>
                <c:pt idx="2876">
                  <c:v>0.52388888888888896</c:v>
                </c:pt>
                <c:pt idx="2877">
                  <c:v>0.523900462962963</c:v>
                </c:pt>
                <c:pt idx="2878">
                  <c:v>0.52391203703703704</c:v>
                </c:pt>
                <c:pt idx="2879">
                  <c:v>0.52392361111111108</c:v>
                </c:pt>
                <c:pt idx="2880">
                  <c:v>0.52393518518518511</c:v>
                </c:pt>
                <c:pt idx="2881">
                  <c:v>0.52394675925925926</c:v>
                </c:pt>
                <c:pt idx="2882">
                  <c:v>0.5239583333333333</c:v>
                </c:pt>
                <c:pt idx="2883">
                  <c:v>0.52396990740740745</c:v>
                </c:pt>
                <c:pt idx="2884">
                  <c:v>0.52398148148148149</c:v>
                </c:pt>
                <c:pt idx="2885">
                  <c:v>0.52399305555555553</c:v>
                </c:pt>
                <c:pt idx="2886">
                  <c:v>0.52400462962962957</c:v>
                </c:pt>
                <c:pt idx="2887">
                  <c:v>0.52401620370370372</c:v>
                </c:pt>
                <c:pt idx="2888">
                  <c:v>0.52402777777777776</c:v>
                </c:pt>
                <c:pt idx="2889">
                  <c:v>0.52403935185185191</c:v>
                </c:pt>
                <c:pt idx="2890">
                  <c:v>0.52405092592592595</c:v>
                </c:pt>
                <c:pt idx="2891">
                  <c:v>0.52406249999999999</c:v>
                </c:pt>
                <c:pt idx="2892">
                  <c:v>0.52407407407407403</c:v>
                </c:pt>
                <c:pt idx="2893">
                  <c:v>0.52408564814814818</c:v>
                </c:pt>
                <c:pt idx="2894">
                  <c:v>0.52409722222222221</c:v>
                </c:pt>
                <c:pt idx="2895">
                  <c:v>0.52410879629629636</c:v>
                </c:pt>
                <c:pt idx="2896">
                  <c:v>0.5241203703703704</c:v>
                </c:pt>
                <c:pt idx="2897">
                  <c:v>0.52413194444444444</c:v>
                </c:pt>
                <c:pt idx="2898">
                  <c:v>0.52414351851851848</c:v>
                </c:pt>
                <c:pt idx="2899">
                  <c:v>0.52415509259259252</c:v>
                </c:pt>
                <c:pt idx="2900">
                  <c:v>0.52416666666666667</c:v>
                </c:pt>
                <c:pt idx="2901">
                  <c:v>0.52417824074074071</c:v>
                </c:pt>
                <c:pt idx="2902">
                  <c:v>0.52418981481481486</c:v>
                </c:pt>
                <c:pt idx="2903">
                  <c:v>0.5242013888888889</c:v>
                </c:pt>
                <c:pt idx="2904">
                  <c:v>0.52421296296296294</c:v>
                </c:pt>
                <c:pt idx="2905">
                  <c:v>0.52422453703703698</c:v>
                </c:pt>
                <c:pt idx="2906">
                  <c:v>0.52423611111111112</c:v>
                </c:pt>
                <c:pt idx="2907">
                  <c:v>0.52424768518518516</c:v>
                </c:pt>
                <c:pt idx="2908">
                  <c:v>0.52425925925925931</c:v>
                </c:pt>
                <c:pt idx="2909">
                  <c:v>0.52427083333333335</c:v>
                </c:pt>
                <c:pt idx="2910">
                  <c:v>0.52428240740740739</c:v>
                </c:pt>
                <c:pt idx="2911">
                  <c:v>0.52429398148148143</c:v>
                </c:pt>
                <c:pt idx="2912">
                  <c:v>0.52430555555555558</c:v>
                </c:pt>
                <c:pt idx="2913">
                  <c:v>0.52431712962962962</c:v>
                </c:pt>
                <c:pt idx="2914">
                  <c:v>0.52432870370370377</c:v>
                </c:pt>
                <c:pt idx="2915">
                  <c:v>0.52434027777777781</c:v>
                </c:pt>
                <c:pt idx="2916">
                  <c:v>0.52435185185185185</c:v>
                </c:pt>
                <c:pt idx="2917">
                  <c:v>0.52436342592592589</c:v>
                </c:pt>
                <c:pt idx="2918">
                  <c:v>0.52437500000000004</c:v>
                </c:pt>
                <c:pt idx="2919">
                  <c:v>0.52438657407407407</c:v>
                </c:pt>
                <c:pt idx="2920">
                  <c:v>0.52439814814814811</c:v>
                </c:pt>
                <c:pt idx="2921">
                  <c:v>0.52440972222222226</c:v>
                </c:pt>
                <c:pt idx="2922">
                  <c:v>0.5244212962962963</c:v>
                </c:pt>
                <c:pt idx="2923">
                  <c:v>0.52443287037037034</c:v>
                </c:pt>
                <c:pt idx="2924">
                  <c:v>0.52444444444444438</c:v>
                </c:pt>
                <c:pt idx="2925">
                  <c:v>0.52445601851851853</c:v>
                </c:pt>
                <c:pt idx="2926">
                  <c:v>0.52446759259259257</c:v>
                </c:pt>
                <c:pt idx="2927">
                  <c:v>0.52447916666666672</c:v>
                </c:pt>
                <c:pt idx="2928">
                  <c:v>0.52449074074074076</c:v>
                </c:pt>
                <c:pt idx="2929">
                  <c:v>0.5245023148148148</c:v>
                </c:pt>
                <c:pt idx="2930">
                  <c:v>0.52451388888888884</c:v>
                </c:pt>
                <c:pt idx="2931">
                  <c:v>0.52452546296296299</c:v>
                </c:pt>
                <c:pt idx="2932">
                  <c:v>0.52453703703703702</c:v>
                </c:pt>
                <c:pt idx="2933">
                  <c:v>0.52454861111111117</c:v>
                </c:pt>
                <c:pt idx="2934">
                  <c:v>0.52456018518518521</c:v>
                </c:pt>
                <c:pt idx="2935">
                  <c:v>0.52457175925925925</c:v>
                </c:pt>
                <c:pt idx="2936">
                  <c:v>0.52458333333333329</c:v>
                </c:pt>
                <c:pt idx="2937">
                  <c:v>0.52459490740740744</c:v>
                </c:pt>
                <c:pt idx="2938">
                  <c:v>0.52460648148148148</c:v>
                </c:pt>
                <c:pt idx="2939">
                  <c:v>0.52461805555555563</c:v>
                </c:pt>
                <c:pt idx="2940">
                  <c:v>0.52462962962962967</c:v>
                </c:pt>
                <c:pt idx="2941">
                  <c:v>0.52464120370370371</c:v>
                </c:pt>
                <c:pt idx="2942">
                  <c:v>0.52465277777777775</c:v>
                </c:pt>
                <c:pt idx="2943">
                  <c:v>0.52466435185185178</c:v>
                </c:pt>
                <c:pt idx="2944">
                  <c:v>0.52467592592592593</c:v>
                </c:pt>
                <c:pt idx="2945">
                  <c:v>0.52468749999999997</c:v>
                </c:pt>
                <c:pt idx="2946">
                  <c:v>0.52469907407407412</c:v>
                </c:pt>
                <c:pt idx="2947">
                  <c:v>0.52471064814814816</c:v>
                </c:pt>
                <c:pt idx="2948">
                  <c:v>0.5247222222222222</c:v>
                </c:pt>
                <c:pt idx="2949">
                  <c:v>0.52473379629629624</c:v>
                </c:pt>
                <c:pt idx="2950">
                  <c:v>0.52474537037037039</c:v>
                </c:pt>
                <c:pt idx="2951">
                  <c:v>0.52475694444444443</c:v>
                </c:pt>
                <c:pt idx="2952">
                  <c:v>0.52476851851851858</c:v>
                </c:pt>
                <c:pt idx="2953">
                  <c:v>0.52478009259259262</c:v>
                </c:pt>
                <c:pt idx="2954">
                  <c:v>0.52479166666666666</c:v>
                </c:pt>
                <c:pt idx="2955">
                  <c:v>0.5248032407407407</c:v>
                </c:pt>
                <c:pt idx="2956">
                  <c:v>0.52481481481481485</c:v>
                </c:pt>
                <c:pt idx="2957">
                  <c:v>0.52482638888888888</c:v>
                </c:pt>
                <c:pt idx="2958">
                  <c:v>0.52483796296296303</c:v>
                </c:pt>
                <c:pt idx="2959">
                  <c:v>0.52484953703703707</c:v>
                </c:pt>
                <c:pt idx="2960">
                  <c:v>0.52486111111111111</c:v>
                </c:pt>
                <c:pt idx="2961">
                  <c:v>0.52487268518518515</c:v>
                </c:pt>
                <c:pt idx="2962">
                  <c:v>0.52488425925925919</c:v>
                </c:pt>
                <c:pt idx="2963">
                  <c:v>0.52489583333333334</c:v>
                </c:pt>
                <c:pt idx="2964">
                  <c:v>0.52490740740740738</c:v>
                </c:pt>
                <c:pt idx="2965">
                  <c:v>0.52491898148148153</c:v>
                </c:pt>
                <c:pt idx="2966">
                  <c:v>0.52493055555555557</c:v>
                </c:pt>
                <c:pt idx="2967">
                  <c:v>0.52494212962962961</c:v>
                </c:pt>
                <c:pt idx="2968">
                  <c:v>0.52495370370370364</c:v>
                </c:pt>
                <c:pt idx="2969">
                  <c:v>0.52496527777777779</c:v>
                </c:pt>
                <c:pt idx="2970">
                  <c:v>0.52497685185185183</c:v>
                </c:pt>
                <c:pt idx="2971">
                  <c:v>0.52498842592592598</c:v>
                </c:pt>
                <c:pt idx="2972">
                  <c:v>0.52500000000000002</c:v>
                </c:pt>
                <c:pt idx="2973">
                  <c:v>0.52501157407407406</c:v>
                </c:pt>
                <c:pt idx="2974">
                  <c:v>0.5250231481481481</c:v>
                </c:pt>
                <c:pt idx="2975">
                  <c:v>0.52503472222222225</c:v>
                </c:pt>
                <c:pt idx="2976">
                  <c:v>0.52504629629629629</c:v>
                </c:pt>
                <c:pt idx="2977">
                  <c:v>0.52505787037037044</c:v>
                </c:pt>
                <c:pt idx="2978">
                  <c:v>0.52506944444444448</c:v>
                </c:pt>
                <c:pt idx="2979">
                  <c:v>0.52508101851851852</c:v>
                </c:pt>
                <c:pt idx="2980">
                  <c:v>0.52509259259259256</c:v>
                </c:pt>
                <c:pt idx="2981">
                  <c:v>0.52510416666666659</c:v>
                </c:pt>
                <c:pt idx="2982">
                  <c:v>0.52511574074074074</c:v>
                </c:pt>
                <c:pt idx="2983">
                  <c:v>0.52512731481481478</c:v>
                </c:pt>
                <c:pt idx="2984">
                  <c:v>0.52513888888888893</c:v>
                </c:pt>
                <c:pt idx="2985">
                  <c:v>0.52515046296296297</c:v>
                </c:pt>
                <c:pt idx="2986">
                  <c:v>0.52516203703703701</c:v>
                </c:pt>
                <c:pt idx="2987">
                  <c:v>0.52517361111111105</c:v>
                </c:pt>
                <c:pt idx="2988">
                  <c:v>0.5251851851851852</c:v>
                </c:pt>
                <c:pt idx="2989">
                  <c:v>0.52519675925925924</c:v>
                </c:pt>
                <c:pt idx="2990">
                  <c:v>0.52520833333333339</c:v>
                </c:pt>
                <c:pt idx="2991">
                  <c:v>0.52521990740740743</c:v>
                </c:pt>
                <c:pt idx="2992">
                  <c:v>0.52523148148148147</c:v>
                </c:pt>
                <c:pt idx="2993">
                  <c:v>0.5252430555555555</c:v>
                </c:pt>
                <c:pt idx="2994">
                  <c:v>0.52525462962962965</c:v>
                </c:pt>
                <c:pt idx="2995">
                  <c:v>0.52526620370370369</c:v>
                </c:pt>
                <c:pt idx="2996">
                  <c:v>0.52527777777777784</c:v>
                </c:pt>
                <c:pt idx="2997">
                  <c:v>0.52528935185185188</c:v>
                </c:pt>
                <c:pt idx="2998">
                  <c:v>0.52530092592592592</c:v>
                </c:pt>
                <c:pt idx="2999">
                  <c:v>0.52531249999999996</c:v>
                </c:pt>
                <c:pt idx="3000">
                  <c:v>0.52532407407407411</c:v>
                </c:pt>
                <c:pt idx="3001">
                  <c:v>0.52533564814814815</c:v>
                </c:pt>
                <c:pt idx="3002">
                  <c:v>0.52534722222222219</c:v>
                </c:pt>
                <c:pt idx="3003">
                  <c:v>0.52535879629629634</c:v>
                </c:pt>
                <c:pt idx="3004">
                  <c:v>0.52537037037037038</c:v>
                </c:pt>
                <c:pt idx="3005">
                  <c:v>0.52538194444444442</c:v>
                </c:pt>
                <c:pt idx="3006">
                  <c:v>0.52539351851851845</c:v>
                </c:pt>
                <c:pt idx="3007">
                  <c:v>0.5254050925925926</c:v>
                </c:pt>
                <c:pt idx="3008">
                  <c:v>0.52541666666666664</c:v>
                </c:pt>
                <c:pt idx="3009">
                  <c:v>0.52542824074074079</c:v>
                </c:pt>
                <c:pt idx="3010">
                  <c:v>0.52543981481481483</c:v>
                </c:pt>
                <c:pt idx="3011">
                  <c:v>0.52545138888888887</c:v>
                </c:pt>
                <c:pt idx="3012">
                  <c:v>0.52546296296296291</c:v>
                </c:pt>
                <c:pt idx="3013">
                  <c:v>0.52547453703703706</c:v>
                </c:pt>
                <c:pt idx="3014">
                  <c:v>0.5254861111111111</c:v>
                </c:pt>
                <c:pt idx="3015">
                  <c:v>0.52549768518518525</c:v>
                </c:pt>
                <c:pt idx="3016">
                  <c:v>0.52550925925925929</c:v>
                </c:pt>
                <c:pt idx="3017">
                  <c:v>0.52552083333333333</c:v>
                </c:pt>
                <c:pt idx="3018">
                  <c:v>0.52553240740740736</c:v>
                </c:pt>
                <c:pt idx="3019">
                  <c:v>0.52554398148148151</c:v>
                </c:pt>
                <c:pt idx="3020">
                  <c:v>0.52555555555555555</c:v>
                </c:pt>
                <c:pt idx="3021">
                  <c:v>0.5255671296296297</c:v>
                </c:pt>
                <c:pt idx="3022">
                  <c:v>0.52557870370370374</c:v>
                </c:pt>
                <c:pt idx="3023">
                  <c:v>0.52559027777777778</c:v>
                </c:pt>
                <c:pt idx="3024">
                  <c:v>0.52560185185185182</c:v>
                </c:pt>
                <c:pt idx="3025">
                  <c:v>0.52561342592592586</c:v>
                </c:pt>
                <c:pt idx="3026">
                  <c:v>0.52562500000000001</c:v>
                </c:pt>
                <c:pt idx="3027">
                  <c:v>0.52563657407407405</c:v>
                </c:pt>
                <c:pt idx="3028">
                  <c:v>0.5256481481481482</c:v>
                </c:pt>
                <c:pt idx="3029">
                  <c:v>0.52565972222222224</c:v>
                </c:pt>
                <c:pt idx="3030">
                  <c:v>0.52567129629629628</c:v>
                </c:pt>
                <c:pt idx="3031">
                  <c:v>0.52568287037037031</c:v>
                </c:pt>
                <c:pt idx="3032">
                  <c:v>0.52569444444444446</c:v>
                </c:pt>
                <c:pt idx="3033">
                  <c:v>0.5257060185185185</c:v>
                </c:pt>
                <c:pt idx="3034">
                  <c:v>0.52571759259259265</c:v>
                </c:pt>
                <c:pt idx="3035">
                  <c:v>0.52572916666666669</c:v>
                </c:pt>
                <c:pt idx="3036">
                  <c:v>0.52574074074074073</c:v>
                </c:pt>
                <c:pt idx="3037">
                  <c:v>0.52575231481481477</c:v>
                </c:pt>
                <c:pt idx="3038">
                  <c:v>0.52576388888888892</c:v>
                </c:pt>
                <c:pt idx="3039">
                  <c:v>0.52577546296296296</c:v>
                </c:pt>
                <c:pt idx="3040">
                  <c:v>0.52578703703703711</c:v>
                </c:pt>
                <c:pt idx="3041">
                  <c:v>0.52579861111111115</c:v>
                </c:pt>
                <c:pt idx="3042">
                  <c:v>0.52581018518518519</c:v>
                </c:pt>
                <c:pt idx="3043">
                  <c:v>0.52582175925925922</c:v>
                </c:pt>
                <c:pt idx="3044">
                  <c:v>0.52583333333333326</c:v>
                </c:pt>
                <c:pt idx="3045">
                  <c:v>0.52584490740740741</c:v>
                </c:pt>
                <c:pt idx="3046">
                  <c:v>0.52585648148148145</c:v>
                </c:pt>
                <c:pt idx="3047">
                  <c:v>0.5258680555555556</c:v>
                </c:pt>
                <c:pt idx="3048">
                  <c:v>0.52587962962962964</c:v>
                </c:pt>
                <c:pt idx="3049">
                  <c:v>0.52589120370370368</c:v>
                </c:pt>
                <c:pt idx="3050">
                  <c:v>0.52590277777777772</c:v>
                </c:pt>
                <c:pt idx="3051">
                  <c:v>0.52591435185185187</c:v>
                </c:pt>
                <c:pt idx="3052">
                  <c:v>0.52592592592592591</c:v>
                </c:pt>
                <c:pt idx="3053">
                  <c:v>0.52593750000000006</c:v>
                </c:pt>
                <c:pt idx="3054">
                  <c:v>0.5259490740740741</c:v>
                </c:pt>
                <c:pt idx="3055">
                  <c:v>0.52596064814814814</c:v>
                </c:pt>
                <c:pt idx="3056">
                  <c:v>0.52597222222222217</c:v>
                </c:pt>
                <c:pt idx="3057">
                  <c:v>0.52598379629629632</c:v>
                </c:pt>
                <c:pt idx="3058">
                  <c:v>0.52599537037037036</c:v>
                </c:pt>
                <c:pt idx="3059">
                  <c:v>0.52600694444444451</c:v>
                </c:pt>
                <c:pt idx="3060">
                  <c:v>0.52601851851851855</c:v>
                </c:pt>
                <c:pt idx="3061">
                  <c:v>0.52603009259259259</c:v>
                </c:pt>
                <c:pt idx="3062">
                  <c:v>0.52604166666666663</c:v>
                </c:pt>
                <c:pt idx="3063">
                  <c:v>0.52605324074074067</c:v>
                </c:pt>
                <c:pt idx="3064">
                  <c:v>0.52606481481481482</c:v>
                </c:pt>
                <c:pt idx="3065">
                  <c:v>0.52607638888888886</c:v>
                </c:pt>
                <c:pt idx="3066">
                  <c:v>0.52608796296296301</c:v>
                </c:pt>
                <c:pt idx="3067">
                  <c:v>0.52609953703703705</c:v>
                </c:pt>
                <c:pt idx="3068">
                  <c:v>0.52611111111111108</c:v>
                </c:pt>
                <c:pt idx="3069">
                  <c:v>0.52612268518518512</c:v>
                </c:pt>
                <c:pt idx="3070">
                  <c:v>0.52613425925925927</c:v>
                </c:pt>
                <c:pt idx="3071">
                  <c:v>0.52614583333333331</c:v>
                </c:pt>
                <c:pt idx="3072">
                  <c:v>0.52615740740740746</c:v>
                </c:pt>
                <c:pt idx="3073">
                  <c:v>0.5261689814814815</c:v>
                </c:pt>
                <c:pt idx="3074">
                  <c:v>0.52618055555555554</c:v>
                </c:pt>
                <c:pt idx="3075">
                  <c:v>0.52619212962962958</c:v>
                </c:pt>
                <c:pt idx="3076">
                  <c:v>0.52620370370370373</c:v>
                </c:pt>
                <c:pt idx="3077">
                  <c:v>0.52621527777777777</c:v>
                </c:pt>
                <c:pt idx="3078">
                  <c:v>0.52622685185185192</c:v>
                </c:pt>
                <c:pt idx="3079">
                  <c:v>0.52623842592592596</c:v>
                </c:pt>
                <c:pt idx="3080">
                  <c:v>0.52625</c:v>
                </c:pt>
                <c:pt idx="3081">
                  <c:v>0.52626157407407403</c:v>
                </c:pt>
                <c:pt idx="3082">
                  <c:v>0.52627314814814818</c:v>
                </c:pt>
                <c:pt idx="3083">
                  <c:v>0.52628472222222222</c:v>
                </c:pt>
                <c:pt idx="3084">
                  <c:v>0.52629629629629626</c:v>
                </c:pt>
                <c:pt idx="3085">
                  <c:v>0.52630787037037041</c:v>
                </c:pt>
                <c:pt idx="3086">
                  <c:v>0.52631944444444445</c:v>
                </c:pt>
                <c:pt idx="3087">
                  <c:v>0.52633101851851849</c:v>
                </c:pt>
                <c:pt idx="3088">
                  <c:v>0.52634259259259253</c:v>
                </c:pt>
                <c:pt idx="3089">
                  <c:v>0.52635416666666668</c:v>
                </c:pt>
                <c:pt idx="3090">
                  <c:v>0.52636574074074072</c:v>
                </c:pt>
                <c:pt idx="3091">
                  <c:v>0.52637731481481487</c:v>
                </c:pt>
                <c:pt idx="3092">
                  <c:v>0.52638888888888891</c:v>
                </c:pt>
                <c:pt idx="3093">
                  <c:v>0.52640046296296295</c:v>
                </c:pt>
                <c:pt idx="3094">
                  <c:v>0.52641203703703698</c:v>
                </c:pt>
                <c:pt idx="3095">
                  <c:v>0.52642361111111113</c:v>
                </c:pt>
                <c:pt idx="3096">
                  <c:v>0.52643518518518517</c:v>
                </c:pt>
                <c:pt idx="3097">
                  <c:v>0.52644675925925932</c:v>
                </c:pt>
                <c:pt idx="3098">
                  <c:v>0.52645833333333336</c:v>
                </c:pt>
                <c:pt idx="3099">
                  <c:v>0.5264699074074074</c:v>
                </c:pt>
                <c:pt idx="3100">
                  <c:v>0.52648148148148144</c:v>
                </c:pt>
                <c:pt idx="3101">
                  <c:v>0.52649305555555559</c:v>
                </c:pt>
                <c:pt idx="3102">
                  <c:v>0.52650462962962963</c:v>
                </c:pt>
                <c:pt idx="3103">
                  <c:v>0.52651620370370367</c:v>
                </c:pt>
                <c:pt idx="3104">
                  <c:v>0.52652777777777782</c:v>
                </c:pt>
                <c:pt idx="3105">
                  <c:v>0.52653935185185186</c:v>
                </c:pt>
                <c:pt idx="3106">
                  <c:v>0.52655092592592589</c:v>
                </c:pt>
                <c:pt idx="3107">
                  <c:v>0.52656249999999993</c:v>
                </c:pt>
                <c:pt idx="3108">
                  <c:v>0.52657407407407408</c:v>
                </c:pt>
                <c:pt idx="3109">
                  <c:v>0.52658564814814812</c:v>
                </c:pt>
                <c:pt idx="3110">
                  <c:v>0.52659722222222227</c:v>
                </c:pt>
                <c:pt idx="3111">
                  <c:v>0.52660879629629631</c:v>
                </c:pt>
                <c:pt idx="3112">
                  <c:v>0.52662037037037035</c:v>
                </c:pt>
                <c:pt idx="3113">
                  <c:v>0.52663194444444439</c:v>
                </c:pt>
                <c:pt idx="3114">
                  <c:v>0.52664351851851854</c:v>
                </c:pt>
                <c:pt idx="3115">
                  <c:v>0.52665509259259258</c:v>
                </c:pt>
                <c:pt idx="3116">
                  <c:v>0.52666666666666673</c:v>
                </c:pt>
                <c:pt idx="3117">
                  <c:v>0.52667824074074077</c:v>
                </c:pt>
                <c:pt idx="3118">
                  <c:v>0.52668981481481481</c:v>
                </c:pt>
                <c:pt idx="3119">
                  <c:v>0.52670138888888884</c:v>
                </c:pt>
                <c:pt idx="3120">
                  <c:v>0.52671296296296299</c:v>
                </c:pt>
                <c:pt idx="3121">
                  <c:v>0.52672453703703703</c:v>
                </c:pt>
                <c:pt idx="3122">
                  <c:v>0.52673611111111118</c:v>
                </c:pt>
                <c:pt idx="3123">
                  <c:v>0.52674768518518522</c:v>
                </c:pt>
                <c:pt idx="3124">
                  <c:v>0.52675925925925926</c:v>
                </c:pt>
                <c:pt idx="3125">
                  <c:v>0.5267708333333333</c:v>
                </c:pt>
                <c:pt idx="3126">
                  <c:v>0.52678240740740734</c:v>
                </c:pt>
                <c:pt idx="3127">
                  <c:v>0.52679398148148149</c:v>
                </c:pt>
                <c:pt idx="3128">
                  <c:v>0.52680555555555553</c:v>
                </c:pt>
                <c:pt idx="3129">
                  <c:v>0.52681712962962968</c:v>
                </c:pt>
                <c:pt idx="3130">
                  <c:v>0.52682870370370372</c:v>
                </c:pt>
                <c:pt idx="3131">
                  <c:v>0.52684027777777775</c:v>
                </c:pt>
                <c:pt idx="3132">
                  <c:v>0.52685185185185179</c:v>
                </c:pt>
                <c:pt idx="3133">
                  <c:v>0.52686342592592594</c:v>
                </c:pt>
                <c:pt idx="3134">
                  <c:v>0.52687499999999998</c:v>
                </c:pt>
                <c:pt idx="3135">
                  <c:v>0.52688657407407413</c:v>
                </c:pt>
                <c:pt idx="3136">
                  <c:v>0.52689814814814817</c:v>
                </c:pt>
                <c:pt idx="3137">
                  <c:v>0.52690972222222221</c:v>
                </c:pt>
                <c:pt idx="3138">
                  <c:v>0.52692129629629625</c:v>
                </c:pt>
                <c:pt idx="3139">
                  <c:v>0.5269328703703704</c:v>
                </c:pt>
                <c:pt idx="3140">
                  <c:v>0.52694444444444444</c:v>
                </c:pt>
                <c:pt idx="3141">
                  <c:v>0.52695601851851859</c:v>
                </c:pt>
                <c:pt idx="3142">
                  <c:v>0.52696759259259263</c:v>
                </c:pt>
                <c:pt idx="3143">
                  <c:v>0.52697916666666667</c:v>
                </c:pt>
                <c:pt idx="3144">
                  <c:v>0.5269907407407407</c:v>
                </c:pt>
                <c:pt idx="3145">
                  <c:v>0.52700231481481474</c:v>
                </c:pt>
                <c:pt idx="3146">
                  <c:v>0.52701388888888889</c:v>
                </c:pt>
                <c:pt idx="3147">
                  <c:v>0.52702546296296293</c:v>
                </c:pt>
                <c:pt idx="3148">
                  <c:v>0.52703703703703708</c:v>
                </c:pt>
                <c:pt idx="3149">
                  <c:v>0.52704861111111112</c:v>
                </c:pt>
                <c:pt idx="3150">
                  <c:v>0.52706018518518516</c:v>
                </c:pt>
                <c:pt idx="3151">
                  <c:v>0.5270717592592592</c:v>
                </c:pt>
                <c:pt idx="3152">
                  <c:v>0.52708333333333335</c:v>
                </c:pt>
                <c:pt idx="3153">
                  <c:v>0.52709490740740739</c:v>
                </c:pt>
                <c:pt idx="3154">
                  <c:v>0.52710648148148154</c:v>
                </c:pt>
                <c:pt idx="3155">
                  <c:v>0.52711805555555558</c:v>
                </c:pt>
                <c:pt idx="3156">
                  <c:v>0.52712962962962961</c:v>
                </c:pt>
                <c:pt idx="3157">
                  <c:v>0.52714120370370365</c:v>
                </c:pt>
                <c:pt idx="3158">
                  <c:v>0.5271527777777778</c:v>
                </c:pt>
                <c:pt idx="3159">
                  <c:v>0.52716435185185184</c:v>
                </c:pt>
                <c:pt idx="3160">
                  <c:v>0.52717592592592599</c:v>
                </c:pt>
                <c:pt idx="3161">
                  <c:v>0.52718750000000003</c:v>
                </c:pt>
                <c:pt idx="3162">
                  <c:v>0.52719907407407407</c:v>
                </c:pt>
                <c:pt idx="3163">
                  <c:v>0.52721064814814811</c:v>
                </c:pt>
                <c:pt idx="3164">
                  <c:v>0.52722222222222226</c:v>
                </c:pt>
                <c:pt idx="3165">
                  <c:v>0.5272337962962963</c:v>
                </c:pt>
                <c:pt idx="3166">
                  <c:v>0.52724537037037034</c:v>
                </c:pt>
                <c:pt idx="3167">
                  <c:v>0.52725694444444449</c:v>
                </c:pt>
                <c:pt idx="3168">
                  <c:v>0.52726851851851853</c:v>
                </c:pt>
                <c:pt idx="3169">
                  <c:v>0.52728009259259256</c:v>
                </c:pt>
                <c:pt idx="3170">
                  <c:v>0.5272916666666666</c:v>
                </c:pt>
                <c:pt idx="3171">
                  <c:v>0.52730324074074075</c:v>
                </c:pt>
                <c:pt idx="3172">
                  <c:v>0.52731481481481479</c:v>
                </c:pt>
                <c:pt idx="3173">
                  <c:v>0.52732638888888894</c:v>
                </c:pt>
                <c:pt idx="3174">
                  <c:v>0.52733796296296298</c:v>
                </c:pt>
                <c:pt idx="3175">
                  <c:v>0.52734953703703702</c:v>
                </c:pt>
                <c:pt idx="3176">
                  <c:v>0.52736111111111106</c:v>
                </c:pt>
                <c:pt idx="3177">
                  <c:v>0.52737268518518521</c:v>
                </c:pt>
                <c:pt idx="3178">
                  <c:v>0.52738425925925925</c:v>
                </c:pt>
                <c:pt idx="3179">
                  <c:v>0.5273958333333334</c:v>
                </c:pt>
                <c:pt idx="3180">
                  <c:v>0.52740740740740744</c:v>
                </c:pt>
                <c:pt idx="3181">
                  <c:v>0.52741898148148147</c:v>
                </c:pt>
                <c:pt idx="3182">
                  <c:v>0.52743055555555551</c:v>
                </c:pt>
                <c:pt idx="3183">
                  <c:v>0.52744212962962966</c:v>
                </c:pt>
                <c:pt idx="3184">
                  <c:v>0.5274537037037037</c:v>
                </c:pt>
                <c:pt idx="3185">
                  <c:v>0.52746527777777774</c:v>
                </c:pt>
                <c:pt idx="3186">
                  <c:v>0.52747685185185189</c:v>
                </c:pt>
                <c:pt idx="3187">
                  <c:v>0.52748842592592593</c:v>
                </c:pt>
                <c:pt idx="3188">
                  <c:v>0.52749999999999997</c:v>
                </c:pt>
                <c:pt idx="3189">
                  <c:v>0.52751157407407401</c:v>
                </c:pt>
                <c:pt idx="3190">
                  <c:v>0.52752314814814816</c:v>
                </c:pt>
                <c:pt idx="3191">
                  <c:v>0.5275347222222222</c:v>
                </c:pt>
                <c:pt idx="3192">
                  <c:v>0.52754629629629635</c:v>
                </c:pt>
                <c:pt idx="3193">
                  <c:v>0.52755787037037039</c:v>
                </c:pt>
                <c:pt idx="3194">
                  <c:v>0.52756944444444442</c:v>
                </c:pt>
                <c:pt idx="3195">
                  <c:v>0.52758101851851846</c:v>
                </c:pt>
                <c:pt idx="3196">
                  <c:v>0.52759259259259261</c:v>
                </c:pt>
                <c:pt idx="3197">
                  <c:v>0.52760416666666665</c:v>
                </c:pt>
                <c:pt idx="3198">
                  <c:v>0.5276157407407408</c:v>
                </c:pt>
                <c:pt idx="3199">
                  <c:v>0.52762731481481484</c:v>
                </c:pt>
                <c:pt idx="3200">
                  <c:v>0.52763888888888888</c:v>
                </c:pt>
                <c:pt idx="3201">
                  <c:v>0.52765046296296292</c:v>
                </c:pt>
                <c:pt idx="3202">
                  <c:v>0.52766203703703707</c:v>
                </c:pt>
                <c:pt idx="3203">
                  <c:v>0.52767361111111111</c:v>
                </c:pt>
                <c:pt idx="3204">
                  <c:v>0.52768518518518526</c:v>
                </c:pt>
                <c:pt idx="3205">
                  <c:v>0.5276967592592593</c:v>
                </c:pt>
                <c:pt idx="3206">
                  <c:v>0.52770833333333333</c:v>
                </c:pt>
                <c:pt idx="3207">
                  <c:v>0.52771990740740737</c:v>
                </c:pt>
                <c:pt idx="3208">
                  <c:v>0.52773148148148141</c:v>
                </c:pt>
                <c:pt idx="3209">
                  <c:v>0.52774305555555556</c:v>
                </c:pt>
                <c:pt idx="3210">
                  <c:v>0.5277546296296296</c:v>
                </c:pt>
                <c:pt idx="3211">
                  <c:v>0.52776620370370375</c:v>
                </c:pt>
                <c:pt idx="3212">
                  <c:v>0.52777777777777779</c:v>
                </c:pt>
                <c:pt idx="3213">
                  <c:v>0.52778935185185183</c:v>
                </c:pt>
                <c:pt idx="3214">
                  <c:v>0.52780092592592587</c:v>
                </c:pt>
                <c:pt idx="3215">
                  <c:v>0.52781250000000002</c:v>
                </c:pt>
                <c:pt idx="3216">
                  <c:v>0.52782407407407406</c:v>
                </c:pt>
                <c:pt idx="3217">
                  <c:v>0.52783564814814821</c:v>
                </c:pt>
                <c:pt idx="3218">
                  <c:v>0.52784722222222225</c:v>
                </c:pt>
                <c:pt idx="3219">
                  <c:v>0.52785879629629628</c:v>
                </c:pt>
                <c:pt idx="3220">
                  <c:v>0.52787037037037032</c:v>
                </c:pt>
                <c:pt idx="3221">
                  <c:v>0.52788194444444447</c:v>
                </c:pt>
                <c:pt idx="3222">
                  <c:v>0.52789351851851851</c:v>
                </c:pt>
                <c:pt idx="3223">
                  <c:v>0.52790509259259266</c:v>
                </c:pt>
                <c:pt idx="3224">
                  <c:v>0.5279166666666667</c:v>
                </c:pt>
                <c:pt idx="3225">
                  <c:v>0.52792824074074074</c:v>
                </c:pt>
                <c:pt idx="3226">
                  <c:v>0.52793981481481478</c:v>
                </c:pt>
                <c:pt idx="3227">
                  <c:v>0.52795138888888882</c:v>
                </c:pt>
                <c:pt idx="3228">
                  <c:v>0.52796296296296297</c:v>
                </c:pt>
                <c:pt idx="3229">
                  <c:v>0.52797453703703701</c:v>
                </c:pt>
                <c:pt idx="3230">
                  <c:v>0.52798611111111116</c:v>
                </c:pt>
                <c:pt idx="3231">
                  <c:v>0.52799768518518519</c:v>
                </c:pt>
                <c:pt idx="3232">
                  <c:v>0.52800925925925923</c:v>
                </c:pt>
                <c:pt idx="3233">
                  <c:v>0.52802083333333327</c:v>
                </c:pt>
                <c:pt idx="3234">
                  <c:v>0.52803240740740742</c:v>
                </c:pt>
                <c:pt idx="3235">
                  <c:v>0.52804398148148146</c:v>
                </c:pt>
                <c:pt idx="3236">
                  <c:v>0.52805555555555561</c:v>
                </c:pt>
                <c:pt idx="3237">
                  <c:v>0.52806712962962965</c:v>
                </c:pt>
                <c:pt idx="3238">
                  <c:v>0.52807870370370369</c:v>
                </c:pt>
                <c:pt idx="3239">
                  <c:v>0.52809027777777773</c:v>
                </c:pt>
                <c:pt idx="3240">
                  <c:v>0.52810185185185188</c:v>
                </c:pt>
                <c:pt idx="3241">
                  <c:v>0.52811342592592592</c:v>
                </c:pt>
                <c:pt idx="3242">
                  <c:v>0.52812500000000007</c:v>
                </c:pt>
                <c:pt idx="3243">
                  <c:v>0.52813657407407411</c:v>
                </c:pt>
                <c:pt idx="3244">
                  <c:v>0.52814814814814814</c:v>
                </c:pt>
                <c:pt idx="3245">
                  <c:v>0.52815972222222218</c:v>
                </c:pt>
                <c:pt idx="3246">
                  <c:v>0.52817129629629633</c:v>
                </c:pt>
                <c:pt idx="3247">
                  <c:v>0.52818287037037037</c:v>
                </c:pt>
                <c:pt idx="3248">
                  <c:v>0.52819444444444441</c:v>
                </c:pt>
                <c:pt idx="3249">
                  <c:v>0.52820601851851856</c:v>
                </c:pt>
                <c:pt idx="3250">
                  <c:v>0.5282175925925926</c:v>
                </c:pt>
                <c:pt idx="3251">
                  <c:v>0.52822916666666664</c:v>
                </c:pt>
                <c:pt idx="3252">
                  <c:v>0.52824074074074068</c:v>
                </c:pt>
                <c:pt idx="3253">
                  <c:v>0.52825231481481483</c:v>
                </c:pt>
                <c:pt idx="3254">
                  <c:v>0.52826388888888887</c:v>
                </c:pt>
                <c:pt idx="3255">
                  <c:v>0.52827546296296302</c:v>
                </c:pt>
                <c:pt idx="3256">
                  <c:v>0.52828703703703705</c:v>
                </c:pt>
                <c:pt idx="3257">
                  <c:v>0.52829861111111109</c:v>
                </c:pt>
                <c:pt idx="3258">
                  <c:v>0.52831018518518513</c:v>
                </c:pt>
                <c:pt idx="3259">
                  <c:v>0.52832175925925928</c:v>
                </c:pt>
                <c:pt idx="3260">
                  <c:v>0.52833333333333332</c:v>
                </c:pt>
                <c:pt idx="3261">
                  <c:v>0.52834490740740747</c:v>
                </c:pt>
                <c:pt idx="3262">
                  <c:v>0.52835648148148151</c:v>
                </c:pt>
                <c:pt idx="3263">
                  <c:v>0.52836805555555555</c:v>
                </c:pt>
                <c:pt idx="3264">
                  <c:v>0.52837962962962959</c:v>
                </c:pt>
                <c:pt idx="3265">
                  <c:v>0.52839120370370374</c:v>
                </c:pt>
                <c:pt idx="3266">
                  <c:v>0.52840277777777778</c:v>
                </c:pt>
                <c:pt idx="3267">
                  <c:v>0.52841435185185182</c:v>
                </c:pt>
                <c:pt idx="3268">
                  <c:v>0.52842592592592597</c:v>
                </c:pt>
                <c:pt idx="3269">
                  <c:v>0.5284375</c:v>
                </c:pt>
                <c:pt idx="3270">
                  <c:v>0.52844907407407404</c:v>
                </c:pt>
                <c:pt idx="3271">
                  <c:v>0.52846064814814808</c:v>
                </c:pt>
                <c:pt idx="3272">
                  <c:v>0.52847222222222223</c:v>
                </c:pt>
                <c:pt idx="3273">
                  <c:v>0.52848379629629627</c:v>
                </c:pt>
                <c:pt idx="3274">
                  <c:v>0.52849537037037042</c:v>
                </c:pt>
                <c:pt idx="3275">
                  <c:v>0.52850694444444446</c:v>
                </c:pt>
                <c:pt idx="3276">
                  <c:v>0.5285185185185185</c:v>
                </c:pt>
                <c:pt idx="3277">
                  <c:v>0.52853009259259254</c:v>
                </c:pt>
                <c:pt idx="3278">
                  <c:v>0.52854166666666669</c:v>
                </c:pt>
                <c:pt idx="3279">
                  <c:v>0.52855324074074073</c:v>
                </c:pt>
                <c:pt idx="3280">
                  <c:v>0.52856481481481488</c:v>
                </c:pt>
                <c:pt idx="3281">
                  <c:v>0.52857638888888892</c:v>
                </c:pt>
                <c:pt idx="3282">
                  <c:v>0.52858796296296295</c:v>
                </c:pt>
                <c:pt idx="3283">
                  <c:v>0.52859953703703699</c:v>
                </c:pt>
                <c:pt idx="3284">
                  <c:v>0.52861111111111114</c:v>
                </c:pt>
                <c:pt idx="3285">
                  <c:v>0.52862268518518518</c:v>
                </c:pt>
                <c:pt idx="3286">
                  <c:v>0.52863425925925933</c:v>
                </c:pt>
                <c:pt idx="3287">
                  <c:v>0.52864583333333337</c:v>
                </c:pt>
                <c:pt idx="3288">
                  <c:v>0.52865740740740741</c:v>
                </c:pt>
                <c:pt idx="3289">
                  <c:v>0.52866898148148145</c:v>
                </c:pt>
                <c:pt idx="3290">
                  <c:v>0.52868055555555549</c:v>
                </c:pt>
                <c:pt idx="3291">
                  <c:v>0.52869212962962964</c:v>
                </c:pt>
                <c:pt idx="3292">
                  <c:v>0.52870370370370368</c:v>
                </c:pt>
                <c:pt idx="3293">
                  <c:v>0.52871527777777783</c:v>
                </c:pt>
                <c:pt idx="3294">
                  <c:v>0.52872685185185186</c:v>
                </c:pt>
                <c:pt idx="3295">
                  <c:v>0.5287384259259259</c:v>
                </c:pt>
                <c:pt idx="3296">
                  <c:v>0.52874999999999994</c:v>
                </c:pt>
                <c:pt idx="3297">
                  <c:v>0.52876157407407409</c:v>
                </c:pt>
                <c:pt idx="3298">
                  <c:v>0.52877314814814813</c:v>
                </c:pt>
                <c:pt idx="3299">
                  <c:v>0.52878472222222228</c:v>
                </c:pt>
                <c:pt idx="3300">
                  <c:v>0.52879629629629632</c:v>
                </c:pt>
                <c:pt idx="3301">
                  <c:v>0.52880787037037036</c:v>
                </c:pt>
                <c:pt idx="3302">
                  <c:v>0.5288194444444444</c:v>
                </c:pt>
                <c:pt idx="3303">
                  <c:v>0.52883101851851855</c:v>
                </c:pt>
                <c:pt idx="3304">
                  <c:v>0.52884259259259259</c:v>
                </c:pt>
                <c:pt idx="3305">
                  <c:v>0.52885416666666674</c:v>
                </c:pt>
                <c:pt idx="3306">
                  <c:v>0.52886574074074078</c:v>
                </c:pt>
                <c:pt idx="3307">
                  <c:v>0.52887731481481481</c:v>
                </c:pt>
                <c:pt idx="3308">
                  <c:v>0.52888888888888885</c:v>
                </c:pt>
                <c:pt idx="3309">
                  <c:v>0.52890046296296289</c:v>
                </c:pt>
                <c:pt idx="3310">
                  <c:v>0.52891203703703704</c:v>
                </c:pt>
                <c:pt idx="3311">
                  <c:v>0.52892361111111108</c:v>
                </c:pt>
                <c:pt idx="3312">
                  <c:v>0.52893518518518523</c:v>
                </c:pt>
                <c:pt idx="3313">
                  <c:v>0.52894675925925927</c:v>
                </c:pt>
                <c:pt idx="3314">
                  <c:v>0.52895833333333331</c:v>
                </c:pt>
                <c:pt idx="3315">
                  <c:v>0.52896990740740735</c:v>
                </c:pt>
                <c:pt idx="3316">
                  <c:v>0.5289814814814815</c:v>
                </c:pt>
                <c:pt idx="3317">
                  <c:v>0.52899305555555554</c:v>
                </c:pt>
                <c:pt idx="3318">
                  <c:v>0.52900462962962969</c:v>
                </c:pt>
                <c:pt idx="3319">
                  <c:v>0.52901620370370372</c:v>
                </c:pt>
                <c:pt idx="3320">
                  <c:v>0.52902777777777776</c:v>
                </c:pt>
                <c:pt idx="3321">
                  <c:v>0.5290393518518518</c:v>
                </c:pt>
                <c:pt idx="3322">
                  <c:v>0.52905092592592595</c:v>
                </c:pt>
                <c:pt idx="3323">
                  <c:v>0.52906249999999999</c:v>
                </c:pt>
                <c:pt idx="3324">
                  <c:v>0.52907407407407414</c:v>
                </c:pt>
                <c:pt idx="3325">
                  <c:v>0.52908564814814818</c:v>
                </c:pt>
                <c:pt idx="3326">
                  <c:v>0.52909722222222222</c:v>
                </c:pt>
                <c:pt idx="3327">
                  <c:v>0.52910879629629626</c:v>
                </c:pt>
                <c:pt idx="3328">
                  <c:v>0.5291203703703703</c:v>
                </c:pt>
                <c:pt idx="3329">
                  <c:v>0.52913194444444445</c:v>
                </c:pt>
                <c:pt idx="3330">
                  <c:v>0.52914351851851849</c:v>
                </c:pt>
                <c:pt idx="3331">
                  <c:v>0.52915509259259264</c:v>
                </c:pt>
                <c:pt idx="3332">
                  <c:v>0.52916666666666667</c:v>
                </c:pt>
                <c:pt idx="3333">
                  <c:v>0.52917824074074071</c:v>
                </c:pt>
                <c:pt idx="3334">
                  <c:v>0.52918981481481475</c:v>
                </c:pt>
                <c:pt idx="3335">
                  <c:v>0.5292013888888889</c:v>
                </c:pt>
                <c:pt idx="3336">
                  <c:v>0.52921296296296294</c:v>
                </c:pt>
                <c:pt idx="3337">
                  <c:v>0.52922453703703709</c:v>
                </c:pt>
                <c:pt idx="3338">
                  <c:v>0.52923611111111113</c:v>
                </c:pt>
                <c:pt idx="3339">
                  <c:v>0.52924768518518517</c:v>
                </c:pt>
                <c:pt idx="3340">
                  <c:v>0.52925925925925921</c:v>
                </c:pt>
                <c:pt idx="3341">
                  <c:v>0.52927083333333336</c:v>
                </c:pt>
                <c:pt idx="3342">
                  <c:v>0.5292824074074074</c:v>
                </c:pt>
                <c:pt idx="3343">
                  <c:v>0.52929398148148155</c:v>
                </c:pt>
                <c:pt idx="3344">
                  <c:v>0.52930555555555558</c:v>
                </c:pt>
                <c:pt idx="3345">
                  <c:v>0.52931712962962962</c:v>
                </c:pt>
                <c:pt idx="3346">
                  <c:v>0.52932870370370366</c:v>
                </c:pt>
                <c:pt idx="3347">
                  <c:v>0.52934027777777781</c:v>
                </c:pt>
                <c:pt idx="3348">
                  <c:v>0.52935185185185185</c:v>
                </c:pt>
                <c:pt idx="3349">
                  <c:v>0.52936342592592589</c:v>
                </c:pt>
                <c:pt idx="3350">
                  <c:v>0.52937500000000004</c:v>
                </c:pt>
                <c:pt idx="3351">
                  <c:v>0.52938657407407408</c:v>
                </c:pt>
                <c:pt idx="3352">
                  <c:v>0.52939814814814812</c:v>
                </c:pt>
                <c:pt idx="3353">
                  <c:v>0.52940972222222216</c:v>
                </c:pt>
                <c:pt idx="3354">
                  <c:v>0.52942129629629631</c:v>
                </c:pt>
                <c:pt idx="3355">
                  <c:v>0.52943287037037035</c:v>
                </c:pt>
                <c:pt idx="3356">
                  <c:v>0.5294444444444445</c:v>
                </c:pt>
                <c:pt idx="3357">
                  <c:v>0.52945601851851853</c:v>
                </c:pt>
                <c:pt idx="3358">
                  <c:v>0.52946759259259257</c:v>
                </c:pt>
                <c:pt idx="3359">
                  <c:v>0.52947916666666661</c:v>
                </c:pt>
                <c:pt idx="3360">
                  <c:v>0.52949074074074076</c:v>
                </c:pt>
                <c:pt idx="3361">
                  <c:v>0.5295023148148148</c:v>
                </c:pt>
                <c:pt idx="3362">
                  <c:v>0.52951388888888895</c:v>
                </c:pt>
                <c:pt idx="3363">
                  <c:v>0.52952546296296299</c:v>
                </c:pt>
                <c:pt idx="3364">
                  <c:v>0.52953703703703703</c:v>
                </c:pt>
                <c:pt idx="3365">
                  <c:v>0.52954861111111107</c:v>
                </c:pt>
                <c:pt idx="3366">
                  <c:v>0.52956018518518522</c:v>
                </c:pt>
                <c:pt idx="3367">
                  <c:v>0.52957175925925926</c:v>
                </c:pt>
                <c:pt idx="3368">
                  <c:v>0.52958333333333341</c:v>
                </c:pt>
                <c:pt idx="3369">
                  <c:v>0.52959490740740744</c:v>
                </c:pt>
                <c:pt idx="3370">
                  <c:v>0.52960648148148148</c:v>
                </c:pt>
                <c:pt idx="3371">
                  <c:v>0.52961805555555552</c:v>
                </c:pt>
                <c:pt idx="3372">
                  <c:v>0.52962962962962956</c:v>
                </c:pt>
                <c:pt idx="3373">
                  <c:v>0.52964120370370371</c:v>
                </c:pt>
                <c:pt idx="3374">
                  <c:v>0.52965277777777775</c:v>
                </c:pt>
                <c:pt idx="3375">
                  <c:v>0.5296643518518519</c:v>
                </c:pt>
                <c:pt idx="3376">
                  <c:v>0.52967592592592594</c:v>
                </c:pt>
                <c:pt idx="3377">
                  <c:v>0.52968749999999998</c:v>
                </c:pt>
                <c:pt idx="3378">
                  <c:v>0.52969907407407402</c:v>
                </c:pt>
                <c:pt idx="3379">
                  <c:v>0.52971064814814817</c:v>
                </c:pt>
                <c:pt idx="3380">
                  <c:v>0.52972222222222221</c:v>
                </c:pt>
                <c:pt idx="3381">
                  <c:v>0.52973379629629636</c:v>
                </c:pt>
                <c:pt idx="3382">
                  <c:v>0.52974537037037039</c:v>
                </c:pt>
                <c:pt idx="3383">
                  <c:v>0.52975694444444443</c:v>
                </c:pt>
                <c:pt idx="3384">
                  <c:v>0.52976851851851847</c:v>
                </c:pt>
                <c:pt idx="3385">
                  <c:v>0.52978009259259262</c:v>
                </c:pt>
                <c:pt idx="3386">
                  <c:v>0.52979166666666666</c:v>
                </c:pt>
                <c:pt idx="3387">
                  <c:v>0.52980324074074081</c:v>
                </c:pt>
                <c:pt idx="3388">
                  <c:v>0.52981481481481485</c:v>
                </c:pt>
                <c:pt idx="3389">
                  <c:v>0.52982638888888889</c:v>
                </c:pt>
                <c:pt idx="3390">
                  <c:v>0.52983796296296293</c:v>
                </c:pt>
                <c:pt idx="3391">
                  <c:v>0.52984953703703697</c:v>
                </c:pt>
                <c:pt idx="3392">
                  <c:v>0.52986111111111112</c:v>
                </c:pt>
                <c:pt idx="3393">
                  <c:v>0.52987268518518515</c:v>
                </c:pt>
                <c:pt idx="3394">
                  <c:v>0.5298842592592593</c:v>
                </c:pt>
                <c:pt idx="3395">
                  <c:v>0.52989583333333334</c:v>
                </c:pt>
                <c:pt idx="3396">
                  <c:v>0.52990740740740738</c:v>
                </c:pt>
                <c:pt idx="3397">
                  <c:v>0.52991898148148142</c:v>
                </c:pt>
                <c:pt idx="3398">
                  <c:v>0.52993055555555557</c:v>
                </c:pt>
                <c:pt idx="3399">
                  <c:v>0.52994212962962961</c:v>
                </c:pt>
                <c:pt idx="3400">
                  <c:v>0.52995370370370376</c:v>
                </c:pt>
                <c:pt idx="3401">
                  <c:v>0.5299652777777778</c:v>
                </c:pt>
                <c:pt idx="3402">
                  <c:v>0.52997685185185184</c:v>
                </c:pt>
                <c:pt idx="3403">
                  <c:v>0.52998842592592588</c:v>
                </c:pt>
                <c:pt idx="3404">
                  <c:v>0.53</c:v>
                </c:pt>
                <c:pt idx="3405">
                  <c:v>0.53001157407407407</c:v>
                </c:pt>
                <c:pt idx="3406">
                  <c:v>0.53002314814814822</c:v>
                </c:pt>
                <c:pt idx="3407">
                  <c:v>0.53003472222222225</c:v>
                </c:pt>
                <c:pt idx="3408">
                  <c:v>0.53004629629629629</c:v>
                </c:pt>
                <c:pt idx="3409">
                  <c:v>0.53005787037037033</c:v>
                </c:pt>
                <c:pt idx="3410">
                  <c:v>0.53006944444444437</c:v>
                </c:pt>
                <c:pt idx="3411">
                  <c:v>0.53008101851851852</c:v>
                </c:pt>
                <c:pt idx="3412">
                  <c:v>0.53009259259259256</c:v>
                </c:pt>
                <c:pt idx="3413">
                  <c:v>0.53010416666666671</c:v>
                </c:pt>
                <c:pt idx="3414">
                  <c:v>0.53011574074074075</c:v>
                </c:pt>
                <c:pt idx="3415">
                  <c:v>0.53012731481481479</c:v>
                </c:pt>
                <c:pt idx="3416">
                  <c:v>0.53013888888888883</c:v>
                </c:pt>
                <c:pt idx="3417">
                  <c:v>0.53015046296296298</c:v>
                </c:pt>
                <c:pt idx="3418">
                  <c:v>0.53016203703703701</c:v>
                </c:pt>
                <c:pt idx="3419">
                  <c:v>0.53017361111111116</c:v>
                </c:pt>
                <c:pt idx="3420">
                  <c:v>0.5301851851851852</c:v>
                </c:pt>
                <c:pt idx="3421">
                  <c:v>0.53019675925925924</c:v>
                </c:pt>
                <c:pt idx="3422">
                  <c:v>0.53020833333333328</c:v>
                </c:pt>
                <c:pt idx="3423">
                  <c:v>0.53021990740740743</c:v>
                </c:pt>
                <c:pt idx="3424">
                  <c:v>0.53023148148148147</c:v>
                </c:pt>
                <c:pt idx="3425">
                  <c:v>0.53024305555555562</c:v>
                </c:pt>
                <c:pt idx="3426">
                  <c:v>0.53025462962962966</c:v>
                </c:pt>
                <c:pt idx="3427">
                  <c:v>0.5302662037037037</c:v>
                </c:pt>
                <c:pt idx="3428">
                  <c:v>0.53027777777777774</c:v>
                </c:pt>
                <c:pt idx="3429">
                  <c:v>0.53028935185185189</c:v>
                </c:pt>
                <c:pt idx="3430">
                  <c:v>0.53030092592592593</c:v>
                </c:pt>
                <c:pt idx="3431">
                  <c:v>0.53031249999999996</c:v>
                </c:pt>
                <c:pt idx="3432">
                  <c:v>0.53032407407407411</c:v>
                </c:pt>
                <c:pt idx="3433">
                  <c:v>0.53033564814814815</c:v>
                </c:pt>
                <c:pt idx="3434">
                  <c:v>0.53034722222222219</c:v>
                </c:pt>
                <c:pt idx="3435">
                  <c:v>0.53035879629629623</c:v>
                </c:pt>
                <c:pt idx="3436">
                  <c:v>0.53037037037037038</c:v>
                </c:pt>
                <c:pt idx="3437">
                  <c:v>0.53038194444444442</c:v>
                </c:pt>
                <c:pt idx="3438">
                  <c:v>0.53039351851851857</c:v>
                </c:pt>
                <c:pt idx="3439">
                  <c:v>0.53040509259259261</c:v>
                </c:pt>
                <c:pt idx="3440">
                  <c:v>0.53041666666666665</c:v>
                </c:pt>
                <c:pt idx="3441">
                  <c:v>0.53042824074074069</c:v>
                </c:pt>
                <c:pt idx="3442">
                  <c:v>0.53043981481481484</c:v>
                </c:pt>
                <c:pt idx="3443">
                  <c:v>0.53045138888888888</c:v>
                </c:pt>
                <c:pt idx="3444">
                  <c:v>0.53046296296296302</c:v>
                </c:pt>
                <c:pt idx="3445">
                  <c:v>0.53047453703703706</c:v>
                </c:pt>
                <c:pt idx="3446">
                  <c:v>0.5304861111111111</c:v>
                </c:pt>
                <c:pt idx="3447">
                  <c:v>0.53049768518518514</c:v>
                </c:pt>
                <c:pt idx="3448">
                  <c:v>0.53050925925925929</c:v>
                </c:pt>
                <c:pt idx="3449">
                  <c:v>0.53052083333333333</c:v>
                </c:pt>
                <c:pt idx="3450">
                  <c:v>0.53053240740740748</c:v>
                </c:pt>
                <c:pt idx="3451">
                  <c:v>0.53054398148148152</c:v>
                </c:pt>
                <c:pt idx="3452">
                  <c:v>0.53055555555555556</c:v>
                </c:pt>
                <c:pt idx="3453">
                  <c:v>0.5305671296296296</c:v>
                </c:pt>
                <c:pt idx="3454">
                  <c:v>0.53057870370370364</c:v>
                </c:pt>
                <c:pt idx="3455">
                  <c:v>0.53059027777777779</c:v>
                </c:pt>
                <c:pt idx="3456">
                  <c:v>0.53060185185185182</c:v>
                </c:pt>
                <c:pt idx="3457">
                  <c:v>0.53061342592592597</c:v>
                </c:pt>
                <c:pt idx="3458">
                  <c:v>0.53062500000000001</c:v>
                </c:pt>
                <c:pt idx="3459">
                  <c:v>0.53063657407407405</c:v>
                </c:pt>
                <c:pt idx="3460">
                  <c:v>0.53064814814814809</c:v>
                </c:pt>
                <c:pt idx="3461">
                  <c:v>0.53065972222222224</c:v>
                </c:pt>
                <c:pt idx="3462">
                  <c:v>0.53067129629629628</c:v>
                </c:pt>
                <c:pt idx="3463">
                  <c:v>0.53068287037037043</c:v>
                </c:pt>
                <c:pt idx="3464">
                  <c:v>0.53069444444444447</c:v>
                </c:pt>
                <c:pt idx="3465">
                  <c:v>0.53070601851851851</c:v>
                </c:pt>
                <c:pt idx="3466">
                  <c:v>0.53071759259259255</c:v>
                </c:pt>
                <c:pt idx="3467">
                  <c:v>0.5307291666666667</c:v>
                </c:pt>
                <c:pt idx="3468">
                  <c:v>0.53074074074074074</c:v>
                </c:pt>
                <c:pt idx="3469">
                  <c:v>0.53075231481481489</c:v>
                </c:pt>
                <c:pt idx="3470">
                  <c:v>0.53076388888888892</c:v>
                </c:pt>
                <c:pt idx="3471">
                  <c:v>0.53077546296296296</c:v>
                </c:pt>
                <c:pt idx="3472">
                  <c:v>0.530787037037037</c:v>
                </c:pt>
                <c:pt idx="3473">
                  <c:v>0.53079861111111104</c:v>
                </c:pt>
                <c:pt idx="3474">
                  <c:v>0.53081018518518519</c:v>
                </c:pt>
                <c:pt idx="3475">
                  <c:v>0.53082175925925923</c:v>
                </c:pt>
                <c:pt idx="3476">
                  <c:v>0.53083333333333338</c:v>
                </c:pt>
                <c:pt idx="3477">
                  <c:v>0.53084490740740742</c:v>
                </c:pt>
                <c:pt idx="3478">
                  <c:v>0.53085648148148146</c:v>
                </c:pt>
                <c:pt idx="3479">
                  <c:v>0.5308680555555555</c:v>
                </c:pt>
                <c:pt idx="3480">
                  <c:v>0.53087962962962965</c:v>
                </c:pt>
                <c:pt idx="3481">
                  <c:v>0.53089120370370368</c:v>
                </c:pt>
                <c:pt idx="3482">
                  <c:v>0.53090277777777783</c:v>
                </c:pt>
                <c:pt idx="3483">
                  <c:v>0.53091435185185187</c:v>
                </c:pt>
                <c:pt idx="3484">
                  <c:v>0.53092592592592591</c:v>
                </c:pt>
                <c:pt idx="3485">
                  <c:v>0.53093749999999995</c:v>
                </c:pt>
                <c:pt idx="3486">
                  <c:v>0.5309490740740741</c:v>
                </c:pt>
                <c:pt idx="3487">
                  <c:v>0.53096064814814814</c:v>
                </c:pt>
                <c:pt idx="3488">
                  <c:v>0.53097222222222229</c:v>
                </c:pt>
                <c:pt idx="3489">
                  <c:v>0.53098379629629633</c:v>
                </c:pt>
                <c:pt idx="3490">
                  <c:v>0.53099537037037037</c:v>
                </c:pt>
                <c:pt idx="3491">
                  <c:v>0.53100694444444441</c:v>
                </c:pt>
                <c:pt idx="3492">
                  <c:v>0.53101851851851845</c:v>
                </c:pt>
                <c:pt idx="3493">
                  <c:v>0.5310300925925926</c:v>
                </c:pt>
                <c:pt idx="3494">
                  <c:v>0.53104166666666663</c:v>
                </c:pt>
                <c:pt idx="3495">
                  <c:v>0.53105324074074078</c:v>
                </c:pt>
                <c:pt idx="3496">
                  <c:v>0.53106481481481482</c:v>
                </c:pt>
                <c:pt idx="3497">
                  <c:v>0.53107638888888886</c:v>
                </c:pt>
                <c:pt idx="3498">
                  <c:v>0.5310879629629629</c:v>
                </c:pt>
                <c:pt idx="3499">
                  <c:v>0.53109953703703705</c:v>
                </c:pt>
                <c:pt idx="3500">
                  <c:v>0.53111111111111109</c:v>
                </c:pt>
                <c:pt idx="3501">
                  <c:v>0.53112268518518524</c:v>
                </c:pt>
                <c:pt idx="3502">
                  <c:v>0.53113425925925928</c:v>
                </c:pt>
                <c:pt idx="3503">
                  <c:v>0.53114583333333332</c:v>
                </c:pt>
                <c:pt idx="3504">
                  <c:v>0.53115740740740736</c:v>
                </c:pt>
                <c:pt idx="3505">
                  <c:v>0.53116898148148151</c:v>
                </c:pt>
                <c:pt idx="3506">
                  <c:v>0.53118055555555554</c:v>
                </c:pt>
                <c:pt idx="3507">
                  <c:v>0.53119212962962969</c:v>
                </c:pt>
                <c:pt idx="3508">
                  <c:v>0.53120370370370373</c:v>
                </c:pt>
                <c:pt idx="3509">
                  <c:v>0.53121527777777777</c:v>
                </c:pt>
                <c:pt idx="3510">
                  <c:v>0.53122685185185181</c:v>
                </c:pt>
                <c:pt idx="3511">
                  <c:v>0.53123842592592596</c:v>
                </c:pt>
                <c:pt idx="3512">
                  <c:v>0.53125</c:v>
                </c:pt>
                <c:pt idx="3513">
                  <c:v>0.53126157407407404</c:v>
                </c:pt>
                <c:pt idx="3514">
                  <c:v>0.53134259259259264</c:v>
                </c:pt>
                <c:pt idx="3515">
                  <c:v>0.53135416666666668</c:v>
                </c:pt>
                <c:pt idx="3516">
                  <c:v>0.53136574074074072</c:v>
                </c:pt>
                <c:pt idx="3517">
                  <c:v>0.53137731481481476</c:v>
                </c:pt>
                <c:pt idx="3518">
                  <c:v>0.53138888888888891</c:v>
                </c:pt>
                <c:pt idx="3519">
                  <c:v>0.53140046296296295</c:v>
                </c:pt>
                <c:pt idx="3520">
                  <c:v>0.5314120370370371</c:v>
                </c:pt>
                <c:pt idx="3521">
                  <c:v>0.53142361111111114</c:v>
                </c:pt>
                <c:pt idx="3522">
                  <c:v>0.53143518518518518</c:v>
                </c:pt>
                <c:pt idx="3523">
                  <c:v>0.53144675925925922</c:v>
                </c:pt>
                <c:pt idx="3524">
                  <c:v>0.53145833333333337</c:v>
                </c:pt>
                <c:pt idx="3525">
                  <c:v>0.5314699074074074</c:v>
                </c:pt>
                <c:pt idx="3526">
                  <c:v>0.53148148148148155</c:v>
                </c:pt>
                <c:pt idx="3527">
                  <c:v>0.53149305555555559</c:v>
                </c:pt>
                <c:pt idx="3528">
                  <c:v>0.53150462962962963</c:v>
                </c:pt>
                <c:pt idx="3529">
                  <c:v>0.53151620370370367</c:v>
                </c:pt>
                <c:pt idx="3530">
                  <c:v>0.53152777777777771</c:v>
                </c:pt>
                <c:pt idx="3531">
                  <c:v>0.53153935185185186</c:v>
                </c:pt>
                <c:pt idx="3532">
                  <c:v>0.5315509259259259</c:v>
                </c:pt>
                <c:pt idx="3533">
                  <c:v>0.53156250000000005</c:v>
                </c:pt>
                <c:pt idx="3534">
                  <c:v>0.53157407407407409</c:v>
                </c:pt>
                <c:pt idx="3535">
                  <c:v>0.53158564814814813</c:v>
                </c:pt>
                <c:pt idx="3536">
                  <c:v>0.53159722222222217</c:v>
                </c:pt>
                <c:pt idx="3537">
                  <c:v>0.53160879629629632</c:v>
                </c:pt>
                <c:pt idx="3538">
                  <c:v>0.53162037037037035</c:v>
                </c:pt>
                <c:pt idx="3539">
                  <c:v>0.5316319444444445</c:v>
                </c:pt>
                <c:pt idx="3540">
                  <c:v>0.53164351851851854</c:v>
                </c:pt>
                <c:pt idx="3541">
                  <c:v>0.53165509259259258</c:v>
                </c:pt>
                <c:pt idx="3542">
                  <c:v>0.53166666666666662</c:v>
                </c:pt>
                <c:pt idx="3543">
                  <c:v>0.53167824074074077</c:v>
                </c:pt>
                <c:pt idx="3544">
                  <c:v>0.53168981481481481</c:v>
                </c:pt>
                <c:pt idx="3545">
                  <c:v>0.53170138888888896</c:v>
                </c:pt>
                <c:pt idx="3546">
                  <c:v>0.531712962962963</c:v>
                </c:pt>
                <c:pt idx="3547">
                  <c:v>0.53172453703703704</c:v>
                </c:pt>
                <c:pt idx="3548">
                  <c:v>0.53173611111111108</c:v>
                </c:pt>
                <c:pt idx="3549">
                  <c:v>0.53174768518518511</c:v>
                </c:pt>
                <c:pt idx="3550">
                  <c:v>0.53175925925925926</c:v>
                </c:pt>
                <c:pt idx="3551">
                  <c:v>0.5317708333333333</c:v>
                </c:pt>
                <c:pt idx="3552">
                  <c:v>0.53178240740740745</c:v>
                </c:pt>
                <c:pt idx="3553">
                  <c:v>0.53179398148148149</c:v>
                </c:pt>
                <c:pt idx="3554">
                  <c:v>0.53180555555555553</c:v>
                </c:pt>
                <c:pt idx="3555">
                  <c:v>0.53181712962962957</c:v>
                </c:pt>
                <c:pt idx="3556">
                  <c:v>0.53182870370370372</c:v>
                </c:pt>
                <c:pt idx="3557">
                  <c:v>0.53184027777777776</c:v>
                </c:pt>
                <c:pt idx="3558">
                  <c:v>0.53185185185185191</c:v>
                </c:pt>
                <c:pt idx="3559">
                  <c:v>0.53186342592592595</c:v>
                </c:pt>
                <c:pt idx="3560">
                  <c:v>0.53187499999999999</c:v>
                </c:pt>
                <c:pt idx="3561">
                  <c:v>0.53188657407407403</c:v>
                </c:pt>
                <c:pt idx="3562">
                  <c:v>0.53189814814814818</c:v>
                </c:pt>
                <c:pt idx="3563">
                  <c:v>0.53190972222222221</c:v>
                </c:pt>
                <c:pt idx="3564">
                  <c:v>0.53192129629629636</c:v>
                </c:pt>
                <c:pt idx="3565">
                  <c:v>0.5319328703703704</c:v>
                </c:pt>
                <c:pt idx="3566">
                  <c:v>0.53194444444444444</c:v>
                </c:pt>
                <c:pt idx="3567">
                  <c:v>0.53195601851851848</c:v>
                </c:pt>
                <c:pt idx="3568">
                  <c:v>0.53196759259259252</c:v>
                </c:pt>
                <c:pt idx="3569">
                  <c:v>0.53197916666666667</c:v>
                </c:pt>
                <c:pt idx="3570">
                  <c:v>0.53199074074074071</c:v>
                </c:pt>
                <c:pt idx="3571">
                  <c:v>0.53200231481481486</c:v>
                </c:pt>
                <c:pt idx="3572">
                  <c:v>0.5320138888888889</c:v>
                </c:pt>
                <c:pt idx="3573">
                  <c:v>0.53202546296296294</c:v>
                </c:pt>
                <c:pt idx="3574">
                  <c:v>0.53203703703703698</c:v>
                </c:pt>
                <c:pt idx="3575">
                  <c:v>0.53204861111111112</c:v>
                </c:pt>
                <c:pt idx="3576">
                  <c:v>0.53206018518518516</c:v>
                </c:pt>
                <c:pt idx="3577">
                  <c:v>0.53207175925925931</c:v>
                </c:pt>
                <c:pt idx="3578">
                  <c:v>0.53208333333333335</c:v>
                </c:pt>
                <c:pt idx="3579">
                  <c:v>0.53209490740740739</c:v>
                </c:pt>
                <c:pt idx="3580">
                  <c:v>0.53210648148148143</c:v>
                </c:pt>
                <c:pt idx="3581">
                  <c:v>0.53211805555555558</c:v>
                </c:pt>
                <c:pt idx="3582">
                  <c:v>0.53212962962962962</c:v>
                </c:pt>
                <c:pt idx="3583">
                  <c:v>0.53214120370370377</c:v>
                </c:pt>
                <c:pt idx="3584">
                  <c:v>0.53215277777777781</c:v>
                </c:pt>
                <c:pt idx="3585">
                  <c:v>0.53216435185185185</c:v>
                </c:pt>
                <c:pt idx="3586">
                  <c:v>0.53217592592592589</c:v>
                </c:pt>
                <c:pt idx="3587">
                  <c:v>0.53218750000000004</c:v>
                </c:pt>
                <c:pt idx="3588">
                  <c:v>0.53219907407407407</c:v>
                </c:pt>
                <c:pt idx="3589">
                  <c:v>0.53221064814814811</c:v>
                </c:pt>
                <c:pt idx="3590">
                  <c:v>0.53222222222222226</c:v>
                </c:pt>
                <c:pt idx="3591">
                  <c:v>0.5322337962962963</c:v>
                </c:pt>
                <c:pt idx="3592">
                  <c:v>0.53224537037037034</c:v>
                </c:pt>
                <c:pt idx="3593">
                  <c:v>0.53225694444444438</c:v>
                </c:pt>
                <c:pt idx="3594">
                  <c:v>0.53226851851851853</c:v>
                </c:pt>
                <c:pt idx="3595">
                  <c:v>0.53228009259259257</c:v>
                </c:pt>
                <c:pt idx="3596">
                  <c:v>0.53229166666666672</c:v>
                </c:pt>
                <c:pt idx="3597">
                  <c:v>0.53230324074074076</c:v>
                </c:pt>
                <c:pt idx="3598">
                  <c:v>0.5323148148148148</c:v>
                </c:pt>
                <c:pt idx="3599">
                  <c:v>0.53232638888888884</c:v>
                </c:pt>
                <c:pt idx="3600">
                  <c:v>0.53233796296296299</c:v>
                </c:pt>
                <c:pt idx="3601">
                  <c:v>0.53234953703703702</c:v>
                </c:pt>
                <c:pt idx="3602">
                  <c:v>0.53236111111111117</c:v>
                </c:pt>
                <c:pt idx="3603">
                  <c:v>0.53237268518518521</c:v>
                </c:pt>
                <c:pt idx="3604">
                  <c:v>0.53238425925925925</c:v>
                </c:pt>
                <c:pt idx="3605">
                  <c:v>0.53239583333333329</c:v>
                </c:pt>
                <c:pt idx="3606">
                  <c:v>0.53240740740740744</c:v>
                </c:pt>
                <c:pt idx="3607">
                  <c:v>0.53241898148148148</c:v>
                </c:pt>
                <c:pt idx="3608">
                  <c:v>0.53243055555555563</c:v>
                </c:pt>
                <c:pt idx="3609">
                  <c:v>0.53244212962962967</c:v>
                </c:pt>
                <c:pt idx="3610">
                  <c:v>0.53245370370370371</c:v>
                </c:pt>
                <c:pt idx="3611">
                  <c:v>0.53246527777777775</c:v>
                </c:pt>
                <c:pt idx="3612">
                  <c:v>0.53247685185185178</c:v>
                </c:pt>
                <c:pt idx="3613">
                  <c:v>0.53248842592592593</c:v>
                </c:pt>
                <c:pt idx="3614">
                  <c:v>0.53249999999999997</c:v>
                </c:pt>
                <c:pt idx="3615">
                  <c:v>0.53251157407407412</c:v>
                </c:pt>
                <c:pt idx="3616">
                  <c:v>0.53252314814814816</c:v>
                </c:pt>
                <c:pt idx="3617">
                  <c:v>0.5325347222222222</c:v>
                </c:pt>
                <c:pt idx="3618">
                  <c:v>0.53254629629629624</c:v>
                </c:pt>
                <c:pt idx="3619">
                  <c:v>0.53255787037037039</c:v>
                </c:pt>
                <c:pt idx="3620">
                  <c:v>0.53256944444444443</c:v>
                </c:pt>
                <c:pt idx="3621">
                  <c:v>0.53258101851851858</c:v>
                </c:pt>
                <c:pt idx="3622">
                  <c:v>0.53259259259259262</c:v>
                </c:pt>
                <c:pt idx="3623">
                  <c:v>0.53260416666666666</c:v>
                </c:pt>
                <c:pt idx="3624">
                  <c:v>0.5326157407407407</c:v>
                </c:pt>
                <c:pt idx="3625">
                  <c:v>0.53262731481481485</c:v>
                </c:pt>
                <c:pt idx="3626">
                  <c:v>0.53263888888888888</c:v>
                </c:pt>
                <c:pt idx="3627">
                  <c:v>0.53265046296296303</c:v>
                </c:pt>
                <c:pt idx="3628">
                  <c:v>0.53266203703703707</c:v>
                </c:pt>
                <c:pt idx="3629">
                  <c:v>0.53267361111111111</c:v>
                </c:pt>
                <c:pt idx="3630">
                  <c:v>0.53268518518518515</c:v>
                </c:pt>
                <c:pt idx="3631">
                  <c:v>0.53269675925925919</c:v>
                </c:pt>
                <c:pt idx="3632">
                  <c:v>0.53270833333333334</c:v>
                </c:pt>
                <c:pt idx="3633">
                  <c:v>0.53271990740740738</c:v>
                </c:pt>
                <c:pt idx="3634">
                  <c:v>0.53273148148148153</c:v>
                </c:pt>
                <c:pt idx="3635">
                  <c:v>0.53274305555555557</c:v>
                </c:pt>
                <c:pt idx="3636">
                  <c:v>0.53275462962962961</c:v>
                </c:pt>
                <c:pt idx="3637">
                  <c:v>0.53276620370370364</c:v>
                </c:pt>
                <c:pt idx="3638">
                  <c:v>0.53277777777777779</c:v>
                </c:pt>
                <c:pt idx="3639">
                  <c:v>0.53278935185185183</c:v>
                </c:pt>
                <c:pt idx="3640">
                  <c:v>0.53280092592592598</c:v>
                </c:pt>
                <c:pt idx="3641">
                  <c:v>0.53281250000000002</c:v>
                </c:pt>
                <c:pt idx="3642">
                  <c:v>0.53282407407407406</c:v>
                </c:pt>
                <c:pt idx="3643">
                  <c:v>0.5328356481481481</c:v>
                </c:pt>
                <c:pt idx="3644">
                  <c:v>0.53284722222222225</c:v>
                </c:pt>
                <c:pt idx="3645">
                  <c:v>0.53285879629629629</c:v>
                </c:pt>
                <c:pt idx="3646">
                  <c:v>0.53287037037037044</c:v>
                </c:pt>
                <c:pt idx="3647">
                  <c:v>0.53288194444444448</c:v>
                </c:pt>
                <c:pt idx="3648">
                  <c:v>0.53289351851851852</c:v>
                </c:pt>
                <c:pt idx="3649">
                  <c:v>0.53290509259259256</c:v>
                </c:pt>
                <c:pt idx="3650">
                  <c:v>0.53291666666666659</c:v>
                </c:pt>
                <c:pt idx="3651">
                  <c:v>0.53292824074074074</c:v>
                </c:pt>
                <c:pt idx="3652">
                  <c:v>0.53293981481481478</c:v>
                </c:pt>
                <c:pt idx="3653">
                  <c:v>0.53295138888888893</c:v>
                </c:pt>
                <c:pt idx="3654">
                  <c:v>0.53296296296296297</c:v>
                </c:pt>
                <c:pt idx="3655">
                  <c:v>0.53297453703703701</c:v>
                </c:pt>
                <c:pt idx="3656">
                  <c:v>0.53298611111111105</c:v>
                </c:pt>
                <c:pt idx="3657">
                  <c:v>0.5329976851851852</c:v>
                </c:pt>
                <c:pt idx="3658">
                  <c:v>0.53300925925925924</c:v>
                </c:pt>
                <c:pt idx="3659">
                  <c:v>0.53302083333333339</c:v>
                </c:pt>
                <c:pt idx="3660">
                  <c:v>0.53303240740740743</c:v>
                </c:pt>
                <c:pt idx="3661">
                  <c:v>0.53304398148148147</c:v>
                </c:pt>
                <c:pt idx="3662">
                  <c:v>0.5330555555555555</c:v>
                </c:pt>
                <c:pt idx="3663">
                  <c:v>0.53306712962962965</c:v>
                </c:pt>
                <c:pt idx="3664">
                  <c:v>0.53307870370370369</c:v>
                </c:pt>
                <c:pt idx="3665">
                  <c:v>0.53309027777777784</c:v>
                </c:pt>
                <c:pt idx="3666">
                  <c:v>0.53310185185185188</c:v>
                </c:pt>
                <c:pt idx="3667">
                  <c:v>0.53311342592592592</c:v>
                </c:pt>
                <c:pt idx="3668">
                  <c:v>0.53312499999999996</c:v>
                </c:pt>
                <c:pt idx="3669">
                  <c:v>0.53313657407407411</c:v>
                </c:pt>
                <c:pt idx="3670">
                  <c:v>0.53314814814814815</c:v>
                </c:pt>
                <c:pt idx="3671">
                  <c:v>0.53315972222222219</c:v>
                </c:pt>
                <c:pt idx="3672">
                  <c:v>0.53317129629629634</c:v>
                </c:pt>
                <c:pt idx="3673">
                  <c:v>0.53318287037037038</c:v>
                </c:pt>
                <c:pt idx="3674">
                  <c:v>0.53319444444444442</c:v>
                </c:pt>
                <c:pt idx="3675">
                  <c:v>0.53320601851851845</c:v>
                </c:pt>
                <c:pt idx="3676">
                  <c:v>0.5332175925925926</c:v>
                </c:pt>
                <c:pt idx="3677">
                  <c:v>0.53322916666666664</c:v>
                </c:pt>
                <c:pt idx="3678">
                  <c:v>0.53324074074074079</c:v>
                </c:pt>
                <c:pt idx="3679">
                  <c:v>0.53325231481481483</c:v>
                </c:pt>
                <c:pt idx="3680">
                  <c:v>0.53326388888888887</c:v>
                </c:pt>
                <c:pt idx="3681">
                  <c:v>0.53327546296296291</c:v>
                </c:pt>
                <c:pt idx="3682">
                  <c:v>0.53328703703703706</c:v>
                </c:pt>
                <c:pt idx="3683">
                  <c:v>0.5332986111111111</c:v>
                </c:pt>
                <c:pt idx="3684">
                  <c:v>0.53331018518518525</c:v>
                </c:pt>
                <c:pt idx="3685">
                  <c:v>0.53332175925925929</c:v>
                </c:pt>
                <c:pt idx="3686">
                  <c:v>0.53333333333333333</c:v>
                </c:pt>
                <c:pt idx="3687">
                  <c:v>0.53334490740740736</c:v>
                </c:pt>
                <c:pt idx="3688">
                  <c:v>0.53335648148148151</c:v>
                </c:pt>
                <c:pt idx="3689">
                  <c:v>0.53336805555555555</c:v>
                </c:pt>
                <c:pt idx="3690">
                  <c:v>0.5333796296296297</c:v>
                </c:pt>
                <c:pt idx="3691">
                  <c:v>0.53339120370370374</c:v>
                </c:pt>
                <c:pt idx="3692">
                  <c:v>0.53340277777777778</c:v>
                </c:pt>
                <c:pt idx="3693">
                  <c:v>0.53341435185185182</c:v>
                </c:pt>
                <c:pt idx="3694">
                  <c:v>0.53342592592592586</c:v>
                </c:pt>
                <c:pt idx="3695">
                  <c:v>0.53343750000000001</c:v>
                </c:pt>
                <c:pt idx="3696">
                  <c:v>0.53344907407407405</c:v>
                </c:pt>
                <c:pt idx="3697">
                  <c:v>0.5334606481481482</c:v>
                </c:pt>
                <c:pt idx="3698">
                  <c:v>0.53347222222222224</c:v>
                </c:pt>
                <c:pt idx="3699">
                  <c:v>0.53348379629629628</c:v>
                </c:pt>
                <c:pt idx="3700">
                  <c:v>0.53349537037037031</c:v>
                </c:pt>
                <c:pt idx="3701">
                  <c:v>0.53350694444444446</c:v>
                </c:pt>
                <c:pt idx="3702">
                  <c:v>0.5335185185185185</c:v>
                </c:pt>
                <c:pt idx="3703">
                  <c:v>0.53353009259259265</c:v>
                </c:pt>
                <c:pt idx="3704">
                  <c:v>0.53354166666666669</c:v>
                </c:pt>
                <c:pt idx="3705">
                  <c:v>0.53355324074074073</c:v>
                </c:pt>
                <c:pt idx="3706">
                  <c:v>0.53356481481481477</c:v>
                </c:pt>
                <c:pt idx="3707">
                  <c:v>0.53357638888888892</c:v>
                </c:pt>
                <c:pt idx="3708">
                  <c:v>0.53358796296296296</c:v>
                </c:pt>
                <c:pt idx="3709">
                  <c:v>0.53359953703703711</c:v>
                </c:pt>
                <c:pt idx="3710">
                  <c:v>0.53361111111111115</c:v>
                </c:pt>
                <c:pt idx="3711">
                  <c:v>0.53362268518518519</c:v>
                </c:pt>
                <c:pt idx="3712">
                  <c:v>0.53363425925925922</c:v>
                </c:pt>
                <c:pt idx="3713">
                  <c:v>0.53364583333333326</c:v>
                </c:pt>
                <c:pt idx="3714">
                  <c:v>0.53365740740740741</c:v>
                </c:pt>
                <c:pt idx="3715">
                  <c:v>0.53366898148148145</c:v>
                </c:pt>
                <c:pt idx="3716">
                  <c:v>0.5336805555555556</c:v>
                </c:pt>
                <c:pt idx="3717">
                  <c:v>0.53369212962962964</c:v>
                </c:pt>
                <c:pt idx="3718">
                  <c:v>0.53370370370370368</c:v>
                </c:pt>
                <c:pt idx="3719">
                  <c:v>0.53371527777777772</c:v>
                </c:pt>
                <c:pt idx="3720">
                  <c:v>0.53372685185185187</c:v>
                </c:pt>
                <c:pt idx="3721">
                  <c:v>0.53373842592592591</c:v>
                </c:pt>
                <c:pt idx="3722">
                  <c:v>0.53375000000000006</c:v>
                </c:pt>
                <c:pt idx="3723">
                  <c:v>0.5337615740740741</c:v>
                </c:pt>
                <c:pt idx="3724">
                  <c:v>0.53377314814814814</c:v>
                </c:pt>
                <c:pt idx="3725">
                  <c:v>0.53378472222222217</c:v>
                </c:pt>
                <c:pt idx="3726">
                  <c:v>0.53379629629629632</c:v>
                </c:pt>
                <c:pt idx="3727">
                  <c:v>0.53380787037037036</c:v>
                </c:pt>
                <c:pt idx="3728">
                  <c:v>0.53381944444444451</c:v>
                </c:pt>
                <c:pt idx="3729">
                  <c:v>0.53383101851851855</c:v>
                </c:pt>
                <c:pt idx="3730">
                  <c:v>0.53384259259259259</c:v>
                </c:pt>
                <c:pt idx="3731">
                  <c:v>0.53385416666666663</c:v>
                </c:pt>
                <c:pt idx="3732">
                  <c:v>0.53386574074074067</c:v>
                </c:pt>
                <c:pt idx="3733">
                  <c:v>0.53387731481481482</c:v>
                </c:pt>
                <c:pt idx="3734">
                  <c:v>0.53388888888888886</c:v>
                </c:pt>
                <c:pt idx="3735">
                  <c:v>0.53390046296296301</c:v>
                </c:pt>
                <c:pt idx="3736">
                  <c:v>0.53391203703703705</c:v>
                </c:pt>
                <c:pt idx="3737">
                  <c:v>0.53392361111111108</c:v>
                </c:pt>
                <c:pt idx="3738">
                  <c:v>0.53393518518518512</c:v>
                </c:pt>
                <c:pt idx="3739">
                  <c:v>0.53394675925925927</c:v>
                </c:pt>
                <c:pt idx="3740">
                  <c:v>0.53395833333333331</c:v>
                </c:pt>
                <c:pt idx="3741">
                  <c:v>0.53396990740740746</c:v>
                </c:pt>
                <c:pt idx="3742">
                  <c:v>0.5339814814814815</c:v>
                </c:pt>
                <c:pt idx="3743">
                  <c:v>0.53399305555555554</c:v>
                </c:pt>
                <c:pt idx="3744">
                  <c:v>0.53400462962962958</c:v>
                </c:pt>
                <c:pt idx="3745">
                  <c:v>0.53401620370370373</c:v>
                </c:pt>
                <c:pt idx="3746">
                  <c:v>0.53402777777777777</c:v>
                </c:pt>
                <c:pt idx="3747">
                  <c:v>0.53403935185185192</c:v>
                </c:pt>
                <c:pt idx="3748">
                  <c:v>0.53405092592592596</c:v>
                </c:pt>
                <c:pt idx="3749">
                  <c:v>0.5340625</c:v>
                </c:pt>
                <c:pt idx="3750">
                  <c:v>0.53407407407407403</c:v>
                </c:pt>
                <c:pt idx="3751">
                  <c:v>0.53408564814814818</c:v>
                </c:pt>
                <c:pt idx="3752">
                  <c:v>0.53409722222222222</c:v>
                </c:pt>
                <c:pt idx="3753">
                  <c:v>0.53410879629629626</c:v>
                </c:pt>
                <c:pt idx="3754">
                  <c:v>0.53412037037037041</c:v>
                </c:pt>
                <c:pt idx="3755">
                  <c:v>0.53413194444444445</c:v>
                </c:pt>
                <c:pt idx="3756">
                  <c:v>0.53414351851851849</c:v>
                </c:pt>
                <c:pt idx="3757">
                  <c:v>0.53415509259259253</c:v>
                </c:pt>
                <c:pt idx="3758">
                  <c:v>0.53416666666666668</c:v>
                </c:pt>
                <c:pt idx="3759">
                  <c:v>0.53417824074074072</c:v>
                </c:pt>
                <c:pt idx="3760">
                  <c:v>0.53418981481481487</c:v>
                </c:pt>
                <c:pt idx="3761">
                  <c:v>0.53420138888888891</c:v>
                </c:pt>
                <c:pt idx="3762">
                  <c:v>0.53421296296296295</c:v>
                </c:pt>
                <c:pt idx="3763">
                  <c:v>0.53422453703703698</c:v>
                </c:pt>
                <c:pt idx="3764">
                  <c:v>0.53423611111111113</c:v>
                </c:pt>
                <c:pt idx="3765">
                  <c:v>0.53424768518518517</c:v>
                </c:pt>
                <c:pt idx="3766">
                  <c:v>0.53425925925925932</c:v>
                </c:pt>
                <c:pt idx="3767">
                  <c:v>0.53427083333333336</c:v>
                </c:pt>
                <c:pt idx="3768">
                  <c:v>0.5342824074074074</c:v>
                </c:pt>
                <c:pt idx="3769">
                  <c:v>0.53429398148148144</c:v>
                </c:pt>
                <c:pt idx="3770">
                  <c:v>0.53430555555555559</c:v>
                </c:pt>
                <c:pt idx="3771">
                  <c:v>0.53431712962962963</c:v>
                </c:pt>
                <c:pt idx="3772">
                  <c:v>0.53432870370370367</c:v>
                </c:pt>
                <c:pt idx="3773">
                  <c:v>0.53434027777777782</c:v>
                </c:pt>
                <c:pt idx="3774">
                  <c:v>0.53435185185185186</c:v>
                </c:pt>
                <c:pt idx="3775">
                  <c:v>0.53436342592592589</c:v>
                </c:pt>
                <c:pt idx="3776">
                  <c:v>0.53437499999999993</c:v>
                </c:pt>
                <c:pt idx="3777">
                  <c:v>0.53438657407407408</c:v>
                </c:pt>
                <c:pt idx="3778">
                  <c:v>0.53439814814814812</c:v>
                </c:pt>
                <c:pt idx="3779">
                  <c:v>0.53440972222222227</c:v>
                </c:pt>
                <c:pt idx="3780">
                  <c:v>0.53442129629629631</c:v>
                </c:pt>
                <c:pt idx="3781">
                  <c:v>0.53443287037037035</c:v>
                </c:pt>
                <c:pt idx="3782">
                  <c:v>0.53444444444444439</c:v>
                </c:pt>
                <c:pt idx="3783">
                  <c:v>0.53445601851851854</c:v>
                </c:pt>
                <c:pt idx="3784">
                  <c:v>0.53446759259259258</c:v>
                </c:pt>
                <c:pt idx="3785">
                  <c:v>0.53447916666666673</c:v>
                </c:pt>
                <c:pt idx="3786">
                  <c:v>0.53449074074074077</c:v>
                </c:pt>
                <c:pt idx="3787">
                  <c:v>0.53450231481481481</c:v>
                </c:pt>
                <c:pt idx="3788">
                  <c:v>0.53451388888888884</c:v>
                </c:pt>
                <c:pt idx="3789">
                  <c:v>0.53452546296296299</c:v>
                </c:pt>
                <c:pt idx="3790">
                  <c:v>0.53453703703703703</c:v>
                </c:pt>
                <c:pt idx="3791">
                  <c:v>0.53454861111111118</c:v>
                </c:pt>
                <c:pt idx="3792">
                  <c:v>0.53456018518518522</c:v>
                </c:pt>
                <c:pt idx="3793">
                  <c:v>0.53457175925925926</c:v>
                </c:pt>
                <c:pt idx="3794">
                  <c:v>0.5345833333333333</c:v>
                </c:pt>
                <c:pt idx="3795">
                  <c:v>0.53459490740740734</c:v>
                </c:pt>
                <c:pt idx="3796">
                  <c:v>0.53460648148148149</c:v>
                </c:pt>
                <c:pt idx="3797">
                  <c:v>0.53461805555555553</c:v>
                </c:pt>
                <c:pt idx="3798">
                  <c:v>0.53462962962962968</c:v>
                </c:pt>
                <c:pt idx="3799">
                  <c:v>0.53464120370370372</c:v>
                </c:pt>
                <c:pt idx="3800">
                  <c:v>0.53465277777777775</c:v>
                </c:pt>
                <c:pt idx="3801">
                  <c:v>0.53466435185185179</c:v>
                </c:pt>
                <c:pt idx="3802">
                  <c:v>0.53467592592592594</c:v>
                </c:pt>
                <c:pt idx="3803">
                  <c:v>0.53468749999999998</c:v>
                </c:pt>
                <c:pt idx="3804">
                  <c:v>0.53469907407407413</c:v>
                </c:pt>
                <c:pt idx="3805">
                  <c:v>0.53471064814814817</c:v>
                </c:pt>
                <c:pt idx="3806">
                  <c:v>0.53472222222222221</c:v>
                </c:pt>
                <c:pt idx="3807">
                  <c:v>0.53473379629629625</c:v>
                </c:pt>
                <c:pt idx="3808">
                  <c:v>0.5347453703703704</c:v>
                </c:pt>
                <c:pt idx="3809">
                  <c:v>0.53475694444444444</c:v>
                </c:pt>
                <c:pt idx="3810">
                  <c:v>0.53476851851851859</c:v>
                </c:pt>
                <c:pt idx="3811">
                  <c:v>0.53478009259259263</c:v>
                </c:pt>
                <c:pt idx="3812">
                  <c:v>0.53479166666666667</c:v>
                </c:pt>
                <c:pt idx="3813">
                  <c:v>0.5348032407407407</c:v>
                </c:pt>
                <c:pt idx="3814">
                  <c:v>0.53481481481481474</c:v>
                </c:pt>
                <c:pt idx="3815">
                  <c:v>0.53482638888888889</c:v>
                </c:pt>
                <c:pt idx="3816">
                  <c:v>0.53483796296296293</c:v>
                </c:pt>
                <c:pt idx="3817">
                  <c:v>0.53484953703703708</c:v>
                </c:pt>
                <c:pt idx="3818">
                  <c:v>0.53486111111111112</c:v>
                </c:pt>
                <c:pt idx="3819">
                  <c:v>0.53487268518518516</c:v>
                </c:pt>
                <c:pt idx="3820">
                  <c:v>0.5348842592592592</c:v>
                </c:pt>
                <c:pt idx="3821">
                  <c:v>0.53489583333333335</c:v>
                </c:pt>
                <c:pt idx="3822">
                  <c:v>0.53490740740740739</c:v>
                </c:pt>
                <c:pt idx="3823">
                  <c:v>0.53491898148148154</c:v>
                </c:pt>
                <c:pt idx="3824">
                  <c:v>0.53493055555555558</c:v>
                </c:pt>
                <c:pt idx="3825">
                  <c:v>0.53494212962962961</c:v>
                </c:pt>
                <c:pt idx="3826">
                  <c:v>0.53495370370370365</c:v>
                </c:pt>
                <c:pt idx="3827">
                  <c:v>0.5349652777777778</c:v>
                </c:pt>
                <c:pt idx="3828">
                  <c:v>0.53497685185185184</c:v>
                </c:pt>
                <c:pt idx="3829">
                  <c:v>0.53498842592592599</c:v>
                </c:pt>
                <c:pt idx="3830">
                  <c:v>0.53500000000000003</c:v>
                </c:pt>
                <c:pt idx="3831">
                  <c:v>0.53501157407407407</c:v>
                </c:pt>
                <c:pt idx="3832">
                  <c:v>0.53502314814814811</c:v>
                </c:pt>
                <c:pt idx="3833">
                  <c:v>0.53503472222222226</c:v>
                </c:pt>
                <c:pt idx="3834">
                  <c:v>0.5350462962962963</c:v>
                </c:pt>
                <c:pt idx="3835">
                  <c:v>0.53505787037037034</c:v>
                </c:pt>
                <c:pt idx="3836">
                  <c:v>0.53506944444444449</c:v>
                </c:pt>
                <c:pt idx="3837">
                  <c:v>0.53508101851851853</c:v>
                </c:pt>
                <c:pt idx="3838">
                  <c:v>0.53509259259259256</c:v>
                </c:pt>
                <c:pt idx="3839">
                  <c:v>0.5351041666666666</c:v>
                </c:pt>
                <c:pt idx="3840">
                  <c:v>0.53511574074074075</c:v>
                </c:pt>
                <c:pt idx="3841">
                  <c:v>0.53512731481481479</c:v>
                </c:pt>
                <c:pt idx="3842">
                  <c:v>0.53513888888888894</c:v>
                </c:pt>
                <c:pt idx="3843">
                  <c:v>0.53515046296296298</c:v>
                </c:pt>
                <c:pt idx="3844">
                  <c:v>0.53516203703703702</c:v>
                </c:pt>
                <c:pt idx="3845">
                  <c:v>0.53517361111111106</c:v>
                </c:pt>
                <c:pt idx="3846">
                  <c:v>0.53518518518518521</c:v>
                </c:pt>
                <c:pt idx="3847">
                  <c:v>0.53519675925925925</c:v>
                </c:pt>
                <c:pt idx="3848">
                  <c:v>0.5352083333333334</c:v>
                </c:pt>
                <c:pt idx="3849">
                  <c:v>0.53521990740740744</c:v>
                </c:pt>
                <c:pt idx="3850">
                  <c:v>0.53523148148148147</c:v>
                </c:pt>
                <c:pt idx="3851">
                  <c:v>0.53524305555555551</c:v>
                </c:pt>
                <c:pt idx="3852">
                  <c:v>0.53525462962962966</c:v>
                </c:pt>
                <c:pt idx="3853">
                  <c:v>0.5352662037037037</c:v>
                </c:pt>
                <c:pt idx="3854">
                  <c:v>0.53527777777777774</c:v>
                </c:pt>
                <c:pt idx="3855">
                  <c:v>0.53528935185185189</c:v>
                </c:pt>
                <c:pt idx="3856">
                  <c:v>0.53530092592592593</c:v>
                </c:pt>
                <c:pt idx="3857">
                  <c:v>0.53531249999999997</c:v>
                </c:pt>
                <c:pt idx="3858">
                  <c:v>0.53532407407407401</c:v>
                </c:pt>
                <c:pt idx="3859">
                  <c:v>0.53533564814814816</c:v>
                </c:pt>
                <c:pt idx="3860">
                  <c:v>0.5353472222222222</c:v>
                </c:pt>
                <c:pt idx="3861">
                  <c:v>0.53535879629629635</c:v>
                </c:pt>
                <c:pt idx="3862">
                  <c:v>0.53537037037037039</c:v>
                </c:pt>
                <c:pt idx="3863">
                  <c:v>0.53538194444444442</c:v>
                </c:pt>
                <c:pt idx="3864">
                  <c:v>0.53539351851851846</c:v>
                </c:pt>
                <c:pt idx="3865">
                  <c:v>0.53540509259259261</c:v>
                </c:pt>
                <c:pt idx="3866">
                  <c:v>0.53541666666666665</c:v>
                </c:pt>
                <c:pt idx="3867">
                  <c:v>0.5354282407407408</c:v>
                </c:pt>
                <c:pt idx="3868">
                  <c:v>0.53543981481481484</c:v>
                </c:pt>
                <c:pt idx="3869">
                  <c:v>0.53545138888888888</c:v>
                </c:pt>
                <c:pt idx="3870">
                  <c:v>0.53546296296296292</c:v>
                </c:pt>
                <c:pt idx="3871">
                  <c:v>0.53547453703703707</c:v>
                </c:pt>
                <c:pt idx="3872">
                  <c:v>0.53548611111111111</c:v>
                </c:pt>
                <c:pt idx="3873">
                  <c:v>0.53549768518518526</c:v>
                </c:pt>
                <c:pt idx="3874">
                  <c:v>0.5355092592592593</c:v>
                </c:pt>
                <c:pt idx="3875">
                  <c:v>0.53552083333333333</c:v>
                </c:pt>
                <c:pt idx="3876">
                  <c:v>0.53553240740740737</c:v>
                </c:pt>
                <c:pt idx="3877">
                  <c:v>0.53554398148148141</c:v>
                </c:pt>
                <c:pt idx="3878">
                  <c:v>0.53555555555555556</c:v>
                </c:pt>
                <c:pt idx="3879">
                  <c:v>0.5355671296296296</c:v>
                </c:pt>
                <c:pt idx="3880">
                  <c:v>0.53557870370370375</c:v>
                </c:pt>
                <c:pt idx="3881">
                  <c:v>0.53559027777777779</c:v>
                </c:pt>
                <c:pt idx="3882">
                  <c:v>0.53560185185185183</c:v>
                </c:pt>
                <c:pt idx="3883">
                  <c:v>0.53561342592592587</c:v>
                </c:pt>
                <c:pt idx="3884">
                  <c:v>0.53562500000000002</c:v>
                </c:pt>
                <c:pt idx="3885">
                  <c:v>0.53563657407407406</c:v>
                </c:pt>
                <c:pt idx="3886">
                  <c:v>0.53564814814814821</c:v>
                </c:pt>
                <c:pt idx="3887">
                  <c:v>0.53565972222222225</c:v>
                </c:pt>
                <c:pt idx="3888">
                  <c:v>0.53567129629629628</c:v>
                </c:pt>
                <c:pt idx="3889">
                  <c:v>0.53568287037037032</c:v>
                </c:pt>
                <c:pt idx="3890">
                  <c:v>0.53569444444444447</c:v>
                </c:pt>
                <c:pt idx="3891">
                  <c:v>0.53570601851851851</c:v>
                </c:pt>
                <c:pt idx="3892">
                  <c:v>0.53571759259259266</c:v>
                </c:pt>
                <c:pt idx="3893">
                  <c:v>0.5357291666666667</c:v>
                </c:pt>
                <c:pt idx="3894">
                  <c:v>0.53574074074074074</c:v>
                </c:pt>
                <c:pt idx="3895">
                  <c:v>0.53575231481481478</c:v>
                </c:pt>
                <c:pt idx="3896">
                  <c:v>0.53576388888888882</c:v>
                </c:pt>
                <c:pt idx="3897">
                  <c:v>0.53577546296296297</c:v>
                </c:pt>
                <c:pt idx="3898">
                  <c:v>0.53578703703703701</c:v>
                </c:pt>
                <c:pt idx="3899">
                  <c:v>0.53579861111111116</c:v>
                </c:pt>
                <c:pt idx="3900">
                  <c:v>0.53581018518518519</c:v>
                </c:pt>
                <c:pt idx="3901">
                  <c:v>0.53582175925925923</c:v>
                </c:pt>
                <c:pt idx="3902">
                  <c:v>0.53583333333333327</c:v>
                </c:pt>
                <c:pt idx="3903">
                  <c:v>0.53584490740740742</c:v>
                </c:pt>
                <c:pt idx="3904">
                  <c:v>0.53585648148148146</c:v>
                </c:pt>
                <c:pt idx="3905">
                  <c:v>0.53586805555555561</c:v>
                </c:pt>
                <c:pt idx="3906">
                  <c:v>0.53587962962962965</c:v>
                </c:pt>
                <c:pt idx="3907">
                  <c:v>0.53589120370370369</c:v>
                </c:pt>
                <c:pt idx="3908">
                  <c:v>0.53590277777777773</c:v>
                </c:pt>
                <c:pt idx="3909">
                  <c:v>0.53591435185185188</c:v>
                </c:pt>
                <c:pt idx="3910">
                  <c:v>0.53592592592592592</c:v>
                </c:pt>
                <c:pt idx="3911">
                  <c:v>0.53593750000000007</c:v>
                </c:pt>
                <c:pt idx="3912">
                  <c:v>0.53594907407407411</c:v>
                </c:pt>
                <c:pt idx="3913">
                  <c:v>0.53596064814814814</c:v>
                </c:pt>
                <c:pt idx="3914">
                  <c:v>0.53597222222222218</c:v>
                </c:pt>
                <c:pt idx="3915">
                  <c:v>0.53598379629629633</c:v>
                </c:pt>
                <c:pt idx="3916">
                  <c:v>0.53599537037037037</c:v>
                </c:pt>
                <c:pt idx="3917">
                  <c:v>0.53600694444444441</c:v>
                </c:pt>
                <c:pt idx="3918">
                  <c:v>0.53601851851851856</c:v>
                </c:pt>
                <c:pt idx="3919">
                  <c:v>0.5360300925925926</c:v>
                </c:pt>
                <c:pt idx="3920">
                  <c:v>0.53604166666666664</c:v>
                </c:pt>
                <c:pt idx="3921">
                  <c:v>0.53605324074074068</c:v>
                </c:pt>
                <c:pt idx="3922">
                  <c:v>0.53606481481481483</c:v>
                </c:pt>
                <c:pt idx="3923">
                  <c:v>0.53607638888888887</c:v>
                </c:pt>
                <c:pt idx="3924">
                  <c:v>0.53608796296296302</c:v>
                </c:pt>
                <c:pt idx="3925">
                  <c:v>0.53609953703703705</c:v>
                </c:pt>
                <c:pt idx="3926">
                  <c:v>0.53611111111111109</c:v>
                </c:pt>
                <c:pt idx="3927">
                  <c:v>0.53612268518518513</c:v>
                </c:pt>
                <c:pt idx="3928">
                  <c:v>0.53613425925925928</c:v>
                </c:pt>
                <c:pt idx="3929">
                  <c:v>0.53614583333333332</c:v>
                </c:pt>
                <c:pt idx="3930">
                  <c:v>0.53615740740740747</c:v>
                </c:pt>
                <c:pt idx="3931">
                  <c:v>0.53616898148148151</c:v>
                </c:pt>
                <c:pt idx="3932">
                  <c:v>0.53618055555555555</c:v>
                </c:pt>
                <c:pt idx="3933">
                  <c:v>0.53619212962962959</c:v>
                </c:pt>
                <c:pt idx="3934">
                  <c:v>0.53620370370370374</c:v>
                </c:pt>
                <c:pt idx="3935">
                  <c:v>0.53621527777777778</c:v>
                </c:pt>
                <c:pt idx="3936">
                  <c:v>0.53622685185185182</c:v>
                </c:pt>
                <c:pt idx="3937">
                  <c:v>0.53623842592592597</c:v>
                </c:pt>
                <c:pt idx="3938">
                  <c:v>0.53625</c:v>
                </c:pt>
                <c:pt idx="3939">
                  <c:v>0.53626157407407404</c:v>
                </c:pt>
                <c:pt idx="3940">
                  <c:v>0.53627314814814808</c:v>
                </c:pt>
                <c:pt idx="3941">
                  <c:v>0.53628472222222223</c:v>
                </c:pt>
                <c:pt idx="3942">
                  <c:v>0.53629629629629627</c:v>
                </c:pt>
                <c:pt idx="3943">
                  <c:v>0.53630787037037042</c:v>
                </c:pt>
                <c:pt idx="3944">
                  <c:v>0.53631944444444446</c:v>
                </c:pt>
                <c:pt idx="3945">
                  <c:v>0.5363310185185185</c:v>
                </c:pt>
                <c:pt idx="3946">
                  <c:v>0.53634259259259254</c:v>
                </c:pt>
                <c:pt idx="3947">
                  <c:v>0.53635416666666669</c:v>
                </c:pt>
                <c:pt idx="3948">
                  <c:v>0.53636574074074073</c:v>
                </c:pt>
                <c:pt idx="3949">
                  <c:v>0.53637731481481488</c:v>
                </c:pt>
                <c:pt idx="3950">
                  <c:v>0.53638888888888892</c:v>
                </c:pt>
                <c:pt idx="3951">
                  <c:v>0.53640046296296295</c:v>
                </c:pt>
                <c:pt idx="3952">
                  <c:v>0.53641203703703699</c:v>
                </c:pt>
                <c:pt idx="3953">
                  <c:v>0.53642361111111114</c:v>
                </c:pt>
                <c:pt idx="3954">
                  <c:v>0.53643518518518518</c:v>
                </c:pt>
                <c:pt idx="3955">
                  <c:v>0.53644675925925933</c:v>
                </c:pt>
                <c:pt idx="3956">
                  <c:v>0.53645833333333337</c:v>
                </c:pt>
                <c:pt idx="3957">
                  <c:v>0.53646990740740741</c:v>
                </c:pt>
                <c:pt idx="3958">
                  <c:v>0.53648148148148145</c:v>
                </c:pt>
                <c:pt idx="3959">
                  <c:v>0.53649305555555549</c:v>
                </c:pt>
                <c:pt idx="3960">
                  <c:v>0.53650462962962964</c:v>
                </c:pt>
                <c:pt idx="3961">
                  <c:v>0.53651620370370368</c:v>
                </c:pt>
                <c:pt idx="3962">
                  <c:v>0.53652777777777783</c:v>
                </c:pt>
                <c:pt idx="3963">
                  <c:v>0.53653935185185186</c:v>
                </c:pt>
                <c:pt idx="3964">
                  <c:v>0.5365509259259259</c:v>
                </c:pt>
                <c:pt idx="3965">
                  <c:v>0.53656249999999994</c:v>
                </c:pt>
                <c:pt idx="3966">
                  <c:v>0.53657407407407409</c:v>
                </c:pt>
                <c:pt idx="3967">
                  <c:v>0.53658564814814813</c:v>
                </c:pt>
                <c:pt idx="3968">
                  <c:v>0.53659722222222228</c:v>
                </c:pt>
                <c:pt idx="3969">
                  <c:v>0.53660879629629632</c:v>
                </c:pt>
                <c:pt idx="3970">
                  <c:v>0.53662037037037036</c:v>
                </c:pt>
                <c:pt idx="3971">
                  <c:v>0.5366319444444444</c:v>
                </c:pt>
                <c:pt idx="3972">
                  <c:v>0.53664351851851855</c:v>
                </c:pt>
                <c:pt idx="3973">
                  <c:v>0.53665509259259259</c:v>
                </c:pt>
                <c:pt idx="3974">
                  <c:v>0.53666666666666674</c:v>
                </c:pt>
                <c:pt idx="3975">
                  <c:v>0.53667824074074078</c:v>
                </c:pt>
                <c:pt idx="3976">
                  <c:v>0.53668981481481481</c:v>
                </c:pt>
                <c:pt idx="3977">
                  <c:v>0.53670138888888885</c:v>
                </c:pt>
                <c:pt idx="3978">
                  <c:v>0.53671296296296289</c:v>
                </c:pt>
                <c:pt idx="3979">
                  <c:v>0.53672453703703704</c:v>
                </c:pt>
                <c:pt idx="3980">
                  <c:v>0.53673611111111108</c:v>
                </c:pt>
                <c:pt idx="3981">
                  <c:v>0.53674768518518523</c:v>
                </c:pt>
                <c:pt idx="3982">
                  <c:v>0.53675925925925927</c:v>
                </c:pt>
                <c:pt idx="3983">
                  <c:v>0.53677083333333331</c:v>
                </c:pt>
                <c:pt idx="3984">
                  <c:v>0.53678240740740735</c:v>
                </c:pt>
                <c:pt idx="3985">
                  <c:v>0.5367939814814815</c:v>
                </c:pt>
                <c:pt idx="3986">
                  <c:v>0.53680555555555554</c:v>
                </c:pt>
                <c:pt idx="3987">
                  <c:v>0.53681712962962969</c:v>
                </c:pt>
                <c:pt idx="3988">
                  <c:v>0.53682870370370372</c:v>
                </c:pt>
                <c:pt idx="3989">
                  <c:v>0.53684027777777776</c:v>
                </c:pt>
                <c:pt idx="3990">
                  <c:v>0.5368518518518518</c:v>
                </c:pt>
                <c:pt idx="3991">
                  <c:v>0.53686342592592595</c:v>
                </c:pt>
                <c:pt idx="3992">
                  <c:v>0.53687499999999999</c:v>
                </c:pt>
                <c:pt idx="3993">
                  <c:v>0.53688657407407414</c:v>
                </c:pt>
                <c:pt idx="3994">
                  <c:v>0.53689814814814818</c:v>
                </c:pt>
                <c:pt idx="3995">
                  <c:v>0.53690972222222222</c:v>
                </c:pt>
                <c:pt idx="3996">
                  <c:v>0.53692129629629626</c:v>
                </c:pt>
                <c:pt idx="3997">
                  <c:v>0.5369328703703703</c:v>
                </c:pt>
                <c:pt idx="3998">
                  <c:v>0.53694444444444445</c:v>
                </c:pt>
                <c:pt idx="3999">
                  <c:v>0.53695601851851849</c:v>
                </c:pt>
                <c:pt idx="4000">
                  <c:v>0.53696759259259264</c:v>
                </c:pt>
                <c:pt idx="4001">
                  <c:v>0.53697916666666667</c:v>
                </c:pt>
                <c:pt idx="4002">
                  <c:v>0.53699074074074071</c:v>
                </c:pt>
                <c:pt idx="4003">
                  <c:v>0.53700231481481475</c:v>
                </c:pt>
                <c:pt idx="4004">
                  <c:v>0.5370138888888889</c:v>
                </c:pt>
                <c:pt idx="4005">
                  <c:v>0.53702546296296294</c:v>
                </c:pt>
                <c:pt idx="4006">
                  <c:v>0.53703703703703709</c:v>
                </c:pt>
                <c:pt idx="4007">
                  <c:v>0.53704861111111113</c:v>
                </c:pt>
                <c:pt idx="4008">
                  <c:v>0.53706018518518517</c:v>
                </c:pt>
                <c:pt idx="4009">
                  <c:v>0.53707175925925921</c:v>
                </c:pt>
                <c:pt idx="4010">
                  <c:v>0.53708333333333336</c:v>
                </c:pt>
                <c:pt idx="4011">
                  <c:v>0.5370949074074074</c:v>
                </c:pt>
                <c:pt idx="4012">
                  <c:v>0.53710648148148155</c:v>
                </c:pt>
                <c:pt idx="4013">
                  <c:v>0.53711805555555558</c:v>
                </c:pt>
                <c:pt idx="4014">
                  <c:v>0.53712962962962962</c:v>
                </c:pt>
                <c:pt idx="4015">
                  <c:v>0.53714120370370366</c:v>
                </c:pt>
                <c:pt idx="4016">
                  <c:v>0.53715277777777781</c:v>
                </c:pt>
                <c:pt idx="4017">
                  <c:v>0.53716435185185185</c:v>
                </c:pt>
                <c:pt idx="4018">
                  <c:v>0.53717592592592589</c:v>
                </c:pt>
                <c:pt idx="4019">
                  <c:v>0.53718750000000004</c:v>
                </c:pt>
                <c:pt idx="4020">
                  <c:v>0.53719907407407408</c:v>
                </c:pt>
                <c:pt idx="4021">
                  <c:v>0.53721064814814812</c:v>
                </c:pt>
                <c:pt idx="4022">
                  <c:v>0.53722222222222216</c:v>
                </c:pt>
                <c:pt idx="4023">
                  <c:v>0.53723379629629631</c:v>
                </c:pt>
                <c:pt idx="4024">
                  <c:v>0.53724537037037035</c:v>
                </c:pt>
                <c:pt idx="4025">
                  <c:v>0.5372569444444445</c:v>
                </c:pt>
                <c:pt idx="4026">
                  <c:v>0.53726851851851853</c:v>
                </c:pt>
                <c:pt idx="4027">
                  <c:v>0.53728009259259257</c:v>
                </c:pt>
                <c:pt idx="4028">
                  <c:v>0.53729166666666661</c:v>
                </c:pt>
                <c:pt idx="4029">
                  <c:v>0.53730324074074076</c:v>
                </c:pt>
                <c:pt idx="4030">
                  <c:v>0.5373148148148148</c:v>
                </c:pt>
                <c:pt idx="4031">
                  <c:v>0.53732638888888895</c:v>
                </c:pt>
                <c:pt idx="4032">
                  <c:v>0.53733796296296299</c:v>
                </c:pt>
                <c:pt idx="4033">
                  <c:v>0.53734953703703703</c:v>
                </c:pt>
                <c:pt idx="4034">
                  <c:v>0.53736111111111107</c:v>
                </c:pt>
                <c:pt idx="4035">
                  <c:v>0.53737268518518522</c:v>
                </c:pt>
                <c:pt idx="4036">
                  <c:v>0.53738425925925926</c:v>
                </c:pt>
                <c:pt idx="4037">
                  <c:v>0.53739583333333341</c:v>
                </c:pt>
                <c:pt idx="4038">
                  <c:v>0.53740740740740744</c:v>
                </c:pt>
                <c:pt idx="4039">
                  <c:v>0.53741898148148148</c:v>
                </c:pt>
                <c:pt idx="4040">
                  <c:v>0.53743055555555552</c:v>
                </c:pt>
                <c:pt idx="4041">
                  <c:v>0.53744212962962956</c:v>
                </c:pt>
                <c:pt idx="4042">
                  <c:v>0.53745370370370371</c:v>
                </c:pt>
                <c:pt idx="4043">
                  <c:v>0.53746527777777775</c:v>
                </c:pt>
                <c:pt idx="4044">
                  <c:v>0.5374768518518519</c:v>
                </c:pt>
                <c:pt idx="4045">
                  <c:v>0.53748842592592594</c:v>
                </c:pt>
                <c:pt idx="4046">
                  <c:v>0.53749999999999998</c:v>
                </c:pt>
                <c:pt idx="4047">
                  <c:v>0.53751157407407402</c:v>
                </c:pt>
                <c:pt idx="4048">
                  <c:v>0.53752314814814817</c:v>
                </c:pt>
                <c:pt idx="4049">
                  <c:v>0.53753472222222221</c:v>
                </c:pt>
                <c:pt idx="4050">
                  <c:v>0.53754629629629636</c:v>
                </c:pt>
                <c:pt idx="4051">
                  <c:v>0.53755787037037039</c:v>
                </c:pt>
                <c:pt idx="4052">
                  <c:v>0.53756944444444443</c:v>
                </c:pt>
                <c:pt idx="4053">
                  <c:v>0.53758101851851847</c:v>
                </c:pt>
                <c:pt idx="4054">
                  <c:v>0.53759259259259262</c:v>
                </c:pt>
                <c:pt idx="4055">
                  <c:v>0.53760416666666666</c:v>
                </c:pt>
                <c:pt idx="4056">
                  <c:v>0.53761574074074081</c:v>
                </c:pt>
                <c:pt idx="4057">
                  <c:v>0.53762731481481485</c:v>
                </c:pt>
                <c:pt idx="4058">
                  <c:v>0.53763888888888889</c:v>
                </c:pt>
                <c:pt idx="4059">
                  <c:v>0.53765046296296293</c:v>
                </c:pt>
                <c:pt idx="4060">
                  <c:v>0.53766203703703697</c:v>
                </c:pt>
                <c:pt idx="4061">
                  <c:v>0.53767361111111112</c:v>
                </c:pt>
                <c:pt idx="4062">
                  <c:v>0.53768518518518515</c:v>
                </c:pt>
                <c:pt idx="4063">
                  <c:v>0.5376967592592593</c:v>
                </c:pt>
                <c:pt idx="4064">
                  <c:v>0.53770833333333334</c:v>
                </c:pt>
                <c:pt idx="4065">
                  <c:v>0.53771990740740738</c:v>
                </c:pt>
                <c:pt idx="4066">
                  <c:v>0.53773148148148142</c:v>
                </c:pt>
                <c:pt idx="4067">
                  <c:v>0.53774305555555557</c:v>
                </c:pt>
                <c:pt idx="4068">
                  <c:v>0.53775462962962961</c:v>
                </c:pt>
                <c:pt idx="4069">
                  <c:v>0.53776620370370376</c:v>
                </c:pt>
                <c:pt idx="4070">
                  <c:v>0.5377777777777778</c:v>
                </c:pt>
                <c:pt idx="4071">
                  <c:v>0.53778935185185184</c:v>
                </c:pt>
                <c:pt idx="4072">
                  <c:v>0.53780092592592588</c:v>
                </c:pt>
                <c:pt idx="4073">
                  <c:v>0.53781250000000003</c:v>
                </c:pt>
                <c:pt idx="4074">
                  <c:v>0.53782407407407407</c:v>
                </c:pt>
                <c:pt idx="4075">
                  <c:v>0.53783564814814822</c:v>
                </c:pt>
                <c:pt idx="4076">
                  <c:v>0.53784722222222225</c:v>
                </c:pt>
                <c:pt idx="4077">
                  <c:v>0.53785879629629629</c:v>
                </c:pt>
                <c:pt idx="4078">
                  <c:v>0.53787037037037033</c:v>
                </c:pt>
                <c:pt idx="4079">
                  <c:v>0.53788194444444437</c:v>
                </c:pt>
                <c:pt idx="4080">
                  <c:v>0.53789351851851852</c:v>
                </c:pt>
                <c:pt idx="4081">
                  <c:v>0.53790509259259256</c:v>
                </c:pt>
                <c:pt idx="4082">
                  <c:v>0.53791666666666671</c:v>
                </c:pt>
                <c:pt idx="4083">
                  <c:v>0.53792824074074075</c:v>
                </c:pt>
                <c:pt idx="4084">
                  <c:v>0.53793981481481479</c:v>
                </c:pt>
                <c:pt idx="4085">
                  <c:v>0.53795138888888883</c:v>
                </c:pt>
                <c:pt idx="4086">
                  <c:v>0.53796296296296298</c:v>
                </c:pt>
                <c:pt idx="4087">
                  <c:v>0.53797453703703701</c:v>
                </c:pt>
                <c:pt idx="4088">
                  <c:v>0.53798611111111116</c:v>
                </c:pt>
                <c:pt idx="4089">
                  <c:v>0.5379976851851852</c:v>
                </c:pt>
                <c:pt idx="4090">
                  <c:v>0.53800925925925924</c:v>
                </c:pt>
                <c:pt idx="4091">
                  <c:v>0.53802083333333328</c:v>
                </c:pt>
                <c:pt idx="4092">
                  <c:v>0.53803240740740743</c:v>
                </c:pt>
                <c:pt idx="4093">
                  <c:v>0.53804398148148147</c:v>
                </c:pt>
                <c:pt idx="4094">
                  <c:v>0.53805555555555562</c:v>
                </c:pt>
                <c:pt idx="4095">
                  <c:v>0.53806712962962966</c:v>
                </c:pt>
                <c:pt idx="4096">
                  <c:v>0.5380787037037037</c:v>
                </c:pt>
                <c:pt idx="4097">
                  <c:v>0.53809027777777774</c:v>
                </c:pt>
                <c:pt idx="4098">
                  <c:v>0.53810185185185189</c:v>
                </c:pt>
                <c:pt idx="4099">
                  <c:v>0.53811342592592593</c:v>
                </c:pt>
                <c:pt idx="4100">
                  <c:v>0.53812499999999996</c:v>
                </c:pt>
                <c:pt idx="4101">
                  <c:v>0.53813657407407411</c:v>
                </c:pt>
                <c:pt idx="4102">
                  <c:v>0.53814814814814815</c:v>
                </c:pt>
                <c:pt idx="4103">
                  <c:v>0.53815972222222219</c:v>
                </c:pt>
                <c:pt idx="4104">
                  <c:v>0.53817129629629623</c:v>
                </c:pt>
                <c:pt idx="4105">
                  <c:v>0.53818287037037038</c:v>
                </c:pt>
                <c:pt idx="4106">
                  <c:v>0.53819444444444442</c:v>
                </c:pt>
                <c:pt idx="4107">
                  <c:v>0.53820601851851857</c:v>
                </c:pt>
                <c:pt idx="4108">
                  <c:v>0.53821759259259261</c:v>
                </c:pt>
                <c:pt idx="4109">
                  <c:v>0.53822916666666665</c:v>
                </c:pt>
                <c:pt idx="4110">
                  <c:v>0.53824074074074069</c:v>
                </c:pt>
                <c:pt idx="4111">
                  <c:v>0.53825231481481484</c:v>
                </c:pt>
                <c:pt idx="4112">
                  <c:v>0.53826388888888888</c:v>
                </c:pt>
                <c:pt idx="4113">
                  <c:v>0.53827546296296302</c:v>
                </c:pt>
                <c:pt idx="4114">
                  <c:v>0.53828703703703706</c:v>
                </c:pt>
                <c:pt idx="4115">
                  <c:v>0.5382986111111111</c:v>
                </c:pt>
                <c:pt idx="4116">
                  <c:v>0.53831018518518514</c:v>
                </c:pt>
                <c:pt idx="4117">
                  <c:v>0.53832175925925929</c:v>
                </c:pt>
                <c:pt idx="4118">
                  <c:v>0.53833333333333333</c:v>
                </c:pt>
                <c:pt idx="4119">
                  <c:v>0.53834490740740748</c:v>
                </c:pt>
                <c:pt idx="4120">
                  <c:v>0.53835648148148152</c:v>
                </c:pt>
                <c:pt idx="4121">
                  <c:v>0.53836805555555556</c:v>
                </c:pt>
                <c:pt idx="4122">
                  <c:v>0.5383796296296296</c:v>
                </c:pt>
                <c:pt idx="4123">
                  <c:v>0.53839120370370364</c:v>
                </c:pt>
                <c:pt idx="4124">
                  <c:v>0.53840277777777779</c:v>
                </c:pt>
                <c:pt idx="4125">
                  <c:v>0.53841435185185182</c:v>
                </c:pt>
                <c:pt idx="4126">
                  <c:v>0.53842592592592597</c:v>
                </c:pt>
                <c:pt idx="4127">
                  <c:v>0.53843750000000001</c:v>
                </c:pt>
                <c:pt idx="4128">
                  <c:v>0.53844907407407405</c:v>
                </c:pt>
                <c:pt idx="4129">
                  <c:v>0.53846064814814809</c:v>
                </c:pt>
                <c:pt idx="4130">
                  <c:v>0.53847222222222224</c:v>
                </c:pt>
                <c:pt idx="4131">
                  <c:v>0.53848379629629628</c:v>
                </c:pt>
                <c:pt idx="4132">
                  <c:v>0.53849537037037043</c:v>
                </c:pt>
                <c:pt idx="4133">
                  <c:v>0.53850694444444447</c:v>
                </c:pt>
                <c:pt idx="4134">
                  <c:v>0.53851851851851851</c:v>
                </c:pt>
                <c:pt idx="4135">
                  <c:v>0.53853009259259255</c:v>
                </c:pt>
                <c:pt idx="4136">
                  <c:v>0.5385416666666667</c:v>
                </c:pt>
                <c:pt idx="4137">
                  <c:v>0.53855324074074074</c:v>
                </c:pt>
                <c:pt idx="4138">
                  <c:v>0.53856481481481489</c:v>
                </c:pt>
                <c:pt idx="4139">
                  <c:v>0.53857638888888892</c:v>
                </c:pt>
                <c:pt idx="4140">
                  <c:v>0.53858796296296296</c:v>
                </c:pt>
                <c:pt idx="4141">
                  <c:v>0.538599537037037</c:v>
                </c:pt>
                <c:pt idx="4142">
                  <c:v>0.53861111111111104</c:v>
                </c:pt>
                <c:pt idx="4143">
                  <c:v>0.53862268518518519</c:v>
                </c:pt>
                <c:pt idx="4144">
                  <c:v>0.53863425925925923</c:v>
                </c:pt>
                <c:pt idx="4145">
                  <c:v>0.53864583333333338</c:v>
                </c:pt>
                <c:pt idx="4146">
                  <c:v>0.53865740740740742</c:v>
                </c:pt>
                <c:pt idx="4147">
                  <c:v>0.53866898148148146</c:v>
                </c:pt>
                <c:pt idx="4148">
                  <c:v>0.5386805555555555</c:v>
                </c:pt>
                <c:pt idx="4149">
                  <c:v>0.53869212962962965</c:v>
                </c:pt>
                <c:pt idx="4150">
                  <c:v>0.53870370370370368</c:v>
                </c:pt>
                <c:pt idx="4151">
                  <c:v>0.53871527777777783</c:v>
                </c:pt>
                <c:pt idx="4152">
                  <c:v>0.53872685185185187</c:v>
                </c:pt>
                <c:pt idx="4153">
                  <c:v>0.53873842592592591</c:v>
                </c:pt>
                <c:pt idx="4154">
                  <c:v>0.53874999999999995</c:v>
                </c:pt>
                <c:pt idx="4155">
                  <c:v>0.5387615740740741</c:v>
                </c:pt>
                <c:pt idx="4156">
                  <c:v>0.53877314814814814</c:v>
                </c:pt>
                <c:pt idx="4157">
                  <c:v>0.53878472222222229</c:v>
                </c:pt>
                <c:pt idx="4158">
                  <c:v>0.53879629629629633</c:v>
                </c:pt>
                <c:pt idx="4159">
                  <c:v>0.53880787037037037</c:v>
                </c:pt>
                <c:pt idx="4160">
                  <c:v>0.53881944444444441</c:v>
                </c:pt>
                <c:pt idx="4161">
                  <c:v>0.53883101851851845</c:v>
                </c:pt>
                <c:pt idx="4162">
                  <c:v>0.5388425925925926</c:v>
                </c:pt>
                <c:pt idx="4163">
                  <c:v>0.53885416666666663</c:v>
                </c:pt>
                <c:pt idx="4164">
                  <c:v>0.53886574074074078</c:v>
                </c:pt>
                <c:pt idx="4165">
                  <c:v>0.53887731481481482</c:v>
                </c:pt>
                <c:pt idx="4166">
                  <c:v>0.53888888888888886</c:v>
                </c:pt>
                <c:pt idx="4167">
                  <c:v>0.5389004629629629</c:v>
                </c:pt>
                <c:pt idx="4168">
                  <c:v>0.53891203703703705</c:v>
                </c:pt>
                <c:pt idx="4169">
                  <c:v>0.53892361111111109</c:v>
                </c:pt>
                <c:pt idx="4170">
                  <c:v>0.53893518518518524</c:v>
                </c:pt>
                <c:pt idx="4171">
                  <c:v>0.53894675925925928</c:v>
                </c:pt>
                <c:pt idx="4172">
                  <c:v>0.53895833333333332</c:v>
                </c:pt>
                <c:pt idx="4173">
                  <c:v>0.53896990740740736</c:v>
                </c:pt>
                <c:pt idx="4174">
                  <c:v>0.53898148148148151</c:v>
                </c:pt>
                <c:pt idx="4175">
                  <c:v>0.53899305555555554</c:v>
                </c:pt>
                <c:pt idx="4176">
                  <c:v>0.53900462962962969</c:v>
                </c:pt>
                <c:pt idx="4177">
                  <c:v>0.53901620370370373</c:v>
                </c:pt>
                <c:pt idx="4178">
                  <c:v>0.53902777777777777</c:v>
                </c:pt>
                <c:pt idx="4179">
                  <c:v>0.53903935185185181</c:v>
                </c:pt>
                <c:pt idx="4180">
                  <c:v>0.53905092592592596</c:v>
                </c:pt>
                <c:pt idx="4181">
                  <c:v>0.5390625</c:v>
                </c:pt>
                <c:pt idx="4182">
                  <c:v>0.53907407407407404</c:v>
                </c:pt>
                <c:pt idx="4183">
                  <c:v>0.53908564814814819</c:v>
                </c:pt>
                <c:pt idx="4184">
                  <c:v>0.53909722222222223</c:v>
                </c:pt>
                <c:pt idx="4185">
                  <c:v>0.53910879629629627</c:v>
                </c:pt>
                <c:pt idx="4186">
                  <c:v>0.53912037037037031</c:v>
                </c:pt>
                <c:pt idx="4187">
                  <c:v>0.53913194444444446</c:v>
                </c:pt>
                <c:pt idx="4188">
                  <c:v>0.53914351851851849</c:v>
                </c:pt>
                <c:pt idx="4189">
                  <c:v>0.53915509259259264</c:v>
                </c:pt>
                <c:pt idx="4190">
                  <c:v>0.53916666666666668</c:v>
                </c:pt>
                <c:pt idx="4191">
                  <c:v>0.53917824074074072</c:v>
                </c:pt>
                <c:pt idx="4192">
                  <c:v>0.53918981481481476</c:v>
                </c:pt>
                <c:pt idx="4193">
                  <c:v>0.53920138888888891</c:v>
                </c:pt>
                <c:pt idx="4194">
                  <c:v>0.53921296296296295</c:v>
                </c:pt>
                <c:pt idx="4195">
                  <c:v>0.5392245370370371</c:v>
                </c:pt>
                <c:pt idx="4196">
                  <c:v>0.53923611111111114</c:v>
                </c:pt>
                <c:pt idx="4197">
                  <c:v>0.53924768518518518</c:v>
                </c:pt>
                <c:pt idx="4198">
                  <c:v>0.53925925925925922</c:v>
                </c:pt>
                <c:pt idx="4199">
                  <c:v>0.53927083333333337</c:v>
                </c:pt>
                <c:pt idx="4200">
                  <c:v>0.5392824074074074</c:v>
                </c:pt>
                <c:pt idx="4201">
                  <c:v>0.53929398148148155</c:v>
                </c:pt>
                <c:pt idx="4202">
                  <c:v>0.53930555555555559</c:v>
                </c:pt>
                <c:pt idx="4203">
                  <c:v>0.53931712962962963</c:v>
                </c:pt>
                <c:pt idx="4204">
                  <c:v>0.53932870370370367</c:v>
                </c:pt>
                <c:pt idx="4205">
                  <c:v>0.53934027777777771</c:v>
                </c:pt>
                <c:pt idx="4206">
                  <c:v>0.53935185185185186</c:v>
                </c:pt>
                <c:pt idx="4207">
                  <c:v>0.5393634259259259</c:v>
                </c:pt>
                <c:pt idx="4208">
                  <c:v>0.53937500000000005</c:v>
                </c:pt>
                <c:pt idx="4209">
                  <c:v>0.53938657407407409</c:v>
                </c:pt>
                <c:pt idx="4210">
                  <c:v>0.53939814814814813</c:v>
                </c:pt>
                <c:pt idx="4211">
                  <c:v>0.53940972222222217</c:v>
                </c:pt>
                <c:pt idx="4212">
                  <c:v>0.53942129629629632</c:v>
                </c:pt>
                <c:pt idx="4213">
                  <c:v>0.53943287037037035</c:v>
                </c:pt>
                <c:pt idx="4214">
                  <c:v>0.5394444444444445</c:v>
                </c:pt>
                <c:pt idx="4215">
                  <c:v>0.53945601851851854</c:v>
                </c:pt>
                <c:pt idx="4216">
                  <c:v>0.53946759259259258</c:v>
                </c:pt>
                <c:pt idx="4217">
                  <c:v>0.53947916666666662</c:v>
                </c:pt>
                <c:pt idx="4218">
                  <c:v>0.53949074074074077</c:v>
                </c:pt>
                <c:pt idx="4219">
                  <c:v>0.53950231481481481</c:v>
                </c:pt>
                <c:pt idx="4220">
                  <c:v>0.53951388888888896</c:v>
                </c:pt>
                <c:pt idx="4221">
                  <c:v>0.539525462962963</c:v>
                </c:pt>
                <c:pt idx="4222">
                  <c:v>0.53953703703703704</c:v>
                </c:pt>
                <c:pt idx="4223">
                  <c:v>0.53954861111111108</c:v>
                </c:pt>
                <c:pt idx="4224">
                  <c:v>0.53956018518518511</c:v>
                </c:pt>
                <c:pt idx="4225">
                  <c:v>0.53957175925925926</c:v>
                </c:pt>
                <c:pt idx="4226">
                  <c:v>0.5395833333333333</c:v>
                </c:pt>
                <c:pt idx="4227">
                  <c:v>0.53959490740740745</c:v>
                </c:pt>
                <c:pt idx="4228">
                  <c:v>0.53960648148148149</c:v>
                </c:pt>
                <c:pt idx="4229">
                  <c:v>0.53961805555555553</c:v>
                </c:pt>
                <c:pt idx="4230">
                  <c:v>0.53962962962962957</c:v>
                </c:pt>
                <c:pt idx="4231">
                  <c:v>0.53964120370370372</c:v>
                </c:pt>
                <c:pt idx="4232">
                  <c:v>0.53965277777777776</c:v>
                </c:pt>
                <c:pt idx="4233">
                  <c:v>0.53966435185185191</c:v>
                </c:pt>
                <c:pt idx="4234">
                  <c:v>0.53967592592592595</c:v>
                </c:pt>
                <c:pt idx="4235">
                  <c:v>0.53968749999999999</c:v>
                </c:pt>
                <c:pt idx="4236">
                  <c:v>0.53969907407407403</c:v>
                </c:pt>
                <c:pt idx="4237">
                  <c:v>0.53971064814814818</c:v>
                </c:pt>
                <c:pt idx="4238">
                  <c:v>0.53972222222222221</c:v>
                </c:pt>
                <c:pt idx="4239">
                  <c:v>0.53973379629629636</c:v>
                </c:pt>
                <c:pt idx="4240">
                  <c:v>0.5397453703703704</c:v>
                </c:pt>
                <c:pt idx="4241">
                  <c:v>0.53975694444444444</c:v>
                </c:pt>
                <c:pt idx="4242">
                  <c:v>0.53976851851851848</c:v>
                </c:pt>
                <c:pt idx="4243">
                  <c:v>0.53978009259259252</c:v>
                </c:pt>
                <c:pt idx="4244">
                  <c:v>0.53979166666666667</c:v>
                </c:pt>
                <c:pt idx="4245">
                  <c:v>0.53980324074074071</c:v>
                </c:pt>
                <c:pt idx="4246">
                  <c:v>0.53981481481481486</c:v>
                </c:pt>
                <c:pt idx="4247">
                  <c:v>0.5398263888888889</c:v>
                </c:pt>
                <c:pt idx="4248">
                  <c:v>0.53983796296296294</c:v>
                </c:pt>
                <c:pt idx="4249">
                  <c:v>0.53984953703703698</c:v>
                </c:pt>
                <c:pt idx="4250">
                  <c:v>0.53986111111111112</c:v>
                </c:pt>
                <c:pt idx="4251">
                  <c:v>0.53987268518518516</c:v>
                </c:pt>
                <c:pt idx="4252">
                  <c:v>0.53988425925925931</c:v>
                </c:pt>
                <c:pt idx="4253">
                  <c:v>0.53989583333333335</c:v>
                </c:pt>
                <c:pt idx="4254">
                  <c:v>0.53990740740740739</c:v>
                </c:pt>
                <c:pt idx="4255">
                  <c:v>0.53991898148148143</c:v>
                </c:pt>
                <c:pt idx="4256">
                  <c:v>0.53993055555555558</c:v>
                </c:pt>
                <c:pt idx="4257">
                  <c:v>0.53994212962962962</c:v>
                </c:pt>
                <c:pt idx="4258">
                  <c:v>0.53995370370370377</c:v>
                </c:pt>
                <c:pt idx="4259">
                  <c:v>0.53996527777777781</c:v>
                </c:pt>
                <c:pt idx="4260">
                  <c:v>0.53997685185185185</c:v>
                </c:pt>
                <c:pt idx="4261">
                  <c:v>0.53998842592592589</c:v>
                </c:pt>
                <c:pt idx="4262">
                  <c:v>0.54</c:v>
                </c:pt>
                <c:pt idx="4263">
                  <c:v>0.54001157407407407</c:v>
                </c:pt>
                <c:pt idx="4264">
                  <c:v>0.54002314814814811</c:v>
                </c:pt>
                <c:pt idx="4265">
                  <c:v>0.54003472222222226</c:v>
                </c:pt>
                <c:pt idx="4266">
                  <c:v>0.5400462962962963</c:v>
                </c:pt>
                <c:pt idx="4267">
                  <c:v>0.54005787037037034</c:v>
                </c:pt>
                <c:pt idx="4268">
                  <c:v>0.54006944444444438</c:v>
                </c:pt>
                <c:pt idx="4269">
                  <c:v>0.54008101851851853</c:v>
                </c:pt>
                <c:pt idx="4270">
                  <c:v>0.54009259259259257</c:v>
                </c:pt>
                <c:pt idx="4271">
                  <c:v>0.54010416666666672</c:v>
                </c:pt>
                <c:pt idx="4272">
                  <c:v>0.54011574074074076</c:v>
                </c:pt>
                <c:pt idx="4273">
                  <c:v>0.5401273148148148</c:v>
                </c:pt>
                <c:pt idx="4274">
                  <c:v>0.54013888888888884</c:v>
                </c:pt>
                <c:pt idx="4275">
                  <c:v>0.54015046296296299</c:v>
                </c:pt>
                <c:pt idx="4276">
                  <c:v>0.54016203703703702</c:v>
                </c:pt>
                <c:pt idx="4277">
                  <c:v>0.54017361111111117</c:v>
                </c:pt>
                <c:pt idx="4278">
                  <c:v>0.54018518518518521</c:v>
                </c:pt>
                <c:pt idx="4279">
                  <c:v>0.54019675925925925</c:v>
                </c:pt>
                <c:pt idx="4280">
                  <c:v>0.54020833333333329</c:v>
                </c:pt>
                <c:pt idx="4281">
                  <c:v>0.54021990740740744</c:v>
                </c:pt>
                <c:pt idx="4282">
                  <c:v>0.54023148148148148</c:v>
                </c:pt>
                <c:pt idx="4283">
                  <c:v>0.54024305555555563</c:v>
                </c:pt>
                <c:pt idx="4284">
                  <c:v>0.54025462962962967</c:v>
                </c:pt>
                <c:pt idx="4285">
                  <c:v>0.54026620370370371</c:v>
                </c:pt>
                <c:pt idx="4286">
                  <c:v>0.54027777777777775</c:v>
                </c:pt>
                <c:pt idx="4287">
                  <c:v>0.54028935185185178</c:v>
                </c:pt>
                <c:pt idx="4288">
                  <c:v>0.54030092592592593</c:v>
                </c:pt>
                <c:pt idx="4289">
                  <c:v>0.54031249999999997</c:v>
                </c:pt>
                <c:pt idx="4290">
                  <c:v>0.54032407407407412</c:v>
                </c:pt>
                <c:pt idx="4291">
                  <c:v>0.54033564814814816</c:v>
                </c:pt>
                <c:pt idx="4292">
                  <c:v>0.5403472222222222</c:v>
                </c:pt>
                <c:pt idx="4293">
                  <c:v>0.54035879629629624</c:v>
                </c:pt>
                <c:pt idx="4294">
                  <c:v>0.54037037037037039</c:v>
                </c:pt>
                <c:pt idx="4295">
                  <c:v>0.54038194444444443</c:v>
                </c:pt>
                <c:pt idx="4296">
                  <c:v>0.54039351851851858</c:v>
                </c:pt>
                <c:pt idx="4297">
                  <c:v>0.54040509259259262</c:v>
                </c:pt>
                <c:pt idx="4298">
                  <c:v>0.54041666666666666</c:v>
                </c:pt>
                <c:pt idx="4299">
                  <c:v>0.5404282407407407</c:v>
                </c:pt>
                <c:pt idx="4300">
                  <c:v>0.54043981481481485</c:v>
                </c:pt>
                <c:pt idx="4301">
                  <c:v>0.54045138888888888</c:v>
                </c:pt>
                <c:pt idx="4302">
                  <c:v>0.54046296296296303</c:v>
                </c:pt>
                <c:pt idx="4303">
                  <c:v>0.54047453703703707</c:v>
                </c:pt>
                <c:pt idx="4304">
                  <c:v>0.54048611111111111</c:v>
                </c:pt>
                <c:pt idx="4305">
                  <c:v>0.54049768518518515</c:v>
                </c:pt>
                <c:pt idx="4306">
                  <c:v>0.54050925925925919</c:v>
                </c:pt>
                <c:pt idx="4307">
                  <c:v>0.54052083333333334</c:v>
                </c:pt>
                <c:pt idx="4308">
                  <c:v>0.54053240740740738</c:v>
                </c:pt>
                <c:pt idx="4309">
                  <c:v>0.54054398148148153</c:v>
                </c:pt>
                <c:pt idx="4310">
                  <c:v>0.54055555555555557</c:v>
                </c:pt>
                <c:pt idx="4311">
                  <c:v>0.54056712962962961</c:v>
                </c:pt>
                <c:pt idx="4312">
                  <c:v>0.54057870370370364</c:v>
                </c:pt>
                <c:pt idx="4313">
                  <c:v>0.54059027777777779</c:v>
                </c:pt>
                <c:pt idx="4314">
                  <c:v>0.54060185185185183</c:v>
                </c:pt>
                <c:pt idx="4315">
                  <c:v>0.54061342592592598</c:v>
                </c:pt>
                <c:pt idx="4316">
                  <c:v>0.54062500000000002</c:v>
                </c:pt>
                <c:pt idx="4317">
                  <c:v>0.54063657407407406</c:v>
                </c:pt>
                <c:pt idx="4318">
                  <c:v>0.5406481481481481</c:v>
                </c:pt>
                <c:pt idx="4319">
                  <c:v>0.54065972222222225</c:v>
                </c:pt>
                <c:pt idx="4320">
                  <c:v>0.54067129629629629</c:v>
                </c:pt>
                <c:pt idx="4321">
                  <c:v>0.54068287037037044</c:v>
                </c:pt>
                <c:pt idx="4322">
                  <c:v>0.54069444444444448</c:v>
                </c:pt>
                <c:pt idx="4323">
                  <c:v>0.54070601851851852</c:v>
                </c:pt>
                <c:pt idx="4324">
                  <c:v>0.54071759259259256</c:v>
                </c:pt>
                <c:pt idx="4325">
                  <c:v>0.54072916666666659</c:v>
                </c:pt>
                <c:pt idx="4326">
                  <c:v>0.54074074074074074</c:v>
                </c:pt>
                <c:pt idx="4327">
                  <c:v>0.54075231481481478</c:v>
                </c:pt>
                <c:pt idx="4328">
                  <c:v>0.54076388888888893</c:v>
                </c:pt>
                <c:pt idx="4329">
                  <c:v>0.54077546296296297</c:v>
                </c:pt>
                <c:pt idx="4330">
                  <c:v>0.54078703703703701</c:v>
                </c:pt>
                <c:pt idx="4331">
                  <c:v>0.54079861111111105</c:v>
                </c:pt>
                <c:pt idx="4332">
                  <c:v>0.5408101851851852</c:v>
                </c:pt>
                <c:pt idx="4333">
                  <c:v>0.54082175925925924</c:v>
                </c:pt>
                <c:pt idx="4334">
                  <c:v>0.54083333333333339</c:v>
                </c:pt>
                <c:pt idx="4335">
                  <c:v>0.54084490740740743</c:v>
                </c:pt>
                <c:pt idx="4336">
                  <c:v>0.54085648148148147</c:v>
                </c:pt>
                <c:pt idx="4337">
                  <c:v>0.5408680555555555</c:v>
                </c:pt>
                <c:pt idx="4338">
                  <c:v>0.54087962962962965</c:v>
                </c:pt>
                <c:pt idx="4339">
                  <c:v>0.54089120370370369</c:v>
                </c:pt>
                <c:pt idx="4340">
                  <c:v>0.54090277777777784</c:v>
                </c:pt>
                <c:pt idx="4341">
                  <c:v>0.54091435185185188</c:v>
                </c:pt>
                <c:pt idx="4342">
                  <c:v>0.54092592592592592</c:v>
                </c:pt>
                <c:pt idx="4343">
                  <c:v>0.54093749999999996</c:v>
                </c:pt>
                <c:pt idx="4344">
                  <c:v>0.54094907407407411</c:v>
                </c:pt>
                <c:pt idx="4345">
                  <c:v>0.54096064814814815</c:v>
                </c:pt>
                <c:pt idx="4346">
                  <c:v>0.54097222222222219</c:v>
                </c:pt>
                <c:pt idx="4347">
                  <c:v>0.54098379629629634</c:v>
                </c:pt>
                <c:pt idx="4348">
                  <c:v>0.54099537037037038</c:v>
                </c:pt>
                <c:pt idx="4349">
                  <c:v>0.54100694444444442</c:v>
                </c:pt>
                <c:pt idx="4350">
                  <c:v>0.54101851851851845</c:v>
                </c:pt>
                <c:pt idx="4351">
                  <c:v>0.5410300925925926</c:v>
                </c:pt>
                <c:pt idx="4352">
                  <c:v>0.54104166666666664</c:v>
                </c:pt>
                <c:pt idx="4353">
                  <c:v>0.54105324074074079</c:v>
                </c:pt>
                <c:pt idx="4354">
                  <c:v>0.54106481481481483</c:v>
                </c:pt>
                <c:pt idx="4355">
                  <c:v>0.54107638888888887</c:v>
                </c:pt>
                <c:pt idx="4356">
                  <c:v>0.54108796296296291</c:v>
                </c:pt>
                <c:pt idx="4357">
                  <c:v>0.54109953703703706</c:v>
                </c:pt>
                <c:pt idx="4358">
                  <c:v>0.5411111111111111</c:v>
                </c:pt>
                <c:pt idx="4359">
                  <c:v>0.54112268518518525</c:v>
                </c:pt>
                <c:pt idx="4360">
                  <c:v>0.54113425925925929</c:v>
                </c:pt>
                <c:pt idx="4361">
                  <c:v>0.54114583333333333</c:v>
                </c:pt>
                <c:pt idx="4362">
                  <c:v>0.54115740740740736</c:v>
                </c:pt>
                <c:pt idx="4363">
                  <c:v>0.54116898148148151</c:v>
                </c:pt>
                <c:pt idx="4364">
                  <c:v>0.54118055555555555</c:v>
                </c:pt>
                <c:pt idx="4365">
                  <c:v>0.5411921296296297</c:v>
                </c:pt>
                <c:pt idx="4366">
                  <c:v>0.54120370370370374</c:v>
                </c:pt>
                <c:pt idx="4367">
                  <c:v>0.54121527777777778</c:v>
                </c:pt>
                <c:pt idx="4368">
                  <c:v>0.54122685185185182</c:v>
                </c:pt>
                <c:pt idx="4369">
                  <c:v>0.54123842592592586</c:v>
                </c:pt>
                <c:pt idx="4370">
                  <c:v>0.54125000000000001</c:v>
                </c:pt>
                <c:pt idx="4371">
                  <c:v>0.54126157407407405</c:v>
                </c:pt>
                <c:pt idx="4372">
                  <c:v>0.5412731481481482</c:v>
                </c:pt>
                <c:pt idx="4373">
                  <c:v>0.54128472222222224</c:v>
                </c:pt>
                <c:pt idx="4374">
                  <c:v>0.54129629629629628</c:v>
                </c:pt>
                <c:pt idx="4375">
                  <c:v>0.54130787037037031</c:v>
                </c:pt>
                <c:pt idx="4376">
                  <c:v>0.54131944444444446</c:v>
                </c:pt>
                <c:pt idx="4377">
                  <c:v>0.5413310185185185</c:v>
                </c:pt>
                <c:pt idx="4378">
                  <c:v>0.54134259259259265</c:v>
                </c:pt>
                <c:pt idx="4379">
                  <c:v>0.54135416666666669</c:v>
                </c:pt>
                <c:pt idx="4380">
                  <c:v>0.54136574074074073</c:v>
                </c:pt>
                <c:pt idx="4381">
                  <c:v>0.54137731481481477</c:v>
                </c:pt>
                <c:pt idx="4382">
                  <c:v>0.54138888888888892</c:v>
                </c:pt>
                <c:pt idx="4383">
                  <c:v>0.54140046296296296</c:v>
                </c:pt>
                <c:pt idx="4384">
                  <c:v>0.54141203703703711</c:v>
                </c:pt>
                <c:pt idx="4385">
                  <c:v>0.54142361111111115</c:v>
                </c:pt>
                <c:pt idx="4386">
                  <c:v>0.54143518518518519</c:v>
                </c:pt>
                <c:pt idx="4387">
                  <c:v>0.54144675925925922</c:v>
                </c:pt>
                <c:pt idx="4388">
                  <c:v>0.54145833333333326</c:v>
                </c:pt>
                <c:pt idx="4389">
                  <c:v>0.54146990740740741</c:v>
                </c:pt>
                <c:pt idx="4390">
                  <c:v>0.54148148148148145</c:v>
                </c:pt>
                <c:pt idx="4391">
                  <c:v>0.5414930555555556</c:v>
                </c:pt>
                <c:pt idx="4392">
                  <c:v>0.54150462962962964</c:v>
                </c:pt>
                <c:pt idx="4393">
                  <c:v>0.54151620370370368</c:v>
                </c:pt>
                <c:pt idx="4394">
                  <c:v>0.54152777777777772</c:v>
                </c:pt>
                <c:pt idx="4395">
                  <c:v>0.54153935185185187</c:v>
                </c:pt>
                <c:pt idx="4396">
                  <c:v>0.54155092592592591</c:v>
                </c:pt>
                <c:pt idx="4397">
                  <c:v>0.54156250000000006</c:v>
                </c:pt>
                <c:pt idx="4398">
                  <c:v>0.5415740740740741</c:v>
                </c:pt>
                <c:pt idx="4399">
                  <c:v>0.54158564814814814</c:v>
                </c:pt>
                <c:pt idx="4400">
                  <c:v>0.54159722222222217</c:v>
                </c:pt>
                <c:pt idx="4401">
                  <c:v>0.54160879629629632</c:v>
                </c:pt>
                <c:pt idx="4402">
                  <c:v>0.54162037037037036</c:v>
                </c:pt>
                <c:pt idx="4403">
                  <c:v>0.54163194444444451</c:v>
                </c:pt>
                <c:pt idx="4404">
                  <c:v>0.54164351851851855</c:v>
                </c:pt>
                <c:pt idx="4405">
                  <c:v>0.54165509259259259</c:v>
                </c:pt>
                <c:pt idx="4406">
                  <c:v>0.54166666666666663</c:v>
                </c:pt>
                <c:pt idx="4407">
                  <c:v>0.54167824074074067</c:v>
                </c:pt>
                <c:pt idx="4408">
                  <c:v>0.54168981481481482</c:v>
                </c:pt>
                <c:pt idx="4409">
                  <c:v>0.54170138888888886</c:v>
                </c:pt>
                <c:pt idx="4410">
                  <c:v>0.54171296296296301</c:v>
                </c:pt>
                <c:pt idx="4411">
                  <c:v>0.54172453703703705</c:v>
                </c:pt>
                <c:pt idx="4412">
                  <c:v>0.54173611111111108</c:v>
                </c:pt>
                <c:pt idx="4413">
                  <c:v>0.54174768518518512</c:v>
                </c:pt>
                <c:pt idx="4414">
                  <c:v>0.54175925925925927</c:v>
                </c:pt>
                <c:pt idx="4415">
                  <c:v>0.54177083333333331</c:v>
                </c:pt>
                <c:pt idx="4416">
                  <c:v>0.54178240740740746</c:v>
                </c:pt>
                <c:pt idx="4417">
                  <c:v>0.5417939814814815</c:v>
                </c:pt>
                <c:pt idx="4418">
                  <c:v>0.54180555555555554</c:v>
                </c:pt>
                <c:pt idx="4419">
                  <c:v>0.54181712962962958</c:v>
                </c:pt>
                <c:pt idx="4420">
                  <c:v>0.54182870370370373</c:v>
                </c:pt>
                <c:pt idx="4421">
                  <c:v>0.54184027777777777</c:v>
                </c:pt>
                <c:pt idx="4422">
                  <c:v>0.54185185185185192</c:v>
                </c:pt>
                <c:pt idx="4423">
                  <c:v>0.54186342592592596</c:v>
                </c:pt>
                <c:pt idx="4424">
                  <c:v>0.541875</c:v>
                </c:pt>
                <c:pt idx="4425">
                  <c:v>0.54188657407407403</c:v>
                </c:pt>
                <c:pt idx="4426">
                  <c:v>0.54189814814814818</c:v>
                </c:pt>
                <c:pt idx="4427">
                  <c:v>0.54190972222222222</c:v>
                </c:pt>
                <c:pt idx="4428">
                  <c:v>0.54192129629629626</c:v>
                </c:pt>
                <c:pt idx="4429">
                  <c:v>0.54193287037037041</c:v>
                </c:pt>
                <c:pt idx="4430">
                  <c:v>0.54194444444444445</c:v>
                </c:pt>
                <c:pt idx="4431">
                  <c:v>0.54195601851851849</c:v>
                </c:pt>
                <c:pt idx="4432">
                  <c:v>0.54196759259259253</c:v>
                </c:pt>
                <c:pt idx="4433">
                  <c:v>0.54197916666666668</c:v>
                </c:pt>
                <c:pt idx="4434">
                  <c:v>0.54199074074074072</c:v>
                </c:pt>
                <c:pt idx="4435">
                  <c:v>0.54200231481481487</c:v>
                </c:pt>
                <c:pt idx="4436">
                  <c:v>0.54201388888888891</c:v>
                </c:pt>
                <c:pt idx="4437">
                  <c:v>0.54202546296296295</c:v>
                </c:pt>
                <c:pt idx="4438">
                  <c:v>0.54203703703703698</c:v>
                </c:pt>
                <c:pt idx="4439">
                  <c:v>0.54204861111111113</c:v>
                </c:pt>
                <c:pt idx="4440">
                  <c:v>0.54206018518518517</c:v>
                </c:pt>
                <c:pt idx="4441">
                  <c:v>0.54207175925925932</c:v>
                </c:pt>
                <c:pt idx="4442">
                  <c:v>0.54208333333333336</c:v>
                </c:pt>
                <c:pt idx="4443">
                  <c:v>0.5420949074074074</c:v>
                </c:pt>
                <c:pt idx="4444">
                  <c:v>0.54210648148148144</c:v>
                </c:pt>
                <c:pt idx="4445">
                  <c:v>0.54211805555555559</c:v>
                </c:pt>
                <c:pt idx="4446">
                  <c:v>0.54212962962962963</c:v>
                </c:pt>
                <c:pt idx="4447">
                  <c:v>0.54214120370370367</c:v>
                </c:pt>
                <c:pt idx="4448">
                  <c:v>0.54215277777777782</c:v>
                </c:pt>
                <c:pt idx="4449">
                  <c:v>0.54216435185185186</c:v>
                </c:pt>
                <c:pt idx="4450">
                  <c:v>0.54217592592592589</c:v>
                </c:pt>
                <c:pt idx="4451">
                  <c:v>0.54218749999999993</c:v>
                </c:pt>
                <c:pt idx="4452">
                  <c:v>0.54219907407407408</c:v>
                </c:pt>
                <c:pt idx="4453">
                  <c:v>0.54221064814814812</c:v>
                </c:pt>
                <c:pt idx="4454">
                  <c:v>0.54222222222222227</c:v>
                </c:pt>
                <c:pt idx="4455">
                  <c:v>0.54223379629629631</c:v>
                </c:pt>
                <c:pt idx="4456">
                  <c:v>0.54224537037037035</c:v>
                </c:pt>
                <c:pt idx="4457">
                  <c:v>0.54225694444444439</c:v>
                </c:pt>
                <c:pt idx="4458">
                  <c:v>0.54226851851851854</c:v>
                </c:pt>
                <c:pt idx="4459">
                  <c:v>0.54228009259259258</c:v>
                </c:pt>
                <c:pt idx="4460">
                  <c:v>0.54229166666666673</c:v>
                </c:pt>
                <c:pt idx="4461">
                  <c:v>0.54230324074074077</c:v>
                </c:pt>
                <c:pt idx="4462">
                  <c:v>0.54231481481481481</c:v>
                </c:pt>
                <c:pt idx="4463">
                  <c:v>0.54232638888888884</c:v>
                </c:pt>
                <c:pt idx="4464">
                  <c:v>0.54233796296296299</c:v>
                </c:pt>
                <c:pt idx="4465">
                  <c:v>0.54234953703703703</c:v>
                </c:pt>
                <c:pt idx="4466">
                  <c:v>0.54236111111111118</c:v>
                </c:pt>
                <c:pt idx="4467">
                  <c:v>0.54237268518518522</c:v>
                </c:pt>
                <c:pt idx="4468">
                  <c:v>0.54238425925925926</c:v>
                </c:pt>
                <c:pt idx="4469">
                  <c:v>0.5423958333333333</c:v>
                </c:pt>
                <c:pt idx="4470">
                  <c:v>0.54240740740740734</c:v>
                </c:pt>
                <c:pt idx="4471">
                  <c:v>0.54241898148148149</c:v>
                </c:pt>
                <c:pt idx="4472">
                  <c:v>0.54243055555555553</c:v>
                </c:pt>
                <c:pt idx="4473">
                  <c:v>0.54244212962962968</c:v>
                </c:pt>
                <c:pt idx="4474">
                  <c:v>0.54245370370370372</c:v>
                </c:pt>
                <c:pt idx="4475">
                  <c:v>0.54246527777777775</c:v>
                </c:pt>
                <c:pt idx="4476">
                  <c:v>0.54247685185185179</c:v>
                </c:pt>
                <c:pt idx="4477">
                  <c:v>0.54248842592592594</c:v>
                </c:pt>
                <c:pt idx="4478">
                  <c:v>0.54249999999999998</c:v>
                </c:pt>
                <c:pt idx="4479">
                  <c:v>0.54251157407407413</c:v>
                </c:pt>
                <c:pt idx="4480">
                  <c:v>0.54252314814814817</c:v>
                </c:pt>
                <c:pt idx="4481">
                  <c:v>0.54253472222222221</c:v>
                </c:pt>
                <c:pt idx="4482">
                  <c:v>0.54254629629629625</c:v>
                </c:pt>
                <c:pt idx="4483">
                  <c:v>0.5425578703703704</c:v>
                </c:pt>
                <c:pt idx="4484">
                  <c:v>0.54256944444444444</c:v>
                </c:pt>
                <c:pt idx="4485">
                  <c:v>0.54258101851851859</c:v>
                </c:pt>
                <c:pt idx="4486">
                  <c:v>0.54259259259259263</c:v>
                </c:pt>
                <c:pt idx="4487">
                  <c:v>0.54260416666666667</c:v>
                </c:pt>
                <c:pt idx="4488">
                  <c:v>0.5426157407407407</c:v>
                </c:pt>
                <c:pt idx="4489">
                  <c:v>0.54262731481481474</c:v>
                </c:pt>
                <c:pt idx="4490">
                  <c:v>0.54263888888888889</c:v>
                </c:pt>
                <c:pt idx="4491">
                  <c:v>0.54265046296296293</c:v>
                </c:pt>
                <c:pt idx="4492">
                  <c:v>0.54266203703703708</c:v>
                </c:pt>
                <c:pt idx="4493">
                  <c:v>0.54267361111111112</c:v>
                </c:pt>
                <c:pt idx="4494">
                  <c:v>0.54268518518518516</c:v>
                </c:pt>
                <c:pt idx="4495">
                  <c:v>0.5426967592592592</c:v>
                </c:pt>
                <c:pt idx="4496">
                  <c:v>0.54270833333333335</c:v>
                </c:pt>
                <c:pt idx="4497">
                  <c:v>0.54271990740740739</c:v>
                </c:pt>
                <c:pt idx="4498">
                  <c:v>0.54273148148148154</c:v>
                </c:pt>
                <c:pt idx="4499">
                  <c:v>0.54274305555555558</c:v>
                </c:pt>
                <c:pt idx="4500">
                  <c:v>0.54275462962962961</c:v>
                </c:pt>
                <c:pt idx="4501">
                  <c:v>0.54276620370370365</c:v>
                </c:pt>
                <c:pt idx="4502">
                  <c:v>0.5427777777777778</c:v>
                </c:pt>
                <c:pt idx="4503">
                  <c:v>0.54278935185185184</c:v>
                </c:pt>
                <c:pt idx="4504">
                  <c:v>0.54280092592592599</c:v>
                </c:pt>
                <c:pt idx="4505">
                  <c:v>0.54281250000000003</c:v>
                </c:pt>
                <c:pt idx="4506">
                  <c:v>0.54282407407407407</c:v>
                </c:pt>
                <c:pt idx="4507">
                  <c:v>0.54283564814814811</c:v>
                </c:pt>
                <c:pt idx="4508">
                  <c:v>0.54284722222222226</c:v>
                </c:pt>
                <c:pt idx="4509">
                  <c:v>0.5428587962962963</c:v>
                </c:pt>
                <c:pt idx="4510">
                  <c:v>0.54287037037037034</c:v>
                </c:pt>
                <c:pt idx="4511">
                  <c:v>0.54288194444444449</c:v>
                </c:pt>
                <c:pt idx="4512">
                  <c:v>0.54289351851851853</c:v>
                </c:pt>
                <c:pt idx="4513">
                  <c:v>0.54290509259259256</c:v>
                </c:pt>
                <c:pt idx="4514">
                  <c:v>0.5429166666666666</c:v>
                </c:pt>
                <c:pt idx="4515">
                  <c:v>0.54292824074074075</c:v>
                </c:pt>
                <c:pt idx="4516">
                  <c:v>0.54293981481481479</c:v>
                </c:pt>
                <c:pt idx="4517">
                  <c:v>0.54295138888888894</c:v>
                </c:pt>
                <c:pt idx="4518">
                  <c:v>0.54296296296296298</c:v>
                </c:pt>
                <c:pt idx="4519">
                  <c:v>0.54297453703703702</c:v>
                </c:pt>
                <c:pt idx="4520">
                  <c:v>0.54298611111111106</c:v>
                </c:pt>
                <c:pt idx="4521">
                  <c:v>0.54299768518518521</c:v>
                </c:pt>
                <c:pt idx="4522">
                  <c:v>0.54300925925925925</c:v>
                </c:pt>
                <c:pt idx="4523">
                  <c:v>0.5430208333333334</c:v>
                </c:pt>
                <c:pt idx="4524">
                  <c:v>0.54303240740740744</c:v>
                </c:pt>
                <c:pt idx="4525">
                  <c:v>0.54304398148148147</c:v>
                </c:pt>
                <c:pt idx="4526">
                  <c:v>0.54305555555555551</c:v>
                </c:pt>
                <c:pt idx="4527">
                  <c:v>0.54306712962962966</c:v>
                </c:pt>
                <c:pt idx="4528">
                  <c:v>0.5430787037037037</c:v>
                </c:pt>
                <c:pt idx="4529">
                  <c:v>0.54309027777777774</c:v>
                </c:pt>
                <c:pt idx="4530">
                  <c:v>0.54310185185185189</c:v>
                </c:pt>
                <c:pt idx="4531">
                  <c:v>0.54311342592592593</c:v>
                </c:pt>
                <c:pt idx="4532">
                  <c:v>0.54312499999999997</c:v>
                </c:pt>
                <c:pt idx="4533">
                  <c:v>0.54313657407407401</c:v>
                </c:pt>
                <c:pt idx="4534">
                  <c:v>0.54314814814814816</c:v>
                </c:pt>
                <c:pt idx="4535">
                  <c:v>0.5431597222222222</c:v>
                </c:pt>
                <c:pt idx="4536">
                  <c:v>0.54317129629629635</c:v>
                </c:pt>
                <c:pt idx="4537">
                  <c:v>0.54318287037037039</c:v>
                </c:pt>
                <c:pt idx="4538">
                  <c:v>0.54319444444444442</c:v>
                </c:pt>
                <c:pt idx="4539">
                  <c:v>0.54320601851851846</c:v>
                </c:pt>
                <c:pt idx="4540">
                  <c:v>0.54321759259259261</c:v>
                </c:pt>
                <c:pt idx="4541">
                  <c:v>0.54322916666666665</c:v>
                </c:pt>
                <c:pt idx="4542">
                  <c:v>0.5432407407407408</c:v>
                </c:pt>
                <c:pt idx="4543">
                  <c:v>0.54325231481481484</c:v>
                </c:pt>
                <c:pt idx="4544">
                  <c:v>0.54326388888888888</c:v>
                </c:pt>
                <c:pt idx="4545">
                  <c:v>0.54327546296296292</c:v>
                </c:pt>
                <c:pt idx="4546">
                  <c:v>0.54328703703703707</c:v>
                </c:pt>
                <c:pt idx="4547">
                  <c:v>0.54329861111111111</c:v>
                </c:pt>
                <c:pt idx="4548">
                  <c:v>0.54331018518518526</c:v>
                </c:pt>
                <c:pt idx="4549">
                  <c:v>0.5433217592592593</c:v>
                </c:pt>
                <c:pt idx="4550">
                  <c:v>0.54333333333333333</c:v>
                </c:pt>
                <c:pt idx="4551">
                  <c:v>0.54334490740740737</c:v>
                </c:pt>
                <c:pt idx="4552">
                  <c:v>0.54335648148148141</c:v>
                </c:pt>
                <c:pt idx="4553">
                  <c:v>0.54336805555555556</c:v>
                </c:pt>
                <c:pt idx="4554">
                  <c:v>0.5433796296296296</c:v>
                </c:pt>
                <c:pt idx="4555">
                  <c:v>0.54339120370370375</c:v>
                </c:pt>
                <c:pt idx="4556">
                  <c:v>0.54340277777777779</c:v>
                </c:pt>
                <c:pt idx="4557">
                  <c:v>0.54341435185185183</c:v>
                </c:pt>
                <c:pt idx="4558">
                  <c:v>0.54342592592592587</c:v>
                </c:pt>
                <c:pt idx="4559">
                  <c:v>0.54343750000000002</c:v>
                </c:pt>
                <c:pt idx="4560">
                  <c:v>0.54344907407407406</c:v>
                </c:pt>
                <c:pt idx="4561">
                  <c:v>0.54346064814814821</c:v>
                </c:pt>
                <c:pt idx="4562">
                  <c:v>0.54347222222222225</c:v>
                </c:pt>
                <c:pt idx="4563">
                  <c:v>0.54348379629629628</c:v>
                </c:pt>
                <c:pt idx="4564">
                  <c:v>0.54349537037037032</c:v>
                </c:pt>
                <c:pt idx="4565">
                  <c:v>0.54350694444444447</c:v>
                </c:pt>
                <c:pt idx="4566">
                  <c:v>0.54351851851851851</c:v>
                </c:pt>
                <c:pt idx="4567">
                  <c:v>0.54353009259259266</c:v>
                </c:pt>
                <c:pt idx="4568">
                  <c:v>0.5435416666666667</c:v>
                </c:pt>
                <c:pt idx="4569">
                  <c:v>0.54355324074074074</c:v>
                </c:pt>
                <c:pt idx="4570">
                  <c:v>0.54356481481481478</c:v>
                </c:pt>
                <c:pt idx="4571">
                  <c:v>0.54357638888888882</c:v>
                </c:pt>
                <c:pt idx="4572">
                  <c:v>0.54358796296296297</c:v>
                </c:pt>
                <c:pt idx="4573">
                  <c:v>0.54359953703703701</c:v>
                </c:pt>
                <c:pt idx="4574">
                  <c:v>0.54361111111111116</c:v>
                </c:pt>
                <c:pt idx="4575">
                  <c:v>0.54362268518518519</c:v>
                </c:pt>
                <c:pt idx="4576">
                  <c:v>0.54363425925925923</c:v>
                </c:pt>
                <c:pt idx="4577">
                  <c:v>0.54364583333333327</c:v>
                </c:pt>
                <c:pt idx="4578">
                  <c:v>0.54365740740740742</c:v>
                </c:pt>
                <c:pt idx="4579">
                  <c:v>0.54366898148148146</c:v>
                </c:pt>
                <c:pt idx="4580">
                  <c:v>0.54368055555555561</c:v>
                </c:pt>
                <c:pt idx="4581">
                  <c:v>0.54369212962962965</c:v>
                </c:pt>
                <c:pt idx="4582">
                  <c:v>0.54370370370370369</c:v>
                </c:pt>
                <c:pt idx="4583">
                  <c:v>0.54371527777777773</c:v>
                </c:pt>
                <c:pt idx="4584">
                  <c:v>0.54372685185185188</c:v>
                </c:pt>
                <c:pt idx="4585">
                  <c:v>0.54373842592592592</c:v>
                </c:pt>
                <c:pt idx="4586">
                  <c:v>0.54375000000000007</c:v>
                </c:pt>
                <c:pt idx="4587">
                  <c:v>0.54376157407407411</c:v>
                </c:pt>
                <c:pt idx="4588">
                  <c:v>0.54377314814814814</c:v>
                </c:pt>
                <c:pt idx="4589">
                  <c:v>0.54378472222222218</c:v>
                </c:pt>
                <c:pt idx="4590">
                  <c:v>0.54379629629629633</c:v>
                </c:pt>
                <c:pt idx="4591">
                  <c:v>0.54380787037037037</c:v>
                </c:pt>
                <c:pt idx="4592">
                  <c:v>0.54381944444444441</c:v>
                </c:pt>
                <c:pt idx="4593">
                  <c:v>0.54383101851851856</c:v>
                </c:pt>
                <c:pt idx="4594">
                  <c:v>0.5438425925925926</c:v>
                </c:pt>
                <c:pt idx="4595">
                  <c:v>0.54385416666666664</c:v>
                </c:pt>
                <c:pt idx="4596">
                  <c:v>0.54386574074074068</c:v>
                </c:pt>
                <c:pt idx="4597">
                  <c:v>0.54387731481481483</c:v>
                </c:pt>
                <c:pt idx="4598">
                  <c:v>0.54388888888888887</c:v>
                </c:pt>
                <c:pt idx="4599">
                  <c:v>0.54390046296296302</c:v>
                </c:pt>
                <c:pt idx="4600">
                  <c:v>0.54391203703703705</c:v>
                </c:pt>
                <c:pt idx="4601">
                  <c:v>0.54392361111111109</c:v>
                </c:pt>
                <c:pt idx="4602">
                  <c:v>0.54393518518518513</c:v>
                </c:pt>
                <c:pt idx="4603">
                  <c:v>0.54394675925925928</c:v>
                </c:pt>
                <c:pt idx="4604">
                  <c:v>0.54395833333333332</c:v>
                </c:pt>
                <c:pt idx="4605">
                  <c:v>0.54396990740740747</c:v>
                </c:pt>
                <c:pt idx="4606">
                  <c:v>0.54398148148148151</c:v>
                </c:pt>
                <c:pt idx="4607">
                  <c:v>0.54399305555555555</c:v>
                </c:pt>
                <c:pt idx="4608">
                  <c:v>0.54400462962962959</c:v>
                </c:pt>
                <c:pt idx="4609">
                  <c:v>0.54401620370370374</c:v>
                </c:pt>
                <c:pt idx="4610">
                  <c:v>0.54402777777777778</c:v>
                </c:pt>
                <c:pt idx="4611">
                  <c:v>0.54403935185185182</c:v>
                </c:pt>
                <c:pt idx="4612">
                  <c:v>0.54405092592592597</c:v>
                </c:pt>
                <c:pt idx="4613">
                  <c:v>0.5440625</c:v>
                </c:pt>
                <c:pt idx="4614">
                  <c:v>0.54407407407407404</c:v>
                </c:pt>
                <c:pt idx="4615">
                  <c:v>0.54408564814814808</c:v>
                </c:pt>
                <c:pt idx="4616">
                  <c:v>0.54409722222222223</c:v>
                </c:pt>
                <c:pt idx="4617">
                  <c:v>0.54410879629629627</c:v>
                </c:pt>
                <c:pt idx="4618">
                  <c:v>0.54412037037037042</c:v>
                </c:pt>
                <c:pt idx="4619">
                  <c:v>0.54413194444444446</c:v>
                </c:pt>
                <c:pt idx="4620">
                  <c:v>0.5441435185185185</c:v>
                </c:pt>
                <c:pt idx="4621">
                  <c:v>0.54415509259259254</c:v>
                </c:pt>
                <c:pt idx="4622">
                  <c:v>0.54416666666666669</c:v>
                </c:pt>
                <c:pt idx="4623">
                  <c:v>0.54417824074074073</c:v>
                </c:pt>
                <c:pt idx="4624">
                  <c:v>0.54418981481481488</c:v>
                </c:pt>
                <c:pt idx="4625">
                  <c:v>0.54420138888888892</c:v>
                </c:pt>
                <c:pt idx="4626">
                  <c:v>0.54421296296296295</c:v>
                </c:pt>
                <c:pt idx="4627">
                  <c:v>0.54422453703703699</c:v>
                </c:pt>
                <c:pt idx="4628">
                  <c:v>0.54423611111111114</c:v>
                </c:pt>
                <c:pt idx="4629">
                  <c:v>0.54424768518518518</c:v>
                </c:pt>
                <c:pt idx="4630">
                  <c:v>0.54425925925925933</c:v>
                </c:pt>
                <c:pt idx="4631">
                  <c:v>0.54427083333333337</c:v>
                </c:pt>
                <c:pt idx="4632">
                  <c:v>0.54428240740740741</c:v>
                </c:pt>
                <c:pt idx="4633">
                  <c:v>0.54429398148148145</c:v>
                </c:pt>
                <c:pt idx="4634">
                  <c:v>0.54430555555555549</c:v>
                </c:pt>
                <c:pt idx="4635">
                  <c:v>0.54431712962962964</c:v>
                </c:pt>
                <c:pt idx="4636">
                  <c:v>0.54432870370370368</c:v>
                </c:pt>
                <c:pt idx="4637">
                  <c:v>0.54434027777777783</c:v>
                </c:pt>
                <c:pt idx="4638">
                  <c:v>0.54435185185185186</c:v>
                </c:pt>
                <c:pt idx="4639">
                  <c:v>0.5443634259259259</c:v>
                </c:pt>
                <c:pt idx="4640">
                  <c:v>0.54437499999999994</c:v>
                </c:pt>
                <c:pt idx="4641">
                  <c:v>0.54438657407407409</c:v>
                </c:pt>
                <c:pt idx="4642">
                  <c:v>0.54439814814814813</c:v>
                </c:pt>
                <c:pt idx="4643">
                  <c:v>0.54440972222222228</c:v>
                </c:pt>
                <c:pt idx="4644">
                  <c:v>0.54442129629629632</c:v>
                </c:pt>
                <c:pt idx="4645">
                  <c:v>0.54443287037037036</c:v>
                </c:pt>
                <c:pt idx="4646">
                  <c:v>0.5444444444444444</c:v>
                </c:pt>
                <c:pt idx="4647">
                  <c:v>0.54445601851851855</c:v>
                </c:pt>
                <c:pt idx="4648">
                  <c:v>0.54446759259259259</c:v>
                </c:pt>
                <c:pt idx="4649">
                  <c:v>0.54447916666666674</c:v>
                </c:pt>
                <c:pt idx="4650">
                  <c:v>0.54449074074074078</c:v>
                </c:pt>
                <c:pt idx="4651">
                  <c:v>0.54450231481481481</c:v>
                </c:pt>
                <c:pt idx="4652">
                  <c:v>0.54451388888888885</c:v>
                </c:pt>
                <c:pt idx="4653">
                  <c:v>0.54452546296296289</c:v>
                </c:pt>
                <c:pt idx="4654">
                  <c:v>0.54453703703703704</c:v>
                </c:pt>
                <c:pt idx="4655">
                  <c:v>0.54454861111111108</c:v>
                </c:pt>
                <c:pt idx="4656">
                  <c:v>0.54456018518518523</c:v>
                </c:pt>
                <c:pt idx="4657">
                  <c:v>0.54457175925925927</c:v>
                </c:pt>
                <c:pt idx="4658">
                  <c:v>0.54458333333333331</c:v>
                </c:pt>
                <c:pt idx="4659">
                  <c:v>0.54459490740740735</c:v>
                </c:pt>
                <c:pt idx="4660">
                  <c:v>0.5446064814814815</c:v>
                </c:pt>
                <c:pt idx="4661">
                  <c:v>0.54461805555555554</c:v>
                </c:pt>
                <c:pt idx="4662">
                  <c:v>0.54462962962962969</c:v>
                </c:pt>
                <c:pt idx="4663">
                  <c:v>0.54464120370370372</c:v>
                </c:pt>
                <c:pt idx="4664">
                  <c:v>0.54465277777777776</c:v>
                </c:pt>
                <c:pt idx="4665">
                  <c:v>0.5446643518518518</c:v>
                </c:pt>
                <c:pt idx="4666">
                  <c:v>0.54467592592592595</c:v>
                </c:pt>
                <c:pt idx="4667">
                  <c:v>0.54468749999999999</c:v>
                </c:pt>
                <c:pt idx="4668">
                  <c:v>0.54469907407407414</c:v>
                </c:pt>
                <c:pt idx="4669">
                  <c:v>0.54471064814814818</c:v>
                </c:pt>
                <c:pt idx="4670">
                  <c:v>0.54472222222222222</c:v>
                </c:pt>
                <c:pt idx="4671">
                  <c:v>0.54473379629629626</c:v>
                </c:pt>
                <c:pt idx="4672">
                  <c:v>0.5447453703703703</c:v>
                </c:pt>
                <c:pt idx="4673">
                  <c:v>0.54475694444444445</c:v>
                </c:pt>
                <c:pt idx="4674">
                  <c:v>0.54476851851851849</c:v>
                </c:pt>
                <c:pt idx="4675">
                  <c:v>0.54478009259259264</c:v>
                </c:pt>
                <c:pt idx="4676">
                  <c:v>0.54479166666666667</c:v>
                </c:pt>
                <c:pt idx="4677">
                  <c:v>0.54480324074074071</c:v>
                </c:pt>
                <c:pt idx="4678">
                  <c:v>0.54481481481481475</c:v>
                </c:pt>
                <c:pt idx="4679">
                  <c:v>0.5448263888888889</c:v>
                </c:pt>
                <c:pt idx="4680">
                  <c:v>0.54483796296296294</c:v>
                </c:pt>
                <c:pt idx="4681">
                  <c:v>0.54484953703703709</c:v>
                </c:pt>
                <c:pt idx="4682">
                  <c:v>0.54486111111111113</c:v>
                </c:pt>
                <c:pt idx="4683">
                  <c:v>0.54487268518518517</c:v>
                </c:pt>
                <c:pt idx="4684">
                  <c:v>0.54488425925925921</c:v>
                </c:pt>
                <c:pt idx="4685">
                  <c:v>0.54489583333333336</c:v>
                </c:pt>
                <c:pt idx="4686">
                  <c:v>0.5449074074074074</c:v>
                </c:pt>
                <c:pt idx="4687">
                  <c:v>0.54491898148148155</c:v>
                </c:pt>
                <c:pt idx="4688">
                  <c:v>0.54493055555555558</c:v>
                </c:pt>
                <c:pt idx="4689">
                  <c:v>0.54494212962962962</c:v>
                </c:pt>
                <c:pt idx="4690">
                  <c:v>0.54495370370370366</c:v>
                </c:pt>
                <c:pt idx="4691">
                  <c:v>0.54496527777777781</c:v>
                </c:pt>
                <c:pt idx="4692">
                  <c:v>0.54497685185185185</c:v>
                </c:pt>
                <c:pt idx="4693">
                  <c:v>0.54498842592592589</c:v>
                </c:pt>
                <c:pt idx="4694">
                  <c:v>0.54500000000000004</c:v>
                </c:pt>
                <c:pt idx="4695">
                  <c:v>0.54501157407407408</c:v>
                </c:pt>
                <c:pt idx="4696">
                  <c:v>0.54502314814814812</c:v>
                </c:pt>
                <c:pt idx="4697">
                  <c:v>0.54503472222222216</c:v>
                </c:pt>
                <c:pt idx="4698">
                  <c:v>0.54504629629629631</c:v>
                </c:pt>
                <c:pt idx="4699">
                  <c:v>0.54505787037037035</c:v>
                </c:pt>
                <c:pt idx="4700">
                  <c:v>0.5450694444444445</c:v>
                </c:pt>
                <c:pt idx="4701">
                  <c:v>0.54508101851851853</c:v>
                </c:pt>
                <c:pt idx="4702">
                  <c:v>0.54509259259259257</c:v>
                </c:pt>
                <c:pt idx="4703">
                  <c:v>0.54510416666666661</c:v>
                </c:pt>
                <c:pt idx="4704">
                  <c:v>0.54511574074074076</c:v>
                </c:pt>
                <c:pt idx="4705">
                  <c:v>0.5451273148148148</c:v>
                </c:pt>
                <c:pt idx="4706">
                  <c:v>0.54513888888888895</c:v>
                </c:pt>
                <c:pt idx="4707">
                  <c:v>0.54515046296296299</c:v>
                </c:pt>
                <c:pt idx="4708">
                  <c:v>0.54516203703703703</c:v>
                </c:pt>
                <c:pt idx="4709">
                  <c:v>0.54517361111111107</c:v>
                </c:pt>
                <c:pt idx="4710">
                  <c:v>0.54518518518518522</c:v>
                </c:pt>
                <c:pt idx="4711">
                  <c:v>0.54519675925925926</c:v>
                </c:pt>
                <c:pt idx="4712">
                  <c:v>0.54520833333333341</c:v>
                </c:pt>
                <c:pt idx="4713">
                  <c:v>0.54521990740740744</c:v>
                </c:pt>
                <c:pt idx="4714">
                  <c:v>0.54523148148148148</c:v>
                </c:pt>
                <c:pt idx="4715">
                  <c:v>0.54524305555555552</c:v>
                </c:pt>
                <c:pt idx="4716">
                  <c:v>0.54525462962962956</c:v>
                </c:pt>
                <c:pt idx="4717">
                  <c:v>0.54526620370370371</c:v>
                </c:pt>
                <c:pt idx="4718">
                  <c:v>0.54527777777777775</c:v>
                </c:pt>
                <c:pt idx="4719">
                  <c:v>0.5452893518518519</c:v>
                </c:pt>
                <c:pt idx="4720">
                  <c:v>0.54530092592592594</c:v>
                </c:pt>
                <c:pt idx="4721">
                  <c:v>0.54531249999999998</c:v>
                </c:pt>
                <c:pt idx="4722">
                  <c:v>0.54532407407407402</c:v>
                </c:pt>
                <c:pt idx="4723">
                  <c:v>0.54533564814814817</c:v>
                </c:pt>
                <c:pt idx="4724">
                  <c:v>0.54534722222222221</c:v>
                </c:pt>
                <c:pt idx="4725">
                  <c:v>0.54535879629629636</c:v>
                </c:pt>
                <c:pt idx="4726">
                  <c:v>0.54537037037037039</c:v>
                </c:pt>
                <c:pt idx="4727">
                  <c:v>0.54538194444444443</c:v>
                </c:pt>
                <c:pt idx="4728">
                  <c:v>0.54539351851851847</c:v>
                </c:pt>
                <c:pt idx="4729">
                  <c:v>0.54540509259259262</c:v>
                </c:pt>
                <c:pt idx="4730">
                  <c:v>0.54541666666666666</c:v>
                </c:pt>
                <c:pt idx="4731">
                  <c:v>0.54542824074074081</c:v>
                </c:pt>
                <c:pt idx="4732">
                  <c:v>0.54543981481481485</c:v>
                </c:pt>
                <c:pt idx="4733">
                  <c:v>0.54545138888888889</c:v>
                </c:pt>
                <c:pt idx="4734">
                  <c:v>0.54546296296296293</c:v>
                </c:pt>
                <c:pt idx="4735">
                  <c:v>0.54547453703703697</c:v>
                </c:pt>
                <c:pt idx="4736">
                  <c:v>0.54548611111111112</c:v>
                </c:pt>
                <c:pt idx="4737">
                  <c:v>0.54549768518518515</c:v>
                </c:pt>
                <c:pt idx="4738">
                  <c:v>0.5455092592592593</c:v>
                </c:pt>
                <c:pt idx="4739">
                  <c:v>0.54552083333333334</c:v>
                </c:pt>
                <c:pt idx="4740">
                  <c:v>0.54553240740740738</c:v>
                </c:pt>
                <c:pt idx="4741">
                  <c:v>0.54554398148148142</c:v>
                </c:pt>
                <c:pt idx="4742">
                  <c:v>0.54555555555555557</c:v>
                </c:pt>
                <c:pt idx="4743">
                  <c:v>0.54556712962962961</c:v>
                </c:pt>
                <c:pt idx="4744">
                  <c:v>0.54557870370370376</c:v>
                </c:pt>
                <c:pt idx="4745">
                  <c:v>0.5455902777777778</c:v>
                </c:pt>
                <c:pt idx="4746">
                  <c:v>0.54560185185185184</c:v>
                </c:pt>
                <c:pt idx="4747">
                  <c:v>0.54561342592592588</c:v>
                </c:pt>
                <c:pt idx="4748">
                  <c:v>0.54562500000000003</c:v>
                </c:pt>
                <c:pt idx="4749">
                  <c:v>0.54563657407407407</c:v>
                </c:pt>
                <c:pt idx="4750">
                  <c:v>0.54564814814814822</c:v>
                </c:pt>
                <c:pt idx="4751">
                  <c:v>0.54565972222222225</c:v>
                </c:pt>
                <c:pt idx="4752">
                  <c:v>0.54567129629629629</c:v>
                </c:pt>
                <c:pt idx="4753">
                  <c:v>0.54568287037037033</c:v>
                </c:pt>
                <c:pt idx="4754">
                  <c:v>0.54569444444444437</c:v>
                </c:pt>
                <c:pt idx="4755">
                  <c:v>0.54570601851851852</c:v>
                </c:pt>
                <c:pt idx="4756">
                  <c:v>0.54571759259259256</c:v>
                </c:pt>
                <c:pt idx="4757">
                  <c:v>0.54572916666666671</c:v>
                </c:pt>
                <c:pt idx="4758">
                  <c:v>0.54574074074074075</c:v>
                </c:pt>
                <c:pt idx="4759">
                  <c:v>0.54575231481481479</c:v>
                </c:pt>
                <c:pt idx="4760">
                  <c:v>0.54576388888888883</c:v>
                </c:pt>
                <c:pt idx="4761">
                  <c:v>0.54577546296296298</c:v>
                </c:pt>
                <c:pt idx="4762">
                  <c:v>0.54578703703703701</c:v>
                </c:pt>
                <c:pt idx="4763">
                  <c:v>0.54579861111111116</c:v>
                </c:pt>
                <c:pt idx="4764">
                  <c:v>0.5458101851851852</c:v>
                </c:pt>
                <c:pt idx="4765">
                  <c:v>0.54582175925925924</c:v>
                </c:pt>
                <c:pt idx="4766">
                  <c:v>0.54583333333333328</c:v>
                </c:pt>
                <c:pt idx="4767">
                  <c:v>0.54584490740740743</c:v>
                </c:pt>
                <c:pt idx="4768">
                  <c:v>0.54585648148148147</c:v>
                </c:pt>
                <c:pt idx="4769">
                  <c:v>0.54586805555555562</c:v>
                </c:pt>
                <c:pt idx="4770">
                  <c:v>0.54587962962962966</c:v>
                </c:pt>
                <c:pt idx="4771">
                  <c:v>0.5458912037037037</c:v>
                </c:pt>
                <c:pt idx="4772">
                  <c:v>0.54590277777777774</c:v>
                </c:pt>
                <c:pt idx="4773">
                  <c:v>0.54591435185185189</c:v>
                </c:pt>
                <c:pt idx="4774">
                  <c:v>0.54592592592592593</c:v>
                </c:pt>
                <c:pt idx="4775">
                  <c:v>0.54593749999999996</c:v>
                </c:pt>
                <c:pt idx="4776">
                  <c:v>0.54594907407407411</c:v>
                </c:pt>
                <c:pt idx="4777">
                  <c:v>0.54596064814814815</c:v>
                </c:pt>
                <c:pt idx="4778">
                  <c:v>0.54597222222222219</c:v>
                </c:pt>
                <c:pt idx="4779">
                  <c:v>0.54598379629629623</c:v>
                </c:pt>
                <c:pt idx="4780">
                  <c:v>0.54599537037037038</c:v>
                </c:pt>
                <c:pt idx="4781">
                  <c:v>0.54600694444444442</c:v>
                </c:pt>
                <c:pt idx="4782">
                  <c:v>0.54601851851851857</c:v>
                </c:pt>
                <c:pt idx="4783">
                  <c:v>0.54603009259259261</c:v>
                </c:pt>
                <c:pt idx="4784">
                  <c:v>0.54604166666666665</c:v>
                </c:pt>
                <c:pt idx="4785">
                  <c:v>0.54605324074074069</c:v>
                </c:pt>
                <c:pt idx="4786">
                  <c:v>0.54606481481481484</c:v>
                </c:pt>
                <c:pt idx="4787">
                  <c:v>0.54607638888888888</c:v>
                </c:pt>
                <c:pt idx="4788">
                  <c:v>0.54608796296296302</c:v>
                </c:pt>
                <c:pt idx="4789">
                  <c:v>0.54609953703703706</c:v>
                </c:pt>
                <c:pt idx="4790">
                  <c:v>0.5461111111111111</c:v>
                </c:pt>
                <c:pt idx="4791">
                  <c:v>0.54612268518518514</c:v>
                </c:pt>
                <c:pt idx="4792">
                  <c:v>0.54613425925925929</c:v>
                </c:pt>
                <c:pt idx="4793">
                  <c:v>0.54614583333333333</c:v>
                </c:pt>
                <c:pt idx="4794">
                  <c:v>0.54615740740740748</c:v>
                </c:pt>
                <c:pt idx="4795">
                  <c:v>0.54616898148148152</c:v>
                </c:pt>
                <c:pt idx="4796">
                  <c:v>0.54618055555555556</c:v>
                </c:pt>
                <c:pt idx="4797">
                  <c:v>0.5461921296296296</c:v>
                </c:pt>
                <c:pt idx="4798">
                  <c:v>0.54620370370370364</c:v>
                </c:pt>
                <c:pt idx="4799">
                  <c:v>0.54621527777777779</c:v>
                </c:pt>
                <c:pt idx="4800">
                  <c:v>0.54622685185185182</c:v>
                </c:pt>
                <c:pt idx="4801">
                  <c:v>0.54623842592592597</c:v>
                </c:pt>
                <c:pt idx="4802">
                  <c:v>0.54625000000000001</c:v>
                </c:pt>
                <c:pt idx="4803">
                  <c:v>0.54626157407407405</c:v>
                </c:pt>
                <c:pt idx="4804">
                  <c:v>0.54627314814814809</c:v>
                </c:pt>
                <c:pt idx="4805">
                  <c:v>0.54628472222222224</c:v>
                </c:pt>
                <c:pt idx="4806">
                  <c:v>0.54629629629629628</c:v>
                </c:pt>
                <c:pt idx="4807">
                  <c:v>0.54630787037037043</c:v>
                </c:pt>
                <c:pt idx="4808">
                  <c:v>0.54631944444444447</c:v>
                </c:pt>
                <c:pt idx="4809">
                  <c:v>0.54633101851851851</c:v>
                </c:pt>
                <c:pt idx="4810">
                  <c:v>0.54634259259259255</c:v>
                </c:pt>
                <c:pt idx="4811">
                  <c:v>0.5463541666666667</c:v>
                </c:pt>
                <c:pt idx="4812">
                  <c:v>0.54636574074074074</c:v>
                </c:pt>
                <c:pt idx="4813">
                  <c:v>0.54637731481481489</c:v>
                </c:pt>
                <c:pt idx="4814">
                  <c:v>0.54638888888888892</c:v>
                </c:pt>
                <c:pt idx="4815">
                  <c:v>0.54640046296296296</c:v>
                </c:pt>
                <c:pt idx="4816">
                  <c:v>0.546412037037037</c:v>
                </c:pt>
                <c:pt idx="4817">
                  <c:v>0.54642361111111104</c:v>
                </c:pt>
                <c:pt idx="4818">
                  <c:v>0.54643518518518519</c:v>
                </c:pt>
                <c:pt idx="4819">
                  <c:v>0.54644675925925923</c:v>
                </c:pt>
                <c:pt idx="4820">
                  <c:v>0.54645833333333338</c:v>
                </c:pt>
                <c:pt idx="4821">
                  <c:v>0.54646990740740742</c:v>
                </c:pt>
                <c:pt idx="4822">
                  <c:v>0.54648148148148146</c:v>
                </c:pt>
                <c:pt idx="4823">
                  <c:v>0.5464930555555555</c:v>
                </c:pt>
                <c:pt idx="4824">
                  <c:v>0.54650462962962965</c:v>
                </c:pt>
                <c:pt idx="4825">
                  <c:v>0.54651620370370368</c:v>
                </c:pt>
                <c:pt idx="4826">
                  <c:v>0.54652777777777783</c:v>
                </c:pt>
                <c:pt idx="4827">
                  <c:v>0.54653935185185187</c:v>
                </c:pt>
                <c:pt idx="4828">
                  <c:v>0.54655092592592591</c:v>
                </c:pt>
                <c:pt idx="4829">
                  <c:v>0.54656249999999995</c:v>
                </c:pt>
                <c:pt idx="4830">
                  <c:v>0.5465740740740741</c:v>
                </c:pt>
                <c:pt idx="4831">
                  <c:v>0.54658564814814814</c:v>
                </c:pt>
                <c:pt idx="4832">
                  <c:v>0.54659722222222229</c:v>
                </c:pt>
                <c:pt idx="4833">
                  <c:v>0.54660879629629633</c:v>
                </c:pt>
                <c:pt idx="4834">
                  <c:v>0.54662037037037037</c:v>
                </c:pt>
                <c:pt idx="4835">
                  <c:v>0.54663194444444441</c:v>
                </c:pt>
                <c:pt idx="4836">
                  <c:v>0.54664351851851845</c:v>
                </c:pt>
                <c:pt idx="4837">
                  <c:v>0.5466550925925926</c:v>
                </c:pt>
                <c:pt idx="4838">
                  <c:v>0.54666666666666663</c:v>
                </c:pt>
                <c:pt idx="4839">
                  <c:v>0.54667824074074078</c:v>
                </c:pt>
                <c:pt idx="4840">
                  <c:v>0.54668981481481482</c:v>
                </c:pt>
                <c:pt idx="4841">
                  <c:v>0.54670138888888886</c:v>
                </c:pt>
                <c:pt idx="4842">
                  <c:v>0.5467129629629629</c:v>
                </c:pt>
                <c:pt idx="4843">
                  <c:v>0.54672453703703705</c:v>
                </c:pt>
                <c:pt idx="4844">
                  <c:v>0.54673611111111109</c:v>
                </c:pt>
                <c:pt idx="4845">
                  <c:v>0.54674768518518524</c:v>
                </c:pt>
                <c:pt idx="4846">
                  <c:v>0.54675925925925928</c:v>
                </c:pt>
                <c:pt idx="4847">
                  <c:v>0.54677083333333332</c:v>
                </c:pt>
                <c:pt idx="4848">
                  <c:v>0.54678240740740736</c:v>
                </c:pt>
                <c:pt idx="4849">
                  <c:v>0.54679398148148151</c:v>
                </c:pt>
                <c:pt idx="4850">
                  <c:v>0.54680555555555554</c:v>
                </c:pt>
                <c:pt idx="4851">
                  <c:v>0.54681712962962969</c:v>
                </c:pt>
                <c:pt idx="4852">
                  <c:v>0.54682870370370373</c:v>
                </c:pt>
                <c:pt idx="4853">
                  <c:v>0.54684027777777777</c:v>
                </c:pt>
                <c:pt idx="4854">
                  <c:v>0.54685185185185181</c:v>
                </c:pt>
                <c:pt idx="4855">
                  <c:v>0.54686342592592596</c:v>
                </c:pt>
                <c:pt idx="4856">
                  <c:v>0.546875</c:v>
                </c:pt>
                <c:pt idx="4857">
                  <c:v>0.54688657407407404</c:v>
                </c:pt>
                <c:pt idx="4858">
                  <c:v>0.54689814814814819</c:v>
                </c:pt>
                <c:pt idx="4859">
                  <c:v>0.54690972222222223</c:v>
                </c:pt>
                <c:pt idx="4860">
                  <c:v>0.54692129629629627</c:v>
                </c:pt>
                <c:pt idx="4861">
                  <c:v>0.54693287037037031</c:v>
                </c:pt>
                <c:pt idx="4862">
                  <c:v>0.54694444444444446</c:v>
                </c:pt>
                <c:pt idx="4863">
                  <c:v>0.54695601851851849</c:v>
                </c:pt>
                <c:pt idx="4864">
                  <c:v>0.54696759259259264</c:v>
                </c:pt>
                <c:pt idx="4865">
                  <c:v>0.54697916666666668</c:v>
                </c:pt>
                <c:pt idx="4866">
                  <c:v>0.54699074074074072</c:v>
                </c:pt>
                <c:pt idx="4867">
                  <c:v>0.54700231481481476</c:v>
                </c:pt>
                <c:pt idx="4868">
                  <c:v>0.54701388888888891</c:v>
                </c:pt>
                <c:pt idx="4869">
                  <c:v>0.54702546296296295</c:v>
                </c:pt>
                <c:pt idx="4870">
                  <c:v>0.5470370370370371</c:v>
                </c:pt>
                <c:pt idx="4871">
                  <c:v>0.54704861111111114</c:v>
                </c:pt>
                <c:pt idx="4872">
                  <c:v>0.54706018518518518</c:v>
                </c:pt>
                <c:pt idx="4873">
                  <c:v>0.54707175925925922</c:v>
                </c:pt>
                <c:pt idx="4874">
                  <c:v>0.54708333333333337</c:v>
                </c:pt>
                <c:pt idx="4875">
                  <c:v>0.5470949074074074</c:v>
                </c:pt>
                <c:pt idx="4876">
                  <c:v>0.54710648148148155</c:v>
                </c:pt>
                <c:pt idx="4877">
                  <c:v>0.54711805555555559</c:v>
                </c:pt>
                <c:pt idx="4878">
                  <c:v>0.54712962962962963</c:v>
                </c:pt>
                <c:pt idx="4879">
                  <c:v>0.54714120370370367</c:v>
                </c:pt>
                <c:pt idx="4880">
                  <c:v>0.54715277777777771</c:v>
                </c:pt>
                <c:pt idx="4881">
                  <c:v>0.54716435185185186</c:v>
                </c:pt>
                <c:pt idx="4882">
                  <c:v>0.5471759259259259</c:v>
                </c:pt>
                <c:pt idx="4883">
                  <c:v>0.54718750000000005</c:v>
                </c:pt>
                <c:pt idx="4884">
                  <c:v>0.54719907407407409</c:v>
                </c:pt>
                <c:pt idx="4885">
                  <c:v>0.54721064814814813</c:v>
                </c:pt>
                <c:pt idx="4886">
                  <c:v>0.54722222222222217</c:v>
                </c:pt>
                <c:pt idx="4887">
                  <c:v>0.54723379629629632</c:v>
                </c:pt>
                <c:pt idx="4888">
                  <c:v>0.54724537037037035</c:v>
                </c:pt>
                <c:pt idx="4889">
                  <c:v>0.5472569444444445</c:v>
                </c:pt>
                <c:pt idx="4890">
                  <c:v>0.54726851851851854</c:v>
                </c:pt>
                <c:pt idx="4891">
                  <c:v>0.54728009259259258</c:v>
                </c:pt>
                <c:pt idx="4892">
                  <c:v>0.54729166666666662</c:v>
                </c:pt>
                <c:pt idx="4893">
                  <c:v>0.54730324074074077</c:v>
                </c:pt>
                <c:pt idx="4894">
                  <c:v>0.54731481481481481</c:v>
                </c:pt>
                <c:pt idx="4895">
                  <c:v>0.54732638888888896</c:v>
                </c:pt>
                <c:pt idx="4896">
                  <c:v>0.547337962962963</c:v>
                </c:pt>
                <c:pt idx="4897">
                  <c:v>0.54734953703703704</c:v>
                </c:pt>
                <c:pt idx="4898">
                  <c:v>0.54736111111111108</c:v>
                </c:pt>
                <c:pt idx="4899">
                  <c:v>0.54737268518518511</c:v>
                </c:pt>
                <c:pt idx="4900">
                  <c:v>0.54738425925925926</c:v>
                </c:pt>
                <c:pt idx="4901">
                  <c:v>0.5473958333333333</c:v>
                </c:pt>
                <c:pt idx="4902">
                  <c:v>0.54740740740740745</c:v>
                </c:pt>
                <c:pt idx="4903">
                  <c:v>0.54741898148148149</c:v>
                </c:pt>
                <c:pt idx="4904">
                  <c:v>0.54743055555555553</c:v>
                </c:pt>
                <c:pt idx="4905">
                  <c:v>0.54744212962962957</c:v>
                </c:pt>
                <c:pt idx="4906">
                  <c:v>0.54745370370370372</c:v>
                </c:pt>
                <c:pt idx="4907">
                  <c:v>0.54746527777777776</c:v>
                </c:pt>
                <c:pt idx="4908">
                  <c:v>0.54747685185185191</c:v>
                </c:pt>
                <c:pt idx="4909">
                  <c:v>0.54748842592592595</c:v>
                </c:pt>
                <c:pt idx="4910">
                  <c:v>0.54749999999999999</c:v>
                </c:pt>
                <c:pt idx="4911">
                  <c:v>0.54751157407407403</c:v>
                </c:pt>
                <c:pt idx="4912">
                  <c:v>0.54752314814814818</c:v>
                </c:pt>
                <c:pt idx="4913">
                  <c:v>0.54753472222222221</c:v>
                </c:pt>
                <c:pt idx="4914">
                  <c:v>0.54754629629629636</c:v>
                </c:pt>
                <c:pt idx="4915">
                  <c:v>0.5475578703703704</c:v>
                </c:pt>
                <c:pt idx="4916">
                  <c:v>0.54756944444444444</c:v>
                </c:pt>
                <c:pt idx="4917">
                  <c:v>0.54758101851851848</c:v>
                </c:pt>
                <c:pt idx="4918">
                  <c:v>0.54759259259259252</c:v>
                </c:pt>
                <c:pt idx="4919">
                  <c:v>0.54760416666666667</c:v>
                </c:pt>
                <c:pt idx="4920">
                  <c:v>0.54761574074074071</c:v>
                </c:pt>
                <c:pt idx="4921">
                  <c:v>0.54762731481481486</c:v>
                </c:pt>
                <c:pt idx="4922">
                  <c:v>0.5476388888888889</c:v>
                </c:pt>
                <c:pt idx="4923">
                  <c:v>0.54765046296296294</c:v>
                </c:pt>
                <c:pt idx="4924">
                  <c:v>0.54766203703703698</c:v>
                </c:pt>
                <c:pt idx="4925">
                  <c:v>0.54767361111111112</c:v>
                </c:pt>
                <c:pt idx="4926">
                  <c:v>0.54768518518518516</c:v>
                </c:pt>
                <c:pt idx="4927">
                  <c:v>0.54769675925925931</c:v>
                </c:pt>
                <c:pt idx="4928">
                  <c:v>0.54770833333333335</c:v>
                </c:pt>
                <c:pt idx="4929">
                  <c:v>0.54771990740740739</c:v>
                </c:pt>
                <c:pt idx="4930">
                  <c:v>0.54773148148148143</c:v>
                </c:pt>
                <c:pt idx="4931">
                  <c:v>0.54774305555555558</c:v>
                </c:pt>
                <c:pt idx="4932">
                  <c:v>0.54775462962962962</c:v>
                </c:pt>
                <c:pt idx="4933">
                  <c:v>0.54776620370370377</c:v>
                </c:pt>
                <c:pt idx="4934">
                  <c:v>0.54777777777777781</c:v>
                </c:pt>
                <c:pt idx="4935">
                  <c:v>0.54778935185185185</c:v>
                </c:pt>
                <c:pt idx="4936">
                  <c:v>0.54780092592592589</c:v>
                </c:pt>
                <c:pt idx="4937">
                  <c:v>0.54781250000000004</c:v>
                </c:pt>
                <c:pt idx="4938">
                  <c:v>0.54782407407407407</c:v>
                </c:pt>
                <c:pt idx="4939">
                  <c:v>0.54783564814814811</c:v>
                </c:pt>
                <c:pt idx="4940">
                  <c:v>0.54784722222222226</c:v>
                </c:pt>
                <c:pt idx="4941">
                  <c:v>0.5478587962962963</c:v>
                </c:pt>
                <c:pt idx="4942">
                  <c:v>0.54787037037037034</c:v>
                </c:pt>
                <c:pt idx="4943">
                  <c:v>0.54788194444444438</c:v>
                </c:pt>
                <c:pt idx="4944">
                  <c:v>0.54789351851851853</c:v>
                </c:pt>
                <c:pt idx="4945">
                  <c:v>0.54790509259259257</c:v>
                </c:pt>
                <c:pt idx="4946">
                  <c:v>0.54791666666666672</c:v>
                </c:pt>
                <c:pt idx="4947">
                  <c:v>0.54792824074074076</c:v>
                </c:pt>
                <c:pt idx="4948">
                  <c:v>0.5479398148148148</c:v>
                </c:pt>
                <c:pt idx="4949">
                  <c:v>0.54795138888888884</c:v>
                </c:pt>
                <c:pt idx="4950">
                  <c:v>0.54796296296296299</c:v>
                </c:pt>
                <c:pt idx="4951">
                  <c:v>0.54797453703703702</c:v>
                </c:pt>
                <c:pt idx="4952">
                  <c:v>0.54798611111111117</c:v>
                </c:pt>
                <c:pt idx="4953">
                  <c:v>0.54799768518518521</c:v>
                </c:pt>
                <c:pt idx="4954">
                  <c:v>0.54800925925925925</c:v>
                </c:pt>
                <c:pt idx="4955">
                  <c:v>0.54802083333333329</c:v>
                </c:pt>
                <c:pt idx="4956">
                  <c:v>0.54803240740740744</c:v>
                </c:pt>
                <c:pt idx="4957">
                  <c:v>0.54804398148148148</c:v>
                </c:pt>
                <c:pt idx="4958">
                  <c:v>0.54805555555555552</c:v>
                </c:pt>
                <c:pt idx="4959">
                  <c:v>0.54806712962962967</c:v>
                </c:pt>
                <c:pt idx="4960">
                  <c:v>0.54807870370370371</c:v>
                </c:pt>
                <c:pt idx="4961">
                  <c:v>0.54809027777777775</c:v>
                </c:pt>
                <c:pt idx="4962">
                  <c:v>0.54810185185185178</c:v>
                </c:pt>
                <c:pt idx="4963">
                  <c:v>0.54811342592592593</c:v>
                </c:pt>
                <c:pt idx="4964">
                  <c:v>0.54812499999999997</c:v>
                </c:pt>
                <c:pt idx="4965">
                  <c:v>0.54813657407407412</c:v>
                </c:pt>
                <c:pt idx="4966">
                  <c:v>0.54814814814814816</c:v>
                </c:pt>
                <c:pt idx="4967">
                  <c:v>0.5481597222222222</c:v>
                </c:pt>
                <c:pt idx="4968">
                  <c:v>0.54817129629629624</c:v>
                </c:pt>
                <c:pt idx="4969">
                  <c:v>0.54818287037037039</c:v>
                </c:pt>
                <c:pt idx="4970">
                  <c:v>0.54819444444444443</c:v>
                </c:pt>
                <c:pt idx="4971">
                  <c:v>0.54820601851851858</c:v>
                </c:pt>
                <c:pt idx="4972">
                  <c:v>0.54821759259259262</c:v>
                </c:pt>
                <c:pt idx="4973">
                  <c:v>0.54822916666666666</c:v>
                </c:pt>
                <c:pt idx="4974">
                  <c:v>0.5482407407407407</c:v>
                </c:pt>
                <c:pt idx="4975">
                  <c:v>0.54825231481481485</c:v>
                </c:pt>
                <c:pt idx="4976">
                  <c:v>0.54826388888888888</c:v>
                </c:pt>
                <c:pt idx="4977">
                  <c:v>0.54827546296296303</c:v>
                </c:pt>
                <c:pt idx="4978">
                  <c:v>0.54828703703703707</c:v>
                </c:pt>
                <c:pt idx="4979">
                  <c:v>0.54829861111111111</c:v>
                </c:pt>
                <c:pt idx="4980">
                  <c:v>0.54831018518518515</c:v>
                </c:pt>
                <c:pt idx="4981">
                  <c:v>0.54832175925925919</c:v>
                </c:pt>
                <c:pt idx="4982">
                  <c:v>0.54833333333333334</c:v>
                </c:pt>
                <c:pt idx="4983">
                  <c:v>0.54834490740740738</c:v>
                </c:pt>
                <c:pt idx="4984">
                  <c:v>0.54835648148148153</c:v>
                </c:pt>
                <c:pt idx="4985">
                  <c:v>0.54836805555555557</c:v>
                </c:pt>
                <c:pt idx="4986">
                  <c:v>0.54837962962962961</c:v>
                </c:pt>
                <c:pt idx="4987">
                  <c:v>0.54839120370370364</c:v>
                </c:pt>
                <c:pt idx="4988">
                  <c:v>0.54840277777777779</c:v>
                </c:pt>
                <c:pt idx="4989">
                  <c:v>0.54841435185185183</c:v>
                </c:pt>
                <c:pt idx="4990">
                  <c:v>0.54842592592592598</c:v>
                </c:pt>
                <c:pt idx="4991">
                  <c:v>0.54843750000000002</c:v>
                </c:pt>
                <c:pt idx="4992">
                  <c:v>0.54844907407407406</c:v>
                </c:pt>
                <c:pt idx="4993">
                  <c:v>0.5484606481481481</c:v>
                </c:pt>
                <c:pt idx="4994">
                  <c:v>0.54847222222222225</c:v>
                </c:pt>
                <c:pt idx="4995">
                  <c:v>0.54848379629629629</c:v>
                </c:pt>
                <c:pt idx="4996">
                  <c:v>0.54849537037037044</c:v>
                </c:pt>
                <c:pt idx="4997">
                  <c:v>0.54850694444444448</c:v>
                </c:pt>
                <c:pt idx="4998">
                  <c:v>0.54851851851851852</c:v>
                </c:pt>
                <c:pt idx="4999">
                  <c:v>0.54853009259259256</c:v>
                </c:pt>
                <c:pt idx="5000">
                  <c:v>0.54854166666666659</c:v>
                </c:pt>
                <c:pt idx="5001">
                  <c:v>0.54855324074074074</c:v>
                </c:pt>
                <c:pt idx="5002">
                  <c:v>0.54856481481481478</c:v>
                </c:pt>
                <c:pt idx="5003">
                  <c:v>0.54857638888888893</c:v>
                </c:pt>
                <c:pt idx="5004">
                  <c:v>0.54858796296296297</c:v>
                </c:pt>
                <c:pt idx="5005">
                  <c:v>0.54859953703703701</c:v>
                </c:pt>
                <c:pt idx="5006">
                  <c:v>0.54861111111111105</c:v>
                </c:pt>
                <c:pt idx="5007">
                  <c:v>0.5486226851851852</c:v>
                </c:pt>
                <c:pt idx="5008">
                  <c:v>0.54863425925925924</c:v>
                </c:pt>
                <c:pt idx="5009">
                  <c:v>0.54864583333333339</c:v>
                </c:pt>
                <c:pt idx="5010">
                  <c:v>0.54865740740740743</c:v>
                </c:pt>
                <c:pt idx="5011">
                  <c:v>0.54866898148148147</c:v>
                </c:pt>
                <c:pt idx="5012">
                  <c:v>0.5486805555555555</c:v>
                </c:pt>
                <c:pt idx="5013">
                  <c:v>0.54869212962962965</c:v>
                </c:pt>
                <c:pt idx="5014">
                  <c:v>0.54870370370370369</c:v>
                </c:pt>
                <c:pt idx="5015">
                  <c:v>0.54871527777777784</c:v>
                </c:pt>
                <c:pt idx="5016">
                  <c:v>0.54872685185185188</c:v>
                </c:pt>
                <c:pt idx="5017">
                  <c:v>0.54873842592592592</c:v>
                </c:pt>
                <c:pt idx="5018">
                  <c:v>0.54874999999999996</c:v>
                </c:pt>
                <c:pt idx="5019">
                  <c:v>0.54876157407407411</c:v>
                </c:pt>
                <c:pt idx="5020">
                  <c:v>0.54877314814814815</c:v>
                </c:pt>
                <c:pt idx="5021">
                  <c:v>0.54878472222222219</c:v>
                </c:pt>
                <c:pt idx="5022">
                  <c:v>0.54879629629629634</c:v>
                </c:pt>
                <c:pt idx="5023">
                  <c:v>0.54880787037037038</c:v>
                </c:pt>
                <c:pt idx="5024">
                  <c:v>0.54881944444444442</c:v>
                </c:pt>
                <c:pt idx="5025">
                  <c:v>0.54883101851851845</c:v>
                </c:pt>
                <c:pt idx="5026">
                  <c:v>0.5488425925925926</c:v>
                </c:pt>
                <c:pt idx="5027">
                  <c:v>0.54885416666666664</c:v>
                </c:pt>
                <c:pt idx="5028">
                  <c:v>0.54886574074074079</c:v>
                </c:pt>
                <c:pt idx="5029">
                  <c:v>0.54887731481481483</c:v>
                </c:pt>
                <c:pt idx="5030">
                  <c:v>0.54888888888888887</c:v>
                </c:pt>
                <c:pt idx="5031">
                  <c:v>0.54890046296296291</c:v>
                </c:pt>
                <c:pt idx="5032">
                  <c:v>0.54891203703703706</c:v>
                </c:pt>
                <c:pt idx="5033">
                  <c:v>0.5489236111111111</c:v>
                </c:pt>
                <c:pt idx="5034">
                  <c:v>0.54893518518518525</c:v>
                </c:pt>
                <c:pt idx="5035">
                  <c:v>0.54894675925925929</c:v>
                </c:pt>
                <c:pt idx="5036">
                  <c:v>0.54895833333333333</c:v>
                </c:pt>
                <c:pt idx="5037">
                  <c:v>0.54896990740740736</c:v>
                </c:pt>
                <c:pt idx="5038">
                  <c:v>0.54898148148148151</c:v>
                </c:pt>
                <c:pt idx="5039">
                  <c:v>0.54899305555555555</c:v>
                </c:pt>
                <c:pt idx="5040">
                  <c:v>0.5490046296296297</c:v>
                </c:pt>
                <c:pt idx="5041">
                  <c:v>0.54901620370370374</c:v>
                </c:pt>
                <c:pt idx="5042">
                  <c:v>0.54902777777777778</c:v>
                </c:pt>
                <c:pt idx="5043">
                  <c:v>0.54903935185185182</c:v>
                </c:pt>
                <c:pt idx="5044">
                  <c:v>0.54905092592592586</c:v>
                </c:pt>
                <c:pt idx="5045">
                  <c:v>0.54906250000000001</c:v>
                </c:pt>
                <c:pt idx="5046">
                  <c:v>0.54907407407407405</c:v>
                </c:pt>
                <c:pt idx="5047">
                  <c:v>0.5490856481481482</c:v>
                </c:pt>
                <c:pt idx="5048">
                  <c:v>0.54909722222222224</c:v>
                </c:pt>
                <c:pt idx="5049">
                  <c:v>0.54910879629629628</c:v>
                </c:pt>
                <c:pt idx="5050">
                  <c:v>0.54912037037037031</c:v>
                </c:pt>
                <c:pt idx="5051">
                  <c:v>0.54913194444444446</c:v>
                </c:pt>
                <c:pt idx="5052">
                  <c:v>0.5491435185185185</c:v>
                </c:pt>
                <c:pt idx="5053">
                  <c:v>0.54915509259259265</c:v>
                </c:pt>
                <c:pt idx="5054">
                  <c:v>0.54916666666666669</c:v>
                </c:pt>
                <c:pt idx="5055">
                  <c:v>0.54917824074074073</c:v>
                </c:pt>
                <c:pt idx="5056">
                  <c:v>0.54918981481481477</c:v>
                </c:pt>
                <c:pt idx="5057">
                  <c:v>0.54920138888888892</c:v>
                </c:pt>
                <c:pt idx="5058">
                  <c:v>0.54921296296296296</c:v>
                </c:pt>
                <c:pt idx="5059">
                  <c:v>0.54922453703703711</c:v>
                </c:pt>
                <c:pt idx="5060">
                  <c:v>0.54923611111111115</c:v>
                </c:pt>
                <c:pt idx="5061">
                  <c:v>0.54924768518518519</c:v>
                </c:pt>
                <c:pt idx="5062">
                  <c:v>0.54925925925925922</c:v>
                </c:pt>
                <c:pt idx="5063">
                  <c:v>0.54927083333333326</c:v>
                </c:pt>
                <c:pt idx="5064">
                  <c:v>0.54928240740740741</c:v>
                </c:pt>
                <c:pt idx="5065">
                  <c:v>0.54929398148148145</c:v>
                </c:pt>
                <c:pt idx="5066">
                  <c:v>0.5493055555555556</c:v>
                </c:pt>
                <c:pt idx="5067">
                  <c:v>0.54931712962962964</c:v>
                </c:pt>
                <c:pt idx="5068">
                  <c:v>0.54932870370370368</c:v>
                </c:pt>
                <c:pt idx="5069">
                  <c:v>0.54934027777777772</c:v>
                </c:pt>
                <c:pt idx="5070">
                  <c:v>0.54935185185185187</c:v>
                </c:pt>
                <c:pt idx="5071">
                  <c:v>0.54936342592592591</c:v>
                </c:pt>
                <c:pt idx="5072">
                  <c:v>0.54937500000000006</c:v>
                </c:pt>
                <c:pt idx="5073">
                  <c:v>0.5493865740740741</c:v>
                </c:pt>
                <c:pt idx="5074">
                  <c:v>0.54939814814814814</c:v>
                </c:pt>
                <c:pt idx="5075">
                  <c:v>0.54940972222222217</c:v>
                </c:pt>
                <c:pt idx="5076">
                  <c:v>0.54942129629629632</c:v>
                </c:pt>
                <c:pt idx="5077">
                  <c:v>0.54943287037037036</c:v>
                </c:pt>
                <c:pt idx="5078">
                  <c:v>0.54944444444444451</c:v>
                </c:pt>
                <c:pt idx="5079">
                  <c:v>0.54945601851851855</c:v>
                </c:pt>
                <c:pt idx="5080">
                  <c:v>0.54946759259259259</c:v>
                </c:pt>
                <c:pt idx="5081">
                  <c:v>0.54947916666666663</c:v>
                </c:pt>
                <c:pt idx="5082">
                  <c:v>0.54949074074074067</c:v>
                </c:pt>
                <c:pt idx="5083">
                  <c:v>0.54950231481481482</c:v>
                </c:pt>
                <c:pt idx="5084">
                  <c:v>0.54951388888888886</c:v>
                </c:pt>
                <c:pt idx="5085">
                  <c:v>0.54952546296296301</c:v>
                </c:pt>
                <c:pt idx="5086">
                  <c:v>0.54953703703703705</c:v>
                </c:pt>
                <c:pt idx="5087">
                  <c:v>0.54954861111111108</c:v>
                </c:pt>
                <c:pt idx="5088">
                  <c:v>0.54956018518518512</c:v>
                </c:pt>
                <c:pt idx="5089">
                  <c:v>0.54957175925925927</c:v>
                </c:pt>
                <c:pt idx="5090">
                  <c:v>0.54958333333333331</c:v>
                </c:pt>
                <c:pt idx="5091">
                  <c:v>0.54959490740740746</c:v>
                </c:pt>
                <c:pt idx="5092">
                  <c:v>0.5496064814814815</c:v>
                </c:pt>
                <c:pt idx="5093">
                  <c:v>0.54961805555555554</c:v>
                </c:pt>
                <c:pt idx="5094">
                  <c:v>0.54962962962962958</c:v>
                </c:pt>
                <c:pt idx="5095">
                  <c:v>0.54964120370370373</c:v>
                </c:pt>
                <c:pt idx="5096">
                  <c:v>0.54965277777777777</c:v>
                </c:pt>
                <c:pt idx="5097">
                  <c:v>0.54966435185185192</c:v>
                </c:pt>
                <c:pt idx="5098">
                  <c:v>0.54967592592592596</c:v>
                </c:pt>
                <c:pt idx="5099">
                  <c:v>0.5496875</c:v>
                </c:pt>
                <c:pt idx="5100">
                  <c:v>0.54969907407407403</c:v>
                </c:pt>
                <c:pt idx="5101">
                  <c:v>0.54971064814814818</c:v>
                </c:pt>
                <c:pt idx="5102">
                  <c:v>0.54972222222222222</c:v>
                </c:pt>
                <c:pt idx="5103">
                  <c:v>0.54973379629629626</c:v>
                </c:pt>
                <c:pt idx="5104">
                  <c:v>0.54974537037037041</c:v>
                </c:pt>
                <c:pt idx="5105">
                  <c:v>0.54975694444444445</c:v>
                </c:pt>
                <c:pt idx="5106">
                  <c:v>0.54976851851851849</c:v>
                </c:pt>
                <c:pt idx="5107">
                  <c:v>0.54978009259259253</c:v>
                </c:pt>
                <c:pt idx="5108">
                  <c:v>0.54979166666666668</c:v>
                </c:pt>
                <c:pt idx="5109">
                  <c:v>0.54980324074074072</c:v>
                </c:pt>
                <c:pt idx="5110">
                  <c:v>0.54981481481481487</c:v>
                </c:pt>
                <c:pt idx="5111">
                  <c:v>0.54982638888888891</c:v>
                </c:pt>
                <c:pt idx="5112">
                  <c:v>0.54983796296296295</c:v>
                </c:pt>
                <c:pt idx="5113">
                  <c:v>0.54984953703703698</c:v>
                </c:pt>
                <c:pt idx="5114">
                  <c:v>0.54986111111111113</c:v>
                </c:pt>
                <c:pt idx="5115">
                  <c:v>0.54987268518518517</c:v>
                </c:pt>
                <c:pt idx="5116">
                  <c:v>0.54988425925925932</c:v>
                </c:pt>
                <c:pt idx="5117">
                  <c:v>0.54989583333333336</c:v>
                </c:pt>
                <c:pt idx="5118">
                  <c:v>0.5499074074074074</c:v>
                </c:pt>
                <c:pt idx="5119">
                  <c:v>0.54991898148148144</c:v>
                </c:pt>
                <c:pt idx="5120">
                  <c:v>0.54993055555555559</c:v>
                </c:pt>
                <c:pt idx="5121">
                  <c:v>0.54994212962962963</c:v>
                </c:pt>
                <c:pt idx="5122">
                  <c:v>0.54995370370370367</c:v>
                </c:pt>
                <c:pt idx="5123">
                  <c:v>0.54996527777777782</c:v>
                </c:pt>
                <c:pt idx="5124">
                  <c:v>0.54997685185185186</c:v>
                </c:pt>
                <c:pt idx="5125">
                  <c:v>0.54998842592592589</c:v>
                </c:pt>
                <c:pt idx="5126">
                  <c:v>0.54999999999999993</c:v>
                </c:pt>
                <c:pt idx="5127">
                  <c:v>0.55001157407407408</c:v>
                </c:pt>
                <c:pt idx="5128">
                  <c:v>0.55002314814814812</c:v>
                </c:pt>
                <c:pt idx="5129">
                  <c:v>0.55003472222222227</c:v>
                </c:pt>
                <c:pt idx="5130">
                  <c:v>0.55004629629629631</c:v>
                </c:pt>
                <c:pt idx="5131">
                  <c:v>0.55005787037037035</c:v>
                </c:pt>
                <c:pt idx="5132">
                  <c:v>0.55006944444444439</c:v>
                </c:pt>
              </c:numCache>
            </c:numRef>
          </c:xVal>
          <c:yVal>
            <c:numRef>
              <c:f>Sheet1!$EA$2:$EA$5134</c:f>
              <c:numCache>
                <c:formatCode>General</c:formatCode>
                <c:ptCount val="5133"/>
                <c:pt idx="0">
                  <c:v>1.072025</c:v>
                </c:pt>
                <c:pt idx="1">
                  <c:v>1.088425</c:v>
                </c:pt>
                <c:pt idx="2">
                  <c:v>1.133526</c:v>
                </c:pt>
                <c:pt idx="3">
                  <c:v>0.95517300000000005</c:v>
                </c:pt>
                <c:pt idx="4">
                  <c:v>1.158126</c:v>
                </c:pt>
                <c:pt idx="5">
                  <c:v>1.0535749999999999</c:v>
                </c:pt>
                <c:pt idx="6">
                  <c:v>1.094576</c:v>
                </c:pt>
                <c:pt idx="7">
                  <c:v>1.0863750000000001</c:v>
                </c:pt>
                <c:pt idx="8">
                  <c:v>1.059725</c:v>
                </c:pt>
                <c:pt idx="9">
                  <c:v>0.996174</c:v>
                </c:pt>
                <c:pt idx="10">
                  <c:v>1.0002740000000001</c:v>
                </c:pt>
                <c:pt idx="11">
                  <c:v>1.0658749999999999</c:v>
                </c:pt>
                <c:pt idx="12">
                  <c:v>1.084325</c:v>
                </c:pt>
                <c:pt idx="13">
                  <c:v>1.1089260000000001</c:v>
                </c:pt>
                <c:pt idx="14">
                  <c:v>1.141726</c:v>
                </c:pt>
                <c:pt idx="15">
                  <c:v>1.055625</c:v>
                </c:pt>
                <c:pt idx="16">
                  <c:v>1.092525</c:v>
                </c:pt>
                <c:pt idx="17">
                  <c:v>1.072025</c:v>
                </c:pt>
                <c:pt idx="18">
                  <c:v>0.94492299999999996</c:v>
                </c:pt>
                <c:pt idx="19">
                  <c:v>1.0166740000000001</c:v>
                </c:pt>
                <c:pt idx="20">
                  <c:v>1.110976</c:v>
                </c:pt>
                <c:pt idx="21">
                  <c:v>1.0310250000000001</c:v>
                </c:pt>
                <c:pt idx="22">
                  <c:v>1.0166740000000001</c:v>
                </c:pt>
                <c:pt idx="23">
                  <c:v>1.164277</c:v>
                </c:pt>
                <c:pt idx="24">
                  <c:v>1.051525</c:v>
                </c:pt>
                <c:pt idx="25">
                  <c:v>1.0125740000000001</c:v>
                </c:pt>
                <c:pt idx="26">
                  <c:v>1.0863750000000001</c:v>
                </c:pt>
                <c:pt idx="27">
                  <c:v>1.080225</c:v>
                </c:pt>
                <c:pt idx="28">
                  <c:v>1.1273759999999999</c:v>
                </c:pt>
                <c:pt idx="29">
                  <c:v>0.92442299999999999</c:v>
                </c:pt>
                <c:pt idx="30">
                  <c:v>1.022824</c:v>
                </c:pt>
                <c:pt idx="31">
                  <c:v>0.98387400000000003</c:v>
                </c:pt>
                <c:pt idx="32">
                  <c:v>0.94082299999999996</c:v>
                </c:pt>
                <c:pt idx="33">
                  <c:v>1.0535749999999999</c:v>
                </c:pt>
                <c:pt idx="34">
                  <c:v>1.063825</c:v>
                </c:pt>
                <c:pt idx="35">
                  <c:v>1.192977</c:v>
                </c:pt>
                <c:pt idx="36">
                  <c:v>1.0433250000000001</c:v>
                </c:pt>
                <c:pt idx="37">
                  <c:v>0.95722300000000005</c:v>
                </c:pt>
                <c:pt idx="38">
                  <c:v>1.010524</c:v>
                </c:pt>
                <c:pt idx="39">
                  <c:v>1.059725</c:v>
                </c:pt>
                <c:pt idx="40">
                  <c:v>0.96952400000000005</c:v>
                </c:pt>
                <c:pt idx="41">
                  <c:v>0.95927300000000004</c:v>
                </c:pt>
                <c:pt idx="42">
                  <c:v>0.97567400000000004</c:v>
                </c:pt>
                <c:pt idx="43">
                  <c:v>1.076125</c:v>
                </c:pt>
                <c:pt idx="44">
                  <c:v>1.0576749999999999</c:v>
                </c:pt>
                <c:pt idx="45">
                  <c:v>1.1130260000000001</c:v>
                </c:pt>
                <c:pt idx="46">
                  <c:v>1.067925</c:v>
                </c:pt>
                <c:pt idx="47">
                  <c:v>1.1048260000000001</c:v>
                </c:pt>
                <c:pt idx="48">
                  <c:v>1.028975</c:v>
                </c:pt>
                <c:pt idx="49">
                  <c:v>1.0699749999999999</c:v>
                </c:pt>
                <c:pt idx="50">
                  <c:v>1.1007260000000001</c:v>
                </c:pt>
                <c:pt idx="51">
                  <c:v>0.94492299999999996</c:v>
                </c:pt>
                <c:pt idx="52">
                  <c:v>1.154026</c:v>
                </c:pt>
                <c:pt idx="53">
                  <c:v>1.037175</c:v>
                </c:pt>
                <c:pt idx="54">
                  <c:v>1.0433250000000001</c:v>
                </c:pt>
                <c:pt idx="55">
                  <c:v>1.010524</c:v>
                </c:pt>
                <c:pt idx="56">
                  <c:v>0.94082299999999996</c:v>
                </c:pt>
                <c:pt idx="57">
                  <c:v>1.098676</c:v>
                </c:pt>
                <c:pt idx="58">
                  <c:v>1.006424</c:v>
                </c:pt>
                <c:pt idx="59">
                  <c:v>1.076125</c:v>
                </c:pt>
                <c:pt idx="60">
                  <c:v>1.1396759999999999</c:v>
                </c:pt>
                <c:pt idx="61">
                  <c:v>1.067925</c:v>
                </c:pt>
                <c:pt idx="62">
                  <c:v>1.0781750000000001</c:v>
                </c:pt>
                <c:pt idx="63">
                  <c:v>0.97977400000000003</c:v>
                </c:pt>
                <c:pt idx="64">
                  <c:v>1.0248740000000001</c:v>
                </c:pt>
                <c:pt idx="65">
                  <c:v>0.94287299999999996</c:v>
                </c:pt>
                <c:pt idx="66">
                  <c:v>1.0392250000000001</c:v>
                </c:pt>
                <c:pt idx="67">
                  <c:v>1.018724</c:v>
                </c:pt>
                <c:pt idx="68">
                  <c:v>0.99002400000000002</c:v>
                </c:pt>
                <c:pt idx="69">
                  <c:v>1.0269239999999999</c:v>
                </c:pt>
                <c:pt idx="70">
                  <c:v>1.0576749999999999</c:v>
                </c:pt>
                <c:pt idx="71">
                  <c:v>1.059725</c:v>
                </c:pt>
                <c:pt idx="72">
                  <c:v>1.037175</c:v>
                </c:pt>
                <c:pt idx="73">
                  <c:v>1.1089260000000001</c:v>
                </c:pt>
                <c:pt idx="74">
                  <c:v>1.0494749999999999</c:v>
                </c:pt>
                <c:pt idx="75">
                  <c:v>1.033075</c:v>
                </c:pt>
                <c:pt idx="76">
                  <c:v>1.041275</c:v>
                </c:pt>
                <c:pt idx="77">
                  <c:v>0.98592400000000002</c:v>
                </c:pt>
                <c:pt idx="78">
                  <c:v>1.0166740000000001</c:v>
                </c:pt>
                <c:pt idx="79">
                  <c:v>1.2175769999999999</c:v>
                </c:pt>
                <c:pt idx="80">
                  <c:v>1.0822750000000001</c:v>
                </c:pt>
                <c:pt idx="81">
                  <c:v>1.0617749999999999</c:v>
                </c:pt>
                <c:pt idx="82">
                  <c:v>1.0535749999999999</c:v>
                </c:pt>
                <c:pt idx="83">
                  <c:v>1.080225</c:v>
                </c:pt>
                <c:pt idx="84">
                  <c:v>1.0494749999999999</c:v>
                </c:pt>
                <c:pt idx="85">
                  <c:v>0.99207400000000001</c:v>
                </c:pt>
                <c:pt idx="86">
                  <c:v>1.0863750000000001</c:v>
                </c:pt>
                <c:pt idx="87">
                  <c:v>0.99412400000000001</c:v>
                </c:pt>
                <c:pt idx="88">
                  <c:v>1.0863750000000001</c:v>
                </c:pt>
                <c:pt idx="89">
                  <c:v>1.0904750000000001</c:v>
                </c:pt>
                <c:pt idx="90">
                  <c:v>1.1232759999999999</c:v>
                </c:pt>
                <c:pt idx="91">
                  <c:v>1.0043740000000001</c:v>
                </c:pt>
                <c:pt idx="92">
                  <c:v>1.0576749999999999</c:v>
                </c:pt>
                <c:pt idx="93">
                  <c:v>1.1232759999999999</c:v>
                </c:pt>
                <c:pt idx="94">
                  <c:v>0.998224</c:v>
                </c:pt>
                <c:pt idx="95">
                  <c:v>1.088425</c:v>
                </c:pt>
                <c:pt idx="96">
                  <c:v>1.067925</c:v>
                </c:pt>
                <c:pt idx="97">
                  <c:v>1.0474250000000001</c:v>
                </c:pt>
                <c:pt idx="98">
                  <c:v>1.1355759999999999</c:v>
                </c:pt>
                <c:pt idx="99">
                  <c:v>1.0822750000000001</c:v>
                </c:pt>
                <c:pt idx="100">
                  <c:v>1.0740749999999999</c:v>
                </c:pt>
                <c:pt idx="101">
                  <c:v>1.0822750000000001</c:v>
                </c:pt>
                <c:pt idx="102">
                  <c:v>1.1519760000000001</c:v>
                </c:pt>
                <c:pt idx="103">
                  <c:v>1.0392250000000001</c:v>
                </c:pt>
                <c:pt idx="104">
                  <c:v>1.0535749999999999</c:v>
                </c:pt>
                <c:pt idx="105">
                  <c:v>1.0166740000000001</c:v>
                </c:pt>
                <c:pt idx="106">
                  <c:v>1.0392250000000001</c:v>
                </c:pt>
                <c:pt idx="107">
                  <c:v>1.033075</c:v>
                </c:pt>
                <c:pt idx="108">
                  <c:v>1.022824</c:v>
                </c:pt>
                <c:pt idx="109">
                  <c:v>1.0781750000000001</c:v>
                </c:pt>
                <c:pt idx="110">
                  <c:v>1.006424</c:v>
                </c:pt>
                <c:pt idx="111">
                  <c:v>1.037175</c:v>
                </c:pt>
                <c:pt idx="112">
                  <c:v>1.0863750000000001</c:v>
                </c:pt>
                <c:pt idx="113">
                  <c:v>0.96747399999999995</c:v>
                </c:pt>
                <c:pt idx="114">
                  <c:v>1.1314759999999999</c:v>
                </c:pt>
                <c:pt idx="115">
                  <c:v>1.041275</c:v>
                </c:pt>
                <c:pt idx="116">
                  <c:v>1.0904750000000001</c:v>
                </c:pt>
                <c:pt idx="117">
                  <c:v>0.88752200000000003</c:v>
                </c:pt>
                <c:pt idx="118">
                  <c:v>1.0351250000000001</c:v>
                </c:pt>
                <c:pt idx="119">
                  <c:v>0.93672299999999997</c:v>
                </c:pt>
                <c:pt idx="120">
                  <c:v>1.0433250000000001</c:v>
                </c:pt>
                <c:pt idx="121">
                  <c:v>1.059725</c:v>
                </c:pt>
                <c:pt idx="122">
                  <c:v>1.037175</c:v>
                </c:pt>
                <c:pt idx="123">
                  <c:v>1.076125</c:v>
                </c:pt>
                <c:pt idx="124">
                  <c:v>1.037175</c:v>
                </c:pt>
                <c:pt idx="125">
                  <c:v>1.0433250000000001</c:v>
                </c:pt>
                <c:pt idx="126">
                  <c:v>0.95517300000000005</c:v>
                </c:pt>
                <c:pt idx="127">
                  <c:v>0.95517300000000005</c:v>
                </c:pt>
                <c:pt idx="128">
                  <c:v>1.0740749999999999</c:v>
                </c:pt>
                <c:pt idx="129">
                  <c:v>1.041275</c:v>
                </c:pt>
                <c:pt idx="130">
                  <c:v>1.0781750000000001</c:v>
                </c:pt>
                <c:pt idx="131">
                  <c:v>1.0822750000000001</c:v>
                </c:pt>
                <c:pt idx="132">
                  <c:v>1.051525</c:v>
                </c:pt>
                <c:pt idx="133">
                  <c:v>1.0166740000000001</c:v>
                </c:pt>
                <c:pt idx="134">
                  <c:v>1.014624</c:v>
                </c:pt>
                <c:pt idx="135">
                  <c:v>1.0392250000000001</c:v>
                </c:pt>
                <c:pt idx="136">
                  <c:v>1.0433250000000001</c:v>
                </c:pt>
                <c:pt idx="137">
                  <c:v>1.0310250000000001</c:v>
                </c:pt>
                <c:pt idx="138">
                  <c:v>1.0351250000000001</c:v>
                </c:pt>
                <c:pt idx="139">
                  <c:v>1.0863750000000001</c:v>
                </c:pt>
                <c:pt idx="140">
                  <c:v>1.0740749999999999</c:v>
                </c:pt>
                <c:pt idx="141">
                  <c:v>1.076125</c:v>
                </c:pt>
                <c:pt idx="142">
                  <c:v>0.98182400000000003</c:v>
                </c:pt>
                <c:pt idx="143">
                  <c:v>1.002324</c:v>
                </c:pt>
                <c:pt idx="144">
                  <c:v>0.94492299999999996</c:v>
                </c:pt>
                <c:pt idx="145">
                  <c:v>1.018724</c:v>
                </c:pt>
                <c:pt idx="146">
                  <c:v>1.0392250000000001</c:v>
                </c:pt>
                <c:pt idx="147">
                  <c:v>1.088425</c:v>
                </c:pt>
                <c:pt idx="148">
                  <c:v>0.90802300000000002</c:v>
                </c:pt>
                <c:pt idx="149">
                  <c:v>1.0351250000000001</c:v>
                </c:pt>
                <c:pt idx="150">
                  <c:v>1.0002740000000001</c:v>
                </c:pt>
                <c:pt idx="151">
                  <c:v>1.0966260000000001</c:v>
                </c:pt>
                <c:pt idx="152">
                  <c:v>1.051525</c:v>
                </c:pt>
                <c:pt idx="153">
                  <c:v>0.94082299999999996</c:v>
                </c:pt>
                <c:pt idx="154">
                  <c:v>1.014624</c:v>
                </c:pt>
                <c:pt idx="155">
                  <c:v>1.0453749999999999</c:v>
                </c:pt>
                <c:pt idx="156">
                  <c:v>1.063825</c:v>
                </c:pt>
                <c:pt idx="157">
                  <c:v>1.014624</c:v>
                </c:pt>
                <c:pt idx="158">
                  <c:v>0.97157400000000005</c:v>
                </c:pt>
                <c:pt idx="159">
                  <c:v>1.063825</c:v>
                </c:pt>
                <c:pt idx="160">
                  <c:v>1.0863750000000001</c:v>
                </c:pt>
                <c:pt idx="161">
                  <c:v>0.97567400000000004</c:v>
                </c:pt>
                <c:pt idx="162">
                  <c:v>1.088425</c:v>
                </c:pt>
                <c:pt idx="163">
                  <c:v>1.1273759999999999</c:v>
                </c:pt>
                <c:pt idx="164">
                  <c:v>1.051525</c:v>
                </c:pt>
                <c:pt idx="165">
                  <c:v>1.1089260000000001</c:v>
                </c:pt>
                <c:pt idx="166">
                  <c:v>1.055625</c:v>
                </c:pt>
                <c:pt idx="167">
                  <c:v>0.98592400000000002</c:v>
                </c:pt>
                <c:pt idx="168">
                  <c:v>1.0043740000000001</c:v>
                </c:pt>
                <c:pt idx="169">
                  <c:v>1.063825</c:v>
                </c:pt>
                <c:pt idx="170">
                  <c:v>1.0084740000000001</c:v>
                </c:pt>
                <c:pt idx="171">
                  <c:v>1.0248740000000001</c:v>
                </c:pt>
                <c:pt idx="172">
                  <c:v>1.067925</c:v>
                </c:pt>
                <c:pt idx="173">
                  <c:v>1.0863750000000001</c:v>
                </c:pt>
                <c:pt idx="174">
                  <c:v>1.0453749999999999</c:v>
                </c:pt>
                <c:pt idx="175">
                  <c:v>1.084325</c:v>
                </c:pt>
                <c:pt idx="176">
                  <c:v>1.0781750000000001</c:v>
                </c:pt>
                <c:pt idx="177">
                  <c:v>1.0310250000000001</c:v>
                </c:pt>
                <c:pt idx="178">
                  <c:v>1.0699749999999999</c:v>
                </c:pt>
                <c:pt idx="179">
                  <c:v>1.1478759999999999</c:v>
                </c:pt>
                <c:pt idx="180">
                  <c:v>1.0453749999999999</c:v>
                </c:pt>
                <c:pt idx="181">
                  <c:v>0.98182400000000003</c:v>
                </c:pt>
                <c:pt idx="182">
                  <c:v>1.0494749999999999</c:v>
                </c:pt>
                <c:pt idx="183">
                  <c:v>0.998224</c:v>
                </c:pt>
                <c:pt idx="184">
                  <c:v>1.010524</c:v>
                </c:pt>
                <c:pt idx="185">
                  <c:v>1.145826</c:v>
                </c:pt>
                <c:pt idx="186">
                  <c:v>0.91007300000000002</c:v>
                </c:pt>
                <c:pt idx="187">
                  <c:v>1.098676</c:v>
                </c:pt>
                <c:pt idx="188">
                  <c:v>1.0310250000000001</c:v>
                </c:pt>
                <c:pt idx="189">
                  <c:v>0.88137200000000004</c:v>
                </c:pt>
                <c:pt idx="190">
                  <c:v>0.996174</c:v>
                </c:pt>
                <c:pt idx="191">
                  <c:v>1.0207740000000001</c:v>
                </c:pt>
                <c:pt idx="192">
                  <c:v>1.051525</c:v>
                </c:pt>
                <c:pt idx="193">
                  <c:v>0.93467299999999998</c:v>
                </c:pt>
                <c:pt idx="194">
                  <c:v>1.0269239999999999</c:v>
                </c:pt>
                <c:pt idx="195">
                  <c:v>1.067925</c:v>
                </c:pt>
                <c:pt idx="196">
                  <c:v>1.018724</c:v>
                </c:pt>
                <c:pt idx="197">
                  <c:v>1.098676</c:v>
                </c:pt>
                <c:pt idx="198">
                  <c:v>1.051525</c:v>
                </c:pt>
                <c:pt idx="199">
                  <c:v>1.0781750000000001</c:v>
                </c:pt>
                <c:pt idx="200">
                  <c:v>0.93877299999999997</c:v>
                </c:pt>
                <c:pt idx="201">
                  <c:v>1.129426</c:v>
                </c:pt>
                <c:pt idx="202">
                  <c:v>1.110976</c:v>
                </c:pt>
                <c:pt idx="203">
                  <c:v>0.85267199999999999</c:v>
                </c:pt>
                <c:pt idx="204">
                  <c:v>1.1007260000000001</c:v>
                </c:pt>
                <c:pt idx="205">
                  <c:v>1.041275</c:v>
                </c:pt>
                <c:pt idx="206">
                  <c:v>1.0207740000000001</c:v>
                </c:pt>
                <c:pt idx="207">
                  <c:v>1.0535749999999999</c:v>
                </c:pt>
                <c:pt idx="208">
                  <c:v>1.0617749999999999</c:v>
                </c:pt>
                <c:pt idx="209">
                  <c:v>1.028975</c:v>
                </c:pt>
                <c:pt idx="210">
                  <c:v>1.0966260000000001</c:v>
                </c:pt>
                <c:pt idx="211">
                  <c:v>1.0494749999999999</c:v>
                </c:pt>
                <c:pt idx="212">
                  <c:v>1.022824</c:v>
                </c:pt>
                <c:pt idx="213">
                  <c:v>1.014624</c:v>
                </c:pt>
                <c:pt idx="214">
                  <c:v>1.067925</c:v>
                </c:pt>
                <c:pt idx="215">
                  <c:v>1.0474250000000001</c:v>
                </c:pt>
                <c:pt idx="216">
                  <c:v>1.002324</c:v>
                </c:pt>
                <c:pt idx="217">
                  <c:v>0.97977400000000003</c:v>
                </c:pt>
                <c:pt idx="218">
                  <c:v>1.072025</c:v>
                </c:pt>
                <c:pt idx="219">
                  <c:v>1.0433250000000001</c:v>
                </c:pt>
                <c:pt idx="220">
                  <c:v>0.922373</c:v>
                </c:pt>
                <c:pt idx="221">
                  <c:v>1.002324</c:v>
                </c:pt>
                <c:pt idx="222">
                  <c:v>1.1089260000000001</c:v>
                </c:pt>
                <c:pt idx="223">
                  <c:v>1.037175</c:v>
                </c:pt>
                <c:pt idx="224">
                  <c:v>0.87932200000000005</c:v>
                </c:pt>
                <c:pt idx="225">
                  <c:v>0.92442299999999999</c:v>
                </c:pt>
                <c:pt idx="226">
                  <c:v>1.0822750000000001</c:v>
                </c:pt>
                <c:pt idx="227">
                  <c:v>1.051525</c:v>
                </c:pt>
                <c:pt idx="228">
                  <c:v>1.0617749999999999</c:v>
                </c:pt>
                <c:pt idx="229">
                  <c:v>1.1048260000000001</c:v>
                </c:pt>
                <c:pt idx="230">
                  <c:v>0.98797400000000002</c:v>
                </c:pt>
                <c:pt idx="231">
                  <c:v>1.088425</c:v>
                </c:pt>
                <c:pt idx="232">
                  <c:v>0.996174</c:v>
                </c:pt>
                <c:pt idx="233">
                  <c:v>0.97567400000000004</c:v>
                </c:pt>
                <c:pt idx="234">
                  <c:v>1.002324</c:v>
                </c:pt>
                <c:pt idx="235">
                  <c:v>1.037175</c:v>
                </c:pt>
                <c:pt idx="236">
                  <c:v>1.0658749999999999</c:v>
                </c:pt>
                <c:pt idx="237">
                  <c:v>0.98797400000000002</c:v>
                </c:pt>
                <c:pt idx="238">
                  <c:v>1.0043740000000001</c:v>
                </c:pt>
                <c:pt idx="239">
                  <c:v>1.0310250000000001</c:v>
                </c:pt>
                <c:pt idx="240">
                  <c:v>1.0781750000000001</c:v>
                </c:pt>
                <c:pt idx="241">
                  <c:v>1.0474250000000001</c:v>
                </c:pt>
                <c:pt idx="242">
                  <c:v>1.094576</c:v>
                </c:pt>
                <c:pt idx="243">
                  <c:v>1.0576749999999999</c:v>
                </c:pt>
                <c:pt idx="244">
                  <c:v>0.97977400000000003</c:v>
                </c:pt>
                <c:pt idx="245">
                  <c:v>1.1212260000000001</c:v>
                </c:pt>
                <c:pt idx="246">
                  <c:v>1.110976</c:v>
                </c:pt>
                <c:pt idx="247">
                  <c:v>1.0474250000000001</c:v>
                </c:pt>
                <c:pt idx="248">
                  <c:v>1.067925</c:v>
                </c:pt>
                <c:pt idx="249">
                  <c:v>1.010524</c:v>
                </c:pt>
                <c:pt idx="250">
                  <c:v>1.0658749999999999</c:v>
                </c:pt>
                <c:pt idx="251">
                  <c:v>0.93467299999999998</c:v>
                </c:pt>
                <c:pt idx="252">
                  <c:v>1.0043740000000001</c:v>
                </c:pt>
                <c:pt idx="253">
                  <c:v>1.0351250000000001</c:v>
                </c:pt>
                <c:pt idx="254">
                  <c:v>1.0740749999999999</c:v>
                </c:pt>
                <c:pt idx="255">
                  <c:v>1.0453749999999999</c:v>
                </c:pt>
                <c:pt idx="256">
                  <c:v>0.92647299999999999</c:v>
                </c:pt>
                <c:pt idx="257">
                  <c:v>1.018724</c:v>
                </c:pt>
                <c:pt idx="258">
                  <c:v>1.0781750000000001</c:v>
                </c:pt>
                <c:pt idx="259">
                  <c:v>1.094576</c:v>
                </c:pt>
                <c:pt idx="260">
                  <c:v>0.920323</c:v>
                </c:pt>
                <c:pt idx="261">
                  <c:v>1.0310250000000001</c:v>
                </c:pt>
                <c:pt idx="262">
                  <c:v>1.059725</c:v>
                </c:pt>
                <c:pt idx="263">
                  <c:v>1.076125</c:v>
                </c:pt>
                <c:pt idx="264">
                  <c:v>0.99207400000000001</c:v>
                </c:pt>
                <c:pt idx="265">
                  <c:v>1.0207740000000001</c:v>
                </c:pt>
                <c:pt idx="266">
                  <c:v>0.98797400000000002</c:v>
                </c:pt>
                <c:pt idx="267">
                  <c:v>1.0269239999999999</c:v>
                </c:pt>
                <c:pt idx="268">
                  <c:v>1.0269239999999999</c:v>
                </c:pt>
                <c:pt idx="269">
                  <c:v>1.0392250000000001</c:v>
                </c:pt>
                <c:pt idx="270">
                  <c:v>1.063825</c:v>
                </c:pt>
                <c:pt idx="271">
                  <c:v>1.002324</c:v>
                </c:pt>
                <c:pt idx="272">
                  <c:v>0.996174</c:v>
                </c:pt>
                <c:pt idx="273">
                  <c:v>0.92442299999999999</c:v>
                </c:pt>
                <c:pt idx="274">
                  <c:v>1.010524</c:v>
                </c:pt>
                <c:pt idx="275">
                  <c:v>0.98387400000000003</c:v>
                </c:pt>
                <c:pt idx="276">
                  <c:v>1.2093769999999999</c:v>
                </c:pt>
                <c:pt idx="277">
                  <c:v>1.055625</c:v>
                </c:pt>
                <c:pt idx="278">
                  <c:v>1.0207740000000001</c:v>
                </c:pt>
                <c:pt idx="279">
                  <c:v>1.0576749999999999</c:v>
                </c:pt>
                <c:pt idx="280">
                  <c:v>1.022824</c:v>
                </c:pt>
                <c:pt idx="281">
                  <c:v>1.037175</c:v>
                </c:pt>
                <c:pt idx="282">
                  <c:v>0.98592400000000002</c:v>
                </c:pt>
                <c:pt idx="283">
                  <c:v>1.063825</c:v>
                </c:pt>
                <c:pt idx="284">
                  <c:v>1.010524</c:v>
                </c:pt>
                <c:pt idx="285">
                  <c:v>1.0043740000000001</c:v>
                </c:pt>
                <c:pt idx="286">
                  <c:v>1.0617749999999999</c:v>
                </c:pt>
                <c:pt idx="287">
                  <c:v>1.0166740000000001</c:v>
                </c:pt>
                <c:pt idx="288">
                  <c:v>1.0125740000000001</c:v>
                </c:pt>
                <c:pt idx="289">
                  <c:v>1.006424</c:v>
                </c:pt>
                <c:pt idx="290">
                  <c:v>1.0433250000000001</c:v>
                </c:pt>
                <c:pt idx="291">
                  <c:v>0.97567400000000004</c:v>
                </c:pt>
                <c:pt idx="292">
                  <c:v>1.033075</c:v>
                </c:pt>
                <c:pt idx="293">
                  <c:v>1.084325</c:v>
                </c:pt>
                <c:pt idx="294">
                  <c:v>1.0310250000000001</c:v>
                </c:pt>
                <c:pt idx="295">
                  <c:v>1.014624</c:v>
                </c:pt>
                <c:pt idx="296">
                  <c:v>1.055625</c:v>
                </c:pt>
                <c:pt idx="297">
                  <c:v>1.1314759999999999</c:v>
                </c:pt>
                <c:pt idx="298">
                  <c:v>0.96952400000000005</c:v>
                </c:pt>
                <c:pt idx="299">
                  <c:v>1.0904750000000001</c:v>
                </c:pt>
                <c:pt idx="300">
                  <c:v>1.080225</c:v>
                </c:pt>
                <c:pt idx="301">
                  <c:v>0.98797400000000002</c:v>
                </c:pt>
                <c:pt idx="302">
                  <c:v>1.063825</c:v>
                </c:pt>
                <c:pt idx="303">
                  <c:v>1.0043740000000001</c:v>
                </c:pt>
                <c:pt idx="304">
                  <c:v>1.0576749999999999</c:v>
                </c:pt>
                <c:pt idx="305">
                  <c:v>1.0576749999999999</c:v>
                </c:pt>
                <c:pt idx="306">
                  <c:v>1.0535749999999999</c:v>
                </c:pt>
                <c:pt idx="307">
                  <c:v>1.098676</c:v>
                </c:pt>
                <c:pt idx="308">
                  <c:v>1.0248740000000001</c:v>
                </c:pt>
                <c:pt idx="309">
                  <c:v>0.95517300000000005</c:v>
                </c:pt>
                <c:pt idx="310">
                  <c:v>0.94492299999999996</c:v>
                </c:pt>
                <c:pt idx="311">
                  <c:v>1.022824</c:v>
                </c:pt>
                <c:pt idx="312">
                  <c:v>1.018724</c:v>
                </c:pt>
                <c:pt idx="313">
                  <c:v>1.002324</c:v>
                </c:pt>
                <c:pt idx="314">
                  <c:v>1.106876</c:v>
                </c:pt>
                <c:pt idx="315">
                  <c:v>1.088425</c:v>
                </c:pt>
                <c:pt idx="316">
                  <c:v>1.0474250000000001</c:v>
                </c:pt>
                <c:pt idx="317">
                  <c:v>1.080225</c:v>
                </c:pt>
                <c:pt idx="318">
                  <c:v>1.0658749999999999</c:v>
                </c:pt>
                <c:pt idx="319">
                  <c:v>0.88342200000000004</c:v>
                </c:pt>
                <c:pt idx="320">
                  <c:v>1.0351250000000001</c:v>
                </c:pt>
                <c:pt idx="321">
                  <c:v>1.0269239999999999</c:v>
                </c:pt>
                <c:pt idx="322">
                  <c:v>0.99002400000000002</c:v>
                </c:pt>
                <c:pt idx="323">
                  <c:v>1.098676</c:v>
                </c:pt>
                <c:pt idx="324">
                  <c:v>1.014624</c:v>
                </c:pt>
                <c:pt idx="325">
                  <c:v>1.0166740000000001</c:v>
                </c:pt>
                <c:pt idx="326">
                  <c:v>1.0043740000000001</c:v>
                </c:pt>
                <c:pt idx="327">
                  <c:v>1.059725</c:v>
                </c:pt>
                <c:pt idx="328">
                  <c:v>1.145826</c:v>
                </c:pt>
                <c:pt idx="329">
                  <c:v>1.028975</c:v>
                </c:pt>
                <c:pt idx="330">
                  <c:v>0.99412400000000001</c:v>
                </c:pt>
                <c:pt idx="331">
                  <c:v>1.0043740000000001</c:v>
                </c:pt>
                <c:pt idx="332">
                  <c:v>1.1089260000000001</c:v>
                </c:pt>
                <c:pt idx="333">
                  <c:v>1.0494749999999999</c:v>
                </c:pt>
                <c:pt idx="334">
                  <c:v>1.076125</c:v>
                </c:pt>
                <c:pt idx="335">
                  <c:v>0.96337399999999995</c:v>
                </c:pt>
                <c:pt idx="336">
                  <c:v>1.002324</c:v>
                </c:pt>
                <c:pt idx="337">
                  <c:v>1.0351250000000001</c:v>
                </c:pt>
                <c:pt idx="338">
                  <c:v>1.0351250000000001</c:v>
                </c:pt>
                <c:pt idx="339">
                  <c:v>1.1232759999999999</c:v>
                </c:pt>
                <c:pt idx="340">
                  <c:v>1.2093769999999999</c:v>
                </c:pt>
                <c:pt idx="341">
                  <c:v>1.0904750000000001</c:v>
                </c:pt>
                <c:pt idx="342">
                  <c:v>1.133526</c:v>
                </c:pt>
                <c:pt idx="343">
                  <c:v>1.051525</c:v>
                </c:pt>
                <c:pt idx="344">
                  <c:v>1.072025</c:v>
                </c:pt>
                <c:pt idx="345">
                  <c:v>0.95517300000000005</c:v>
                </c:pt>
                <c:pt idx="346">
                  <c:v>0.97772400000000004</c:v>
                </c:pt>
                <c:pt idx="347">
                  <c:v>0.996174</c:v>
                </c:pt>
                <c:pt idx="348">
                  <c:v>1.0576749999999999</c:v>
                </c:pt>
                <c:pt idx="349">
                  <c:v>1.0781750000000001</c:v>
                </c:pt>
                <c:pt idx="350">
                  <c:v>1.145826</c:v>
                </c:pt>
                <c:pt idx="351">
                  <c:v>1.110976</c:v>
                </c:pt>
                <c:pt idx="352">
                  <c:v>1.0453749999999999</c:v>
                </c:pt>
                <c:pt idx="353">
                  <c:v>1.041275</c:v>
                </c:pt>
                <c:pt idx="354">
                  <c:v>1.0166740000000001</c:v>
                </c:pt>
                <c:pt idx="355">
                  <c:v>1.149926</c:v>
                </c:pt>
                <c:pt idx="356">
                  <c:v>1.1048260000000001</c:v>
                </c:pt>
                <c:pt idx="357">
                  <c:v>1.037175</c:v>
                </c:pt>
                <c:pt idx="358">
                  <c:v>1.0904750000000001</c:v>
                </c:pt>
                <c:pt idx="359">
                  <c:v>1.0351250000000001</c:v>
                </c:pt>
                <c:pt idx="360">
                  <c:v>1.028975</c:v>
                </c:pt>
                <c:pt idx="361">
                  <c:v>1.1130260000000001</c:v>
                </c:pt>
                <c:pt idx="362">
                  <c:v>0.99207400000000001</c:v>
                </c:pt>
                <c:pt idx="363">
                  <c:v>1.0207740000000001</c:v>
                </c:pt>
                <c:pt idx="364">
                  <c:v>0.94697299999999995</c:v>
                </c:pt>
                <c:pt idx="365">
                  <c:v>1.164277</c:v>
                </c:pt>
                <c:pt idx="366">
                  <c:v>1.0392250000000001</c:v>
                </c:pt>
                <c:pt idx="367">
                  <c:v>1.0351250000000001</c:v>
                </c:pt>
                <c:pt idx="368">
                  <c:v>1.0433250000000001</c:v>
                </c:pt>
                <c:pt idx="369">
                  <c:v>1.0658749999999999</c:v>
                </c:pt>
                <c:pt idx="370">
                  <c:v>1.080225</c:v>
                </c:pt>
                <c:pt idx="371">
                  <c:v>0.99002400000000002</c:v>
                </c:pt>
                <c:pt idx="372">
                  <c:v>1.088425</c:v>
                </c:pt>
                <c:pt idx="373">
                  <c:v>1.0043740000000001</c:v>
                </c:pt>
                <c:pt idx="374">
                  <c:v>1.1171260000000001</c:v>
                </c:pt>
                <c:pt idx="375">
                  <c:v>1.0125740000000001</c:v>
                </c:pt>
                <c:pt idx="376">
                  <c:v>1.0166740000000001</c:v>
                </c:pt>
                <c:pt idx="377">
                  <c:v>1.0474250000000001</c:v>
                </c:pt>
                <c:pt idx="378">
                  <c:v>1.0535749999999999</c:v>
                </c:pt>
                <c:pt idx="379">
                  <c:v>0.96337399999999995</c:v>
                </c:pt>
                <c:pt idx="380">
                  <c:v>0.96952400000000005</c:v>
                </c:pt>
                <c:pt idx="381">
                  <c:v>1.0392250000000001</c:v>
                </c:pt>
                <c:pt idx="382">
                  <c:v>1.0822750000000001</c:v>
                </c:pt>
                <c:pt idx="383">
                  <c:v>1.0617749999999999</c:v>
                </c:pt>
                <c:pt idx="384">
                  <c:v>1.0863750000000001</c:v>
                </c:pt>
                <c:pt idx="385">
                  <c:v>1.051525</c:v>
                </c:pt>
                <c:pt idx="386">
                  <c:v>1.022824</c:v>
                </c:pt>
                <c:pt idx="387">
                  <c:v>1.063825</c:v>
                </c:pt>
                <c:pt idx="388">
                  <c:v>1.0269239999999999</c:v>
                </c:pt>
                <c:pt idx="389">
                  <c:v>1.067925</c:v>
                </c:pt>
                <c:pt idx="390">
                  <c:v>0.92442299999999999</c:v>
                </c:pt>
                <c:pt idx="391">
                  <c:v>1.076125</c:v>
                </c:pt>
                <c:pt idx="392">
                  <c:v>1.115076</c:v>
                </c:pt>
                <c:pt idx="393">
                  <c:v>1.063825</c:v>
                </c:pt>
                <c:pt idx="394">
                  <c:v>1.0084740000000001</c:v>
                </c:pt>
                <c:pt idx="395">
                  <c:v>1.028975</c:v>
                </c:pt>
                <c:pt idx="396">
                  <c:v>0.93672299999999997</c:v>
                </c:pt>
                <c:pt idx="397">
                  <c:v>1.022824</c:v>
                </c:pt>
                <c:pt idx="398">
                  <c:v>1.055625</c:v>
                </c:pt>
                <c:pt idx="399">
                  <c:v>0.96542399999999995</c:v>
                </c:pt>
                <c:pt idx="400">
                  <c:v>1.067925</c:v>
                </c:pt>
                <c:pt idx="401">
                  <c:v>1.041275</c:v>
                </c:pt>
                <c:pt idx="402">
                  <c:v>1.1130260000000001</c:v>
                </c:pt>
                <c:pt idx="403">
                  <c:v>1.010524</c:v>
                </c:pt>
                <c:pt idx="404">
                  <c:v>1.0781750000000001</c:v>
                </c:pt>
                <c:pt idx="405">
                  <c:v>0.91622300000000001</c:v>
                </c:pt>
                <c:pt idx="406">
                  <c:v>1.0822750000000001</c:v>
                </c:pt>
                <c:pt idx="407">
                  <c:v>1.0310250000000001</c:v>
                </c:pt>
                <c:pt idx="408">
                  <c:v>1.0433250000000001</c:v>
                </c:pt>
                <c:pt idx="409">
                  <c:v>0.96747399999999995</c:v>
                </c:pt>
                <c:pt idx="410">
                  <c:v>1.0474250000000001</c:v>
                </c:pt>
                <c:pt idx="411">
                  <c:v>1.0453749999999999</c:v>
                </c:pt>
                <c:pt idx="412">
                  <c:v>1.0453749999999999</c:v>
                </c:pt>
                <c:pt idx="413">
                  <c:v>1.0535749999999999</c:v>
                </c:pt>
                <c:pt idx="414">
                  <c:v>0.98592400000000002</c:v>
                </c:pt>
                <c:pt idx="415">
                  <c:v>1.010524</c:v>
                </c:pt>
                <c:pt idx="416">
                  <c:v>0.98387400000000003</c:v>
                </c:pt>
                <c:pt idx="417">
                  <c:v>1.0433250000000001</c:v>
                </c:pt>
                <c:pt idx="418">
                  <c:v>1.076125</c:v>
                </c:pt>
                <c:pt idx="419">
                  <c:v>1.1273759999999999</c:v>
                </c:pt>
                <c:pt idx="420">
                  <c:v>0.94492299999999996</c:v>
                </c:pt>
                <c:pt idx="421">
                  <c:v>1.0084740000000001</c:v>
                </c:pt>
                <c:pt idx="422">
                  <c:v>1.055625</c:v>
                </c:pt>
                <c:pt idx="423">
                  <c:v>0.998224</c:v>
                </c:pt>
                <c:pt idx="424">
                  <c:v>1.010524</c:v>
                </c:pt>
                <c:pt idx="425">
                  <c:v>1.0576749999999999</c:v>
                </c:pt>
                <c:pt idx="426">
                  <c:v>1.0084740000000001</c:v>
                </c:pt>
                <c:pt idx="427">
                  <c:v>0.98797400000000002</c:v>
                </c:pt>
                <c:pt idx="428">
                  <c:v>1.0494749999999999</c:v>
                </c:pt>
                <c:pt idx="429">
                  <c:v>1.0576749999999999</c:v>
                </c:pt>
                <c:pt idx="430">
                  <c:v>1.059725</c:v>
                </c:pt>
                <c:pt idx="431">
                  <c:v>0.97977400000000003</c:v>
                </c:pt>
                <c:pt idx="432">
                  <c:v>1.0617749999999999</c:v>
                </c:pt>
                <c:pt idx="433">
                  <c:v>1.041275</c:v>
                </c:pt>
                <c:pt idx="434">
                  <c:v>1.1089260000000001</c:v>
                </c:pt>
                <c:pt idx="435">
                  <c:v>1.037175</c:v>
                </c:pt>
                <c:pt idx="436">
                  <c:v>0.97157400000000005</c:v>
                </c:pt>
                <c:pt idx="437">
                  <c:v>0.99002400000000002</c:v>
                </c:pt>
                <c:pt idx="438">
                  <c:v>1.033075</c:v>
                </c:pt>
                <c:pt idx="439">
                  <c:v>1.0248740000000001</c:v>
                </c:pt>
                <c:pt idx="440">
                  <c:v>1.088425</c:v>
                </c:pt>
                <c:pt idx="441">
                  <c:v>1.176577</c:v>
                </c:pt>
                <c:pt idx="442">
                  <c:v>0.94082299999999996</c:v>
                </c:pt>
                <c:pt idx="443">
                  <c:v>1.067925</c:v>
                </c:pt>
                <c:pt idx="444">
                  <c:v>0.93672299999999997</c:v>
                </c:pt>
                <c:pt idx="445">
                  <c:v>0.920323</c:v>
                </c:pt>
                <c:pt idx="446">
                  <c:v>1.0822750000000001</c:v>
                </c:pt>
                <c:pt idx="447">
                  <c:v>0.920323</c:v>
                </c:pt>
                <c:pt idx="448">
                  <c:v>0.93672299999999997</c:v>
                </c:pt>
                <c:pt idx="449">
                  <c:v>1.0084740000000001</c:v>
                </c:pt>
                <c:pt idx="450">
                  <c:v>1.1868270000000001</c:v>
                </c:pt>
                <c:pt idx="451">
                  <c:v>1.0781750000000001</c:v>
                </c:pt>
                <c:pt idx="452">
                  <c:v>1.1212260000000001</c:v>
                </c:pt>
                <c:pt idx="453">
                  <c:v>1.0453749999999999</c:v>
                </c:pt>
                <c:pt idx="454">
                  <c:v>1.080225</c:v>
                </c:pt>
                <c:pt idx="455">
                  <c:v>1.1232759999999999</c:v>
                </c:pt>
                <c:pt idx="456">
                  <c:v>1.1130260000000001</c:v>
                </c:pt>
                <c:pt idx="457">
                  <c:v>0.99002400000000002</c:v>
                </c:pt>
                <c:pt idx="458">
                  <c:v>1.037175</c:v>
                </c:pt>
                <c:pt idx="459">
                  <c:v>1.0248740000000001</c:v>
                </c:pt>
                <c:pt idx="460">
                  <c:v>0.996174</c:v>
                </c:pt>
                <c:pt idx="461">
                  <c:v>0.96952400000000005</c:v>
                </c:pt>
                <c:pt idx="462">
                  <c:v>1.018724</c:v>
                </c:pt>
                <c:pt idx="463">
                  <c:v>1.0207740000000001</c:v>
                </c:pt>
                <c:pt idx="464">
                  <c:v>1.076125</c:v>
                </c:pt>
                <c:pt idx="465">
                  <c:v>1.0617749999999999</c:v>
                </c:pt>
                <c:pt idx="466">
                  <c:v>1.0494749999999999</c:v>
                </c:pt>
                <c:pt idx="467">
                  <c:v>1.1171260000000001</c:v>
                </c:pt>
                <c:pt idx="468">
                  <c:v>1.076125</c:v>
                </c:pt>
                <c:pt idx="469">
                  <c:v>1.006424</c:v>
                </c:pt>
                <c:pt idx="470">
                  <c:v>1.106876</c:v>
                </c:pt>
                <c:pt idx="471">
                  <c:v>0.99002400000000002</c:v>
                </c:pt>
                <c:pt idx="472">
                  <c:v>1.1048260000000001</c:v>
                </c:pt>
                <c:pt idx="473">
                  <c:v>0.81577100000000002</c:v>
                </c:pt>
                <c:pt idx="474">
                  <c:v>1.0822750000000001</c:v>
                </c:pt>
                <c:pt idx="475">
                  <c:v>1.055625</c:v>
                </c:pt>
                <c:pt idx="476">
                  <c:v>1.0002740000000001</c:v>
                </c:pt>
                <c:pt idx="477">
                  <c:v>1.0576749999999999</c:v>
                </c:pt>
                <c:pt idx="478">
                  <c:v>1.0863750000000001</c:v>
                </c:pt>
                <c:pt idx="479">
                  <c:v>1.1232759999999999</c:v>
                </c:pt>
                <c:pt idx="480">
                  <c:v>1.0043740000000001</c:v>
                </c:pt>
                <c:pt idx="481">
                  <c:v>1.0310250000000001</c:v>
                </c:pt>
                <c:pt idx="482">
                  <c:v>0.89572200000000002</c:v>
                </c:pt>
                <c:pt idx="483">
                  <c:v>0.97772400000000004</c:v>
                </c:pt>
                <c:pt idx="484">
                  <c:v>0.89982300000000004</c:v>
                </c:pt>
                <c:pt idx="485">
                  <c:v>1.0740749999999999</c:v>
                </c:pt>
                <c:pt idx="486">
                  <c:v>1.0863750000000001</c:v>
                </c:pt>
                <c:pt idx="487">
                  <c:v>1.018724</c:v>
                </c:pt>
                <c:pt idx="488">
                  <c:v>0.97567400000000004</c:v>
                </c:pt>
                <c:pt idx="489">
                  <c:v>1.0494749999999999</c:v>
                </c:pt>
                <c:pt idx="490">
                  <c:v>1.1212260000000001</c:v>
                </c:pt>
                <c:pt idx="491">
                  <c:v>1.0576749999999999</c:v>
                </c:pt>
                <c:pt idx="492">
                  <c:v>0.97362400000000004</c:v>
                </c:pt>
                <c:pt idx="493">
                  <c:v>1.080225</c:v>
                </c:pt>
                <c:pt idx="494">
                  <c:v>1.0084740000000001</c:v>
                </c:pt>
                <c:pt idx="495">
                  <c:v>1.0207740000000001</c:v>
                </c:pt>
                <c:pt idx="496">
                  <c:v>0.97362400000000004</c:v>
                </c:pt>
                <c:pt idx="497">
                  <c:v>0.97567400000000004</c:v>
                </c:pt>
                <c:pt idx="498">
                  <c:v>1.184777</c:v>
                </c:pt>
                <c:pt idx="499">
                  <c:v>1.0904750000000001</c:v>
                </c:pt>
                <c:pt idx="500">
                  <c:v>1.0269239999999999</c:v>
                </c:pt>
                <c:pt idx="501">
                  <c:v>1.102776</c:v>
                </c:pt>
                <c:pt idx="502">
                  <c:v>0.97977400000000003</c:v>
                </c:pt>
                <c:pt idx="503">
                  <c:v>0.95927300000000004</c:v>
                </c:pt>
                <c:pt idx="504">
                  <c:v>1.1130260000000001</c:v>
                </c:pt>
                <c:pt idx="505">
                  <c:v>1.0433250000000001</c:v>
                </c:pt>
                <c:pt idx="506">
                  <c:v>1.018724</c:v>
                </c:pt>
                <c:pt idx="507">
                  <c:v>0.998224</c:v>
                </c:pt>
                <c:pt idx="508">
                  <c:v>1.0494749999999999</c:v>
                </c:pt>
                <c:pt idx="509">
                  <c:v>1.0699749999999999</c:v>
                </c:pt>
                <c:pt idx="510">
                  <c:v>1.0433250000000001</c:v>
                </c:pt>
                <c:pt idx="511">
                  <c:v>1.129426</c:v>
                </c:pt>
                <c:pt idx="512">
                  <c:v>1.051525</c:v>
                </c:pt>
                <c:pt idx="513">
                  <c:v>0.96747399999999995</c:v>
                </c:pt>
                <c:pt idx="514">
                  <c:v>1.0248740000000001</c:v>
                </c:pt>
                <c:pt idx="515">
                  <c:v>1.0904750000000001</c:v>
                </c:pt>
                <c:pt idx="516">
                  <c:v>1.125326</c:v>
                </c:pt>
                <c:pt idx="517">
                  <c:v>1.1089260000000001</c:v>
                </c:pt>
                <c:pt idx="518">
                  <c:v>0.98797400000000002</c:v>
                </c:pt>
                <c:pt idx="519">
                  <c:v>1.051525</c:v>
                </c:pt>
                <c:pt idx="520">
                  <c:v>1.076125</c:v>
                </c:pt>
                <c:pt idx="521">
                  <c:v>1.0125740000000001</c:v>
                </c:pt>
                <c:pt idx="522">
                  <c:v>1.0207740000000001</c:v>
                </c:pt>
                <c:pt idx="523">
                  <c:v>1.080225</c:v>
                </c:pt>
                <c:pt idx="524">
                  <c:v>1.059725</c:v>
                </c:pt>
                <c:pt idx="525">
                  <c:v>1.0084740000000001</c:v>
                </c:pt>
                <c:pt idx="526">
                  <c:v>1.0658749999999999</c:v>
                </c:pt>
                <c:pt idx="527">
                  <c:v>1.0863750000000001</c:v>
                </c:pt>
                <c:pt idx="528">
                  <c:v>1.0269239999999999</c:v>
                </c:pt>
                <c:pt idx="529">
                  <c:v>1.028975</c:v>
                </c:pt>
                <c:pt idx="530">
                  <c:v>0.94492299999999996</c:v>
                </c:pt>
                <c:pt idx="531">
                  <c:v>1.0822750000000001</c:v>
                </c:pt>
                <c:pt idx="532">
                  <c:v>1.1089260000000001</c:v>
                </c:pt>
                <c:pt idx="533">
                  <c:v>1.033075</c:v>
                </c:pt>
                <c:pt idx="534">
                  <c:v>1.0002740000000001</c:v>
                </c:pt>
                <c:pt idx="535">
                  <c:v>1.014624</c:v>
                </c:pt>
                <c:pt idx="536">
                  <c:v>1.037175</c:v>
                </c:pt>
                <c:pt idx="537">
                  <c:v>1.102776</c:v>
                </c:pt>
                <c:pt idx="538">
                  <c:v>0.95927300000000004</c:v>
                </c:pt>
                <c:pt idx="539">
                  <c:v>1.0433250000000001</c:v>
                </c:pt>
                <c:pt idx="540">
                  <c:v>1.098676</c:v>
                </c:pt>
                <c:pt idx="541">
                  <c:v>1.055625</c:v>
                </c:pt>
                <c:pt idx="542">
                  <c:v>1.084325</c:v>
                </c:pt>
                <c:pt idx="543">
                  <c:v>1.063825</c:v>
                </c:pt>
                <c:pt idx="544">
                  <c:v>0.99207400000000001</c:v>
                </c:pt>
                <c:pt idx="545">
                  <c:v>1.0617749999999999</c:v>
                </c:pt>
                <c:pt idx="546">
                  <c:v>1.0310250000000001</c:v>
                </c:pt>
                <c:pt idx="547">
                  <c:v>1.0494749999999999</c:v>
                </c:pt>
                <c:pt idx="548">
                  <c:v>1.102776</c:v>
                </c:pt>
                <c:pt idx="549">
                  <c:v>1.0125740000000001</c:v>
                </c:pt>
                <c:pt idx="550">
                  <c:v>1.176577</c:v>
                </c:pt>
                <c:pt idx="551">
                  <c:v>0.96747399999999995</c:v>
                </c:pt>
                <c:pt idx="552">
                  <c:v>1.022824</c:v>
                </c:pt>
                <c:pt idx="553">
                  <c:v>1.022824</c:v>
                </c:pt>
                <c:pt idx="554">
                  <c:v>0.92647299999999999</c:v>
                </c:pt>
                <c:pt idx="555">
                  <c:v>1.0351250000000001</c:v>
                </c:pt>
                <c:pt idx="556">
                  <c:v>1.0207740000000001</c:v>
                </c:pt>
                <c:pt idx="557">
                  <c:v>1.002324</c:v>
                </c:pt>
                <c:pt idx="558">
                  <c:v>1.0207740000000001</c:v>
                </c:pt>
                <c:pt idx="559">
                  <c:v>1.0084740000000001</c:v>
                </c:pt>
                <c:pt idx="560">
                  <c:v>1.094576</c:v>
                </c:pt>
                <c:pt idx="561">
                  <c:v>1.055625</c:v>
                </c:pt>
                <c:pt idx="562">
                  <c:v>1.0392250000000001</c:v>
                </c:pt>
                <c:pt idx="563">
                  <c:v>0.96542399999999995</c:v>
                </c:pt>
                <c:pt idx="564">
                  <c:v>1.002324</c:v>
                </c:pt>
                <c:pt idx="565">
                  <c:v>0.99002400000000002</c:v>
                </c:pt>
                <c:pt idx="566">
                  <c:v>1.059725</c:v>
                </c:pt>
                <c:pt idx="567">
                  <c:v>1.0166740000000001</c:v>
                </c:pt>
                <c:pt idx="568">
                  <c:v>1.0781750000000001</c:v>
                </c:pt>
                <c:pt idx="569">
                  <c:v>1.006424</c:v>
                </c:pt>
                <c:pt idx="570">
                  <c:v>1.092525</c:v>
                </c:pt>
                <c:pt idx="571">
                  <c:v>1.041275</c:v>
                </c:pt>
                <c:pt idx="572">
                  <c:v>1.033075</c:v>
                </c:pt>
                <c:pt idx="573">
                  <c:v>1.0125740000000001</c:v>
                </c:pt>
                <c:pt idx="574">
                  <c:v>0.99412400000000001</c:v>
                </c:pt>
                <c:pt idx="575">
                  <c:v>0.87522200000000006</c:v>
                </c:pt>
                <c:pt idx="576">
                  <c:v>1.0494749999999999</c:v>
                </c:pt>
                <c:pt idx="577">
                  <c:v>1.0310250000000001</c:v>
                </c:pt>
                <c:pt idx="578">
                  <c:v>1.1212260000000001</c:v>
                </c:pt>
                <c:pt idx="579">
                  <c:v>1.102776</c:v>
                </c:pt>
                <c:pt idx="580">
                  <c:v>0.96337399999999995</c:v>
                </c:pt>
                <c:pt idx="581">
                  <c:v>1.0351250000000001</c:v>
                </c:pt>
                <c:pt idx="582">
                  <c:v>1.0863750000000001</c:v>
                </c:pt>
                <c:pt idx="583">
                  <c:v>1.028975</c:v>
                </c:pt>
                <c:pt idx="584">
                  <c:v>1.018724</c:v>
                </c:pt>
                <c:pt idx="585">
                  <c:v>1.129426</c:v>
                </c:pt>
                <c:pt idx="586">
                  <c:v>0.96337399999999995</c:v>
                </c:pt>
                <c:pt idx="587">
                  <c:v>1.055625</c:v>
                </c:pt>
                <c:pt idx="588">
                  <c:v>1.106876</c:v>
                </c:pt>
                <c:pt idx="589">
                  <c:v>1.0535749999999999</c:v>
                </c:pt>
                <c:pt idx="590">
                  <c:v>1.0207740000000001</c:v>
                </c:pt>
                <c:pt idx="591">
                  <c:v>0.98592400000000002</c:v>
                </c:pt>
                <c:pt idx="592">
                  <c:v>0.93262299999999998</c:v>
                </c:pt>
                <c:pt idx="593">
                  <c:v>1.0392250000000001</c:v>
                </c:pt>
                <c:pt idx="594">
                  <c:v>0.996174</c:v>
                </c:pt>
                <c:pt idx="595">
                  <c:v>0.93467299999999998</c:v>
                </c:pt>
                <c:pt idx="596">
                  <c:v>1.0351250000000001</c:v>
                </c:pt>
                <c:pt idx="597">
                  <c:v>1.033075</c:v>
                </c:pt>
                <c:pt idx="598">
                  <c:v>1.0166740000000001</c:v>
                </c:pt>
                <c:pt idx="599">
                  <c:v>1.006424</c:v>
                </c:pt>
                <c:pt idx="600">
                  <c:v>0.96542399999999995</c:v>
                </c:pt>
                <c:pt idx="601">
                  <c:v>1.1089260000000001</c:v>
                </c:pt>
                <c:pt idx="602">
                  <c:v>1.028975</c:v>
                </c:pt>
                <c:pt idx="603">
                  <c:v>1.1007260000000001</c:v>
                </c:pt>
                <c:pt idx="604">
                  <c:v>1.0248740000000001</c:v>
                </c:pt>
                <c:pt idx="605">
                  <c:v>0.99207400000000001</c:v>
                </c:pt>
                <c:pt idx="606">
                  <c:v>0.98387400000000003</c:v>
                </c:pt>
                <c:pt idx="607">
                  <c:v>0.95312300000000005</c:v>
                </c:pt>
                <c:pt idx="608">
                  <c:v>1.028975</c:v>
                </c:pt>
                <c:pt idx="609">
                  <c:v>1.0535749999999999</c:v>
                </c:pt>
                <c:pt idx="610">
                  <c:v>1.028975</c:v>
                </c:pt>
                <c:pt idx="611">
                  <c:v>1.0699749999999999</c:v>
                </c:pt>
                <c:pt idx="612">
                  <c:v>1.0310250000000001</c:v>
                </c:pt>
                <c:pt idx="613">
                  <c:v>1.094576</c:v>
                </c:pt>
                <c:pt idx="614">
                  <c:v>1.072025</c:v>
                </c:pt>
                <c:pt idx="615">
                  <c:v>1.110976</c:v>
                </c:pt>
                <c:pt idx="616">
                  <c:v>1.014624</c:v>
                </c:pt>
                <c:pt idx="617">
                  <c:v>0.96542399999999995</c:v>
                </c:pt>
                <c:pt idx="618">
                  <c:v>1.033075</c:v>
                </c:pt>
                <c:pt idx="619">
                  <c:v>1.0433250000000001</c:v>
                </c:pt>
                <c:pt idx="620">
                  <c:v>0.99207400000000001</c:v>
                </c:pt>
                <c:pt idx="621">
                  <c:v>0.96132300000000004</c:v>
                </c:pt>
                <c:pt idx="622">
                  <c:v>1.059725</c:v>
                </c:pt>
                <c:pt idx="623">
                  <c:v>0.86907199999999996</c:v>
                </c:pt>
                <c:pt idx="624">
                  <c:v>1.088425</c:v>
                </c:pt>
                <c:pt idx="625">
                  <c:v>1.0207740000000001</c:v>
                </c:pt>
                <c:pt idx="626">
                  <c:v>1.055625</c:v>
                </c:pt>
                <c:pt idx="627">
                  <c:v>1.002324</c:v>
                </c:pt>
                <c:pt idx="628">
                  <c:v>1.084325</c:v>
                </c:pt>
                <c:pt idx="629">
                  <c:v>1.063825</c:v>
                </c:pt>
                <c:pt idx="630">
                  <c:v>0.97362400000000004</c:v>
                </c:pt>
                <c:pt idx="631">
                  <c:v>1.0269239999999999</c:v>
                </c:pt>
                <c:pt idx="632">
                  <c:v>1.115076</c:v>
                </c:pt>
                <c:pt idx="633">
                  <c:v>0.95312300000000005</c:v>
                </c:pt>
                <c:pt idx="634">
                  <c:v>1.076125</c:v>
                </c:pt>
                <c:pt idx="635">
                  <c:v>1.0392250000000001</c:v>
                </c:pt>
                <c:pt idx="636">
                  <c:v>1.033075</c:v>
                </c:pt>
                <c:pt idx="637">
                  <c:v>1.072025</c:v>
                </c:pt>
                <c:pt idx="638">
                  <c:v>1.006424</c:v>
                </c:pt>
                <c:pt idx="639">
                  <c:v>1.041275</c:v>
                </c:pt>
                <c:pt idx="640">
                  <c:v>1.0433250000000001</c:v>
                </c:pt>
                <c:pt idx="641">
                  <c:v>1.037175</c:v>
                </c:pt>
                <c:pt idx="642">
                  <c:v>0.97567400000000004</c:v>
                </c:pt>
                <c:pt idx="643">
                  <c:v>1.1171260000000001</c:v>
                </c:pt>
                <c:pt idx="644">
                  <c:v>1.0699749999999999</c:v>
                </c:pt>
                <c:pt idx="645">
                  <c:v>1.0658749999999999</c:v>
                </c:pt>
                <c:pt idx="646">
                  <c:v>1.0269239999999999</c:v>
                </c:pt>
                <c:pt idx="647">
                  <c:v>1.0740749999999999</c:v>
                </c:pt>
                <c:pt idx="648">
                  <c:v>1.084325</c:v>
                </c:pt>
                <c:pt idx="649">
                  <c:v>1.2442279999999999</c:v>
                </c:pt>
                <c:pt idx="650">
                  <c:v>1.0269239999999999</c:v>
                </c:pt>
                <c:pt idx="651">
                  <c:v>1.0658749999999999</c:v>
                </c:pt>
                <c:pt idx="652">
                  <c:v>0.98387400000000003</c:v>
                </c:pt>
                <c:pt idx="653">
                  <c:v>1.0166740000000001</c:v>
                </c:pt>
                <c:pt idx="654">
                  <c:v>1.051525</c:v>
                </c:pt>
                <c:pt idx="655">
                  <c:v>1.094576</c:v>
                </c:pt>
                <c:pt idx="656">
                  <c:v>1.0392250000000001</c:v>
                </c:pt>
                <c:pt idx="657">
                  <c:v>1.1130260000000001</c:v>
                </c:pt>
                <c:pt idx="658">
                  <c:v>1.0248740000000001</c:v>
                </c:pt>
                <c:pt idx="659">
                  <c:v>1.059725</c:v>
                </c:pt>
                <c:pt idx="660">
                  <c:v>1.0351250000000001</c:v>
                </c:pt>
                <c:pt idx="661">
                  <c:v>1.0494749999999999</c:v>
                </c:pt>
                <c:pt idx="662">
                  <c:v>1.0043740000000001</c:v>
                </c:pt>
                <c:pt idx="663">
                  <c:v>1.041275</c:v>
                </c:pt>
                <c:pt idx="664">
                  <c:v>1.041275</c:v>
                </c:pt>
                <c:pt idx="665">
                  <c:v>0.996174</c:v>
                </c:pt>
                <c:pt idx="666">
                  <c:v>1.059725</c:v>
                </c:pt>
                <c:pt idx="667">
                  <c:v>1.092525</c:v>
                </c:pt>
                <c:pt idx="668">
                  <c:v>1.0269239999999999</c:v>
                </c:pt>
                <c:pt idx="669">
                  <c:v>0.99002400000000002</c:v>
                </c:pt>
                <c:pt idx="670">
                  <c:v>1.018724</c:v>
                </c:pt>
                <c:pt idx="671">
                  <c:v>0.92852299999999999</c:v>
                </c:pt>
                <c:pt idx="672">
                  <c:v>1.076125</c:v>
                </c:pt>
                <c:pt idx="673">
                  <c:v>1.076125</c:v>
                </c:pt>
                <c:pt idx="674">
                  <c:v>0.93672299999999997</c:v>
                </c:pt>
                <c:pt idx="675">
                  <c:v>1.0392250000000001</c:v>
                </c:pt>
                <c:pt idx="676">
                  <c:v>0.95927300000000004</c:v>
                </c:pt>
                <c:pt idx="677">
                  <c:v>1.0207740000000001</c:v>
                </c:pt>
                <c:pt idx="678">
                  <c:v>0.99412400000000001</c:v>
                </c:pt>
                <c:pt idx="679">
                  <c:v>1.041275</c:v>
                </c:pt>
                <c:pt idx="680">
                  <c:v>1.0166740000000001</c:v>
                </c:pt>
                <c:pt idx="681">
                  <c:v>1.0781750000000001</c:v>
                </c:pt>
                <c:pt idx="682">
                  <c:v>1.0453749999999999</c:v>
                </c:pt>
                <c:pt idx="683">
                  <c:v>1.1007260000000001</c:v>
                </c:pt>
                <c:pt idx="684">
                  <c:v>0.97157400000000005</c:v>
                </c:pt>
                <c:pt idx="685">
                  <c:v>1.055625</c:v>
                </c:pt>
                <c:pt idx="686">
                  <c:v>0.95312300000000005</c:v>
                </c:pt>
                <c:pt idx="687">
                  <c:v>1.1048260000000001</c:v>
                </c:pt>
                <c:pt idx="688">
                  <c:v>1.0125740000000001</c:v>
                </c:pt>
                <c:pt idx="689">
                  <c:v>0.88752200000000003</c:v>
                </c:pt>
                <c:pt idx="690">
                  <c:v>1.076125</c:v>
                </c:pt>
                <c:pt idx="691">
                  <c:v>1.0474250000000001</c:v>
                </c:pt>
                <c:pt idx="692">
                  <c:v>1.084325</c:v>
                </c:pt>
                <c:pt idx="693">
                  <c:v>1.037175</c:v>
                </c:pt>
                <c:pt idx="694">
                  <c:v>1.0740749999999999</c:v>
                </c:pt>
                <c:pt idx="695">
                  <c:v>1.0966260000000001</c:v>
                </c:pt>
                <c:pt idx="696">
                  <c:v>0.95517300000000005</c:v>
                </c:pt>
                <c:pt idx="697">
                  <c:v>1.0699749999999999</c:v>
                </c:pt>
                <c:pt idx="698">
                  <c:v>0.99002400000000002</c:v>
                </c:pt>
                <c:pt idx="699">
                  <c:v>1.041275</c:v>
                </c:pt>
                <c:pt idx="700">
                  <c:v>1.125326</c:v>
                </c:pt>
                <c:pt idx="701">
                  <c:v>1.0166740000000001</c:v>
                </c:pt>
                <c:pt idx="702">
                  <c:v>1.0002740000000001</c:v>
                </c:pt>
                <c:pt idx="703">
                  <c:v>1.076125</c:v>
                </c:pt>
                <c:pt idx="704">
                  <c:v>1.051525</c:v>
                </c:pt>
                <c:pt idx="705">
                  <c:v>1.041275</c:v>
                </c:pt>
                <c:pt idx="706">
                  <c:v>1.028975</c:v>
                </c:pt>
                <c:pt idx="707">
                  <c:v>1.0966260000000001</c:v>
                </c:pt>
                <c:pt idx="708">
                  <c:v>1.028975</c:v>
                </c:pt>
                <c:pt idx="709">
                  <c:v>1.006424</c:v>
                </c:pt>
                <c:pt idx="710">
                  <c:v>1.092525</c:v>
                </c:pt>
                <c:pt idx="711">
                  <c:v>0.88957200000000003</c:v>
                </c:pt>
                <c:pt idx="712">
                  <c:v>1.014624</c:v>
                </c:pt>
                <c:pt idx="713">
                  <c:v>0.98182400000000003</c:v>
                </c:pt>
                <c:pt idx="714">
                  <c:v>1.0453749999999999</c:v>
                </c:pt>
                <c:pt idx="715">
                  <c:v>0.89777300000000004</c:v>
                </c:pt>
                <c:pt idx="716">
                  <c:v>1.080225</c:v>
                </c:pt>
                <c:pt idx="717">
                  <c:v>1.0084740000000001</c:v>
                </c:pt>
                <c:pt idx="718">
                  <c:v>1.0043740000000001</c:v>
                </c:pt>
                <c:pt idx="719">
                  <c:v>1.0740749999999999</c:v>
                </c:pt>
                <c:pt idx="720">
                  <c:v>0.96747399999999995</c:v>
                </c:pt>
                <c:pt idx="721">
                  <c:v>1.0822750000000001</c:v>
                </c:pt>
                <c:pt idx="722">
                  <c:v>1.0904750000000001</c:v>
                </c:pt>
                <c:pt idx="723">
                  <c:v>1.072025</c:v>
                </c:pt>
                <c:pt idx="724">
                  <c:v>1.006424</c:v>
                </c:pt>
                <c:pt idx="725">
                  <c:v>0.88547200000000004</c:v>
                </c:pt>
                <c:pt idx="726">
                  <c:v>1.059725</c:v>
                </c:pt>
                <c:pt idx="727">
                  <c:v>1.0494749999999999</c:v>
                </c:pt>
                <c:pt idx="728">
                  <c:v>1.0658749999999999</c:v>
                </c:pt>
                <c:pt idx="729">
                  <c:v>1.088425</c:v>
                </c:pt>
                <c:pt idx="730">
                  <c:v>1.2175769999999999</c:v>
                </c:pt>
                <c:pt idx="731">
                  <c:v>0.94902299999999995</c:v>
                </c:pt>
                <c:pt idx="732">
                  <c:v>1.1089260000000001</c:v>
                </c:pt>
                <c:pt idx="733">
                  <c:v>0.96132300000000004</c:v>
                </c:pt>
                <c:pt idx="734">
                  <c:v>1.002324</c:v>
                </c:pt>
                <c:pt idx="735">
                  <c:v>0.95722300000000005</c:v>
                </c:pt>
                <c:pt idx="736">
                  <c:v>1.080225</c:v>
                </c:pt>
                <c:pt idx="737">
                  <c:v>1.0966260000000001</c:v>
                </c:pt>
                <c:pt idx="738">
                  <c:v>1.092525</c:v>
                </c:pt>
                <c:pt idx="739">
                  <c:v>1.0781750000000001</c:v>
                </c:pt>
                <c:pt idx="740">
                  <c:v>1.0474250000000001</c:v>
                </c:pt>
                <c:pt idx="741">
                  <c:v>0.86087199999999997</c:v>
                </c:pt>
                <c:pt idx="742">
                  <c:v>1.0576749999999999</c:v>
                </c:pt>
                <c:pt idx="743">
                  <c:v>0.95312300000000005</c:v>
                </c:pt>
                <c:pt idx="744">
                  <c:v>0.98182400000000003</c:v>
                </c:pt>
                <c:pt idx="745">
                  <c:v>1.0740749999999999</c:v>
                </c:pt>
                <c:pt idx="746">
                  <c:v>0.92852299999999999</c:v>
                </c:pt>
                <c:pt idx="747">
                  <c:v>0.96747399999999995</c:v>
                </c:pt>
                <c:pt idx="748">
                  <c:v>1.051525</c:v>
                </c:pt>
                <c:pt idx="749">
                  <c:v>0.95517300000000005</c:v>
                </c:pt>
                <c:pt idx="750">
                  <c:v>0.95107299999999995</c:v>
                </c:pt>
                <c:pt idx="751">
                  <c:v>0.98592400000000002</c:v>
                </c:pt>
                <c:pt idx="752">
                  <c:v>1.1991270000000001</c:v>
                </c:pt>
                <c:pt idx="753">
                  <c:v>1.0535749999999999</c:v>
                </c:pt>
                <c:pt idx="754">
                  <c:v>0.92442299999999999</c:v>
                </c:pt>
                <c:pt idx="755">
                  <c:v>1.041275</c:v>
                </c:pt>
                <c:pt idx="756">
                  <c:v>0.97362400000000004</c:v>
                </c:pt>
                <c:pt idx="757">
                  <c:v>0.94492299999999996</c:v>
                </c:pt>
                <c:pt idx="758">
                  <c:v>1.0351250000000001</c:v>
                </c:pt>
                <c:pt idx="759">
                  <c:v>1.0351250000000001</c:v>
                </c:pt>
                <c:pt idx="760">
                  <c:v>1.059725</c:v>
                </c:pt>
                <c:pt idx="761">
                  <c:v>0.998224</c:v>
                </c:pt>
                <c:pt idx="762">
                  <c:v>1.0453749999999999</c:v>
                </c:pt>
                <c:pt idx="763">
                  <c:v>1.1048260000000001</c:v>
                </c:pt>
                <c:pt idx="764">
                  <c:v>1.0084740000000001</c:v>
                </c:pt>
                <c:pt idx="765">
                  <c:v>0.93877299999999997</c:v>
                </c:pt>
                <c:pt idx="766">
                  <c:v>1.033075</c:v>
                </c:pt>
                <c:pt idx="767">
                  <c:v>1.051525</c:v>
                </c:pt>
                <c:pt idx="768">
                  <c:v>1.0207740000000001</c:v>
                </c:pt>
                <c:pt idx="769">
                  <c:v>0.98387400000000003</c:v>
                </c:pt>
                <c:pt idx="770">
                  <c:v>1.0207740000000001</c:v>
                </c:pt>
                <c:pt idx="771">
                  <c:v>1.0310250000000001</c:v>
                </c:pt>
                <c:pt idx="772">
                  <c:v>0.97567400000000004</c:v>
                </c:pt>
                <c:pt idx="773">
                  <c:v>1.063825</c:v>
                </c:pt>
                <c:pt idx="774">
                  <c:v>1.072025</c:v>
                </c:pt>
                <c:pt idx="775">
                  <c:v>0.94082299999999996</c:v>
                </c:pt>
                <c:pt idx="776">
                  <c:v>0.93877299999999997</c:v>
                </c:pt>
                <c:pt idx="777">
                  <c:v>1.0658749999999999</c:v>
                </c:pt>
                <c:pt idx="778">
                  <c:v>1.0535749999999999</c:v>
                </c:pt>
                <c:pt idx="779">
                  <c:v>0.998224</c:v>
                </c:pt>
                <c:pt idx="780">
                  <c:v>1.0822750000000001</c:v>
                </c:pt>
                <c:pt idx="781">
                  <c:v>1.0392250000000001</c:v>
                </c:pt>
                <c:pt idx="782">
                  <c:v>0.98592400000000002</c:v>
                </c:pt>
                <c:pt idx="783">
                  <c:v>0.96542399999999995</c:v>
                </c:pt>
                <c:pt idx="784">
                  <c:v>1.092525</c:v>
                </c:pt>
                <c:pt idx="785">
                  <c:v>0.94492299999999996</c:v>
                </c:pt>
                <c:pt idx="786">
                  <c:v>1.0576749999999999</c:v>
                </c:pt>
                <c:pt idx="787">
                  <c:v>1.014624</c:v>
                </c:pt>
                <c:pt idx="788">
                  <c:v>1.067925</c:v>
                </c:pt>
                <c:pt idx="789">
                  <c:v>1.125326</c:v>
                </c:pt>
                <c:pt idx="790">
                  <c:v>1.0494749999999999</c:v>
                </c:pt>
                <c:pt idx="791">
                  <c:v>1.055625</c:v>
                </c:pt>
                <c:pt idx="792">
                  <c:v>0.99412400000000001</c:v>
                </c:pt>
                <c:pt idx="793">
                  <c:v>1.028975</c:v>
                </c:pt>
                <c:pt idx="794">
                  <c:v>1.010524</c:v>
                </c:pt>
                <c:pt idx="795">
                  <c:v>1.0125740000000001</c:v>
                </c:pt>
                <c:pt idx="796">
                  <c:v>1.063825</c:v>
                </c:pt>
                <c:pt idx="797">
                  <c:v>1.088425</c:v>
                </c:pt>
                <c:pt idx="798">
                  <c:v>1.1007260000000001</c:v>
                </c:pt>
                <c:pt idx="799">
                  <c:v>0.96132300000000004</c:v>
                </c:pt>
                <c:pt idx="800">
                  <c:v>1.0863750000000001</c:v>
                </c:pt>
                <c:pt idx="801">
                  <c:v>1.0351250000000001</c:v>
                </c:pt>
                <c:pt idx="802">
                  <c:v>1.006424</c:v>
                </c:pt>
                <c:pt idx="803">
                  <c:v>1.037175</c:v>
                </c:pt>
                <c:pt idx="804">
                  <c:v>0.99207400000000001</c:v>
                </c:pt>
                <c:pt idx="805">
                  <c:v>1.0453749999999999</c:v>
                </c:pt>
                <c:pt idx="806">
                  <c:v>1.1171260000000001</c:v>
                </c:pt>
                <c:pt idx="807">
                  <c:v>1.0002740000000001</c:v>
                </c:pt>
                <c:pt idx="808">
                  <c:v>1.010524</c:v>
                </c:pt>
                <c:pt idx="809">
                  <c:v>1.0207740000000001</c:v>
                </c:pt>
                <c:pt idx="810">
                  <c:v>1.0781750000000001</c:v>
                </c:pt>
                <c:pt idx="811">
                  <c:v>0.96542399999999995</c:v>
                </c:pt>
                <c:pt idx="812">
                  <c:v>1.0474250000000001</c:v>
                </c:pt>
                <c:pt idx="813">
                  <c:v>1.067925</c:v>
                </c:pt>
                <c:pt idx="814">
                  <c:v>1.0781750000000001</c:v>
                </c:pt>
                <c:pt idx="815">
                  <c:v>1.1314759999999999</c:v>
                </c:pt>
                <c:pt idx="816">
                  <c:v>1.0904750000000001</c:v>
                </c:pt>
                <c:pt idx="817">
                  <c:v>0.998224</c:v>
                </c:pt>
                <c:pt idx="818">
                  <c:v>1.002324</c:v>
                </c:pt>
                <c:pt idx="819">
                  <c:v>1.0166740000000001</c:v>
                </c:pt>
                <c:pt idx="820">
                  <c:v>1.0617749999999999</c:v>
                </c:pt>
                <c:pt idx="821">
                  <c:v>1.0166740000000001</c:v>
                </c:pt>
                <c:pt idx="822">
                  <c:v>1.0617749999999999</c:v>
                </c:pt>
                <c:pt idx="823">
                  <c:v>1.0248740000000001</c:v>
                </c:pt>
                <c:pt idx="824">
                  <c:v>0.998224</c:v>
                </c:pt>
                <c:pt idx="825">
                  <c:v>1.014624</c:v>
                </c:pt>
                <c:pt idx="826">
                  <c:v>1.0351250000000001</c:v>
                </c:pt>
                <c:pt idx="827">
                  <c:v>1.0392250000000001</c:v>
                </c:pt>
                <c:pt idx="828">
                  <c:v>1.063825</c:v>
                </c:pt>
                <c:pt idx="829">
                  <c:v>1.0269239999999999</c:v>
                </c:pt>
                <c:pt idx="830">
                  <c:v>1.0658749999999999</c:v>
                </c:pt>
                <c:pt idx="831">
                  <c:v>1.0494749999999999</c:v>
                </c:pt>
                <c:pt idx="832">
                  <c:v>1.006424</c:v>
                </c:pt>
                <c:pt idx="833">
                  <c:v>1.0617749999999999</c:v>
                </c:pt>
                <c:pt idx="834">
                  <c:v>0.998224</c:v>
                </c:pt>
                <c:pt idx="835">
                  <c:v>1.0351250000000001</c:v>
                </c:pt>
                <c:pt idx="836">
                  <c:v>0.94287299999999996</c:v>
                </c:pt>
                <c:pt idx="837">
                  <c:v>1.014624</c:v>
                </c:pt>
                <c:pt idx="838">
                  <c:v>1.0535749999999999</c:v>
                </c:pt>
                <c:pt idx="839">
                  <c:v>1.0207740000000001</c:v>
                </c:pt>
                <c:pt idx="840">
                  <c:v>1.059725</c:v>
                </c:pt>
                <c:pt idx="841">
                  <c:v>1.0207740000000001</c:v>
                </c:pt>
                <c:pt idx="842">
                  <c:v>0.93877299999999997</c:v>
                </c:pt>
                <c:pt idx="843">
                  <c:v>0.98182400000000003</c:v>
                </c:pt>
                <c:pt idx="844">
                  <c:v>1.1560760000000001</c:v>
                </c:pt>
                <c:pt idx="845">
                  <c:v>1.063825</c:v>
                </c:pt>
                <c:pt idx="846">
                  <c:v>1.028975</c:v>
                </c:pt>
                <c:pt idx="847">
                  <c:v>1.0740749999999999</c:v>
                </c:pt>
                <c:pt idx="848">
                  <c:v>0.94492299999999996</c:v>
                </c:pt>
                <c:pt idx="849">
                  <c:v>1.0351250000000001</c:v>
                </c:pt>
                <c:pt idx="850">
                  <c:v>1.014624</c:v>
                </c:pt>
                <c:pt idx="851">
                  <c:v>1.168377</c:v>
                </c:pt>
                <c:pt idx="852">
                  <c:v>1.0002740000000001</c:v>
                </c:pt>
                <c:pt idx="853">
                  <c:v>1.006424</c:v>
                </c:pt>
                <c:pt idx="854">
                  <c:v>1.0863750000000001</c:v>
                </c:pt>
                <c:pt idx="855">
                  <c:v>1.0248740000000001</c:v>
                </c:pt>
                <c:pt idx="856">
                  <c:v>0.91212300000000002</c:v>
                </c:pt>
                <c:pt idx="857">
                  <c:v>1.080225</c:v>
                </c:pt>
                <c:pt idx="858">
                  <c:v>1.1048260000000001</c:v>
                </c:pt>
                <c:pt idx="859">
                  <c:v>1.110976</c:v>
                </c:pt>
                <c:pt idx="860">
                  <c:v>1.0822750000000001</c:v>
                </c:pt>
                <c:pt idx="861">
                  <c:v>1.0310250000000001</c:v>
                </c:pt>
                <c:pt idx="862">
                  <c:v>1.059725</c:v>
                </c:pt>
                <c:pt idx="863">
                  <c:v>1.080225</c:v>
                </c:pt>
                <c:pt idx="864">
                  <c:v>1.041275</c:v>
                </c:pt>
                <c:pt idx="865">
                  <c:v>1.0043740000000001</c:v>
                </c:pt>
                <c:pt idx="866">
                  <c:v>1.129426</c:v>
                </c:pt>
                <c:pt idx="867">
                  <c:v>1.0494749999999999</c:v>
                </c:pt>
                <c:pt idx="868">
                  <c:v>0.98182400000000003</c:v>
                </c:pt>
                <c:pt idx="869">
                  <c:v>1.0433250000000001</c:v>
                </c:pt>
                <c:pt idx="870">
                  <c:v>0.95107299999999995</c:v>
                </c:pt>
                <c:pt idx="871">
                  <c:v>1.0166740000000001</c:v>
                </c:pt>
                <c:pt idx="872">
                  <c:v>1.1212260000000001</c:v>
                </c:pt>
                <c:pt idx="873">
                  <c:v>1.059725</c:v>
                </c:pt>
                <c:pt idx="874">
                  <c:v>1.0617749999999999</c:v>
                </c:pt>
                <c:pt idx="875">
                  <c:v>1.041275</c:v>
                </c:pt>
                <c:pt idx="876">
                  <c:v>1.0658749999999999</c:v>
                </c:pt>
                <c:pt idx="877">
                  <c:v>0.99002400000000002</c:v>
                </c:pt>
                <c:pt idx="878">
                  <c:v>0.99412400000000001</c:v>
                </c:pt>
                <c:pt idx="879">
                  <c:v>1.041275</c:v>
                </c:pt>
                <c:pt idx="880">
                  <c:v>0.85677199999999998</c:v>
                </c:pt>
                <c:pt idx="881">
                  <c:v>0.96952400000000005</c:v>
                </c:pt>
                <c:pt idx="882">
                  <c:v>1.0392250000000001</c:v>
                </c:pt>
                <c:pt idx="883">
                  <c:v>1.270878</c:v>
                </c:pt>
                <c:pt idx="884">
                  <c:v>1.1273759999999999</c:v>
                </c:pt>
                <c:pt idx="885">
                  <c:v>1.067925</c:v>
                </c:pt>
                <c:pt idx="886">
                  <c:v>1.0494749999999999</c:v>
                </c:pt>
                <c:pt idx="887">
                  <c:v>1.018724</c:v>
                </c:pt>
                <c:pt idx="888">
                  <c:v>1.0474250000000001</c:v>
                </c:pt>
                <c:pt idx="889">
                  <c:v>1.0453749999999999</c:v>
                </c:pt>
                <c:pt idx="890">
                  <c:v>1.080225</c:v>
                </c:pt>
                <c:pt idx="891">
                  <c:v>1.084325</c:v>
                </c:pt>
                <c:pt idx="892">
                  <c:v>1.022824</c:v>
                </c:pt>
                <c:pt idx="893">
                  <c:v>1.0617749999999999</c:v>
                </c:pt>
                <c:pt idx="894">
                  <c:v>0.996174</c:v>
                </c:pt>
                <c:pt idx="895">
                  <c:v>1.010524</c:v>
                </c:pt>
                <c:pt idx="896">
                  <c:v>1.0310250000000001</c:v>
                </c:pt>
                <c:pt idx="897">
                  <c:v>1.0576749999999999</c:v>
                </c:pt>
                <c:pt idx="898">
                  <c:v>0.99412400000000001</c:v>
                </c:pt>
                <c:pt idx="899">
                  <c:v>1.067925</c:v>
                </c:pt>
                <c:pt idx="900">
                  <c:v>1.0002740000000001</c:v>
                </c:pt>
                <c:pt idx="901">
                  <c:v>1.125326</c:v>
                </c:pt>
                <c:pt idx="902">
                  <c:v>1.067925</c:v>
                </c:pt>
                <c:pt idx="903">
                  <c:v>1.0494749999999999</c:v>
                </c:pt>
                <c:pt idx="904">
                  <c:v>1.059725</c:v>
                </c:pt>
                <c:pt idx="905">
                  <c:v>1.022824</c:v>
                </c:pt>
                <c:pt idx="906">
                  <c:v>1.0617749999999999</c:v>
                </c:pt>
                <c:pt idx="907">
                  <c:v>1.059725</c:v>
                </c:pt>
                <c:pt idx="908">
                  <c:v>1.0310250000000001</c:v>
                </c:pt>
                <c:pt idx="909">
                  <c:v>1.0822750000000001</c:v>
                </c:pt>
                <c:pt idx="910">
                  <c:v>1.0433250000000001</c:v>
                </c:pt>
                <c:pt idx="911">
                  <c:v>0.92852299999999999</c:v>
                </c:pt>
                <c:pt idx="912">
                  <c:v>0.94492299999999996</c:v>
                </c:pt>
                <c:pt idx="913">
                  <c:v>1.0043740000000001</c:v>
                </c:pt>
                <c:pt idx="914">
                  <c:v>1.0474250000000001</c:v>
                </c:pt>
                <c:pt idx="915">
                  <c:v>1.072025</c:v>
                </c:pt>
                <c:pt idx="916">
                  <c:v>1.076125</c:v>
                </c:pt>
                <c:pt idx="917">
                  <c:v>1.0617749999999999</c:v>
                </c:pt>
                <c:pt idx="918">
                  <c:v>1.0392250000000001</c:v>
                </c:pt>
                <c:pt idx="919">
                  <c:v>1.041275</c:v>
                </c:pt>
                <c:pt idx="920">
                  <c:v>1.0617749999999999</c:v>
                </c:pt>
                <c:pt idx="921">
                  <c:v>1.006424</c:v>
                </c:pt>
                <c:pt idx="922">
                  <c:v>1.0084740000000001</c:v>
                </c:pt>
                <c:pt idx="923">
                  <c:v>1.0822750000000001</c:v>
                </c:pt>
                <c:pt idx="924">
                  <c:v>1.051525</c:v>
                </c:pt>
                <c:pt idx="925">
                  <c:v>1.067925</c:v>
                </c:pt>
                <c:pt idx="926">
                  <c:v>0.93467299999999998</c:v>
                </c:pt>
                <c:pt idx="927">
                  <c:v>1.0269239999999999</c:v>
                </c:pt>
                <c:pt idx="928">
                  <c:v>1.010524</c:v>
                </c:pt>
                <c:pt idx="929">
                  <c:v>1.0658749999999999</c:v>
                </c:pt>
                <c:pt idx="930">
                  <c:v>1.0166740000000001</c:v>
                </c:pt>
                <c:pt idx="931">
                  <c:v>1.092525</c:v>
                </c:pt>
                <c:pt idx="932">
                  <c:v>1.0474250000000001</c:v>
                </c:pt>
                <c:pt idx="933">
                  <c:v>1.0084740000000001</c:v>
                </c:pt>
                <c:pt idx="934">
                  <c:v>1.1232759999999999</c:v>
                </c:pt>
                <c:pt idx="935">
                  <c:v>1.006424</c:v>
                </c:pt>
                <c:pt idx="936">
                  <c:v>1.145826</c:v>
                </c:pt>
                <c:pt idx="937">
                  <c:v>0.89777300000000004</c:v>
                </c:pt>
                <c:pt idx="938">
                  <c:v>1.094576</c:v>
                </c:pt>
                <c:pt idx="939">
                  <c:v>0.94287299999999996</c:v>
                </c:pt>
                <c:pt idx="940">
                  <c:v>1.129426</c:v>
                </c:pt>
                <c:pt idx="941">
                  <c:v>1.055625</c:v>
                </c:pt>
                <c:pt idx="942">
                  <c:v>1.010524</c:v>
                </c:pt>
                <c:pt idx="943">
                  <c:v>0.91622300000000001</c:v>
                </c:pt>
                <c:pt idx="944">
                  <c:v>1.0576749999999999</c:v>
                </c:pt>
                <c:pt idx="945">
                  <c:v>1.1212260000000001</c:v>
                </c:pt>
                <c:pt idx="946">
                  <c:v>1.055625</c:v>
                </c:pt>
                <c:pt idx="947">
                  <c:v>0.98182400000000003</c:v>
                </c:pt>
                <c:pt idx="948">
                  <c:v>0.89982300000000004</c:v>
                </c:pt>
                <c:pt idx="949">
                  <c:v>1.0740749999999999</c:v>
                </c:pt>
                <c:pt idx="950">
                  <c:v>0.99002400000000002</c:v>
                </c:pt>
                <c:pt idx="951">
                  <c:v>1.1130260000000001</c:v>
                </c:pt>
                <c:pt idx="952">
                  <c:v>0.97157400000000005</c:v>
                </c:pt>
                <c:pt idx="953">
                  <c:v>1.028975</c:v>
                </c:pt>
                <c:pt idx="954">
                  <c:v>0.96132300000000004</c:v>
                </c:pt>
                <c:pt idx="955">
                  <c:v>1.059725</c:v>
                </c:pt>
                <c:pt idx="956">
                  <c:v>1.0207740000000001</c:v>
                </c:pt>
                <c:pt idx="957">
                  <c:v>0.91622300000000001</c:v>
                </c:pt>
                <c:pt idx="958">
                  <c:v>0.99002400000000002</c:v>
                </c:pt>
                <c:pt idx="959">
                  <c:v>1.1007260000000001</c:v>
                </c:pt>
                <c:pt idx="960">
                  <c:v>1.0576749999999999</c:v>
                </c:pt>
                <c:pt idx="961">
                  <c:v>1.145826</c:v>
                </c:pt>
                <c:pt idx="962">
                  <c:v>1.1171260000000001</c:v>
                </c:pt>
                <c:pt idx="963">
                  <c:v>1.0781750000000001</c:v>
                </c:pt>
                <c:pt idx="964">
                  <c:v>0.97772400000000004</c:v>
                </c:pt>
                <c:pt idx="965">
                  <c:v>1.0166740000000001</c:v>
                </c:pt>
                <c:pt idx="966">
                  <c:v>1.051525</c:v>
                </c:pt>
                <c:pt idx="967">
                  <c:v>1.1007260000000001</c:v>
                </c:pt>
                <c:pt idx="968">
                  <c:v>1.0699749999999999</c:v>
                </c:pt>
                <c:pt idx="969">
                  <c:v>1.1212260000000001</c:v>
                </c:pt>
                <c:pt idx="970">
                  <c:v>0.93467299999999998</c:v>
                </c:pt>
                <c:pt idx="971">
                  <c:v>1.055625</c:v>
                </c:pt>
                <c:pt idx="972">
                  <c:v>1.2052769999999999</c:v>
                </c:pt>
                <c:pt idx="973">
                  <c:v>1.055625</c:v>
                </c:pt>
                <c:pt idx="974">
                  <c:v>1.059725</c:v>
                </c:pt>
                <c:pt idx="975">
                  <c:v>1.141726</c:v>
                </c:pt>
                <c:pt idx="976">
                  <c:v>1.1704270000000001</c:v>
                </c:pt>
                <c:pt idx="977">
                  <c:v>0.93057299999999998</c:v>
                </c:pt>
                <c:pt idx="978">
                  <c:v>1.0474250000000001</c:v>
                </c:pt>
                <c:pt idx="979">
                  <c:v>1.0433250000000001</c:v>
                </c:pt>
                <c:pt idx="980">
                  <c:v>0.97977400000000003</c:v>
                </c:pt>
                <c:pt idx="981">
                  <c:v>1.028975</c:v>
                </c:pt>
                <c:pt idx="982">
                  <c:v>0.88752200000000003</c:v>
                </c:pt>
                <c:pt idx="983">
                  <c:v>0.99207400000000001</c:v>
                </c:pt>
                <c:pt idx="984">
                  <c:v>1.0433250000000001</c:v>
                </c:pt>
                <c:pt idx="985">
                  <c:v>1.006424</c:v>
                </c:pt>
                <c:pt idx="986">
                  <c:v>0.91007300000000002</c:v>
                </c:pt>
                <c:pt idx="987">
                  <c:v>1.0699749999999999</c:v>
                </c:pt>
                <c:pt idx="988">
                  <c:v>1.080225</c:v>
                </c:pt>
                <c:pt idx="989">
                  <c:v>0.998224</c:v>
                </c:pt>
                <c:pt idx="990">
                  <c:v>1.028975</c:v>
                </c:pt>
                <c:pt idx="991">
                  <c:v>1.0453749999999999</c:v>
                </c:pt>
                <c:pt idx="992">
                  <c:v>1.033075</c:v>
                </c:pt>
                <c:pt idx="993">
                  <c:v>0.97567400000000004</c:v>
                </c:pt>
                <c:pt idx="994">
                  <c:v>1.0207740000000001</c:v>
                </c:pt>
                <c:pt idx="995">
                  <c:v>1.0740749999999999</c:v>
                </c:pt>
                <c:pt idx="996">
                  <c:v>0.97977400000000003</c:v>
                </c:pt>
                <c:pt idx="997">
                  <c:v>0.95517300000000005</c:v>
                </c:pt>
                <c:pt idx="998">
                  <c:v>1.033075</c:v>
                </c:pt>
                <c:pt idx="999">
                  <c:v>1.0453749999999999</c:v>
                </c:pt>
                <c:pt idx="1000">
                  <c:v>1.028975</c:v>
                </c:pt>
                <c:pt idx="1001">
                  <c:v>1.0269239999999999</c:v>
                </c:pt>
                <c:pt idx="1002">
                  <c:v>1.014624</c:v>
                </c:pt>
                <c:pt idx="1003">
                  <c:v>0.92647299999999999</c:v>
                </c:pt>
                <c:pt idx="1004">
                  <c:v>1.102776</c:v>
                </c:pt>
                <c:pt idx="1005">
                  <c:v>1.028975</c:v>
                </c:pt>
                <c:pt idx="1006">
                  <c:v>0.97362400000000004</c:v>
                </c:pt>
                <c:pt idx="1007">
                  <c:v>1.072025</c:v>
                </c:pt>
                <c:pt idx="1008">
                  <c:v>0.92852299999999999</c:v>
                </c:pt>
                <c:pt idx="1009">
                  <c:v>1.129426</c:v>
                </c:pt>
                <c:pt idx="1010">
                  <c:v>1.0535749999999999</c:v>
                </c:pt>
                <c:pt idx="1011">
                  <c:v>1.055625</c:v>
                </c:pt>
                <c:pt idx="1012">
                  <c:v>1.1663269999999999</c:v>
                </c:pt>
                <c:pt idx="1013">
                  <c:v>1.0617749999999999</c:v>
                </c:pt>
                <c:pt idx="1014">
                  <c:v>0.97362400000000004</c:v>
                </c:pt>
                <c:pt idx="1015">
                  <c:v>1.0453749999999999</c:v>
                </c:pt>
                <c:pt idx="1016">
                  <c:v>1.102776</c:v>
                </c:pt>
                <c:pt idx="1017">
                  <c:v>0.998224</c:v>
                </c:pt>
                <c:pt idx="1018">
                  <c:v>0.996174</c:v>
                </c:pt>
                <c:pt idx="1019">
                  <c:v>1.080225</c:v>
                </c:pt>
                <c:pt idx="1020">
                  <c:v>1.006424</c:v>
                </c:pt>
                <c:pt idx="1021">
                  <c:v>1.0248740000000001</c:v>
                </c:pt>
                <c:pt idx="1022">
                  <c:v>1.002324</c:v>
                </c:pt>
                <c:pt idx="1023">
                  <c:v>1.098676</c:v>
                </c:pt>
                <c:pt idx="1024">
                  <c:v>1.1232759999999999</c:v>
                </c:pt>
                <c:pt idx="1025">
                  <c:v>1.0740749999999999</c:v>
                </c:pt>
                <c:pt idx="1026">
                  <c:v>0.97157400000000005</c:v>
                </c:pt>
                <c:pt idx="1027">
                  <c:v>1.076125</c:v>
                </c:pt>
                <c:pt idx="1028">
                  <c:v>1.0740749999999999</c:v>
                </c:pt>
                <c:pt idx="1029">
                  <c:v>1.0084740000000001</c:v>
                </c:pt>
                <c:pt idx="1030">
                  <c:v>0.98182400000000003</c:v>
                </c:pt>
                <c:pt idx="1031">
                  <c:v>0.98797400000000002</c:v>
                </c:pt>
                <c:pt idx="1032">
                  <c:v>1.0966260000000001</c:v>
                </c:pt>
                <c:pt idx="1033">
                  <c:v>0.98797400000000002</c:v>
                </c:pt>
                <c:pt idx="1034">
                  <c:v>1.0207740000000001</c:v>
                </c:pt>
                <c:pt idx="1035">
                  <c:v>1.0207740000000001</c:v>
                </c:pt>
                <c:pt idx="1036">
                  <c:v>1.0740749999999999</c:v>
                </c:pt>
                <c:pt idx="1037">
                  <c:v>1.018724</c:v>
                </c:pt>
                <c:pt idx="1038">
                  <c:v>1.0351250000000001</c:v>
                </c:pt>
                <c:pt idx="1039">
                  <c:v>1.006424</c:v>
                </c:pt>
                <c:pt idx="1040">
                  <c:v>1.0002740000000001</c:v>
                </c:pt>
                <c:pt idx="1041">
                  <c:v>1.1048260000000001</c:v>
                </c:pt>
                <c:pt idx="1042">
                  <c:v>1.076125</c:v>
                </c:pt>
                <c:pt idx="1043">
                  <c:v>1.0617749999999999</c:v>
                </c:pt>
                <c:pt idx="1044">
                  <c:v>1.037175</c:v>
                </c:pt>
                <c:pt idx="1045">
                  <c:v>1.0248740000000001</c:v>
                </c:pt>
                <c:pt idx="1046">
                  <c:v>1.0494749999999999</c:v>
                </c:pt>
                <c:pt idx="1047">
                  <c:v>1.1212260000000001</c:v>
                </c:pt>
                <c:pt idx="1048">
                  <c:v>1.098676</c:v>
                </c:pt>
                <c:pt idx="1049">
                  <c:v>0.97772400000000004</c:v>
                </c:pt>
                <c:pt idx="1050">
                  <c:v>0.98182400000000003</c:v>
                </c:pt>
                <c:pt idx="1051">
                  <c:v>1.0248740000000001</c:v>
                </c:pt>
                <c:pt idx="1052">
                  <c:v>0.99002400000000002</c:v>
                </c:pt>
                <c:pt idx="1053">
                  <c:v>1.0863750000000001</c:v>
                </c:pt>
                <c:pt idx="1054">
                  <c:v>1.1273759999999999</c:v>
                </c:pt>
                <c:pt idx="1055">
                  <c:v>1.0576749999999999</c:v>
                </c:pt>
                <c:pt idx="1056">
                  <c:v>0.95927300000000004</c:v>
                </c:pt>
                <c:pt idx="1057">
                  <c:v>0.96542399999999995</c:v>
                </c:pt>
                <c:pt idx="1058">
                  <c:v>1.084325</c:v>
                </c:pt>
                <c:pt idx="1059">
                  <c:v>1.0269239999999999</c:v>
                </c:pt>
                <c:pt idx="1060">
                  <c:v>1.0310250000000001</c:v>
                </c:pt>
                <c:pt idx="1061">
                  <c:v>1.0904750000000001</c:v>
                </c:pt>
                <c:pt idx="1062">
                  <c:v>0.94902299999999995</c:v>
                </c:pt>
                <c:pt idx="1063">
                  <c:v>1.0002740000000001</c:v>
                </c:pt>
                <c:pt idx="1064">
                  <c:v>0.996174</c:v>
                </c:pt>
                <c:pt idx="1065">
                  <c:v>1.0084740000000001</c:v>
                </c:pt>
                <c:pt idx="1066">
                  <c:v>1.094576</c:v>
                </c:pt>
                <c:pt idx="1067">
                  <c:v>0.97977400000000003</c:v>
                </c:pt>
                <c:pt idx="1068">
                  <c:v>1.037175</c:v>
                </c:pt>
                <c:pt idx="1069">
                  <c:v>1.0494749999999999</c:v>
                </c:pt>
                <c:pt idx="1070">
                  <c:v>0.95722300000000005</c:v>
                </c:pt>
                <c:pt idx="1071">
                  <c:v>0.87932200000000005</c:v>
                </c:pt>
                <c:pt idx="1072">
                  <c:v>1.033075</c:v>
                </c:pt>
                <c:pt idx="1073">
                  <c:v>1.0576749999999999</c:v>
                </c:pt>
                <c:pt idx="1074">
                  <c:v>0.998224</c:v>
                </c:pt>
                <c:pt idx="1075">
                  <c:v>1.102776</c:v>
                </c:pt>
                <c:pt idx="1076">
                  <c:v>1.0392250000000001</c:v>
                </c:pt>
                <c:pt idx="1077">
                  <c:v>1.037175</c:v>
                </c:pt>
                <c:pt idx="1078">
                  <c:v>1.0392250000000001</c:v>
                </c:pt>
                <c:pt idx="1079">
                  <c:v>1.041275</c:v>
                </c:pt>
                <c:pt idx="1080">
                  <c:v>1.0617749999999999</c:v>
                </c:pt>
                <c:pt idx="1081">
                  <c:v>1.018724</c:v>
                </c:pt>
                <c:pt idx="1082">
                  <c:v>0.97977400000000003</c:v>
                </c:pt>
                <c:pt idx="1083">
                  <c:v>0.89162200000000003</c:v>
                </c:pt>
                <c:pt idx="1084">
                  <c:v>1.018724</c:v>
                </c:pt>
                <c:pt idx="1085">
                  <c:v>1.0433250000000001</c:v>
                </c:pt>
                <c:pt idx="1086">
                  <c:v>1.055625</c:v>
                </c:pt>
                <c:pt idx="1087">
                  <c:v>1.067925</c:v>
                </c:pt>
                <c:pt idx="1088">
                  <c:v>1.1212260000000001</c:v>
                </c:pt>
                <c:pt idx="1089">
                  <c:v>1.055625</c:v>
                </c:pt>
                <c:pt idx="1090">
                  <c:v>1.0453749999999999</c:v>
                </c:pt>
                <c:pt idx="1091">
                  <c:v>0.98182400000000003</c:v>
                </c:pt>
                <c:pt idx="1092">
                  <c:v>1.033075</c:v>
                </c:pt>
                <c:pt idx="1093">
                  <c:v>1.0392250000000001</c:v>
                </c:pt>
                <c:pt idx="1094">
                  <c:v>1.0166740000000001</c:v>
                </c:pt>
                <c:pt idx="1095">
                  <c:v>1.102776</c:v>
                </c:pt>
                <c:pt idx="1096">
                  <c:v>1.014624</c:v>
                </c:pt>
                <c:pt idx="1097">
                  <c:v>1.094576</c:v>
                </c:pt>
                <c:pt idx="1098">
                  <c:v>1.055625</c:v>
                </c:pt>
                <c:pt idx="1099">
                  <c:v>1.059725</c:v>
                </c:pt>
                <c:pt idx="1100">
                  <c:v>1.0310250000000001</c:v>
                </c:pt>
                <c:pt idx="1101">
                  <c:v>1.0002740000000001</c:v>
                </c:pt>
                <c:pt idx="1102">
                  <c:v>0.98797400000000002</c:v>
                </c:pt>
                <c:pt idx="1103">
                  <c:v>0.99412400000000001</c:v>
                </c:pt>
                <c:pt idx="1104">
                  <c:v>1.072025</c:v>
                </c:pt>
                <c:pt idx="1105">
                  <c:v>1.0207740000000001</c:v>
                </c:pt>
                <c:pt idx="1106">
                  <c:v>1.0248740000000001</c:v>
                </c:pt>
                <c:pt idx="1107">
                  <c:v>0.96952400000000005</c:v>
                </c:pt>
                <c:pt idx="1108">
                  <c:v>0.996174</c:v>
                </c:pt>
                <c:pt idx="1109">
                  <c:v>1.0166740000000001</c:v>
                </c:pt>
                <c:pt idx="1110">
                  <c:v>0.99207400000000001</c:v>
                </c:pt>
                <c:pt idx="1111">
                  <c:v>1.0966260000000001</c:v>
                </c:pt>
                <c:pt idx="1112">
                  <c:v>1.1273759999999999</c:v>
                </c:pt>
                <c:pt idx="1113">
                  <c:v>1.0433250000000001</c:v>
                </c:pt>
                <c:pt idx="1114">
                  <c:v>1.059725</c:v>
                </c:pt>
                <c:pt idx="1115">
                  <c:v>1.041275</c:v>
                </c:pt>
                <c:pt idx="1116">
                  <c:v>1.041275</c:v>
                </c:pt>
                <c:pt idx="1117">
                  <c:v>1.055625</c:v>
                </c:pt>
                <c:pt idx="1118">
                  <c:v>1.0002740000000001</c:v>
                </c:pt>
                <c:pt idx="1119">
                  <c:v>1.0576749999999999</c:v>
                </c:pt>
                <c:pt idx="1120">
                  <c:v>0.92442299999999999</c:v>
                </c:pt>
                <c:pt idx="1121">
                  <c:v>0.92647299999999999</c:v>
                </c:pt>
                <c:pt idx="1122">
                  <c:v>1.1212260000000001</c:v>
                </c:pt>
                <c:pt idx="1123">
                  <c:v>1.0453749999999999</c:v>
                </c:pt>
                <c:pt idx="1124">
                  <c:v>1.0494749999999999</c:v>
                </c:pt>
                <c:pt idx="1125">
                  <c:v>1.1171260000000001</c:v>
                </c:pt>
                <c:pt idx="1126">
                  <c:v>0.97977400000000003</c:v>
                </c:pt>
                <c:pt idx="1127">
                  <c:v>1.110976</c:v>
                </c:pt>
                <c:pt idx="1128">
                  <c:v>1.154026</c:v>
                </c:pt>
                <c:pt idx="1129">
                  <c:v>0.96542399999999995</c:v>
                </c:pt>
                <c:pt idx="1130">
                  <c:v>1.006424</c:v>
                </c:pt>
                <c:pt idx="1131">
                  <c:v>1.0617749999999999</c:v>
                </c:pt>
                <c:pt idx="1132">
                  <c:v>1.028975</c:v>
                </c:pt>
                <c:pt idx="1133">
                  <c:v>1.0433250000000001</c:v>
                </c:pt>
                <c:pt idx="1134">
                  <c:v>1.055625</c:v>
                </c:pt>
                <c:pt idx="1135">
                  <c:v>1.0699749999999999</c:v>
                </c:pt>
                <c:pt idx="1136">
                  <c:v>1.028975</c:v>
                </c:pt>
                <c:pt idx="1137">
                  <c:v>1.010524</c:v>
                </c:pt>
                <c:pt idx="1138">
                  <c:v>1.080225</c:v>
                </c:pt>
                <c:pt idx="1139">
                  <c:v>1.0269239999999999</c:v>
                </c:pt>
                <c:pt idx="1140">
                  <c:v>1.0207740000000001</c:v>
                </c:pt>
                <c:pt idx="1141">
                  <c:v>1.133526</c:v>
                </c:pt>
                <c:pt idx="1142">
                  <c:v>1.0822750000000001</c:v>
                </c:pt>
                <c:pt idx="1143">
                  <c:v>1.0699749999999999</c:v>
                </c:pt>
                <c:pt idx="1144">
                  <c:v>1.0310250000000001</c:v>
                </c:pt>
                <c:pt idx="1145">
                  <c:v>0.91007300000000002</c:v>
                </c:pt>
                <c:pt idx="1146">
                  <c:v>1.080225</c:v>
                </c:pt>
                <c:pt idx="1147">
                  <c:v>0.95722300000000005</c:v>
                </c:pt>
                <c:pt idx="1148">
                  <c:v>1.033075</c:v>
                </c:pt>
                <c:pt idx="1149">
                  <c:v>1.072025</c:v>
                </c:pt>
                <c:pt idx="1150">
                  <c:v>0.996174</c:v>
                </c:pt>
                <c:pt idx="1151">
                  <c:v>0.93467299999999998</c:v>
                </c:pt>
                <c:pt idx="1152">
                  <c:v>0.98387400000000003</c:v>
                </c:pt>
                <c:pt idx="1153">
                  <c:v>1.0822750000000001</c:v>
                </c:pt>
                <c:pt idx="1154">
                  <c:v>1.102776</c:v>
                </c:pt>
                <c:pt idx="1155">
                  <c:v>1.055625</c:v>
                </c:pt>
                <c:pt idx="1156">
                  <c:v>1.076125</c:v>
                </c:pt>
                <c:pt idx="1157">
                  <c:v>1.063825</c:v>
                </c:pt>
                <c:pt idx="1158">
                  <c:v>1.094576</c:v>
                </c:pt>
                <c:pt idx="1159">
                  <c:v>0.97977400000000003</c:v>
                </c:pt>
                <c:pt idx="1160">
                  <c:v>0.97567400000000004</c:v>
                </c:pt>
                <c:pt idx="1161">
                  <c:v>0.94697299999999995</c:v>
                </c:pt>
                <c:pt idx="1162">
                  <c:v>1.0351250000000001</c:v>
                </c:pt>
                <c:pt idx="1163">
                  <c:v>1.158126</c:v>
                </c:pt>
                <c:pt idx="1164">
                  <c:v>0.85677199999999998</c:v>
                </c:pt>
                <c:pt idx="1165">
                  <c:v>1.168377</c:v>
                </c:pt>
                <c:pt idx="1166">
                  <c:v>1.1048260000000001</c:v>
                </c:pt>
                <c:pt idx="1167">
                  <c:v>1.063825</c:v>
                </c:pt>
                <c:pt idx="1168">
                  <c:v>0.99002400000000002</c:v>
                </c:pt>
                <c:pt idx="1169">
                  <c:v>1.0269239999999999</c:v>
                </c:pt>
                <c:pt idx="1170">
                  <c:v>1.0699749999999999</c:v>
                </c:pt>
                <c:pt idx="1171">
                  <c:v>1.0863750000000001</c:v>
                </c:pt>
                <c:pt idx="1172">
                  <c:v>1.0474250000000001</c:v>
                </c:pt>
                <c:pt idx="1173">
                  <c:v>0.97157400000000005</c:v>
                </c:pt>
                <c:pt idx="1174">
                  <c:v>1.0494749999999999</c:v>
                </c:pt>
                <c:pt idx="1175">
                  <c:v>1.067925</c:v>
                </c:pt>
                <c:pt idx="1176">
                  <c:v>1.022824</c:v>
                </c:pt>
                <c:pt idx="1177">
                  <c:v>1.094576</c:v>
                </c:pt>
                <c:pt idx="1178">
                  <c:v>0.98387400000000003</c:v>
                </c:pt>
                <c:pt idx="1179">
                  <c:v>1.106876</c:v>
                </c:pt>
                <c:pt idx="1180">
                  <c:v>1.0125740000000001</c:v>
                </c:pt>
                <c:pt idx="1181">
                  <c:v>1.018724</c:v>
                </c:pt>
                <c:pt idx="1182">
                  <c:v>0.96542399999999995</c:v>
                </c:pt>
                <c:pt idx="1183">
                  <c:v>1.0494749999999999</c:v>
                </c:pt>
                <c:pt idx="1184">
                  <c:v>1.0392250000000001</c:v>
                </c:pt>
                <c:pt idx="1185">
                  <c:v>1.076125</c:v>
                </c:pt>
                <c:pt idx="1186">
                  <c:v>1.102776</c:v>
                </c:pt>
                <c:pt idx="1187">
                  <c:v>1.059725</c:v>
                </c:pt>
                <c:pt idx="1188">
                  <c:v>0.96542399999999995</c:v>
                </c:pt>
                <c:pt idx="1189">
                  <c:v>1.051525</c:v>
                </c:pt>
                <c:pt idx="1190">
                  <c:v>0.97977400000000003</c:v>
                </c:pt>
                <c:pt idx="1191">
                  <c:v>1.106876</c:v>
                </c:pt>
                <c:pt idx="1192">
                  <c:v>1.059725</c:v>
                </c:pt>
                <c:pt idx="1193">
                  <c:v>1.0966260000000001</c:v>
                </c:pt>
                <c:pt idx="1194">
                  <c:v>1.102776</c:v>
                </c:pt>
                <c:pt idx="1195">
                  <c:v>1.080225</c:v>
                </c:pt>
                <c:pt idx="1196">
                  <c:v>0.98592400000000002</c:v>
                </c:pt>
                <c:pt idx="1197">
                  <c:v>0.93877299999999997</c:v>
                </c:pt>
                <c:pt idx="1198">
                  <c:v>1.0084740000000001</c:v>
                </c:pt>
                <c:pt idx="1199">
                  <c:v>1.0269239999999999</c:v>
                </c:pt>
                <c:pt idx="1200">
                  <c:v>1.1007260000000001</c:v>
                </c:pt>
                <c:pt idx="1201">
                  <c:v>0.94287299999999996</c:v>
                </c:pt>
                <c:pt idx="1202">
                  <c:v>1.0494749999999999</c:v>
                </c:pt>
                <c:pt idx="1203">
                  <c:v>0.87112199999999995</c:v>
                </c:pt>
                <c:pt idx="1204">
                  <c:v>1.033075</c:v>
                </c:pt>
                <c:pt idx="1205">
                  <c:v>1.092525</c:v>
                </c:pt>
                <c:pt idx="1206">
                  <c:v>0.91622300000000001</c:v>
                </c:pt>
                <c:pt idx="1207">
                  <c:v>1.0535749999999999</c:v>
                </c:pt>
                <c:pt idx="1208">
                  <c:v>1.033075</c:v>
                </c:pt>
                <c:pt idx="1209">
                  <c:v>1.1355759999999999</c:v>
                </c:pt>
                <c:pt idx="1210">
                  <c:v>1.133526</c:v>
                </c:pt>
                <c:pt idx="1211">
                  <c:v>1.010524</c:v>
                </c:pt>
                <c:pt idx="1212">
                  <c:v>1.0166740000000001</c:v>
                </c:pt>
                <c:pt idx="1213">
                  <c:v>1.1007260000000001</c:v>
                </c:pt>
                <c:pt idx="1214">
                  <c:v>1.0822750000000001</c:v>
                </c:pt>
                <c:pt idx="1215">
                  <c:v>1.094576</c:v>
                </c:pt>
                <c:pt idx="1216">
                  <c:v>1.0494749999999999</c:v>
                </c:pt>
                <c:pt idx="1217">
                  <c:v>1.084325</c:v>
                </c:pt>
                <c:pt idx="1218">
                  <c:v>0.90187300000000004</c:v>
                </c:pt>
                <c:pt idx="1219">
                  <c:v>1.059725</c:v>
                </c:pt>
                <c:pt idx="1220">
                  <c:v>1.098676</c:v>
                </c:pt>
                <c:pt idx="1221">
                  <c:v>1.115076</c:v>
                </c:pt>
                <c:pt idx="1222">
                  <c:v>1.1048260000000001</c:v>
                </c:pt>
                <c:pt idx="1223">
                  <c:v>1.0658749999999999</c:v>
                </c:pt>
                <c:pt idx="1224">
                  <c:v>1.0351250000000001</c:v>
                </c:pt>
                <c:pt idx="1225">
                  <c:v>1.129426</c:v>
                </c:pt>
                <c:pt idx="1226">
                  <c:v>1.098676</c:v>
                </c:pt>
                <c:pt idx="1227">
                  <c:v>1.141726</c:v>
                </c:pt>
                <c:pt idx="1228">
                  <c:v>1.0002740000000001</c:v>
                </c:pt>
                <c:pt idx="1229">
                  <c:v>1.055625</c:v>
                </c:pt>
                <c:pt idx="1230">
                  <c:v>1.160177</c:v>
                </c:pt>
                <c:pt idx="1231">
                  <c:v>1.002324</c:v>
                </c:pt>
                <c:pt idx="1232">
                  <c:v>0.99412400000000001</c:v>
                </c:pt>
                <c:pt idx="1233">
                  <c:v>0.96337399999999995</c:v>
                </c:pt>
                <c:pt idx="1234">
                  <c:v>1.1560760000000001</c:v>
                </c:pt>
                <c:pt idx="1235">
                  <c:v>1.055625</c:v>
                </c:pt>
                <c:pt idx="1236">
                  <c:v>1.028975</c:v>
                </c:pt>
                <c:pt idx="1237">
                  <c:v>1.1745270000000001</c:v>
                </c:pt>
                <c:pt idx="1238">
                  <c:v>1.0002740000000001</c:v>
                </c:pt>
                <c:pt idx="1239">
                  <c:v>1.1212260000000001</c:v>
                </c:pt>
                <c:pt idx="1240">
                  <c:v>1.0453749999999999</c:v>
                </c:pt>
                <c:pt idx="1241">
                  <c:v>1.0248740000000001</c:v>
                </c:pt>
                <c:pt idx="1242">
                  <c:v>1.010524</c:v>
                </c:pt>
                <c:pt idx="1243">
                  <c:v>1.0966260000000001</c:v>
                </c:pt>
                <c:pt idx="1244">
                  <c:v>1.059725</c:v>
                </c:pt>
                <c:pt idx="1245">
                  <c:v>1.0535749999999999</c:v>
                </c:pt>
                <c:pt idx="1246">
                  <c:v>1.0043740000000001</c:v>
                </c:pt>
                <c:pt idx="1247">
                  <c:v>1.141726</c:v>
                </c:pt>
                <c:pt idx="1248">
                  <c:v>1.1786270000000001</c:v>
                </c:pt>
                <c:pt idx="1249">
                  <c:v>1.133526</c:v>
                </c:pt>
                <c:pt idx="1250">
                  <c:v>0.99207400000000001</c:v>
                </c:pt>
                <c:pt idx="1251">
                  <c:v>0.88137200000000004</c:v>
                </c:pt>
                <c:pt idx="1252">
                  <c:v>1.1273759999999999</c:v>
                </c:pt>
                <c:pt idx="1253">
                  <c:v>1.1314759999999999</c:v>
                </c:pt>
                <c:pt idx="1254">
                  <c:v>1.1048260000000001</c:v>
                </c:pt>
                <c:pt idx="1255">
                  <c:v>1.098676</c:v>
                </c:pt>
                <c:pt idx="1256">
                  <c:v>1.0474250000000001</c:v>
                </c:pt>
                <c:pt idx="1257">
                  <c:v>1.037175</c:v>
                </c:pt>
                <c:pt idx="1258">
                  <c:v>1.006424</c:v>
                </c:pt>
                <c:pt idx="1259">
                  <c:v>1.0863750000000001</c:v>
                </c:pt>
                <c:pt idx="1260">
                  <c:v>1.028975</c:v>
                </c:pt>
                <c:pt idx="1261">
                  <c:v>1.141726</c:v>
                </c:pt>
                <c:pt idx="1262">
                  <c:v>1.2688280000000001</c:v>
                </c:pt>
                <c:pt idx="1263">
                  <c:v>1.033075</c:v>
                </c:pt>
                <c:pt idx="1264">
                  <c:v>1.0125740000000001</c:v>
                </c:pt>
                <c:pt idx="1265">
                  <c:v>0.95312300000000005</c:v>
                </c:pt>
                <c:pt idx="1266">
                  <c:v>1.051525</c:v>
                </c:pt>
                <c:pt idx="1267">
                  <c:v>1.0781750000000001</c:v>
                </c:pt>
                <c:pt idx="1268">
                  <c:v>1.0474250000000001</c:v>
                </c:pt>
                <c:pt idx="1269">
                  <c:v>1.0781750000000001</c:v>
                </c:pt>
                <c:pt idx="1270">
                  <c:v>0.94697299999999995</c:v>
                </c:pt>
                <c:pt idx="1271">
                  <c:v>1.084325</c:v>
                </c:pt>
                <c:pt idx="1272">
                  <c:v>1.115076</c:v>
                </c:pt>
                <c:pt idx="1273">
                  <c:v>1.0269239999999999</c:v>
                </c:pt>
                <c:pt idx="1274">
                  <c:v>1.0125740000000001</c:v>
                </c:pt>
                <c:pt idx="1275">
                  <c:v>0.92442299999999999</c:v>
                </c:pt>
                <c:pt idx="1276">
                  <c:v>1.0863750000000001</c:v>
                </c:pt>
                <c:pt idx="1277">
                  <c:v>1.0392250000000001</c:v>
                </c:pt>
                <c:pt idx="1278">
                  <c:v>1.0433250000000001</c:v>
                </c:pt>
                <c:pt idx="1279">
                  <c:v>1.1396759999999999</c:v>
                </c:pt>
                <c:pt idx="1280">
                  <c:v>1.080225</c:v>
                </c:pt>
                <c:pt idx="1281">
                  <c:v>1.080225</c:v>
                </c:pt>
                <c:pt idx="1282">
                  <c:v>1.033075</c:v>
                </c:pt>
                <c:pt idx="1283">
                  <c:v>1.076125</c:v>
                </c:pt>
                <c:pt idx="1284">
                  <c:v>1.014624</c:v>
                </c:pt>
                <c:pt idx="1285">
                  <c:v>1.055625</c:v>
                </c:pt>
                <c:pt idx="1286">
                  <c:v>0.99207400000000001</c:v>
                </c:pt>
                <c:pt idx="1287">
                  <c:v>0.97157400000000005</c:v>
                </c:pt>
                <c:pt idx="1288">
                  <c:v>1.067925</c:v>
                </c:pt>
                <c:pt idx="1289">
                  <c:v>1.098676</c:v>
                </c:pt>
                <c:pt idx="1290">
                  <c:v>1.0310250000000001</c:v>
                </c:pt>
                <c:pt idx="1291">
                  <c:v>1.051525</c:v>
                </c:pt>
                <c:pt idx="1292">
                  <c:v>1.067925</c:v>
                </c:pt>
                <c:pt idx="1293">
                  <c:v>1.0474250000000001</c:v>
                </c:pt>
                <c:pt idx="1294">
                  <c:v>0.95312300000000005</c:v>
                </c:pt>
                <c:pt idx="1295">
                  <c:v>1.033075</c:v>
                </c:pt>
                <c:pt idx="1296">
                  <c:v>1.076125</c:v>
                </c:pt>
                <c:pt idx="1297">
                  <c:v>1.0658749999999999</c:v>
                </c:pt>
                <c:pt idx="1298">
                  <c:v>1.0453749999999999</c:v>
                </c:pt>
                <c:pt idx="1299">
                  <c:v>0.98592400000000002</c:v>
                </c:pt>
                <c:pt idx="1300">
                  <c:v>1.0822750000000001</c:v>
                </c:pt>
                <c:pt idx="1301">
                  <c:v>1.028975</c:v>
                </c:pt>
                <c:pt idx="1302">
                  <c:v>1.076125</c:v>
                </c:pt>
                <c:pt idx="1303">
                  <c:v>1.080225</c:v>
                </c:pt>
                <c:pt idx="1304">
                  <c:v>1.072025</c:v>
                </c:pt>
                <c:pt idx="1305">
                  <c:v>1.1130260000000001</c:v>
                </c:pt>
                <c:pt idx="1306">
                  <c:v>0.96952400000000005</c:v>
                </c:pt>
                <c:pt idx="1307">
                  <c:v>1.0576749999999999</c:v>
                </c:pt>
                <c:pt idx="1308">
                  <c:v>1.051525</c:v>
                </c:pt>
                <c:pt idx="1309">
                  <c:v>1.014624</c:v>
                </c:pt>
                <c:pt idx="1310">
                  <c:v>0.97157400000000005</c:v>
                </c:pt>
                <c:pt idx="1311">
                  <c:v>1.0125740000000001</c:v>
                </c:pt>
                <c:pt idx="1312">
                  <c:v>0.996174</c:v>
                </c:pt>
                <c:pt idx="1313">
                  <c:v>1.051525</c:v>
                </c:pt>
                <c:pt idx="1314">
                  <c:v>1.084325</c:v>
                </c:pt>
                <c:pt idx="1315">
                  <c:v>1.0966260000000001</c:v>
                </c:pt>
                <c:pt idx="1316">
                  <c:v>1.1212260000000001</c:v>
                </c:pt>
                <c:pt idx="1317">
                  <c:v>1.080225</c:v>
                </c:pt>
                <c:pt idx="1318">
                  <c:v>0.87112199999999995</c:v>
                </c:pt>
                <c:pt idx="1319">
                  <c:v>1.0822750000000001</c:v>
                </c:pt>
                <c:pt idx="1320">
                  <c:v>0.95927300000000004</c:v>
                </c:pt>
                <c:pt idx="1321">
                  <c:v>1.0966260000000001</c:v>
                </c:pt>
                <c:pt idx="1322">
                  <c:v>1.137626</c:v>
                </c:pt>
                <c:pt idx="1323">
                  <c:v>1.0699749999999999</c:v>
                </c:pt>
                <c:pt idx="1324">
                  <c:v>1.102776</c:v>
                </c:pt>
                <c:pt idx="1325">
                  <c:v>1.0494749999999999</c:v>
                </c:pt>
                <c:pt idx="1326">
                  <c:v>1.0863750000000001</c:v>
                </c:pt>
                <c:pt idx="1327">
                  <c:v>1.0576749999999999</c:v>
                </c:pt>
                <c:pt idx="1328">
                  <c:v>1.0310250000000001</c:v>
                </c:pt>
                <c:pt idx="1329">
                  <c:v>1.0248740000000001</c:v>
                </c:pt>
                <c:pt idx="1330">
                  <c:v>1.0535749999999999</c:v>
                </c:pt>
                <c:pt idx="1331">
                  <c:v>0.97157400000000005</c:v>
                </c:pt>
                <c:pt idx="1332">
                  <c:v>1.010524</c:v>
                </c:pt>
                <c:pt idx="1333">
                  <c:v>1.115076</c:v>
                </c:pt>
                <c:pt idx="1334">
                  <c:v>0.98182400000000003</c:v>
                </c:pt>
                <c:pt idx="1335">
                  <c:v>1.059725</c:v>
                </c:pt>
                <c:pt idx="1336">
                  <c:v>1.041275</c:v>
                </c:pt>
                <c:pt idx="1337">
                  <c:v>1.0617749999999999</c:v>
                </c:pt>
                <c:pt idx="1338">
                  <c:v>1.033075</c:v>
                </c:pt>
                <c:pt idx="1339">
                  <c:v>1.072025</c:v>
                </c:pt>
                <c:pt idx="1340">
                  <c:v>1.059725</c:v>
                </c:pt>
                <c:pt idx="1341">
                  <c:v>1.014624</c:v>
                </c:pt>
                <c:pt idx="1342">
                  <c:v>0.98797400000000002</c:v>
                </c:pt>
                <c:pt idx="1343">
                  <c:v>1.018724</c:v>
                </c:pt>
                <c:pt idx="1344">
                  <c:v>1.0351250000000001</c:v>
                </c:pt>
                <c:pt idx="1345">
                  <c:v>1.088425</c:v>
                </c:pt>
                <c:pt idx="1346">
                  <c:v>1.0002740000000001</c:v>
                </c:pt>
                <c:pt idx="1347">
                  <c:v>1.041275</c:v>
                </c:pt>
                <c:pt idx="1348">
                  <c:v>1.0392250000000001</c:v>
                </c:pt>
                <c:pt idx="1349">
                  <c:v>1.033075</c:v>
                </c:pt>
                <c:pt idx="1350">
                  <c:v>1.0392250000000001</c:v>
                </c:pt>
                <c:pt idx="1351">
                  <c:v>1.088425</c:v>
                </c:pt>
                <c:pt idx="1352">
                  <c:v>1.137626</c:v>
                </c:pt>
                <c:pt idx="1353">
                  <c:v>1.0474250000000001</c:v>
                </c:pt>
                <c:pt idx="1354">
                  <c:v>1.1048260000000001</c:v>
                </c:pt>
                <c:pt idx="1355">
                  <c:v>1.1007260000000001</c:v>
                </c:pt>
                <c:pt idx="1356">
                  <c:v>1.0166740000000001</c:v>
                </c:pt>
                <c:pt idx="1357">
                  <c:v>1.080225</c:v>
                </c:pt>
                <c:pt idx="1358">
                  <c:v>0.97567400000000004</c:v>
                </c:pt>
                <c:pt idx="1359">
                  <c:v>1.0699749999999999</c:v>
                </c:pt>
                <c:pt idx="1360">
                  <c:v>0.98797400000000002</c:v>
                </c:pt>
                <c:pt idx="1361">
                  <c:v>1.063825</c:v>
                </c:pt>
                <c:pt idx="1362">
                  <c:v>0.96952400000000005</c:v>
                </c:pt>
                <c:pt idx="1363">
                  <c:v>1.1273759999999999</c:v>
                </c:pt>
                <c:pt idx="1364">
                  <c:v>1.0248740000000001</c:v>
                </c:pt>
                <c:pt idx="1365">
                  <c:v>1.028975</c:v>
                </c:pt>
                <c:pt idx="1366">
                  <c:v>1.018724</c:v>
                </c:pt>
                <c:pt idx="1367">
                  <c:v>1.0740749999999999</c:v>
                </c:pt>
                <c:pt idx="1368">
                  <c:v>0.99207400000000001</c:v>
                </c:pt>
                <c:pt idx="1369">
                  <c:v>0.97157400000000005</c:v>
                </c:pt>
                <c:pt idx="1370">
                  <c:v>1.125326</c:v>
                </c:pt>
                <c:pt idx="1371">
                  <c:v>1.059725</c:v>
                </c:pt>
                <c:pt idx="1372">
                  <c:v>0.83217200000000002</c:v>
                </c:pt>
                <c:pt idx="1373">
                  <c:v>1.1089260000000001</c:v>
                </c:pt>
                <c:pt idx="1374">
                  <c:v>0.97772400000000004</c:v>
                </c:pt>
                <c:pt idx="1375">
                  <c:v>1.0351250000000001</c:v>
                </c:pt>
                <c:pt idx="1376">
                  <c:v>1.088425</c:v>
                </c:pt>
                <c:pt idx="1377">
                  <c:v>0.98592400000000002</c:v>
                </c:pt>
                <c:pt idx="1378">
                  <c:v>0.87112199999999995</c:v>
                </c:pt>
                <c:pt idx="1379">
                  <c:v>1.0310250000000001</c:v>
                </c:pt>
                <c:pt idx="1380">
                  <c:v>1.006424</c:v>
                </c:pt>
                <c:pt idx="1381">
                  <c:v>1.080225</c:v>
                </c:pt>
                <c:pt idx="1382">
                  <c:v>1.063825</c:v>
                </c:pt>
                <c:pt idx="1383">
                  <c:v>1.098676</c:v>
                </c:pt>
                <c:pt idx="1384">
                  <c:v>1.022824</c:v>
                </c:pt>
                <c:pt idx="1385">
                  <c:v>1.141726</c:v>
                </c:pt>
                <c:pt idx="1386">
                  <c:v>1.0576749999999999</c:v>
                </c:pt>
                <c:pt idx="1387">
                  <c:v>1.0392250000000001</c:v>
                </c:pt>
                <c:pt idx="1388">
                  <c:v>1.014624</c:v>
                </c:pt>
                <c:pt idx="1389">
                  <c:v>1.0494749999999999</c:v>
                </c:pt>
                <c:pt idx="1390">
                  <c:v>1.002324</c:v>
                </c:pt>
                <c:pt idx="1391">
                  <c:v>1.067925</c:v>
                </c:pt>
                <c:pt idx="1392">
                  <c:v>1.076125</c:v>
                </c:pt>
                <c:pt idx="1393">
                  <c:v>1.002324</c:v>
                </c:pt>
                <c:pt idx="1394">
                  <c:v>1.125326</c:v>
                </c:pt>
                <c:pt idx="1395">
                  <c:v>0.92852299999999999</c:v>
                </c:pt>
                <c:pt idx="1396">
                  <c:v>1.0494749999999999</c:v>
                </c:pt>
                <c:pt idx="1397">
                  <c:v>0.96747399999999995</c:v>
                </c:pt>
                <c:pt idx="1398">
                  <c:v>1.0863750000000001</c:v>
                </c:pt>
                <c:pt idx="1399">
                  <c:v>1.067925</c:v>
                </c:pt>
                <c:pt idx="1400">
                  <c:v>1.0351250000000001</c:v>
                </c:pt>
                <c:pt idx="1401">
                  <c:v>1.084325</c:v>
                </c:pt>
                <c:pt idx="1402">
                  <c:v>1.0535749999999999</c:v>
                </c:pt>
                <c:pt idx="1403">
                  <c:v>1.010524</c:v>
                </c:pt>
                <c:pt idx="1404">
                  <c:v>1.110976</c:v>
                </c:pt>
                <c:pt idx="1405">
                  <c:v>1.1273759999999999</c:v>
                </c:pt>
                <c:pt idx="1406">
                  <c:v>1.059725</c:v>
                </c:pt>
                <c:pt idx="1407">
                  <c:v>1.0535749999999999</c:v>
                </c:pt>
                <c:pt idx="1408">
                  <c:v>1.0351250000000001</c:v>
                </c:pt>
                <c:pt idx="1409">
                  <c:v>1.022824</c:v>
                </c:pt>
                <c:pt idx="1410">
                  <c:v>1.014624</c:v>
                </c:pt>
                <c:pt idx="1411">
                  <c:v>1.010524</c:v>
                </c:pt>
                <c:pt idx="1412">
                  <c:v>1.219627</c:v>
                </c:pt>
                <c:pt idx="1413">
                  <c:v>1.0617749999999999</c:v>
                </c:pt>
                <c:pt idx="1414">
                  <c:v>0.97567400000000004</c:v>
                </c:pt>
                <c:pt idx="1415">
                  <c:v>0.97567400000000004</c:v>
                </c:pt>
                <c:pt idx="1416">
                  <c:v>1.033075</c:v>
                </c:pt>
                <c:pt idx="1417">
                  <c:v>1.0392250000000001</c:v>
                </c:pt>
                <c:pt idx="1418">
                  <c:v>1.0453749999999999</c:v>
                </c:pt>
                <c:pt idx="1419">
                  <c:v>1.0904750000000001</c:v>
                </c:pt>
                <c:pt idx="1420">
                  <c:v>1.0535749999999999</c:v>
                </c:pt>
                <c:pt idx="1421">
                  <c:v>1.0453749999999999</c:v>
                </c:pt>
                <c:pt idx="1422">
                  <c:v>1.037175</c:v>
                </c:pt>
                <c:pt idx="1423">
                  <c:v>1.0002740000000001</c:v>
                </c:pt>
                <c:pt idx="1424">
                  <c:v>1.0658749999999999</c:v>
                </c:pt>
                <c:pt idx="1425">
                  <c:v>0.99207400000000001</c:v>
                </c:pt>
                <c:pt idx="1426">
                  <c:v>1.094576</c:v>
                </c:pt>
                <c:pt idx="1427">
                  <c:v>1.028975</c:v>
                </c:pt>
                <c:pt idx="1428">
                  <c:v>1.037175</c:v>
                </c:pt>
                <c:pt idx="1429">
                  <c:v>1.149926</c:v>
                </c:pt>
                <c:pt idx="1430">
                  <c:v>0.78297099999999997</c:v>
                </c:pt>
                <c:pt idx="1431">
                  <c:v>1.063825</c:v>
                </c:pt>
                <c:pt idx="1432">
                  <c:v>1.014624</c:v>
                </c:pt>
                <c:pt idx="1433">
                  <c:v>1.0084740000000001</c:v>
                </c:pt>
                <c:pt idx="1434">
                  <c:v>1.0043740000000001</c:v>
                </c:pt>
                <c:pt idx="1435">
                  <c:v>0.96132300000000004</c:v>
                </c:pt>
                <c:pt idx="1436">
                  <c:v>1.006424</c:v>
                </c:pt>
                <c:pt idx="1437">
                  <c:v>1.0392250000000001</c:v>
                </c:pt>
                <c:pt idx="1438">
                  <c:v>0.996174</c:v>
                </c:pt>
                <c:pt idx="1439">
                  <c:v>1.010524</c:v>
                </c:pt>
                <c:pt idx="1440">
                  <c:v>1.072025</c:v>
                </c:pt>
                <c:pt idx="1441">
                  <c:v>1.0351250000000001</c:v>
                </c:pt>
                <c:pt idx="1442">
                  <c:v>1.125326</c:v>
                </c:pt>
                <c:pt idx="1443">
                  <c:v>1.018724</c:v>
                </c:pt>
                <c:pt idx="1444">
                  <c:v>1.0310250000000001</c:v>
                </c:pt>
                <c:pt idx="1445">
                  <c:v>1.037175</c:v>
                </c:pt>
                <c:pt idx="1446">
                  <c:v>1.0474250000000001</c:v>
                </c:pt>
                <c:pt idx="1447">
                  <c:v>1.0433250000000001</c:v>
                </c:pt>
                <c:pt idx="1448">
                  <c:v>0.97567400000000004</c:v>
                </c:pt>
                <c:pt idx="1449">
                  <c:v>1.059725</c:v>
                </c:pt>
                <c:pt idx="1450">
                  <c:v>1.072025</c:v>
                </c:pt>
                <c:pt idx="1451">
                  <c:v>1.0453749999999999</c:v>
                </c:pt>
                <c:pt idx="1452">
                  <c:v>1.0699749999999999</c:v>
                </c:pt>
                <c:pt idx="1453">
                  <c:v>1.092525</c:v>
                </c:pt>
                <c:pt idx="1454">
                  <c:v>1.1191759999999999</c:v>
                </c:pt>
                <c:pt idx="1455">
                  <c:v>1.1048260000000001</c:v>
                </c:pt>
                <c:pt idx="1456">
                  <c:v>1.033075</c:v>
                </c:pt>
                <c:pt idx="1457">
                  <c:v>1.102776</c:v>
                </c:pt>
                <c:pt idx="1458">
                  <c:v>1.0310250000000001</c:v>
                </c:pt>
                <c:pt idx="1459">
                  <c:v>1.072025</c:v>
                </c:pt>
                <c:pt idx="1460">
                  <c:v>1.055625</c:v>
                </c:pt>
                <c:pt idx="1461">
                  <c:v>1.002324</c:v>
                </c:pt>
                <c:pt idx="1462">
                  <c:v>1.1355759999999999</c:v>
                </c:pt>
                <c:pt idx="1463">
                  <c:v>1.094576</c:v>
                </c:pt>
                <c:pt idx="1464">
                  <c:v>1.006424</c:v>
                </c:pt>
                <c:pt idx="1465">
                  <c:v>0.98592400000000002</c:v>
                </c:pt>
                <c:pt idx="1466">
                  <c:v>1.037175</c:v>
                </c:pt>
                <c:pt idx="1467">
                  <c:v>1.0617749999999999</c:v>
                </c:pt>
                <c:pt idx="1468">
                  <c:v>1.0207740000000001</c:v>
                </c:pt>
                <c:pt idx="1469">
                  <c:v>1.033075</c:v>
                </c:pt>
                <c:pt idx="1470">
                  <c:v>1.1007260000000001</c:v>
                </c:pt>
                <c:pt idx="1471">
                  <c:v>1.033075</c:v>
                </c:pt>
                <c:pt idx="1472">
                  <c:v>1.0535749999999999</c:v>
                </c:pt>
                <c:pt idx="1473">
                  <c:v>0.93057299999999998</c:v>
                </c:pt>
                <c:pt idx="1474">
                  <c:v>0.95107299999999995</c:v>
                </c:pt>
                <c:pt idx="1475">
                  <c:v>1.0740749999999999</c:v>
                </c:pt>
                <c:pt idx="1476">
                  <c:v>1.0084740000000001</c:v>
                </c:pt>
                <c:pt idx="1477">
                  <c:v>1.014624</c:v>
                </c:pt>
                <c:pt idx="1478">
                  <c:v>1.094576</c:v>
                </c:pt>
                <c:pt idx="1479">
                  <c:v>1.067925</c:v>
                </c:pt>
                <c:pt idx="1480">
                  <c:v>1.0453749999999999</c:v>
                </c:pt>
                <c:pt idx="1481">
                  <c:v>1.0494749999999999</c:v>
                </c:pt>
                <c:pt idx="1482">
                  <c:v>1.041275</c:v>
                </c:pt>
                <c:pt idx="1483">
                  <c:v>1.014624</c:v>
                </c:pt>
                <c:pt idx="1484">
                  <c:v>1.0740749999999999</c:v>
                </c:pt>
                <c:pt idx="1485">
                  <c:v>0.922373</c:v>
                </c:pt>
                <c:pt idx="1486">
                  <c:v>1.1355759999999999</c:v>
                </c:pt>
                <c:pt idx="1487">
                  <c:v>1.037175</c:v>
                </c:pt>
                <c:pt idx="1488">
                  <c:v>1.0494749999999999</c:v>
                </c:pt>
                <c:pt idx="1489">
                  <c:v>0.98387400000000003</c:v>
                </c:pt>
                <c:pt idx="1490">
                  <c:v>1.0433250000000001</c:v>
                </c:pt>
                <c:pt idx="1491">
                  <c:v>1.067925</c:v>
                </c:pt>
                <c:pt idx="1492">
                  <c:v>1.051525</c:v>
                </c:pt>
                <c:pt idx="1493">
                  <c:v>1.0474250000000001</c:v>
                </c:pt>
                <c:pt idx="1494">
                  <c:v>1.0474250000000001</c:v>
                </c:pt>
                <c:pt idx="1495">
                  <c:v>1.076125</c:v>
                </c:pt>
                <c:pt idx="1496">
                  <c:v>1.0392250000000001</c:v>
                </c:pt>
                <c:pt idx="1497">
                  <c:v>1.0904750000000001</c:v>
                </c:pt>
                <c:pt idx="1498">
                  <c:v>1.141726</c:v>
                </c:pt>
                <c:pt idx="1499">
                  <c:v>1.141726</c:v>
                </c:pt>
                <c:pt idx="1500">
                  <c:v>1.028975</c:v>
                </c:pt>
                <c:pt idx="1501">
                  <c:v>1.041275</c:v>
                </c:pt>
                <c:pt idx="1502">
                  <c:v>1.129426</c:v>
                </c:pt>
                <c:pt idx="1503">
                  <c:v>0.998224</c:v>
                </c:pt>
                <c:pt idx="1504">
                  <c:v>1.080225</c:v>
                </c:pt>
                <c:pt idx="1505">
                  <c:v>0.998224</c:v>
                </c:pt>
                <c:pt idx="1506">
                  <c:v>1.115076</c:v>
                </c:pt>
                <c:pt idx="1507">
                  <c:v>0.996174</c:v>
                </c:pt>
                <c:pt idx="1508">
                  <c:v>1.094576</c:v>
                </c:pt>
                <c:pt idx="1509">
                  <c:v>1.072025</c:v>
                </c:pt>
                <c:pt idx="1510">
                  <c:v>1.192977</c:v>
                </c:pt>
                <c:pt idx="1511">
                  <c:v>0.99412400000000001</c:v>
                </c:pt>
                <c:pt idx="1512">
                  <c:v>1.0535749999999999</c:v>
                </c:pt>
                <c:pt idx="1513">
                  <c:v>1.0781750000000001</c:v>
                </c:pt>
                <c:pt idx="1514">
                  <c:v>1.055625</c:v>
                </c:pt>
                <c:pt idx="1515">
                  <c:v>1.0453749999999999</c:v>
                </c:pt>
                <c:pt idx="1516">
                  <c:v>1.0863750000000001</c:v>
                </c:pt>
                <c:pt idx="1517">
                  <c:v>1.037175</c:v>
                </c:pt>
                <c:pt idx="1518">
                  <c:v>1.0904750000000001</c:v>
                </c:pt>
                <c:pt idx="1519">
                  <c:v>0.97772400000000004</c:v>
                </c:pt>
                <c:pt idx="1520">
                  <c:v>1.088425</c:v>
                </c:pt>
                <c:pt idx="1521">
                  <c:v>1.092525</c:v>
                </c:pt>
                <c:pt idx="1522">
                  <c:v>1.002324</c:v>
                </c:pt>
                <c:pt idx="1523">
                  <c:v>1.063825</c:v>
                </c:pt>
                <c:pt idx="1524">
                  <c:v>1.0617749999999999</c:v>
                </c:pt>
                <c:pt idx="1525">
                  <c:v>1.0474250000000001</c:v>
                </c:pt>
                <c:pt idx="1526">
                  <c:v>1.0658749999999999</c:v>
                </c:pt>
                <c:pt idx="1527">
                  <c:v>1.037175</c:v>
                </c:pt>
                <c:pt idx="1528">
                  <c:v>1.0822750000000001</c:v>
                </c:pt>
                <c:pt idx="1529">
                  <c:v>1.0781750000000001</c:v>
                </c:pt>
                <c:pt idx="1530">
                  <c:v>0.99002400000000002</c:v>
                </c:pt>
                <c:pt idx="1531">
                  <c:v>0.88752200000000003</c:v>
                </c:pt>
                <c:pt idx="1532">
                  <c:v>1.0904750000000001</c:v>
                </c:pt>
                <c:pt idx="1533">
                  <c:v>1.051525</c:v>
                </c:pt>
                <c:pt idx="1534">
                  <c:v>1.0433250000000001</c:v>
                </c:pt>
                <c:pt idx="1535">
                  <c:v>1.014624</c:v>
                </c:pt>
                <c:pt idx="1536">
                  <c:v>1.055625</c:v>
                </c:pt>
                <c:pt idx="1537">
                  <c:v>1.0269239999999999</c:v>
                </c:pt>
                <c:pt idx="1538">
                  <c:v>1.0351250000000001</c:v>
                </c:pt>
                <c:pt idx="1539">
                  <c:v>1.059725</c:v>
                </c:pt>
                <c:pt idx="1540">
                  <c:v>1.0863750000000001</c:v>
                </c:pt>
                <c:pt idx="1541">
                  <c:v>1.0002740000000001</c:v>
                </c:pt>
                <c:pt idx="1542">
                  <c:v>1.0658749999999999</c:v>
                </c:pt>
                <c:pt idx="1543">
                  <c:v>1.0002740000000001</c:v>
                </c:pt>
                <c:pt idx="1544">
                  <c:v>0.94697299999999995</c:v>
                </c:pt>
                <c:pt idx="1545">
                  <c:v>1.051525</c:v>
                </c:pt>
                <c:pt idx="1546">
                  <c:v>1.084325</c:v>
                </c:pt>
                <c:pt idx="1547">
                  <c:v>1.0474250000000001</c:v>
                </c:pt>
                <c:pt idx="1548">
                  <c:v>1.041275</c:v>
                </c:pt>
                <c:pt idx="1549">
                  <c:v>1.0740749999999999</c:v>
                </c:pt>
                <c:pt idx="1550">
                  <c:v>1.028975</c:v>
                </c:pt>
                <c:pt idx="1551">
                  <c:v>1.129426</c:v>
                </c:pt>
                <c:pt idx="1552">
                  <c:v>1.1007260000000001</c:v>
                </c:pt>
                <c:pt idx="1553">
                  <c:v>0.93877299999999997</c:v>
                </c:pt>
                <c:pt idx="1554">
                  <c:v>1.0740749999999999</c:v>
                </c:pt>
                <c:pt idx="1555">
                  <c:v>1.014624</c:v>
                </c:pt>
                <c:pt idx="1556">
                  <c:v>1.1868270000000001</c:v>
                </c:pt>
                <c:pt idx="1557">
                  <c:v>1.0822750000000001</c:v>
                </c:pt>
                <c:pt idx="1558">
                  <c:v>1.137626</c:v>
                </c:pt>
                <c:pt idx="1559">
                  <c:v>1.028975</c:v>
                </c:pt>
                <c:pt idx="1560">
                  <c:v>1.080225</c:v>
                </c:pt>
                <c:pt idx="1561">
                  <c:v>1.0248740000000001</c:v>
                </c:pt>
                <c:pt idx="1562">
                  <c:v>0.97567400000000004</c:v>
                </c:pt>
                <c:pt idx="1563">
                  <c:v>0.96132300000000004</c:v>
                </c:pt>
                <c:pt idx="1564">
                  <c:v>1.094576</c:v>
                </c:pt>
                <c:pt idx="1565">
                  <c:v>0.94902299999999995</c:v>
                </c:pt>
                <c:pt idx="1566">
                  <c:v>1.106876</c:v>
                </c:pt>
                <c:pt idx="1567">
                  <c:v>1.0125740000000001</c:v>
                </c:pt>
                <c:pt idx="1568">
                  <c:v>1.037175</c:v>
                </c:pt>
                <c:pt idx="1569">
                  <c:v>1.1171260000000001</c:v>
                </c:pt>
                <c:pt idx="1570">
                  <c:v>1.0392250000000001</c:v>
                </c:pt>
                <c:pt idx="1571">
                  <c:v>1.072025</c:v>
                </c:pt>
                <c:pt idx="1572">
                  <c:v>1.0474250000000001</c:v>
                </c:pt>
                <c:pt idx="1573">
                  <c:v>1.0310250000000001</c:v>
                </c:pt>
                <c:pt idx="1574">
                  <c:v>0.96132300000000004</c:v>
                </c:pt>
                <c:pt idx="1575">
                  <c:v>1.1273759999999999</c:v>
                </c:pt>
                <c:pt idx="1576">
                  <c:v>0.998224</c:v>
                </c:pt>
                <c:pt idx="1577">
                  <c:v>1.1007260000000001</c:v>
                </c:pt>
                <c:pt idx="1578">
                  <c:v>1.014624</c:v>
                </c:pt>
                <c:pt idx="1579">
                  <c:v>1.129426</c:v>
                </c:pt>
                <c:pt idx="1580">
                  <c:v>1.0699749999999999</c:v>
                </c:pt>
                <c:pt idx="1581">
                  <c:v>1.145826</c:v>
                </c:pt>
                <c:pt idx="1582">
                  <c:v>1.010524</c:v>
                </c:pt>
                <c:pt idx="1583">
                  <c:v>1.0002740000000001</c:v>
                </c:pt>
                <c:pt idx="1584">
                  <c:v>1.098676</c:v>
                </c:pt>
                <c:pt idx="1585">
                  <c:v>1.0617749999999999</c:v>
                </c:pt>
                <c:pt idx="1586">
                  <c:v>1.0002740000000001</c:v>
                </c:pt>
                <c:pt idx="1587">
                  <c:v>1.0658749999999999</c:v>
                </c:pt>
                <c:pt idx="1588">
                  <c:v>1.0863750000000001</c:v>
                </c:pt>
                <c:pt idx="1589">
                  <c:v>1.0166740000000001</c:v>
                </c:pt>
                <c:pt idx="1590">
                  <c:v>0.98797400000000002</c:v>
                </c:pt>
                <c:pt idx="1591">
                  <c:v>1.0535749999999999</c:v>
                </c:pt>
                <c:pt idx="1592">
                  <c:v>1.018724</c:v>
                </c:pt>
                <c:pt idx="1593">
                  <c:v>1.051525</c:v>
                </c:pt>
                <c:pt idx="1594">
                  <c:v>1.0248740000000001</c:v>
                </c:pt>
                <c:pt idx="1595">
                  <c:v>1.110976</c:v>
                </c:pt>
                <c:pt idx="1596">
                  <c:v>1.051525</c:v>
                </c:pt>
                <c:pt idx="1597">
                  <c:v>0.91212300000000002</c:v>
                </c:pt>
                <c:pt idx="1598">
                  <c:v>1.0576749999999999</c:v>
                </c:pt>
                <c:pt idx="1599">
                  <c:v>1.059725</c:v>
                </c:pt>
                <c:pt idx="1600">
                  <c:v>0.93467299999999998</c:v>
                </c:pt>
                <c:pt idx="1601">
                  <c:v>1.051525</c:v>
                </c:pt>
                <c:pt idx="1602">
                  <c:v>1.106876</c:v>
                </c:pt>
                <c:pt idx="1603">
                  <c:v>1.238078</c:v>
                </c:pt>
                <c:pt idx="1604">
                  <c:v>1.084325</c:v>
                </c:pt>
                <c:pt idx="1605">
                  <c:v>1.0043740000000001</c:v>
                </c:pt>
                <c:pt idx="1606">
                  <c:v>1.0699749999999999</c:v>
                </c:pt>
                <c:pt idx="1607">
                  <c:v>0.97772400000000004</c:v>
                </c:pt>
                <c:pt idx="1608">
                  <c:v>0.92647299999999999</c:v>
                </c:pt>
                <c:pt idx="1609">
                  <c:v>1.0207740000000001</c:v>
                </c:pt>
                <c:pt idx="1610">
                  <c:v>1.055625</c:v>
                </c:pt>
                <c:pt idx="1611">
                  <c:v>1.028975</c:v>
                </c:pt>
                <c:pt idx="1612">
                  <c:v>1.0699749999999999</c:v>
                </c:pt>
                <c:pt idx="1613">
                  <c:v>1.010524</c:v>
                </c:pt>
                <c:pt idx="1614">
                  <c:v>1.0125740000000001</c:v>
                </c:pt>
                <c:pt idx="1615">
                  <c:v>1.0617749999999999</c:v>
                </c:pt>
                <c:pt idx="1616">
                  <c:v>0.99412400000000001</c:v>
                </c:pt>
                <c:pt idx="1617">
                  <c:v>1.067925</c:v>
                </c:pt>
                <c:pt idx="1618">
                  <c:v>1.1130260000000001</c:v>
                </c:pt>
                <c:pt idx="1619">
                  <c:v>1.033075</c:v>
                </c:pt>
                <c:pt idx="1620">
                  <c:v>0.95312300000000005</c:v>
                </c:pt>
                <c:pt idx="1621">
                  <c:v>1.0166740000000001</c:v>
                </c:pt>
                <c:pt idx="1622">
                  <c:v>1.0433250000000001</c:v>
                </c:pt>
                <c:pt idx="1623">
                  <c:v>1.028975</c:v>
                </c:pt>
                <c:pt idx="1624">
                  <c:v>1.0658749999999999</c:v>
                </c:pt>
                <c:pt idx="1625">
                  <c:v>1.051525</c:v>
                </c:pt>
                <c:pt idx="1626">
                  <c:v>1.059725</c:v>
                </c:pt>
                <c:pt idx="1627">
                  <c:v>0.996174</c:v>
                </c:pt>
                <c:pt idx="1628">
                  <c:v>1.0310250000000001</c:v>
                </c:pt>
                <c:pt idx="1629">
                  <c:v>1.0617749999999999</c:v>
                </c:pt>
                <c:pt idx="1630">
                  <c:v>1.002324</c:v>
                </c:pt>
                <c:pt idx="1631">
                  <c:v>1.0002740000000001</c:v>
                </c:pt>
                <c:pt idx="1632">
                  <c:v>0.98592400000000002</c:v>
                </c:pt>
                <c:pt idx="1633">
                  <c:v>1.0474250000000001</c:v>
                </c:pt>
                <c:pt idx="1634">
                  <c:v>1.0166740000000001</c:v>
                </c:pt>
                <c:pt idx="1635">
                  <c:v>1.0002740000000001</c:v>
                </c:pt>
                <c:pt idx="1636">
                  <c:v>1.0433250000000001</c:v>
                </c:pt>
                <c:pt idx="1637">
                  <c:v>0.96747399999999995</c:v>
                </c:pt>
                <c:pt idx="1638">
                  <c:v>1.0966260000000001</c:v>
                </c:pt>
                <c:pt idx="1639">
                  <c:v>0.99412400000000001</c:v>
                </c:pt>
                <c:pt idx="1640">
                  <c:v>1.129426</c:v>
                </c:pt>
                <c:pt idx="1641">
                  <c:v>1.0207740000000001</c:v>
                </c:pt>
                <c:pt idx="1642">
                  <c:v>1.014624</c:v>
                </c:pt>
                <c:pt idx="1643">
                  <c:v>1.0453749999999999</c:v>
                </c:pt>
                <c:pt idx="1644">
                  <c:v>1.1273759999999999</c:v>
                </c:pt>
                <c:pt idx="1645">
                  <c:v>1.037175</c:v>
                </c:pt>
                <c:pt idx="1646">
                  <c:v>1.098676</c:v>
                </c:pt>
                <c:pt idx="1647">
                  <c:v>1.0351250000000001</c:v>
                </c:pt>
                <c:pt idx="1648">
                  <c:v>1.088425</c:v>
                </c:pt>
                <c:pt idx="1649">
                  <c:v>1.010524</c:v>
                </c:pt>
                <c:pt idx="1650">
                  <c:v>1.0166740000000001</c:v>
                </c:pt>
                <c:pt idx="1651">
                  <c:v>1.1273759999999999</c:v>
                </c:pt>
                <c:pt idx="1652">
                  <c:v>1.1171260000000001</c:v>
                </c:pt>
                <c:pt idx="1653">
                  <c:v>1.0248740000000001</c:v>
                </c:pt>
                <c:pt idx="1654">
                  <c:v>1.0392250000000001</c:v>
                </c:pt>
                <c:pt idx="1655">
                  <c:v>1.028975</c:v>
                </c:pt>
                <c:pt idx="1656">
                  <c:v>1.0269239999999999</c:v>
                </c:pt>
                <c:pt idx="1657">
                  <c:v>1.0351250000000001</c:v>
                </c:pt>
                <c:pt idx="1658">
                  <c:v>1.1355759999999999</c:v>
                </c:pt>
                <c:pt idx="1659">
                  <c:v>1.0966260000000001</c:v>
                </c:pt>
                <c:pt idx="1660">
                  <c:v>1.1007260000000001</c:v>
                </c:pt>
                <c:pt idx="1661">
                  <c:v>1.180677</c:v>
                </c:pt>
                <c:pt idx="1662">
                  <c:v>1.067925</c:v>
                </c:pt>
                <c:pt idx="1663">
                  <c:v>1.018724</c:v>
                </c:pt>
                <c:pt idx="1664">
                  <c:v>1.0658749999999999</c:v>
                </c:pt>
                <c:pt idx="1665">
                  <c:v>1.0699749999999999</c:v>
                </c:pt>
                <c:pt idx="1666">
                  <c:v>0.996174</c:v>
                </c:pt>
                <c:pt idx="1667">
                  <c:v>1.0125740000000001</c:v>
                </c:pt>
                <c:pt idx="1668">
                  <c:v>1.0822750000000001</c:v>
                </c:pt>
                <c:pt idx="1669">
                  <c:v>1.018724</c:v>
                </c:pt>
                <c:pt idx="1670">
                  <c:v>1.0740749999999999</c:v>
                </c:pt>
                <c:pt idx="1671">
                  <c:v>1.106876</c:v>
                </c:pt>
                <c:pt idx="1672">
                  <c:v>1.0433250000000001</c:v>
                </c:pt>
                <c:pt idx="1673">
                  <c:v>1.063825</c:v>
                </c:pt>
                <c:pt idx="1674">
                  <c:v>1.063825</c:v>
                </c:pt>
                <c:pt idx="1675">
                  <c:v>1.0207740000000001</c:v>
                </c:pt>
                <c:pt idx="1676">
                  <c:v>1.1089260000000001</c:v>
                </c:pt>
                <c:pt idx="1677">
                  <c:v>1.106876</c:v>
                </c:pt>
                <c:pt idx="1678">
                  <c:v>1.137626</c:v>
                </c:pt>
                <c:pt idx="1679">
                  <c:v>1.022824</c:v>
                </c:pt>
                <c:pt idx="1680">
                  <c:v>1.0453749999999999</c:v>
                </c:pt>
                <c:pt idx="1681">
                  <c:v>0.93877299999999997</c:v>
                </c:pt>
                <c:pt idx="1682">
                  <c:v>0.98797400000000002</c:v>
                </c:pt>
                <c:pt idx="1683">
                  <c:v>1.1212260000000001</c:v>
                </c:pt>
                <c:pt idx="1684">
                  <c:v>1.0474250000000001</c:v>
                </c:pt>
                <c:pt idx="1685">
                  <c:v>1.0269239999999999</c:v>
                </c:pt>
                <c:pt idx="1686">
                  <c:v>1.0310250000000001</c:v>
                </c:pt>
                <c:pt idx="1687">
                  <c:v>1.051525</c:v>
                </c:pt>
                <c:pt idx="1688">
                  <c:v>1.154026</c:v>
                </c:pt>
                <c:pt idx="1689">
                  <c:v>1.0392250000000001</c:v>
                </c:pt>
                <c:pt idx="1690">
                  <c:v>1.092525</c:v>
                </c:pt>
                <c:pt idx="1691">
                  <c:v>1.0248740000000001</c:v>
                </c:pt>
                <c:pt idx="1692">
                  <c:v>1.088425</c:v>
                </c:pt>
                <c:pt idx="1693">
                  <c:v>1.055625</c:v>
                </c:pt>
                <c:pt idx="1694">
                  <c:v>1.0207740000000001</c:v>
                </c:pt>
                <c:pt idx="1695">
                  <c:v>1.1171260000000001</c:v>
                </c:pt>
                <c:pt idx="1696">
                  <c:v>1.129426</c:v>
                </c:pt>
                <c:pt idx="1697">
                  <c:v>1.0166740000000001</c:v>
                </c:pt>
                <c:pt idx="1698">
                  <c:v>1.022824</c:v>
                </c:pt>
                <c:pt idx="1699">
                  <c:v>1.141726</c:v>
                </c:pt>
                <c:pt idx="1700">
                  <c:v>0.96952400000000005</c:v>
                </c:pt>
                <c:pt idx="1701">
                  <c:v>1.145826</c:v>
                </c:pt>
                <c:pt idx="1702">
                  <c:v>1.010524</c:v>
                </c:pt>
                <c:pt idx="1703">
                  <c:v>1.088425</c:v>
                </c:pt>
                <c:pt idx="1704">
                  <c:v>1.0699749999999999</c:v>
                </c:pt>
                <c:pt idx="1705">
                  <c:v>1.0002740000000001</c:v>
                </c:pt>
                <c:pt idx="1706">
                  <c:v>1.018724</c:v>
                </c:pt>
                <c:pt idx="1707">
                  <c:v>1.0392250000000001</c:v>
                </c:pt>
                <c:pt idx="1708">
                  <c:v>1.0658749999999999</c:v>
                </c:pt>
                <c:pt idx="1709">
                  <c:v>0.97977400000000003</c:v>
                </c:pt>
                <c:pt idx="1710">
                  <c:v>1.063825</c:v>
                </c:pt>
                <c:pt idx="1711">
                  <c:v>1.0576749999999999</c:v>
                </c:pt>
                <c:pt idx="1712">
                  <c:v>0.93877299999999997</c:v>
                </c:pt>
                <c:pt idx="1713">
                  <c:v>1.014624</c:v>
                </c:pt>
                <c:pt idx="1714">
                  <c:v>1.055625</c:v>
                </c:pt>
                <c:pt idx="1715">
                  <c:v>1.0863750000000001</c:v>
                </c:pt>
                <c:pt idx="1716">
                  <c:v>1.033075</c:v>
                </c:pt>
                <c:pt idx="1717">
                  <c:v>1.059725</c:v>
                </c:pt>
                <c:pt idx="1718">
                  <c:v>1.0248740000000001</c:v>
                </c:pt>
                <c:pt idx="1719">
                  <c:v>1.0392250000000001</c:v>
                </c:pt>
                <c:pt idx="1720">
                  <c:v>1.072025</c:v>
                </c:pt>
                <c:pt idx="1721">
                  <c:v>0.94902299999999995</c:v>
                </c:pt>
                <c:pt idx="1722">
                  <c:v>1.0310250000000001</c:v>
                </c:pt>
                <c:pt idx="1723">
                  <c:v>1.084325</c:v>
                </c:pt>
                <c:pt idx="1724">
                  <c:v>1.125326</c:v>
                </c:pt>
                <c:pt idx="1725">
                  <c:v>1.0207740000000001</c:v>
                </c:pt>
                <c:pt idx="1726">
                  <c:v>1.014624</c:v>
                </c:pt>
                <c:pt idx="1727">
                  <c:v>1.037175</c:v>
                </c:pt>
                <c:pt idx="1728">
                  <c:v>1.0576749999999999</c:v>
                </c:pt>
                <c:pt idx="1729">
                  <c:v>0.96132300000000004</c:v>
                </c:pt>
                <c:pt idx="1730">
                  <c:v>1.0269239999999999</c:v>
                </c:pt>
                <c:pt idx="1731">
                  <c:v>1.0535749999999999</c:v>
                </c:pt>
                <c:pt idx="1732">
                  <c:v>1.0474250000000001</c:v>
                </c:pt>
                <c:pt idx="1733">
                  <c:v>1.014624</c:v>
                </c:pt>
                <c:pt idx="1734">
                  <c:v>0.97772400000000004</c:v>
                </c:pt>
                <c:pt idx="1735">
                  <c:v>1.1089260000000001</c:v>
                </c:pt>
                <c:pt idx="1736">
                  <c:v>0.97567400000000004</c:v>
                </c:pt>
                <c:pt idx="1737">
                  <c:v>1.0617749999999999</c:v>
                </c:pt>
                <c:pt idx="1738">
                  <c:v>1.006424</c:v>
                </c:pt>
                <c:pt idx="1739">
                  <c:v>1.010524</c:v>
                </c:pt>
                <c:pt idx="1740">
                  <c:v>1.018724</c:v>
                </c:pt>
                <c:pt idx="1741">
                  <c:v>1.110976</c:v>
                </c:pt>
                <c:pt idx="1742">
                  <c:v>1.0658749999999999</c:v>
                </c:pt>
                <c:pt idx="1743">
                  <c:v>0.91622300000000001</c:v>
                </c:pt>
                <c:pt idx="1744">
                  <c:v>0.99207400000000001</c:v>
                </c:pt>
                <c:pt idx="1745">
                  <c:v>0.96952400000000005</c:v>
                </c:pt>
                <c:pt idx="1746">
                  <c:v>1.1745270000000001</c:v>
                </c:pt>
                <c:pt idx="1747">
                  <c:v>0.99207400000000001</c:v>
                </c:pt>
                <c:pt idx="1748">
                  <c:v>1.223727</c:v>
                </c:pt>
                <c:pt idx="1749">
                  <c:v>0.996174</c:v>
                </c:pt>
                <c:pt idx="1750">
                  <c:v>1.059725</c:v>
                </c:pt>
                <c:pt idx="1751">
                  <c:v>1.088425</c:v>
                </c:pt>
                <c:pt idx="1752">
                  <c:v>1.051525</c:v>
                </c:pt>
                <c:pt idx="1753">
                  <c:v>1.0084740000000001</c:v>
                </c:pt>
                <c:pt idx="1754">
                  <c:v>0.99207400000000001</c:v>
                </c:pt>
                <c:pt idx="1755">
                  <c:v>1.1130260000000001</c:v>
                </c:pt>
                <c:pt idx="1756">
                  <c:v>1.0043740000000001</c:v>
                </c:pt>
                <c:pt idx="1757">
                  <c:v>1.0310250000000001</c:v>
                </c:pt>
                <c:pt idx="1758">
                  <c:v>1.0658749999999999</c:v>
                </c:pt>
                <c:pt idx="1759">
                  <c:v>1.072025</c:v>
                </c:pt>
                <c:pt idx="1760">
                  <c:v>1.059725</c:v>
                </c:pt>
                <c:pt idx="1761">
                  <c:v>1.0658749999999999</c:v>
                </c:pt>
                <c:pt idx="1762">
                  <c:v>1.0043740000000001</c:v>
                </c:pt>
                <c:pt idx="1763">
                  <c:v>1.0822750000000001</c:v>
                </c:pt>
                <c:pt idx="1764">
                  <c:v>1.0576749999999999</c:v>
                </c:pt>
                <c:pt idx="1765">
                  <c:v>1.0207740000000001</c:v>
                </c:pt>
                <c:pt idx="1766">
                  <c:v>1.0084740000000001</c:v>
                </c:pt>
                <c:pt idx="1767">
                  <c:v>0.99412400000000001</c:v>
                </c:pt>
                <c:pt idx="1768">
                  <c:v>0.998224</c:v>
                </c:pt>
                <c:pt idx="1769">
                  <c:v>0.83422200000000002</c:v>
                </c:pt>
                <c:pt idx="1770">
                  <c:v>1.0474250000000001</c:v>
                </c:pt>
                <c:pt idx="1771">
                  <c:v>1.076125</c:v>
                </c:pt>
                <c:pt idx="1772">
                  <c:v>1.0166740000000001</c:v>
                </c:pt>
                <c:pt idx="1773">
                  <c:v>0.96952400000000005</c:v>
                </c:pt>
                <c:pt idx="1774">
                  <c:v>0.98387400000000003</c:v>
                </c:pt>
                <c:pt idx="1775">
                  <c:v>0.94902299999999995</c:v>
                </c:pt>
                <c:pt idx="1776">
                  <c:v>1.084325</c:v>
                </c:pt>
                <c:pt idx="1777">
                  <c:v>1.037175</c:v>
                </c:pt>
                <c:pt idx="1778">
                  <c:v>1.0453749999999999</c:v>
                </c:pt>
                <c:pt idx="1779">
                  <c:v>0.97977400000000003</c:v>
                </c:pt>
                <c:pt idx="1780">
                  <c:v>1.059725</c:v>
                </c:pt>
                <c:pt idx="1781">
                  <c:v>1.094576</c:v>
                </c:pt>
                <c:pt idx="1782">
                  <c:v>0.98387400000000003</c:v>
                </c:pt>
                <c:pt idx="1783">
                  <c:v>1.067925</c:v>
                </c:pt>
                <c:pt idx="1784">
                  <c:v>1.106876</c:v>
                </c:pt>
                <c:pt idx="1785">
                  <c:v>0.95927300000000004</c:v>
                </c:pt>
                <c:pt idx="1786">
                  <c:v>1.0535749999999999</c:v>
                </c:pt>
                <c:pt idx="1787">
                  <c:v>1.0125740000000001</c:v>
                </c:pt>
                <c:pt idx="1788">
                  <c:v>1.037175</c:v>
                </c:pt>
                <c:pt idx="1789">
                  <c:v>1.1355759999999999</c:v>
                </c:pt>
                <c:pt idx="1790">
                  <c:v>1.0392250000000001</c:v>
                </c:pt>
                <c:pt idx="1791">
                  <c:v>1.0576749999999999</c:v>
                </c:pt>
                <c:pt idx="1792">
                  <c:v>1.0125740000000001</c:v>
                </c:pt>
                <c:pt idx="1793">
                  <c:v>1.0966260000000001</c:v>
                </c:pt>
                <c:pt idx="1794">
                  <c:v>1.1007260000000001</c:v>
                </c:pt>
                <c:pt idx="1795">
                  <c:v>1.1970769999999999</c:v>
                </c:pt>
                <c:pt idx="1796">
                  <c:v>1.014624</c:v>
                </c:pt>
                <c:pt idx="1797">
                  <c:v>1.0166740000000001</c:v>
                </c:pt>
                <c:pt idx="1798">
                  <c:v>1.063825</c:v>
                </c:pt>
                <c:pt idx="1799">
                  <c:v>1.0494749999999999</c:v>
                </c:pt>
                <c:pt idx="1800">
                  <c:v>1.084325</c:v>
                </c:pt>
                <c:pt idx="1801">
                  <c:v>1.033075</c:v>
                </c:pt>
                <c:pt idx="1802">
                  <c:v>1.076125</c:v>
                </c:pt>
                <c:pt idx="1803">
                  <c:v>1.102776</c:v>
                </c:pt>
                <c:pt idx="1804">
                  <c:v>1.0863750000000001</c:v>
                </c:pt>
                <c:pt idx="1805">
                  <c:v>0.89777300000000004</c:v>
                </c:pt>
                <c:pt idx="1806">
                  <c:v>1.0002740000000001</c:v>
                </c:pt>
                <c:pt idx="1807">
                  <c:v>1.1991270000000001</c:v>
                </c:pt>
                <c:pt idx="1808">
                  <c:v>1.0310250000000001</c:v>
                </c:pt>
                <c:pt idx="1809">
                  <c:v>0.93877299999999997</c:v>
                </c:pt>
                <c:pt idx="1810">
                  <c:v>0.95927300000000004</c:v>
                </c:pt>
                <c:pt idx="1811">
                  <c:v>1.0966260000000001</c:v>
                </c:pt>
                <c:pt idx="1812">
                  <c:v>1.055625</c:v>
                </c:pt>
                <c:pt idx="1813">
                  <c:v>0.998224</c:v>
                </c:pt>
                <c:pt idx="1814">
                  <c:v>1.141726</c:v>
                </c:pt>
                <c:pt idx="1815">
                  <c:v>0.94902299999999995</c:v>
                </c:pt>
                <c:pt idx="1816">
                  <c:v>0.98797400000000002</c:v>
                </c:pt>
                <c:pt idx="1817">
                  <c:v>1.1663269999999999</c:v>
                </c:pt>
                <c:pt idx="1818">
                  <c:v>1.006424</c:v>
                </c:pt>
                <c:pt idx="1819">
                  <c:v>1.041275</c:v>
                </c:pt>
                <c:pt idx="1820">
                  <c:v>1.014624</c:v>
                </c:pt>
                <c:pt idx="1821">
                  <c:v>1.094576</c:v>
                </c:pt>
                <c:pt idx="1822">
                  <c:v>1.0822750000000001</c:v>
                </c:pt>
                <c:pt idx="1823">
                  <c:v>1.0125740000000001</c:v>
                </c:pt>
                <c:pt idx="1824">
                  <c:v>1.098676</c:v>
                </c:pt>
                <c:pt idx="1825">
                  <c:v>1.022824</c:v>
                </c:pt>
                <c:pt idx="1826">
                  <c:v>1.022824</c:v>
                </c:pt>
                <c:pt idx="1827">
                  <c:v>1.1089260000000001</c:v>
                </c:pt>
                <c:pt idx="1828">
                  <c:v>1.006424</c:v>
                </c:pt>
                <c:pt idx="1829">
                  <c:v>1.028975</c:v>
                </c:pt>
                <c:pt idx="1830">
                  <c:v>0.97362400000000004</c:v>
                </c:pt>
                <c:pt idx="1831">
                  <c:v>1.0535749999999999</c:v>
                </c:pt>
                <c:pt idx="1832">
                  <c:v>0.91007300000000002</c:v>
                </c:pt>
                <c:pt idx="1833">
                  <c:v>1.0535749999999999</c:v>
                </c:pt>
                <c:pt idx="1834">
                  <c:v>1.0904750000000001</c:v>
                </c:pt>
                <c:pt idx="1835">
                  <c:v>1.0966260000000001</c:v>
                </c:pt>
                <c:pt idx="1836">
                  <c:v>1.055625</c:v>
                </c:pt>
                <c:pt idx="1837">
                  <c:v>0.97362400000000004</c:v>
                </c:pt>
                <c:pt idx="1838">
                  <c:v>0.95927300000000004</c:v>
                </c:pt>
                <c:pt idx="1839">
                  <c:v>0.98182400000000003</c:v>
                </c:pt>
                <c:pt idx="1840">
                  <c:v>1.149926</c:v>
                </c:pt>
                <c:pt idx="1841">
                  <c:v>1.080225</c:v>
                </c:pt>
                <c:pt idx="1842">
                  <c:v>0.95722300000000005</c:v>
                </c:pt>
                <c:pt idx="1843">
                  <c:v>1.1171260000000001</c:v>
                </c:pt>
                <c:pt idx="1844">
                  <c:v>1.0351250000000001</c:v>
                </c:pt>
                <c:pt idx="1845">
                  <c:v>1.014624</c:v>
                </c:pt>
                <c:pt idx="1846">
                  <c:v>1.1560760000000001</c:v>
                </c:pt>
                <c:pt idx="1847">
                  <c:v>1.055625</c:v>
                </c:pt>
                <c:pt idx="1848">
                  <c:v>1.088425</c:v>
                </c:pt>
                <c:pt idx="1849">
                  <c:v>1.0002740000000001</c:v>
                </c:pt>
                <c:pt idx="1850">
                  <c:v>1.149926</c:v>
                </c:pt>
                <c:pt idx="1851">
                  <c:v>0.97977400000000003</c:v>
                </c:pt>
                <c:pt idx="1852">
                  <c:v>0.98797400000000002</c:v>
                </c:pt>
                <c:pt idx="1853">
                  <c:v>1.002324</c:v>
                </c:pt>
                <c:pt idx="1854">
                  <c:v>1.0740749999999999</c:v>
                </c:pt>
                <c:pt idx="1855">
                  <c:v>1.0084740000000001</c:v>
                </c:pt>
                <c:pt idx="1856">
                  <c:v>1.0966260000000001</c:v>
                </c:pt>
                <c:pt idx="1857">
                  <c:v>1.0433250000000001</c:v>
                </c:pt>
                <c:pt idx="1858">
                  <c:v>1.0822750000000001</c:v>
                </c:pt>
                <c:pt idx="1859">
                  <c:v>1.076125</c:v>
                </c:pt>
                <c:pt idx="1860">
                  <c:v>0.91007300000000002</c:v>
                </c:pt>
                <c:pt idx="1861">
                  <c:v>1.028975</c:v>
                </c:pt>
                <c:pt idx="1862">
                  <c:v>1.092525</c:v>
                </c:pt>
                <c:pt idx="1863">
                  <c:v>0.99412400000000001</c:v>
                </c:pt>
                <c:pt idx="1864">
                  <c:v>1.041275</c:v>
                </c:pt>
                <c:pt idx="1865">
                  <c:v>1.067925</c:v>
                </c:pt>
                <c:pt idx="1866">
                  <c:v>0.97362400000000004</c:v>
                </c:pt>
                <c:pt idx="1867">
                  <c:v>1.055625</c:v>
                </c:pt>
                <c:pt idx="1868">
                  <c:v>1.0863750000000001</c:v>
                </c:pt>
                <c:pt idx="1869">
                  <c:v>1.0535749999999999</c:v>
                </c:pt>
                <c:pt idx="1870">
                  <c:v>1.041275</c:v>
                </c:pt>
                <c:pt idx="1871">
                  <c:v>1.0904750000000001</c:v>
                </c:pt>
                <c:pt idx="1872">
                  <c:v>1.094576</c:v>
                </c:pt>
                <c:pt idx="1873">
                  <c:v>0.90392300000000003</c:v>
                </c:pt>
                <c:pt idx="1874">
                  <c:v>1.006424</c:v>
                </c:pt>
                <c:pt idx="1875">
                  <c:v>1.0863750000000001</c:v>
                </c:pt>
                <c:pt idx="1876">
                  <c:v>1.084325</c:v>
                </c:pt>
                <c:pt idx="1877">
                  <c:v>1.041275</c:v>
                </c:pt>
                <c:pt idx="1878">
                  <c:v>1.1273759999999999</c:v>
                </c:pt>
                <c:pt idx="1879">
                  <c:v>1.088425</c:v>
                </c:pt>
                <c:pt idx="1880">
                  <c:v>1.022824</c:v>
                </c:pt>
                <c:pt idx="1881">
                  <c:v>1.018724</c:v>
                </c:pt>
                <c:pt idx="1882">
                  <c:v>1.010524</c:v>
                </c:pt>
                <c:pt idx="1883">
                  <c:v>0.99002400000000002</c:v>
                </c:pt>
                <c:pt idx="1884">
                  <c:v>1.002324</c:v>
                </c:pt>
                <c:pt idx="1885">
                  <c:v>0.99207400000000001</c:v>
                </c:pt>
                <c:pt idx="1886">
                  <c:v>0.97567400000000004</c:v>
                </c:pt>
                <c:pt idx="1887">
                  <c:v>1.094576</c:v>
                </c:pt>
                <c:pt idx="1888">
                  <c:v>1.067925</c:v>
                </c:pt>
                <c:pt idx="1889">
                  <c:v>1.018724</c:v>
                </c:pt>
                <c:pt idx="1890">
                  <c:v>1.063825</c:v>
                </c:pt>
                <c:pt idx="1891">
                  <c:v>1.115076</c:v>
                </c:pt>
                <c:pt idx="1892">
                  <c:v>1.084325</c:v>
                </c:pt>
                <c:pt idx="1893">
                  <c:v>1.0002740000000001</c:v>
                </c:pt>
                <c:pt idx="1894">
                  <c:v>1.006424</c:v>
                </c:pt>
                <c:pt idx="1895">
                  <c:v>1.028975</c:v>
                </c:pt>
                <c:pt idx="1896">
                  <c:v>1.098676</c:v>
                </c:pt>
                <c:pt idx="1897">
                  <c:v>0.998224</c:v>
                </c:pt>
                <c:pt idx="1898">
                  <c:v>1.010524</c:v>
                </c:pt>
                <c:pt idx="1899">
                  <c:v>0.98182400000000003</c:v>
                </c:pt>
                <c:pt idx="1900">
                  <c:v>1.072025</c:v>
                </c:pt>
                <c:pt idx="1901">
                  <c:v>0.98592400000000002</c:v>
                </c:pt>
                <c:pt idx="1902">
                  <c:v>0.91827300000000001</c:v>
                </c:pt>
                <c:pt idx="1903">
                  <c:v>1.141726</c:v>
                </c:pt>
                <c:pt idx="1904">
                  <c:v>1.0310250000000001</c:v>
                </c:pt>
                <c:pt idx="1905">
                  <c:v>1.0166740000000001</c:v>
                </c:pt>
                <c:pt idx="1906">
                  <c:v>1.022824</c:v>
                </c:pt>
                <c:pt idx="1907">
                  <c:v>1.110976</c:v>
                </c:pt>
                <c:pt idx="1908">
                  <c:v>0.996174</c:v>
                </c:pt>
                <c:pt idx="1909">
                  <c:v>1.037175</c:v>
                </c:pt>
                <c:pt idx="1910">
                  <c:v>1.0535749999999999</c:v>
                </c:pt>
                <c:pt idx="1911">
                  <c:v>1.059725</c:v>
                </c:pt>
                <c:pt idx="1912">
                  <c:v>1.088425</c:v>
                </c:pt>
                <c:pt idx="1913">
                  <c:v>1.0699749999999999</c:v>
                </c:pt>
                <c:pt idx="1914">
                  <c:v>1.033075</c:v>
                </c:pt>
                <c:pt idx="1915">
                  <c:v>1.149926</c:v>
                </c:pt>
                <c:pt idx="1916">
                  <c:v>1.041275</c:v>
                </c:pt>
                <c:pt idx="1917">
                  <c:v>1.055625</c:v>
                </c:pt>
                <c:pt idx="1918">
                  <c:v>1.137626</c:v>
                </c:pt>
                <c:pt idx="1919">
                  <c:v>1.0535749999999999</c:v>
                </c:pt>
                <c:pt idx="1920">
                  <c:v>1.0043740000000001</c:v>
                </c:pt>
                <c:pt idx="1921">
                  <c:v>1.0453749999999999</c:v>
                </c:pt>
                <c:pt idx="1922">
                  <c:v>1.051525</c:v>
                </c:pt>
                <c:pt idx="1923">
                  <c:v>1.080225</c:v>
                </c:pt>
                <c:pt idx="1924">
                  <c:v>1.1314759999999999</c:v>
                </c:pt>
                <c:pt idx="1925">
                  <c:v>1.0351250000000001</c:v>
                </c:pt>
                <c:pt idx="1926">
                  <c:v>0.99412400000000001</c:v>
                </c:pt>
                <c:pt idx="1927">
                  <c:v>1.063825</c:v>
                </c:pt>
                <c:pt idx="1928">
                  <c:v>1.0576749999999999</c:v>
                </c:pt>
                <c:pt idx="1929">
                  <c:v>0.99412400000000001</c:v>
                </c:pt>
                <c:pt idx="1930">
                  <c:v>1.1191759999999999</c:v>
                </c:pt>
                <c:pt idx="1931">
                  <c:v>1.014624</c:v>
                </c:pt>
                <c:pt idx="1932">
                  <c:v>1.0084740000000001</c:v>
                </c:pt>
                <c:pt idx="1933">
                  <c:v>0.98797400000000002</c:v>
                </c:pt>
                <c:pt idx="1934">
                  <c:v>1.0822750000000001</c:v>
                </c:pt>
                <c:pt idx="1935">
                  <c:v>1.063825</c:v>
                </c:pt>
                <c:pt idx="1936">
                  <c:v>1.059725</c:v>
                </c:pt>
                <c:pt idx="1937">
                  <c:v>1.1232759999999999</c:v>
                </c:pt>
                <c:pt idx="1938">
                  <c:v>1.1048260000000001</c:v>
                </c:pt>
                <c:pt idx="1939">
                  <c:v>1.037175</c:v>
                </c:pt>
                <c:pt idx="1940">
                  <c:v>1.067925</c:v>
                </c:pt>
                <c:pt idx="1941">
                  <c:v>1.0474250000000001</c:v>
                </c:pt>
                <c:pt idx="1942">
                  <c:v>1.0269239999999999</c:v>
                </c:pt>
                <c:pt idx="1943">
                  <c:v>1.0269239999999999</c:v>
                </c:pt>
                <c:pt idx="1944">
                  <c:v>1.1355759999999999</c:v>
                </c:pt>
                <c:pt idx="1945">
                  <c:v>0.99207400000000001</c:v>
                </c:pt>
                <c:pt idx="1946">
                  <c:v>1.0453749999999999</c:v>
                </c:pt>
                <c:pt idx="1947">
                  <c:v>1.0248740000000001</c:v>
                </c:pt>
                <c:pt idx="1948">
                  <c:v>1.0781750000000001</c:v>
                </c:pt>
                <c:pt idx="1949">
                  <c:v>1.067925</c:v>
                </c:pt>
                <c:pt idx="1950">
                  <c:v>0.98797400000000002</c:v>
                </c:pt>
                <c:pt idx="1951">
                  <c:v>1.051525</c:v>
                </c:pt>
                <c:pt idx="1952">
                  <c:v>1.0433250000000001</c:v>
                </c:pt>
                <c:pt idx="1953">
                  <c:v>0.98387400000000003</c:v>
                </c:pt>
                <c:pt idx="1954">
                  <c:v>1.037175</c:v>
                </c:pt>
                <c:pt idx="1955">
                  <c:v>1.0351250000000001</c:v>
                </c:pt>
                <c:pt idx="1956">
                  <c:v>1.1191759999999999</c:v>
                </c:pt>
                <c:pt idx="1957">
                  <c:v>1.033075</c:v>
                </c:pt>
                <c:pt idx="1958">
                  <c:v>1.022824</c:v>
                </c:pt>
                <c:pt idx="1959">
                  <c:v>1.110976</c:v>
                </c:pt>
                <c:pt idx="1960">
                  <c:v>0.97567400000000004</c:v>
                </c:pt>
                <c:pt idx="1961">
                  <c:v>1.084325</c:v>
                </c:pt>
                <c:pt idx="1962">
                  <c:v>1.014624</c:v>
                </c:pt>
                <c:pt idx="1963">
                  <c:v>1.0166740000000001</c:v>
                </c:pt>
                <c:pt idx="1964">
                  <c:v>1.051525</c:v>
                </c:pt>
                <c:pt idx="1965">
                  <c:v>1.010524</c:v>
                </c:pt>
                <c:pt idx="1966">
                  <c:v>1.133526</c:v>
                </c:pt>
                <c:pt idx="1967">
                  <c:v>0.95517300000000005</c:v>
                </c:pt>
                <c:pt idx="1968">
                  <c:v>1.080225</c:v>
                </c:pt>
                <c:pt idx="1969">
                  <c:v>1.0658749999999999</c:v>
                </c:pt>
                <c:pt idx="1970">
                  <c:v>1.0310250000000001</c:v>
                </c:pt>
                <c:pt idx="1971">
                  <c:v>0.97362400000000004</c:v>
                </c:pt>
                <c:pt idx="1972">
                  <c:v>0.97567400000000004</c:v>
                </c:pt>
                <c:pt idx="1973">
                  <c:v>1.028975</c:v>
                </c:pt>
                <c:pt idx="1974">
                  <c:v>1.0474250000000001</c:v>
                </c:pt>
                <c:pt idx="1975">
                  <c:v>1.010524</c:v>
                </c:pt>
                <c:pt idx="1976">
                  <c:v>1.0125740000000001</c:v>
                </c:pt>
                <c:pt idx="1977">
                  <c:v>0.99207400000000001</c:v>
                </c:pt>
                <c:pt idx="1978">
                  <c:v>1.022824</c:v>
                </c:pt>
                <c:pt idx="1979">
                  <c:v>0.97157400000000005</c:v>
                </c:pt>
                <c:pt idx="1980">
                  <c:v>1.0392250000000001</c:v>
                </c:pt>
                <c:pt idx="1981">
                  <c:v>1.051525</c:v>
                </c:pt>
                <c:pt idx="1982">
                  <c:v>0.830121</c:v>
                </c:pt>
                <c:pt idx="1983">
                  <c:v>0.98182400000000003</c:v>
                </c:pt>
                <c:pt idx="1984">
                  <c:v>1.0494749999999999</c:v>
                </c:pt>
                <c:pt idx="1985">
                  <c:v>1.0269239999999999</c:v>
                </c:pt>
                <c:pt idx="1986">
                  <c:v>1.0740749999999999</c:v>
                </c:pt>
                <c:pt idx="1987">
                  <c:v>1.102776</c:v>
                </c:pt>
                <c:pt idx="1988">
                  <c:v>1.0392250000000001</c:v>
                </c:pt>
                <c:pt idx="1989">
                  <c:v>1.076125</c:v>
                </c:pt>
                <c:pt idx="1990">
                  <c:v>1.006424</c:v>
                </c:pt>
                <c:pt idx="1991">
                  <c:v>1.0310250000000001</c:v>
                </c:pt>
                <c:pt idx="1992">
                  <c:v>1.0699749999999999</c:v>
                </c:pt>
                <c:pt idx="1993">
                  <c:v>1.067925</c:v>
                </c:pt>
                <c:pt idx="1994">
                  <c:v>1.0781750000000001</c:v>
                </c:pt>
                <c:pt idx="1995">
                  <c:v>1.055625</c:v>
                </c:pt>
                <c:pt idx="1996">
                  <c:v>1.0125740000000001</c:v>
                </c:pt>
                <c:pt idx="1997">
                  <c:v>1.125326</c:v>
                </c:pt>
                <c:pt idx="1998">
                  <c:v>1.0248740000000001</c:v>
                </c:pt>
                <c:pt idx="1999">
                  <c:v>1.041275</c:v>
                </c:pt>
                <c:pt idx="2000">
                  <c:v>1.141726</c:v>
                </c:pt>
                <c:pt idx="2001">
                  <c:v>1.0535749999999999</c:v>
                </c:pt>
                <c:pt idx="2002">
                  <c:v>1.014624</c:v>
                </c:pt>
                <c:pt idx="2003">
                  <c:v>0.96952400000000005</c:v>
                </c:pt>
                <c:pt idx="2004">
                  <c:v>0.95517300000000005</c:v>
                </c:pt>
                <c:pt idx="2005">
                  <c:v>1.072025</c:v>
                </c:pt>
                <c:pt idx="2006">
                  <c:v>1.014624</c:v>
                </c:pt>
                <c:pt idx="2007">
                  <c:v>1.0822750000000001</c:v>
                </c:pt>
                <c:pt idx="2008">
                  <c:v>1.0043740000000001</c:v>
                </c:pt>
                <c:pt idx="2009">
                  <c:v>1.059725</c:v>
                </c:pt>
                <c:pt idx="2010">
                  <c:v>1.0310250000000001</c:v>
                </c:pt>
                <c:pt idx="2011">
                  <c:v>1.0658749999999999</c:v>
                </c:pt>
                <c:pt idx="2012">
                  <c:v>1.067925</c:v>
                </c:pt>
                <c:pt idx="2013">
                  <c:v>1.180677</c:v>
                </c:pt>
                <c:pt idx="2014">
                  <c:v>0.99002400000000002</c:v>
                </c:pt>
                <c:pt idx="2015">
                  <c:v>1.149926</c:v>
                </c:pt>
                <c:pt idx="2016">
                  <c:v>1.0269239999999999</c:v>
                </c:pt>
                <c:pt idx="2017">
                  <c:v>1.0310250000000001</c:v>
                </c:pt>
                <c:pt idx="2018">
                  <c:v>1.010524</c:v>
                </c:pt>
                <c:pt idx="2019">
                  <c:v>1.080225</c:v>
                </c:pt>
                <c:pt idx="2020">
                  <c:v>0.96747399999999995</c:v>
                </c:pt>
                <c:pt idx="2021">
                  <c:v>0.99002400000000002</c:v>
                </c:pt>
                <c:pt idx="2022">
                  <c:v>1.041275</c:v>
                </c:pt>
                <c:pt idx="2023">
                  <c:v>0.98182400000000003</c:v>
                </c:pt>
                <c:pt idx="2024">
                  <c:v>1.080225</c:v>
                </c:pt>
                <c:pt idx="2025">
                  <c:v>1.0904750000000001</c:v>
                </c:pt>
                <c:pt idx="2026">
                  <c:v>1.041275</c:v>
                </c:pt>
                <c:pt idx="2027">
                  <c:v>1.033075</c:v>
                </c:pt>
                <c:pt idx="2028">
                  <c:v>1.028975</c:v>
                </c:pt>
                <c:pt idx="2029">
                  <c:v>1.006424</c:v>
                </c:pt>
                <c:pt idx="2030">
                  <c:v>1.0351250000000001</c:v>
                </c:pt>
                <c:pt idx="2031">
                  <c:v>1.0351250000000001</c:v>
                </c:pt>
                <c:pt idx="2032">
                  <c:v>1.0740749999999999</c:v>
                </c:pt>
                <c:pt idx="2033">
                  <c:v>1.098676</c:v>
                </c:pt>
                <c:pt idx="2034">
                  <c:v>1.063825</c:v>
                </c:pt>
                <c:pt idx="2035">
                  <c:v>1.1130260000000001</c:v>
                </c:pt>
                <c:pt idx="2036">
                  <c:v>1.0351250000000001</c:v>
                </c:pt>
                <c:pt idx="2037">
                  <c:v>1.1622269999999999</c:v>
                </c:pt>
                <c:pt idx="2038">
                  <c:v>1.063825</c:v>
                </c:pt>
                <c:pt idx="2039">
                  <c:v>1.0125740000000001</c:v>
                </c:pt>
                <c:pt idx="2040">
                  <c:v>1.1007260000000001</c:v>
                </c:pt>
                <c:pt idx="2041">
                  <c:v>0.96132300000000004</c:v>
                </c:pt>
                <c:pt idx="2042">
                  <c:v>1.1314759999999999</c:v>
                </c:pt>
                <c:pt idx="2043">
                  <c:v>1.0043740000000001</c:v>
                </c:pt>
                <c:pt idx="2044">
                  <c:v>0.98387400000000003</c:v>
                </c:pt>
                <c:pt idx="2045">
                  <c:v>1.059725</c:v>
                </c:pt>
                <c:pt idx="2046">
                  <c:v>0.97157400000000005</c:v>
                </c:pt>
                <c:pt idx="2047">
                  <c:v>1.076125</c:v>
                </c:pt>
                <c:pt idx="2048">
                  <c:v>1.115076</c:v>
                </c:pt>
                <c:pt idx="2049">
                  <c:v>1.063825</c:v>
                </c:pt>
                <c:pt idx="2050">
                  <c:v>1.059725</c:v>
                </c:pt>
                <c:pt idx="2051">
                  <c:v>1.141726</c:v>
                </c:pt>
                <c:pt idx="2052">
                  <c:v>1.0781750000000001</c:v>
                </c:pt>
                <c:pt idx="2053">
                  <c:v>1.0863750000000001</c:v>
                </c:pt>
                <c:pt idx="2054">
                  <c:v>1.010524</c:v>
                </c:pt>
                <c:pt idx="2055">
                  <c:v>1.0453749999999999</c:v>
                </c:pt>
                <c:pt idx="2056">
                  <c:v>1.1007260000000001</c:v>
                </c:pt>
                <c:pt idx="2057">
                  <c:v>1.010524</c:v>
                </c:pt>
                <c:pt idx="2058">
                  <c:v>1.0125740000000001</c:v>
                </c:pt>
                <c:pt idx="2059">
                  <c:v>1.041275</c:v>
                </c:pt>
                <c:pt idx="2060">
                  <c:v>1.059725</c:v>
                </c:pt>
                <c:pt idx="2061">
                  <c:v>1.110976</c:v>
                </c:pt>
                <c:pt idx="2062">
                  <c:v>1.129426</c:v>
                </c:pt>
                <c:pt idx="2063">
                  <c:v>1.028975</c:v>
                </c:pt>
                <c:pt idx="2064">
                  <c:v>1.1048260000000001</c:v>
                </c:pt>
                <c:pt idx="2065">
                  <c:v>1.0310250000000001</c:v>
                </c:pt>
                <c:pt idx="2066">
                  <c:v>1.067925</c:v>
                </c:pt>
                <c:pt idx="2067">
                  <c:v>0.93467299999999998</c:v>
                </c:pt>
                <c:pt idx="2068">
                  <c:v>1.133526</c:v>
                </c:pt>
                <c:pt idx="2069">
                  <c:v>1.080225</c:v>
                </c:pt>
                <c:pt idx="2070">
                  <c:v>0.94902299999999995</c:v>
                </c:pt>
                <c:pt idx="2071">
                  <c:v>1.0740749999999999</c:v>
                </c:pt>
                <c:pt idx="2072">
                  <c:v>1.1007260000000001</c:v>
                </c:pt>
                <c:pt idx="2073">
                  <c:v>1.084325</c:v>
                </c:pt>
                <c:pt idx="2074">
                  <c:v>1.080225</c:v>
                </c:pt>
                <c:pt idx="2075">
                  <c:v>1.051525</c:v>
                </c:pt>
                <c:pt idx="2076">
                  <c:v>1.0617749999999999</c:v>
                </c:pt>
                <c:pt idx="2077">
                  <c:v>1.1970769999999999</c:v>
                </c:pt>
                <c:pt idx="2078">
                  <c:v>1.0453749999999999</c:v>
                </c:pt>
                <c:pt idx="2079">
                  <c:v>1.0269239999999999</c:v>
                </c:pt>
                <c:pt idx="2080">
                  <c:v>1.0043740000000001</c:v>
                </c:pt>
                <c:pt idx="2081">
                  <c:v>1.1212260000000001</c:v>
                </c:pt>
                <c:pt idx="2082">
                  <c:v>1.041275</c:v>
                </c:pt>
                <c:pt idx="2083">
                  <c:v>1.0617749999999999</c:v>
                </c:pt>
                <c:pt idx="2084">
                  <c:v>1.0043740000000001</c:v>
                </c:pt>
                <c:pt idx="2085">
                  <c:v>1.0535749999999999</c:v>
                </c:pt>
                <c:pt idx="2086">
                  <c:v>0.96952400000000005</c:v>
                </c:pt>
                <c:pt idx="2087">
                  <c:v>0.93262299999999998</c:v>
                </c:pt>
                <c:pt idx="2088">
                  <c:v>1.0658749999999999</c:v>
                </c:pt>
                <c:pt idx="2089">
                  <c:v>0.97772400000000004</c:v>
                </c:pt>
                <c:pt idx="2090">
                  <c:v>1.059725</c:v>
                </c:pt>
                <c:pt idx="2091">
                  <c:v>1.080225</c:v>
                </c:pt>
                <c:pt idx="2092">
                  <c:v>1.059725</c:v>
                </c:pt>
                <c:pt idx="2093">
                  <c:v>1.0863750000000001</c:v>
                </c:pt>
                <c:pt idx="2094">
                  <c:v>1.0269239999999999</c:v>
                </c:pt>
                <c:pt idx="2095">
                  <c:v>1.0351250000000001</c:v>
                </c:pt>
                <c:pt idx="2096">
                  <c:v>0.97157400000000005</c:v>
                </c:pt>
                <c:pt idx="2097">
                  <c:v>0.99207400000000001</c:v>
                </c:pt>
                <c:pt idx="2098">
                  <c:v>1.006424</c:v>
                </c:pt>
                <c:pt idx="2099">
                  <c:v>1.0125740000000001</c:v>
                </c:pt>
                <c:pt idx="2100">
                  <c:v>1.0248740000000001</c:v>
                </c:pt>
                <c:pt idx="2101">
                  <c:v>1.0392250000000001</c:v>
                </c:pt>
                <c:pt idx="2102">
                  <c:v>0.98182400000000003</c:v>
                </c:pt>
                <c:pt idx="2103">
                  <c:v>1.176577</c:v>
                </c:pt>
                <c:pt idx="2104">
                  <c:v>1.0781750000000001</c:v>
                </c:pt>
                <c:pt idx="2105">
                  <c:v>0.99002400000000002</c:v>
                </c:pt>
                <c:pt idx="2106">
                  <c:v>1.0351250000000001</c:v>
                </c:pt>
                <c:pt idx="2107">
                  <c:v>1.0084740000000001</c:v>
                </c:pt>
                <c:pt idx="2108">
                  <c:v>1.2401279999999999</c:v>
                </c:pt>
                <c:pt idx="2109">
                  <c:v>1.0576749999999999</c:v>
                </c:pt>
                <c:pt idx="2110">
                  <c:v>0.98182400000000003</c:v>
                </c:pt>
                <c:pt idx="2111">
                  <c:v>1.203227</c:v>
                </c:pt>
                <c:pt idx="2112">
                  <c:v>1.0617749999999999</c:v>
                </c:pt>
                <c:pt idx="2113">
                  <c:v>1.0084740000000001</c:v>
                </c:pt>
                <c:pt idx="2114">
                  <c:v>1.088425</c:v>
                </c:pt>
                <c:pt idx="2115">
                  <c:v>1.010524</c:v>
                </c:pt>
                <c:pt idx="2116">
                  <c:v>1.094576</c:v>
                </c:pt>
                <c:pt idx="2117">
                  <c:v>0.94492299999999996</c:v>
                </c:pt>
                <c:pt idx="2118">
                  <c:v>1.0535749999999999</c:v>
                </c:pt>
                <c:pt idx="2119">
                  <c:v>1.028975</c:v>
                </c:pt>
                <c:pt idx="2120">
                  <c:v>0.996174</c:v>
                </c:pt>
                <c:pt idx="2121">
                  <c:v>1.018724</c:v>
                </c:pt>
                <c:pt idx="2122">
                  <c:v>1.0453749999999999</c:v>
                </c:pt>
                <c:pt idx="2123">
                  <c:v>1.0166740000000001</c:v>
                </c:pt>
                <c:pt idx="2124">
                  <c:v>0.93672299999999997</c:v>
                </c:pt>
                <c:pt idx="2125">
                  <c:v>1.002324</c:v>
                </c:pt>
                <c:pt idx="2126">
                  <c:v>0.96952400000000005</c:v>
                </c:pt>
                <c:pt idx="2127">
                  <c:v>1.010524</c:v>
                </c:pt>
                <c:pt idx="2128">
                  <c:v>1.033075</c:v>
                </c:pt>
                <c:pt idx="2129">
                  <c:v>1.0453749999999999</c:v>
                </c:pt>
                <c:pt idx="2130">
                  <c:v>0.97772400000000004</c:v>
                </c:pt>
                <c:pt idx="2131">
                  <c:v>0.996174</c:v>
                </c:pt>
                <c:pt idx="2132">
                  <c:v>0.99412400000000001</c:v>
                </c:pt>
                <c:pt idx="2133">
                  <c:v>1.0351250000000001</c:v>
                </c:pt>
                <c:pt idx="2134">
                  <c:v>1.022824</c:v>
                </c:pt>
                <c:pt idx="2135">
                  <c:v>1.0433250000000001</c:v>
                </c:pt>
                <c:pt idx="2136">
                  <c:v>0.93262299999999998</c:v>
                </c:pt>
                <c:pt idx="2137">
                  <c:v>1.076125</c:v>
                </c:pt>
                <c:pt idx="2138">
                  <c:v>0.93262299999999998</c:v>
                </c:pt>
                <c:pt idx="2139">
                  <c:v>1.1089260000000001</c:v>
                </c:pt>
                <c:pt idx="2140">
                  <c:v>1.0269239999999999</c:v>
                </c:pt>
                <c:pt idx="2141">
                  <c:v>0.998224</c:v>
                </c:pt>
                <c:pt idx="2142">
                  <c:v>1.094576</c:v>
                </c:pt>
                <c:pt idx="2143">
                  <c:v>1.0822750000000001</c:v>
                </c:pt>
                <c:pt idx="2144">
                  <c:v>0.98387400000000003</c:v>
                </c:pt>
                <c:pt idx="2145">
                  <c:v>1.076125</c:v>
                </c:pt>
                <c:pt idx="2146">
                  <c:v>1.0658749999999999</c:v>
                </c:pt>
                <c:pt idx="2147">
                  <c:v>1.0392250000000001</c:v>
                </c:pt>
                <c:pt idx="2148">
                  <c:v>1.0576749999999999</c:v>
                </c:pt>
                <c:pt idx="2149">
                  <c:v>1.002324</c:v>
                </c:pt>
                <c:pt idx="2150">
                  <c:v>0.998224</c:v>
                </c:pt>
                <c:pt idx="2151">
                  <c:v>1.094576</c:v>
                </c:pt>
                <c:pt idx="2152">
                  <c:v>1.1048260000000001</c:v>
                </c:pt>
                <c:pt idx="2153">
                  <c:v>1.1314759999999999</c:v>
                </c:pt>
                <c:pt idx="2154">
                  <c:v>1.022824</c:v>
                </c:pt>
                <c:pt idx="2155">
                  <c:v>0.98387400000000003</c:v>
                </c:pt>
                <c:pt idx="2156">
                  <c:v>1.0863750000000001</c:v>
                </c:pt>
                <c:pt idx="2157">
                  <c:v>1.072025</c:v>
                </c:pt>
                <c:pt idx="2158">
                  <c:v>1.010524</c:v>
                </c:pt>
                <c:pt idx="2159">
                  <c:v>0.98592400000000002</c:v>
                </c:pt>
                <c:pt idx="2160">
                  <c:v>0.998224</c:v>
                </c:pt>
                <c:pt idx="2161">
                  <c:v>1.059725</c:v>
                </c:pt>
                <c:pt idx="2162">
                  <c:v>0.99207400000000001</c:v>
                </c:pt>
                <c:pt idx="2163">
                  <c:v>1.0392250000000001</c:v>
                </c:pt>
                <c:pt idx="2164">
                  <c:v>1.0494749999999999</c:v>
                </c:pt>
                <c:pt idx="2165">
                  <c:v>1.010524</c:v>
                </c:pt>
                <c:pt idx="2166">
                  <c:v>1.1355759999999999</c:v>
                </c:pt>
                <c:pt idx="2167">
                  <c:v>1.067925</c:v>
                </c:pt>
                <c:pt idx="2168">
                  <c:v>1.006424</c:v>
                </c:pt>
                <c:pt idx="2169">
                  <c:v>0.97772400000000004</c:v>
                </c:pt>
                <c:pt idx="2170">
                  <c:v>0.998224</c:v>
                </c:pt>
                <c:pt idx="2171">
                  <c:v>1.018724</c:v>
                </c:pt>
                <c:pt idx="2172">
                  <c:v>1.0617749999999999</c:v>
                </c:pt>
                <c:pt idx="2173">
                  <c:v>1.0453749999999999</c:v>
                </c:pt>
                <c:pt idx="2174">
                  <c:v>1.1007260000000001</c:v>
                </c:pt>
                <c:pt idx="2175">
                  <c:v>1.137626</c:v>
                </c:pt>
                <c:pt idx="2176">
                  <c:v>0.95722300000000005</c:v>
                </c:pt>
                <c:pt idx="2177">
                  <c:v>0.998224</c:v>
                </c:pt>
                <c:pt idx="2178">
                  <c:v>1.0207740000000001</c:v>
                </c:pt>
                <c:pt idx="2179">
                  <c:v>0.92442299999999999</c:v>
                </c:pt>
                <c:pt idx="2180">
                  <c:v>1.0494749999999999</c:v>
                </c:pt>
                <c:pt idx="2181">
                  <c:v>0.99002400000000002</c:v>
                </c:pt>
                <c:pt idx="2182">
                  <c:v>0.99412400000000001</c:v>
                </c:pt>
                <c:pt idx="2183">
                  <c:v>1.0310250000000001</c:v>
                </c:pt>
                <c:pt idx="2184">
                  <c:v>0.96542399999999995</c:v>
                </c:pt>
                <c:pt idx="2185">
                  <c:v>1.0904750000000001</c:v>
                </c:pt>
                <c:pt idx="2186">
                  <c:v>1.1519760000000001</c:v>
                </c:pt>
                <c:pt idx="2187">
                  <c:v>1.0494749999999999</c:v>
                </c:pt>
                <c:pt idx="2188">
                  <c:v>1.063825</c:v>
                </c:pt>
                <c:pt idx="2189">
                  <c:v>1.0043740000000001</c:v>
                </c:pt>
                <c:pt idx="2190">
                  <c:v>1.0351250000000001</c:v>
                </c:pt>
                <c:pt idx="2191">
                  <c:v>0.95312300000000005</c:v>
                </c:pt>
                <c:pt idx="2192">
                  <c:v>1.184777</c:v>
                </c:pt>
                <c:pt idx="2193">
                  <c:v>1.072025</c:v>
                </c:pt>
                <c:pt idx="2194">
                  <c:v>1.033075</c:v>
                </c:pt>
                <c:pt idx="2195">
                  <c:v>1.0084740000000001</c:v>
                </c:pt>
                <c:pt idx="2196">
                  <c:v>1.125326</c:v>
                </c:pt>
                <c:pt idx="2197">
                  <c:v>0.96542399999999995</c:v>
                </c:pt>
                <c:pt idx="2198">
                  <c:v>1.092525</c:v>
                </c:pt>
                <c:pt idx="2199">
                  <c:v>1.1232759999999999</c:v>
                </c:pt>
                <c:pt idx="2200">
                  <c:v>1.0474250000000001</c:v>
                </c:pt>
                <c:pt idx="2201">
                  <c:v>1.051525</c:v>
                </c:pt>
                <c:pt idx="2202">
                  <c:v>1.0699749999999999</c:v>
                </c:pt>
                <c:pt idx="2203">
                  <c:v>1.0043740000000001</c:v>
                </c:pt>
                <c:pt idx="2204">
                  <c:v>1.022824</c:v>
                </c:pt>
                <c:pt idx="2205">
                  <c:v>1.125326</c:v>
                </c:pt>
                <c:pt idx="2206">
                  <c:v>1.022824</c:v>
                </c:pt>
                <c:pt idx="2207">
                  <c:v>0.96132300000000004</c:v>
                </c:pt>
                <c:pt idx="2208">
                  <c:v>1.098676</c:v>
                </c:pt>
                <c:pt idx="2209">
                  <c:v>1.010524</c:v>
                </c:pt>
                <c:pt idx="2210">
                  <c:v>1.0392250000000001</c:v>
                </c:pt>
                <c:pt idx="2211">
                  <c:v>1.041275</c:v>
                </c:pt>
                <c:pt idx="2212">
                  <c:v>1.0166740000000001</c:v>
                </c:pt>
                <c:pt idx="2213">
                  <c:v>1.010524</c:v>
                </c:pt>
                <c:pt idx="2214">
                  <c:v>0.998224</c:v>
                </c:pt>
                <c:pt idx="2215">
                  <c:v>1.1191759999999999</c:v>
                </c:pt>
                <c:pt idx="2216">
                  <c:v>1.063825</c:v>
                </c:pt>
                <c:pt idx="2217">
                  <c:v>0.96542399999999995</c:v>
                </c:pt>
                <c:pt idx="2218">
                  <c:v>0.89982300000000004</c:v>
                </c:pt>
                <c:pt idx="2219">
                  <c:v>1.041275</c:v>
                </c:pt>
                <c:pt idx="2220">
                  <c:v>0.97772400000000004</c:v>
                </c:pt>
                <c:pt idx="2221">
                  <c:v>1.014624</c:v>
                </c:pt>
                <c:pt idx="2222">
                  <c:v>1.010524</c:v>
                </c:pt>
                <c:pt idx="2223">
                  <c:v>1.0248740000000001</c:v>
                </c:pt>
                <c:pt idx="2224">
                  <c:v>1.0269239999999999</c:v>
                </c:pt>
                <c:pt idx="2225">
                  <c:v>1.0535749999999999</c:v>
                </c:pt>
                <c:pt idx="2226">
                  <c:v>1.080225</c:v>
                </c:pt>
                <c:pt idx="2227">
                  <c:v>0.998224</c:v>
                </c:pt>
                <c:pt idx="2228">
                  <c:v>1.154026</c:v>
                </c:pt>
                <c:pt idx="2229">
                  <c:v>1.0576749999999999</c:v>
                </c:pt>
                <c:pt idx="2230">
                  <c:v>0.91622300000000001</c:v>
                </c:pt>
                <c:pt idx="2231">
                  <c:v>0.91007300000000002</c:v>
                </c:pt>
                <c:pt idx="2232">
                  <c:v>1.018724</c:v>
                </c:pt>
                <c:pt idx="2233">
                  <c:v>1.0310250000000001</c:v>
                </c:pt>
                <c:pt idx="2234">
                  <c:v>0.95927300000000004</c:v>
                </c:pt>
                <c:pt idx="2235">
                  <c:v>1.063825</c:v>
                </c:pt>
                <c:pt idx="2236">
                  <c:v>1.0310250000000001</c:v>
                </c:pt>
                <c:pt idx="2237">
                  <c:v>1.088425</c:v>
                </c:pt>
                <c:pt idx="2238">
                  <c:v>1.010524</c:v>
                </c:pt>
                <c:pt idx="2239">
                  <c:v>1.0863750000000001</c:v>
                </c:pt>
                <c:pt idx="2240">
                  <c:v>1.0576749999999999</c:v>
                </c:pt>
                <c:pt idx="2241">
                  <c:v>1.014624</c:v>
                </c:pt>
                <c:pt idx="2242">
                  <c:v>1.084325</c:v>
                </c:pt>
                <c:pt idx="2243">
                  <c:v>1.0166740000000001</c:v>
                </c:pt>
                <c:pt idx="2244">
                  <c:v>0.96132300000000004</c:v>
                </c:pt>
                <c:pt idx="2245">
                  <c:v>1.0535749999999999</c:v>
                </c:pt>
                <c:pt idx="2246">
                  <c:v>1.067925</c:v>
                </c:pt>
                <c:pt idx="2247">
                  <c:v>1.022824</c:v>
                </c:pt>
                <c:pt idx="2248">
                  <c:v>1.084325</c:v>
                </c:pt>
                <c:pt idx="2249">
                  <c:v>1.1191759999999999</c:v>
                </c:pt>
                <c:pt idx="2250">
                  <c:v>1.094576</c:v>
                </c:pt>
                <c:pt idx="2251">
                  <c:v>1.041275</c:v>
                </c:pt>
                <c:pt idx="2252">
                  <c:v>1.067925</c:v>
                </c:pt>
                <c:pt idx="2253">
                  <c:v>0.97772400000000004</c:v>
                </c:pt>
                <c:pt idx="2254">
                  <c:v>1.0166740000000001</c:v>
                </c:pt>
                <c:pt idx="2255">
                  <c:v>1.080225</c:v>
                </c:pt>
                <c:pt idx="2256">
                  <c:v>0.97157400000000005</c:v>
                </c:pt>
                <c:pt idx="2257">
                  <c:v>1.006424</c:v>
                </c:pt>
                <c:pt idx="2258">
                  <c:v>1.041275</c:v>
                </c:pt>
                <c:pt idx="2259">
                  <c:v>1.0576749999999999</c:v>
                </c:pt>
                <c:pt idx="2260">
                  <c:v>0.97362400000000004</c:v>
                </c:pt>
                <c:pt idx="2261">
                  <c:v>1.0207740000000001</c:v>
                </c:pt>
                <c:pt idx="2262">
                  <c:v>1.0248740000000001</c:v>
                </c:pt>
                <c:pt idx="2263">
                  <c:v>1.051525</c:v>
                </c:pt>
                <c:pt idx="2264">
                  <c:v>1.102776</c:v>
                </c:pt>
                <c:pt idx="2265">
                  <c:v>1.1437759999999999</c:v>
                </c:pt>
                <c:pt idx="2266">
                  <c:v>1.0125740000000001</c:v>
                </c:pt>
                <c:pt idx="2267">
                  <c:v>1.0084740000000001</c:v>
                </c:pt>
                <c:pt idx="2268">
                  <c:v>1.149926</c:v>
                </c:pt>
                <c:pt idx="2269">
                  <c:v>1.0699749999999999</c:v>
                </c:pt>
                <c:pt idx="2270">
                  <c:v>1.0699749999999999</c:v>
                </c:pt>
                <c:pt idx="2271">
                  <c:v>1.022824</c:v>
                </c:pt>
                <c:pt idx="2272">
                  <c:v>1.1232759999999999</c:v>
                </c:pt>
                <c:pt idx="2273">
                  <c:v>1.0433250000000001</c:v>
                </c:pt>
                <c:pt idx="2274">
                  <c:v>1.018724</c:v>
                </c:pt>
                <c:pt idx="2275">
                  <c:v>0.996174</c:v>
                </c:pt>
                <c:pt idx="2276">
                  <c:v>0.98592400000000002</c:v>
                </c:pt>
                <c:pt idx="2277">
                  <c:v>1.0392250000000001</c:v>
                </c:pt>
                <c:pt idx="2278">
                  <c:v>0.922373</c:v>
                </c:pt>
                <c:pt idx="2279">
                  <c:v>0.95927300000000004</c:v>
                </c:pt>
                <c:pt idx="2280">
                  <c:v>1.137626</c:v>
                </c:pt>
                <c:pt idx="2281">
                  <c:v>1.088425</c:v>
                </c:pt>
                <c:pt idx="2282">
                  <c:v>0.98387400000000003</c:v>
                </c:pt>
                <c:pt idx="2283">
                  <c:v>0.89982300000000004</c:v>
                </c:pt>
                <c:pt idx="2284">
                  <c:v>0.94287299999999996</c:v>
                </c:pt>
                <c:pt idx="2285">
                  <c:v>0.996174</c:v>
                </c:pt>
                <c:pt idx="2286">
                  <c:v>0.93262299999999998</c:v>
                </c:pt>
                <c:pt idx="2287">
                  <c:v>1.1704270000000001</c:v>
                </c:pt>
                <c:pt idx="2288">
                  <c:v>1.072025</c:v>
                </c:pt>
                <c:pt idx="2289">
                  <c:v>1.0781750000000001</c:v>
                </c:pt>
                <c:pt idx="2290">
                  <c:v>0.95312300000000005</c:v>
                </c:pt>
                <c:pt idx="2291">
                  <c:v>1.0207740000000001</c:v>
                </c:pt>
                <c:pt idx="2292">
                  <c:v>1.033075</c:v>
                </c:pt>
                <c:pt idx="2293">
                  <c:v>1.115076</c:v>
                </c:pt>
                <c:pt idx="2294">
                  <c:v>1.0351250000000001</c:v>
                </c:pt>
                <c:pt idx="2295">
                  <c:v>1.0002740000000001</c:v>
                </c:pt>
                <c:pt idx="2296">
                  <c:v>1.1130260000000001</c:v>
                </c:pt>
                <c:pt idx="2297">
                  <c:v>1.0392250000000001</c:v>
                </c:pt>
                <c:pt idx="2298">
                  <c:v>1.051525</c:v>
                </c:pt>
                <c:pt idx="2299">
                  <c:v>1.055625</c:v>
                </c:pt>
                <c:pt idx="2300">
                  <c:v>0.998224</c:v>
                </c:pt>
                <c:pt idx="2301">
                  <c:v>1.028975</c:v>
                </c:pt>
                <c:pt idx="2302">
                  <c:v>1.072025</c:v>
                </c:pt>
                <c:pt idx="2303">
                  <c:v>0.94697299999999995</c:v>
                </c:pt>
                <c:pt idx="2304">
                  <c:v>1.006424</c:v>
                </c:pt>
                <c:pt idx="2305">
                  <c:v>1.164277</c:v>
                </c:pt>
                <c:pt idx="2306">
                  <c:v>1.051525</c:v>
                </c:pt>
                <c:pt idx="2307">
                  <c:v>1.0966260000000001</c:v>
                </c:pt>
                <c:pt idx="2308">
                  <c:v>1.0740749999999999</c:v>
                </c:pt>
                <c:pt idx="2309">
                  <c:v>1.0863750000000001</c:v>
                </c:pt>
                <c:pt idx="2310">
                  <c:v>1.137626</c:v>
                </c:pt>
                <c:pt idx="2311">
                  <c:v>1.0658749999999999</c:v>
                </c:pt>
                <c:pt idx="2312">
                  <c:v>1.0966260000000001</c:v>
                </c:pt>
                <c:pt idx="2313">
                  <c:v>1.0535749999999999</c:v>
                </c:pt>
                <c:pt idx="2314">
                  <c:v>1.0781750000000001</c:v>
                </c:pt>
                <c:pt idx="2315">
                  <c:v>1.055625</c:v>
                </c:pt>
                <c:pt idx="2316">
                  <c:v>1.0043740000000001</c:v>
                </c:pt>
                <c:pt idx="2317">
                  <c:v>1.0351250000000001</c:v>
                </c:pt>
                <c:pt idx="2318">
                  <c:v>0.93057299999999998</c:v>
                </c:pt>
                <c:pt idx="2319">
                  <c:v>1.0433250000000001</c:v>
                </c:pt>
                <c:pt idx="2320">
                  <c:v>1.0966260000000001</c:v>
                </c:pt>
                <c:pt idx="2321">
                  <c:v>1.0658749999999999</c:v>
                </c:pt>
                <c:pt idx="2322">
                  <c:v>1.1048260000000001</c:v>
                </c:pt>
                <c:pt idx="2323">
                  <c:v>0.94287299999999996</c:v>
                </c:pt>
                <c:pt idx="2324">
                  <c:v>1.014624</c:v>
                </c:pt>
                <c:pt idx="2325">
                  <c:v>1.1396759999999999</c:v>
                </c:pt>
                <c:pt idx="2326">
                  <c:v>1.0351250000000001</c:v>
                </c:pt>
                <c:pt idx="2327">
                  <c:v>1.022824</c:v>
                </c:pt>
                <c:pt idx="2328">
                  <c:v>1.0084740000000001</c:v>
                </c:pt>
                <c:pt idx="2329">
                  <c:v>1.076125</c:v>
                </c:pt>
                <c:pt idx="2330">
                  <c:v>1.0535749999999999</c:v>
                </c:pt>
                <c:pt idx="2331">
                  <c:v>1.0494749999999999</c:v>
                </c:pt>
                <c:pt idx="2332">
                  <c:v>1.0863750000000001</c:v>
                </c:pt>
                <c:pt idx="2333">
                  <c:v>0.99207400000000001</c:v>
                </c:pt>
                <c:pt idx="2334">
                  <c:v>1.1273759999999999</c:v>
                </c:pt>
                <c:pt idx="2335">
                  <c:v>1.0433250000000001</c:v>
                </c:pt>
                <c:pt idx="2336">
                  <c:v>0.90187300000000004</c:v>
                </c:pt>
                <c:pt idx="2337">
                  <c:v>1.0658749999999999</c:v>
                </c:pt>
                <c:pt idx="2338">
                  <c:v>1.0248740000000001</c:v>
                </c:pt>
                <c:pt idx="2339">
                  <c:v>1.1273759999999999</c:v>
                </c:pt>
                <c:pt idx="2340">
                  <c:v>1.059725</c:v>
                </c:pt>
                <c:pt idx="2341">
                  <c:v>0.92442299999999999</c:v>
                </c:pt>
                <c:pt idx="2342">
                  <c:v>1.002324</c:v>
                </c:pt>
                <c:pt idx="2343">
                  <c:v>1.0576749999999999</c:v>
                </c:pt>
                <c:pt idx="2344">
                  <c:v>0.93877299999999997</c:v>
                </c:pt>
                <c:pt idx="2345">
                  <c:v>0.96542399999999995</c:v>
                </c:pt>
                <c:pt idx="2346">
                  <c:v>1.098676</c:v>
                </c:pt>
                <c:pt idx="2347">
                  <c:v>1.1232759999999999</c:v>
                </c:pt>
                <c:pt idx="2348">
                  <c:v>1.0002740000000001</c:v>
                </c:pt>
                <c:pt idx="2349">
                  <c:v>0.98797400000000002</c:v>
                </c:pt>
                <c:pt idx="2350">
                  <c:v>1.0433250000000001</c:v>
                </c:pt>
                <c:pt idx="2351">
                  <c:v>0.99412400000000001</c:v>
                </c:pt>
                <c:pt idx="2352">
                  <c:v>1.1437759999999999</c:v>
                </c:pt>
                <c:pt idx="2353">
                  <c:v>1.0904750000000001</c:v>
                </c:pt>
                <c:pt idx="2354">
                  <c:v>1.0494749999999999</c:v>
                </c:pt>
                <c:pt idx="2355">
                  <c:v>1.0207740000000001</c:v>
                </c:pt>
                <c:pt idx="2356">
                  <c:v>1.072025</c:v>
                </c:pt>
                <c:pt idx="2357">
                  <c:v>0.93057299999999998</c:v>
                </c:pt>
                <c:pt idx="2358">
                  <c:v>1.063825</c:v>
                </c:pt>
                <c:pt idx="2359">
                  <c:v>0.92442299999999999</c:v>
                </c:pt>
                <c:pt idx="2360">
                  <c:v>1.0207740000000001</c:v>
                </c:pt>
                <c:pt idx="2361">
                  <c:v>1.059725</c:v>
                </c:pt>
                <c:pt idx="2362">
                  <c:v>1.0433250000000001</c:v>
                </c:pt>
                <c:pt idx="2363">
                  <c:v>1.137626</c:v>
                </c:pt>
                <c:pt idx="2364">
                  <c:v>1.0433250000000001</c:v>
                </c:pt>
                <c:pt idx="2365">
                  <c:v>1.0699749999999999</c:v>
                </c:pt>
                <c:pt idx="2366">
                  <c:v>0.94492299999999996</c:v>
                </c:pt>
                <c:pt idx="2367">
                  <c:v>1.072025</c:v>
                </c:pt>
                <c:pt idx="2368">
                  <c:v>1.072025</c:v>
                </c:pt>
                <c:pt idx="2369">
                  <c:v>0.99412400000000001</c:v>
                </c:pt>
                <c:pt idx="2370">
                  <c:v>1.0392250000000001</c:v>
                </c:pt>
                <c:pt idx="2371">
                  <c:v>0.996174</c:v>
                </c:pt>
                <c:pt idx="2372">
                  <c:v>1.0617749999999999</c:v>
                </c:pt>
                <c:pt idx="2373">
                  <c:v>1.067925</c:v>
                </c:pt>
                <c:pt idx="2374">
                  <c:v>1.0453749999999999</c:v>
                </c:pt>
                <c:pt idx="2375">
                  <c:v>1.0494749999999999</c:v>
                </c:pt>
                <c:pt idx="2376">
                  <c:v>0.98387400000000003</c:v>
                </c:pt>
                <c:pt idx="2377">
                  <c:v>1.072025</c:v>
                </c:pt>
                <c:pt idx="2378">
                  <c:v>1.1745270000000001</c:v>
                </c:pt>
                <c:pt idx="2379">
                  <c:v>1.0269239999999999</c:v>
                </c:pt>
                <c:pt idx="2380">
                  <c:v>1.072025</c:v>
                </c:pt>
                <c:pt idx="2381">
                  <c:v>0.96747399999999995</c:v>
                </c:pt>
                <c:pt idx="2382">
                  <c:v>1.0863750000000001</c:v>
                </c:pt>
                <c:pt idx="2383">
                  <c:v>0.87727200000000005</c:v>
                </c:pt>
                <c:pt idx="2384">
                  <c:v>1.0822750000000001</c:v>
                </c:pt>
                <c:pt idx="2385">
                  <c:v>0.998224</c:v>
                </c:pt>
                <c:pt idx="2386">
                  <c:v>1.051525</c:v>
                </c:pt>
                <c:pt idx="2387">
                  <c:v>1.141726</c:v>
                </c:pt>
                <c:pt idx="2388">
                  <c:v>1.072025</c:v>
                </c:pt>
                <c:pt idx="2389">
                  <c:v>1.037175</c:v>
                </c:pt>
                <c:pt idx="2390">
                  <c:v>1.028975</c:v>
                </c:pt>
                <c:pt idx="2391">
                  <c:v>1.0863750000000001</c:v>
                </c:pt>
                <c:pt idx="2392">
                  <c:v>1.0269239999999999</c:v>
                </c:pt>
                <c:pt idx="2393">
                  <c:v>0.95722300000000005</c:v>
                </c:pt>
                <c:pt idx="2394">
                  <c:v>1.1130260000000001</c:v>
                </c:pt>
                <c:pt idx="2395">
                  <c:v>1.0248740000000001</c:v>
                </c:pt>
                <c:pt idx="2396">
                  <c:v>1.080225</c:v>
                </c:pt>
                <c:pt idx="2397">
                  <c:v>1.014624</c:v>
                </c:pt>
                <c:pt idx="2398">
                  <c:v>1.022824</c:v>
                </c:pt>
                <c:pt idx="2399">
                  <c:v>1.055625</c:v>
                </c:pt>
                <c:pt idx="2400">
                  <c:v>1.133526</c:v>
                </c:pt>
                <c:pt idx="2401">
                  <c:v>0.92647299999999999</c:v>
                </c:pt>
                <c:pt idx="2402">
                  <c:v>1.0576749999999999</c:v>
                </c:pt>
                <c:pt idx="2403">
                  <c:v>0.99207400000000001</c:v>
                </c:pt>
                <c:pt idx="2404">
                  <c:v>0.95722300000000005</c:v>
                </c:pt>
                <c:pt idx="2405">
                  <c:v>1.0392250000000001</c:v>
                </c:pt>
                <c:pt idx="2406">
                  <c:v>0.996174</c:v>
                </c:pt>
                <c:pt idx="2407">
                  <c:v>1.092525</c:v>
                </c:pt>
                <c:pt idx="2408">
                  <c:v>0.92442299999999999</c:v>
                </c:pt>
                <c:pt idx="2409">
                  <c:v>1.072025</c:v>
                </c:pt>
                <c:pt idx="2410">
                  <c:v>1.0084740000000001</c:v>
                </c:pt>
                <c:pt idx="2411">
                  <c:v>0.95312300000000005</c:v>
                </c:pt>
                <c:pt idx="2412">
                  <c:v>1.0125740000000001</c:v>
                </c:pt>
                <c:pt idx="2413">
                  <c:v>0.99412400000000001</c:v>
                </c:pt>
                <c:pt idx="2414">
                  <c:v>1.1560760000000001</c:v>
                </c:pt>
                <c:pt idx="2415">
                  <c:v>1.088425</c:v>
                </c:pt>
                <c:pt idx="2416">
                  <c:v>1.0351250000000001</c:v>
                </c:pt>
                <c:pt idx="2417">
                  <c:v>0.97567400000000004</c:v>
                </c:pt>
                <c:pt idx="2418">
                  <c:v>0.99002400000000002</c:v>
                </c:pt>
                <c:pt idx="2419">
                  <c:v>0.996174</c:v>
                </c:pt>
                <c:pt idx="2420">
                  <c:v>1.0084740000000001</c:v>
                </c:pt>
                <c:pt idx="2421">
                  <c:v>1.0494749999999999</c:v>
                </c:pt>
                <c:pt idx="2422">
                  <c:v>1.067925</c:v>
                </c:pt>
                <c:pt idx="2423">
                  <c:v>1.076125</c:v>
                </c:pt>
                <c:pt idx="2424">
                  <c:v>1.0699749999999999</c:v>
                </c:pt>
                <c:pt idx="2425">
                  <c:v>1.0310250000000001</c:v>
                </c:pt>
                <c:pt idx="2426">
                  <c:v>1.0392250000000001</c:v>
                </c:pt>
                <c:pt idx="2427">
                  <c:v>0.95517300000000005</c:v>
                </c:pt>
                <c:pt idx="2428">
                  <c:v>1.0392250000000001</c:v>
                </c:pt>
                <c:pt idx="2429">
                  <c:v>1.0494749999999999</c:v>
                </c:pt>
                <c:pt idx="2430">
                  <c:v>1.018724</c:v>
                </c:pt>
                <c:pt idx="2431">
                  <c:v>1.010524</c:v>
                </c:pt>
                <c:pt idx="2432">
                  <c:v>0.98797400000000002</c:v>
                </c:pt>
                <c:pt idx="2433">
                  <c:v>1.094576</c:v>
                </c:pt>
                <c:pt idx="2434">
                  <c:v>1.0781750000000001</c:v>
                </c:pt>
                <c:pt idx="2435">
                  <c:v>1.0002740000000001</c:v>
                </c:pt>
                <c:pt idx="2436">
                  <c:v>0.98592400000000002</c:v>
                </c:pt>
                <c:pt idx="2437">
                  <c:v>1.1314759999999999</c:v>
                </c:pt>
                <c:pt idx="2438">
                  <c:v>1.0207740000000001</c:v>
                </c:pt>
                <c:pt idx="2439">
                  <c:v>1.0433250000000001</c:v>
                </c:pt>
                <c:pt idx="2440">
                  <c:v>0.99207400000000001</c:v>
                </c:pt>
                <c:pt idx="2441">
                  <c:v>1.0310250000000001</c:v>
                </c:pt>
                <c:pt idx="2442">
                  <c:v>1.067925</c:v>
                </c:pt>
                <c:pt idx="2443">
                  <c:v>1.2216769999999999</c:v>
                </c:pt>
                <c:pt idx="2444">
                  <c:v>1.028975</c:v>
                </c:pt>
                <c:pt idx="2445">
                  <c:v>1.063825</c:v>
                </c:pt>
                <c:pt idx="2446">
                  <c:v>0.97977400000000003</c:v>
                </c:pt>
                <c:pt idx="2447">
                  <c:v>1.092525</c:v>
                </c:pt>
                <c:pt idx="2448">
                  <c:v>1.033075</c:v>
                </c:pt>
                <c:pt idx="2449">
                  <c:v>1.125326</c:v>
                </c:pt>
                <c:pt idx="2450">
                  <c:v>1.088425</c:v>
                </c:pt>
                <c:pt idx="2451">
                  <c:v>1.0781750000000001</c:v>
                </c:pt>
                <c:pt idx="2452">
                  <c:v>1.1089260000000001</c:v>
                </c:pt>
                <c:pt idx="2453">
                  <c:v>0.93057299999999998</c:v>
                </c:pt>
                <c:pt idx="2454">
                  <c:v>1.094576</c:v>
                </c:pt>
                <c:pt idx="2455">
                  <c:v>1.0781750000000001</c:v>
                </c:pt>
                <c:pt idx="2456">
                  <c:v>1.0043740000000001</c:v>
                </c:pt>
                <c:pt idx="2457">
                  <c:v>1.033075</c:v>
                </c:pt>
                <c:pt idx="2458">
                  <c:v>1.0351250000000001</c:v>
                </c:pt>
                <c:pt idx="2459">
                  <c:v>1.1212260000000001</c:v>
                </c:pt>
                <c:pt idx="2460">
                  <c:v>1.055625</c:v>
                </c:pt>
                <c:pt idx="2461">
                  <c:v>1.0310250000000001</c:v>
                </c:pt>
                <c:pt idx="2462">
                  <c:v>1.0474250000000001</c:v>
                </c:pt>
                <c:pt idx="2463">
                  <c:v>1.0269239999999999</c:v>
                </c:pt>
                <c:pt idx="2464">
                  <c:v>1.0966260000000001</c:v>
                </c:pt>
                <c:pt idx="2465">
                  <c:v>1.1437759999999999</c:v>
                </c:pt>
                <c:pt idx="2466">
                  <c:v>1.0494749999999999</c:v>
                </c:pt>
                <c:pt idx="2467">
                  <c:v>1.028975</c:v>
                </c:pt>
                <c:pt idx="2468">
                  <c:v>1.041275</c:v>
                </c:pt>
                <c:pt idx="2469">
                  <c:v>1.022824</c:v>
                </c:pt>
                <c:pt idx="2470">
                  <c:v>0.98797400000000002</c:v>
                </c:pt>
                <c:pt idx="2471">
                  <c:v>1.0822750000000001</c:v>
                </c:pt>
                <c:pt idx="2472">
                  <c:v>1.059725</c:v>
                </c:pt>
                <c:pt idx="2473">
                  <c:v>0.96952400000000005</c:v>
                </c:pt>
                <c:pt idx="2474">
                  <c:v>1.0453749999999999</c:v>
                </c:pt>
                <c:pt idx="2475">
                  <c:v>1.0433250000000001</c:v>
                </c:pt>
                <c:pt idx="2476">
                  <c:v>1.051525</c:v>
                </c:pt>
                <c:pt idx="2477">
                  <c:v>1.0084740000000001</c:v>
                </c:pt>
                <c:pt idx="2478">
                  <c:v>0.998224</c:v>
                </c:pt>
                <c:pt idx="2479">
                  <c:v>1.0351250000000001</c:v>
                </c:pt>
                <c:pt idx="2480">
                  <c:v>0.95312300000000005</c:v>
                </c:pt>
                <c:pt idx="2481">
                  <c:v>1.067925</c:v>
                </c:pt>
                <c:pt idx="2482">
                  <c:v>1.067925</c:v>
                </c:pt>
                <c:pt idx="2483">
                  <c:v>1.0474250000000001</c:v>
                </c:pt>
                <c:pt idx="2484">
                  <c:v>1.006424</c:v>
                </c:pt>
                <c:pt idx="2485">
                  <c:v>1.022824</c:v>
                </c:pt>
                <c:pt idx="2486">
                  <c:v>1.0474250000000001</c:v>
                </c:pt>
                <c:pt idx="2487">
                  <c:v>1.028975</c:v>
                </c:pt>
                <c:pt idx="2488">
                  <c:v>1.041275</c:v>
                </c:pt>
                <c:pt idx="2489">
                  <c:v>0.996174</c:v>
                </c:pt>
                <c:pt idx="2490">
                  <c:v>1.106876</c:v>
                </c:pt>
                <c:pt idx="2491">
                  <c:v>1.0617749999999999</c:v>
                </c:pt>
                <c:pt idx="2492">
                  <c:v>1.0474250000000001</c:v>
                </c:pt>
                <c:pt idx="2493">
                  <c:v>1.033075</c:v>
                </c:pt>
                <c:pt idx="2494">
                  <c:v>1.0392250000000001</c:v>
                </c:pt>
                <c:pt idx="2495">
                  <c:v>0.95107299999999995</c:v>
                </c:pt>
                <c:pt idx="2496">
                  <c:v>1.084325</c:v>
                </c:pt>
                <c:pt idx="2497">
                  <c:v>1.0474250000000001</c:v>
                </c:pt>
                <c:pt idx="2498">
                  <c:v>1.1745270000000001</c:v>
                </c:pt>
                <c:pt idx="2499">
                  <c:v>1.0453749999999999</c:v>
                </c:pt>
                <c:pt idx="2500">
                  <c:v>0.90392300000000003</c:v>
                </c:pt>
                <c:pt idx="2501">
                  <c:v>1.067925</c:v>
                </c:pt>
                <c:pt idx="2502">
                  <c:v>1.0125740000000001</c:v>
                </c:pt>
                <c:pt idx="2503">
                  <c:v>1.002324</c:v>
                </c:pt>
                <c:pt idx="2504">
                  <c:v>1.0658749999999999</c:v>
                </c:pt>
                <c:pt idx="2505">
                  <c:v>1.028975</c:v>
                </c:pt>
                <c:pt idx="2506">
                  <c:v>1.0822750000000001</c:v>
                </c:pt>
                <c:pt idx="2507">
                  <c:v>1.014624</c:v>
                </c:pt>
                <c:pt idx="2508">
                  <c:v>1.022824</c:v>
                </c:pt>
                <c:pt idx="2509">
                  <c:v>1.084325</c:v>
                </c:pt>
                <c:pt idx="2510">
                  <c:v>1.018724</c:v>
                </c:pt>
                <c:pt idx="2511">
                  <c:v>1.006424</c:v>
                </c:pt>
                <c:pt idx="2512">
                  <c:v>0.86907199999999996</c:v>
                </c:pt>
                <c:pt idx="2513">
                  <c:v>1.088425</c:v>
                </c:pt>
                <c:pt idx="2514">
                  <c:v>1.084325</c:v>
                </c:pt>
                <c:pt idx="2515">
                  <c:v>1.051525</c:v>
                </c:pt>
                <c:pt idx="2516">
                  <c:v>0.97772400000000004</c:v>
                </c:pt>
                <c:pt idx="2517">
                  <c:v>1.1007260000000001</c:v>
                </c:pt>
                <c:pt idx="2518">
                  <c:v>1.158126</c:v>
                </c:pt>
                <c:pt idx="2519">
                  <c:v>1.0351250000000001</c:v>
                </c:pt>
                <c:pt idx="2520">
                  <c:v>1.059725</c:v>
                </c:pt>
                <c:pt idx="2521">
                  <c:v>1.168377</c:v>
                </c:pt>
                <c:pt idx="2522">
                  <c:v>1.0310250000000001</c:v>
                </c:pt>
                <c:pt idx="2523">
                  <c:v>0.98182400000000003</c:v>
                </c:pt>
                <c:pt idx="2524">
                  <c:v>1.0310250000000001</c:v>
                </c:pt>
                <c:pt idx="2525">
                  <c:v>1.0535749999999999</c:v>
                </c:pt>
                <c:pt idx="2526">
                  <c:v>1.098676</c:v>
                </c:pt>
                <c:pt idx="2527">
                  <c:v>1.014624</c:v>
                </c:pt>
                <c:pt idx="2528">
                  <c:v>1.0453749999999999</c:v>
                </c:pt>
                <c:pt idx="2529">
                  <c:v>1.072025</c:v>
                </c:pt>
                <c:pt idx="2530">
                  <c:v>0.96542399999999995</c:v>
                </c:pt>
                <c:pt idx="2531">
                  <c:v>1.014624</c:v>
                </c:pt>
                <c:pt idx="2532">
                  <c:v>0.98387400000000003</c:v>
                </c:pt>
                <c:pt idx="2533">
                  <c:v>1.0781750000000001</c:v>
                </c:pt>
                <c:pt idx="2534">
                  <c:v>1.0576749999999999</c:v>
                </c:pt>
                <c:pt idx="2535">
                  <c:v>1.106876</c:v>
                </c:pt>
                <c:pt idx="2536">
                  <c:v>0.99002400000000002</c:v>
                </c:pt>
                <c:pt idx="2537">
                  <c:v>1.0966260000000001</c:v>
                </c:pt>
                <c:pt idx="2538">
                  <c:v>1.0310250000000001</c:v>
                </c:pt>
                <c:pt idx="2539">
                  <c:v>1.0166740000000001</c:v>
                </c:pt>
                <c:pt idx="2540">
                  <c:v>1.002324</c:v>
                </c:pt>
                <c:pt idx="2541">
                  <c:v>1.0617749999999999</c:v>
                </c:pt>
                <c:pt idx="2542">
                  <c:v>1.0207740000000001</c:v>
                </c:pt>
                <c:pt idx="2543">
                  <c:v>0.91007300000000002</c:v>
                </c:pt>
                <c:pt idx="2544">
                  <c:v>0.97362400000000004</c:v>
                </c:pt>
                <c:pt idx="2545">
                  <c:v>0.94697299999999995</c:v>
                </c:pt>
                <c:pt idx="2546">
                  <c:v>0.99207400000000001</c:v>
                </c:pt>
                <c:pt idx="2547">
                  <c:v>1.1089260000000001</c:v>
                </c:pt>
                <c:pt idx="2548">
                  <c:v>0.97977400000000003</c:v>
                </c:pt>
                <c:pt idx="2549">
                  <c:v>1.092525</c:v>
                </c:pt>
                <c:pt idx="2550">
                  <c:v>1.014624</c:v>
                </c:pt>
                <c:pt idx="2551">
                  <c:v>1.0658749999999999</c:v>
                </c:pt>
                <c:pt idx="2552">
                  <c:v>1.0433250000000001</c:v>
                </c:pt>
                <c:pt idx="2553">
                  <c:v>0.96952400000000005</c:v>
                </c:pt>
                <c:pt idx="2554">
                  <c:v>0.92442299999999999</c:v>
                </c:pt>
                <c:pt idx="2555">
                  <c:v>0.97977400000000003</c:v>
                </c:pt>
                <c:pt idx="2556">
                  <c:v>1.051525</c:v>
                </c:pt>
                <c:pt idx="2557">
                  <c:v>1.0269239999999999</c:v>
                </c:pt>
                <c:pt idx="2558">
                  <c:v>0.99002400000000002</c:v>
                </c:pt>
                <c:pt idx="2559">
                  <c:v>1.051525</c:v>
                </c:pt>
                <c:pt idx="2560">
                  <c:v>1.141726</c:v>
                </c:pt>
                <c:pt idx="2561">
                  <c:v>0.99002400000000002</c:v>
                </c:pt>
                <c:pt idx="2562">
                  <c:v>1.1909270000000001</c:v>
                </c:pt>
                <c:pt idx="2563">
                  <c:v>0.98592400000000002</c:v>
                </c:pt>
                <c:pt idx="2564">
                  <c:v>0.91827300000000001</c:v>
                </c:pt>
                <c:pt idx="2565">
                  <c:v>1.1437759999999999</c:v>
                </c:pt>
                <c:pt idx="2566">
                  <c:v>1.0535749999999999</c:v>
                </c:pt>
                <c:pt idx="2567">
                  <c:v>1.051525</c:v>
                </c:pt>
                <c:pt idx="2568">
                  <c:v>1.080225</c:v>
                </c:pt>
                <c:pt idx="2569">
                  <c:v>0.96542399999999995</c:v>
                </c:pt>
                <c:pt idx="2570">
                  <c:v>0.98797400000000002</c:v>
                </c:pt>
                <c:pt idx="2571">
                  <c:v>1.0351250000000001</c:v>
                </c:pt>
                <c:pt idx="2572">
                  <c:v>1.076125</c:v>
                </c:pt>
                <c:pt idx="2573">
                  <c:v>0.99412400000000001</c:v>
                </c:pt>
                <c:pt idx="2574">
                  <c:v>1.0822750000000001</c:v>
                </c:pt>
                <c:pt idx="2575">
                  <c:v>1.084325</c:v>
                </c:pt>
                <c:pt idx="2576">
                  <c:v>0.90802300000000002</c:v>
                </c:pt>
                <c:pt idx="2577">
                  <c:v>0.97772400000000004</c:v>
                </c:pt>
                <c:pt idx="2578">
                  <c:v>1.022824</c:v>
                </c:pt>
                <c:pt idx="2579">
                  <c:v>1.0392250000000001</c:v>
                </c:pt>
                <c:pt idx="2580">
                  <c:v>1.033075</c:v>
                </c:pt>
                <c:pt idx="2581">
                  <c:v>1.094576</c:v>
                </c:pt>
                <c:pt idx="2582">
                  <c:v>1.0474250000000001</c:v>
                </c:pt>
                <c:pt idx="2583">
                  <c:v>1.102776</c:v>
                </c:pt>
                <c:pt idx="2584">
                  <c:v>1.0433250000000001</c:v>
                </c:pt>
                <c:pt idx="2585">
                  <c:v>1.0043740000000001</c:v>
                </c:pt>
                <c:pt idx="2586">
                  <c:v>1.002324</c:v>
                </c:pt>
                <c:pt idx="2587">
                  <c:v>1.0617749999999999</c:v>
                </c:pt>
                <c:pt idx="2588">
                  <c:v>1.063825</c:v>
                </c:pt>
                <c:pt idx="2589">
                  <c:v>1.0002740000000001</c:v>
                </c:pt>
                <c:pt idx="2590">
                  <c:v>0.93262299999999998</c:v>
                </c:pt>
                <c:pt idx="2591">
                  <c:v>1.072025</c:v>
                </c:pt>
                <c:pt idx="2592">
                  <c:v>1.028975</c:v>
                </c:pt>
                <c:pt idx="2593">
                  <c:v>1.1089260000000001</c:v>
                </c:pt>
                <c:pt idx="2594">
                  <c:v>1.0269239999999999</c:v>
                </c:pt>
                <c:pt idx="2595">
                  <c:v>1.0392250000000001</c:v>
                </c:pt>
                <c:pt idx="2596">
                  <c:v>1.0966260000000001</c:v>
                </c:pt>
                <c:pt idx="2597">
                  <c:v>1.022824</c:v>
                </c:pt>
                <c:pt idx="2598">
                  <c:v>1.0535749999999999</c:v>
                </c:pt>
                <c:pt idx="2599">
                  <c:v>0.95722300000000005</c:v>
                </c:pt>
                <c:pt idx="2600">
                  <c:v>1.0535749999999999</c:v>
                </c:pt>
                <c:pt idx="2601">
                  <c:v>1.0617749999999999</c:v>
                </c:pt>
                <c:pt idx="2602">
                  <c:v>1.088425</c:v>
                </c:pt>
                <c:pt idx="2603">
                  <c:v>1.072025</c:v>
                </c:pt>
                <c:pt idx="2604">
                  <c:v>1.002324</c:v>
                </c:pt>
                <c:pt idx="2605">
                  <c:v>1.028975</c:v>
                </c:pt>
                <c:pt idx="2606">
                  <c:v>1.033075</c:v>
                </c:pt>
                <c:pt idx="2607">
                  <c:v>1.0494749999999999</c:v>
                </c:pt>
                <c:pt idx="2608">
                  <c:v>1.002324</c:v>
                </c:pt>
                <c:pt idx="2609">
                  <c:v>1.0474250000000001</c:v>
                </c:pt>
                <c:pt idx="2610">
                  <c:v>1.0269239999999999</c:v>
                </c:pt>
                <c:pt idx="2611">
                  <c:v>1.115076</c:v>
                </c:pt>
                <c:pt idx="2612">
                  <c:v>1.028975</c:v>
                </c:pt>
                <c:pt idx="2613">
                  <c:v>1.0453749999999999</c:v>
                </c:pt>
                <c:pt idx="2614">
                  <c:v>1.002324</c:v>
                </c:pt>
                <c:pt idx="2615">
                  <c:v>1.080225</c:v>
                </c:pt>
                <c:pt idx="2616">
                  <c:v>1.0207740000000001</c:v>
                </c:pt>
                <c:pt idx="2617">
                  <c:v>1.0535749999999999</c:v>
                </c:pt>
                <c:pt idx="2618">
                  <c:v>1.022824</c:v>
                </c:pt>
                <c:pt idx="2619">
                  <c:v>1.014624</c:v>
                </c:pt>
                <c:pt idx="2620">
                  <c:v>1.0310250000000001</c:v>
                </c:pt>
                <c:pt idx="2621">
                  <c:v>1.106876</c:v>
                </c:pt>
                <c:pt idx="2622">
                  <c:v>1.0535749999999999</c:v>
                </c:pt>
                <c:pt idx="2623">
                  <c:v>1.088425</c:v>
                </c:pt>
                <c:pt idx="2624">
                  <c:v>1.149926</c:v>
                </c:pt>
                <c:pt idx="2625">
                  <c:v>1.037175</c:v>
                </c:pt>
                <c:pt idx="2626">
                  <c:v>0.99002400000000002</c:v>
                </c:pt>
                <c:pt idx="2627">
                  <c:v>0.99002400000000002</c:v>
                </c:pt>
                <c:pt idx="2628">
                  <c:v>1.028975</c:v>
                </c:pt>
                <c:pt idx="2629">
                  <c:v>1.0392250000000001</c:v>
                </c:pt>
                <c:pt idx="2630">
                  <c:v>1.0002740000000001</c:v>
                </c:pt>
                <c:pt idx="2631">
                  <c:v>1.072025</c:v>
                </c:pt>
                <c:pt idx="2632">
                  <c:v>1.0617749999999999</c:v>
                </c:pt>
                <c:pt idx="2633">
                  <c:v>1.115076</c:v>
                </c:pt>
                <c:pt idx="2634">
                  <c:v>1.1007260000000001</c:v>
                </c:pt>
                <c:pt idx="2635">
                  <c:v>1.002324</c:v>
                </c:pt>
                <c:pt idx="2636">
                  <c:v>1.018724</c:v>
                </c:pt>
                <c:pt idx="2637">
                  <c:v>0.97362400000000004</c:v>
                </c:pt>
                <c:pt idx="2638">
                  <c:v>1.084325</c:v>
                </c:pt>
                <c:pt idx="2639">
                  <c:v>0.996174</c:v>
                </c:pt>
                <c:pt idx="2640">
                  <c:v>1.0248740000000001</c:v>
                </c:pt>
                <c:pt idx="2641">
                  <c:v>1.0310250000000001</c:v>
                </c:pt>
                <c:pt idx="2642">
                  <c:v>0.922373</c:v>
                </c:pt>
                <c:pt idx="2643">
                  <c:v>1.1048260000000001</c:v>
                </c:pt>
                <c:pt idx="2644">
                  <c:v>1.006424</c:v>
                </c:pt>
                <c:pt idx="2645">
                  <c:v>1.0699749999999999</c:v>
                </c:pt>
                <c:pt idx="2646">
                  <c:v>1.0310250000000001</c:v>
                </c:pt>
                <c:pt idx="2647">
                  <c:v>1.0699749999999999</c:v>
                </c:pt>
                <c:pt idx="2648">
                  <c:v>1.0351250000000001</c:v>
                </c:pt>
                <c:pt idx="2649">
                  <c:v>1.102776</c:v>
                </c:pt>
                <c:pt idx="2650">
                  <c:v>0.99412400000000001</c:v>
                </c:pt>
                <c:pt idx="2651">
                  <c:v>1.0863750000000001</c:v>
                </c:pt>
                <c:pt idx="2652">
                  <c:v>1.063825</c:v>
                </c:pt>
                <c:pt idx="2653">
                  <c:v>1.0392250000000001</c:v>
                </c:pt>
                <c:pt idx="2654">
                  <c:v>1.0002740000000001</c:v>
                </c:pt>
                <c:pt idx="2655">
                  <c:v>0.98182400000000003</c:v>
                </c:pt>
                <c:pt idx="2656">
                  <c:v>1.0474250000000001</c:v>
                </c:pt>
                <c:pt idx="2657">
                  <c:v>1.0248740000000001</c:v>
                </c:pt>
                <c:pt idx="2658">
                  <c:v>1.0351250000000001</c:v>
                </c:pt>
                <c:pt idx="2659">
                  <c:v>1.0781750000000001</c:v>
                </c:pt>
                <c:pt idx="2660">
                  <c:v>1.037175</c:v>
                </c:pt>
                <c:pt idx="2661">
                  <c:v>1.0822750000000001</c:v>
                </c:pt>
                <c:pt idx="2662">
                  <c:v>1.0699749999999999</c:v>
                </c:pt>
                <c:pt idx="2663">
                  <c:v>1.133526</c:v>
                </c:pt>
                <c:pt idx="2664">
                  <c:v>0.99412400000000001</c:v>
                </c:pt>
                <c:pt idx="2665">
                  <c:v>1.067925</c:v>
                </c:pt>
                <c:pt idx="2666">
                  <c:v>1.0433250000000001</c:v>
                </c:pt>
                <c:pt idx="2667">
                  <c:v>1.0535749999999999</c:v>
                </c:pt>
                <c:pt idx="2668">
                  <c:v>1.0248740000000001</c:v>
                </c:pt>
                <c:pt idx="2669">
                  <c:v>0.97772400000000004</c:v>
                </c:pt>
                <c:pt idx="2670">
                  <c:v>1.0269239999999999</c:v>
                </c:pt>
                <c:pt idx="2671">
                  <c:v>1.1130260000000001</c:v>
                </c:pt>
                <c:pt idx="2672">
                  <c:v>1.0125740000000001</c:v>
                </c:pt>
                <c:pt idx="2673">
                  <c:v>1.028975</c:v>
                </c:pt>
                <c:pt idx="2674">
                  <c:v>1.0535749999999999</c:v>
                </c:pt>
                <c:pt idx="2675">
                  <c:v>1.0658749999999999</c:v>
                </c:pt>
                <c:pt idx="2676">
                  <c:v>1.1560760000000001</c:v>
                </c:pt>
                <c:pt idx="2677">
                  <c:v>1.0084740000000001</c:v>
                </c:pt>
                <c:pt idx="2678">
                  <c:v>1.0699749999999999</c:v>
                </c:pt>
                <c:pt idx="2679">
                  <c:v>0.99002400000000002</c:v>
                </c:pt>
                <c:pt idx="2680">
                  <c:v>1.1191759999999999</c:v>
                </c:pt>
                <c:pt idx="2681">
                  <c:v>1.0310250000000001</c:v>
                </c:pt>
                <c:pt idx="2682">
                  <c:v>1.0269239999999999</c:v>
                </c:pt>
                <c:pt idx="2683">
                  <c:v>1.076125</c:v>
                </c:pt>
                <c:pt idx="2684">
                  <c:v>0.98797400000000002</c:v>
                </c:pt>
                <c:pt idx="2685">
                  <c:v>1.0576749999999999</c:v>
                </c:pt>
                <c:pt idx="2686">
                  <c:v>1.1478759999999999</c:v>
                </c:pt>
                <c:pt idx="2687">
                  <c:v>1.0494749999999999</c:v>
                </c:pt>
                <c:pt idx="2688">
                  <c:v>1.0658749999999999</c:v>
                </c:pt>
                <c:pt idx="2689">
                  <c:v>1.0740749999999999</c:v>
                </c:pt>
                <c:pt idx="2690">
                  <c:v>1.0699749999999999</c:v>
                </c:pt>
                <c:pt idx="2691">
                  <c:v>1.0453749999999999</c:v>
                </c:pt>
                <c:pt idx="2692">
                  <c:v>1.033075</c:v>
                </c:pt>
                <c:pt idx="2693">
                  <c:v>0.996174</c:v>
                </c:pt>
                <c:pt idx="2694">
                  <c:v>1.076125</c:v>
                </c:pt>
                <c:pt idx="2695">
                  <c:v>1.051525</c:v>
                </c:pt>
                <c:pt idx="2696">
                  <c:v>1.0392250000000001</c:v>
                </c:pt>
                <c:pt idx="2697">
                  <c:v>0.996174</c:v>
                </c:pt>
                <c:pt idx="2698">
                  <c:v>1.102776</c:v>
                </c:pt>
                <c:pt idx="2699">
                  <c:v>1.018724</c:v>
                </c:pt>
                <c:pt idx="2700">
                  <c:v>0.86087199999999997</c:v>
                </c:pt>
                <c:pt idx="2701">
                  <c:v>1.028975</c:v>
                </c:pt>
                <c:pt idx="2702">
                  <c:v>1.0576749999999999</c:v>
                </c:pt>
                <c:pt idx="2703">
                  <c:v>1.102776</c:v>
                </c:pt>
                <c:pt idx="2704">
                  <c:v>1.0207740000000001</c:v>
                </c:pt>
                <c:pt idx="2705">
                  <c:v>1.067925</c:v>
                </c:pt>
                <c:pt idx="2706">
                  <c:v>1.0043740000000001</c:v>
                </c:pt>
                <c:pt idx="2707">
                  <c:v>1.2011769999999999</c:v>
                </c:pt>
                <c:pt idx="2708">
                  <c:v>1.028975</c:v>
                </c:pt>
                <c:pt idx="2709">
                  <c:v>1.0658749999999999</c:v>
                </c:pt>
                <c:pt idx="2710">
                  <c:v>0.98797400000000002</c:v>
                </c:pt>
                <c:pt idx="2711">
                  <c:v>1.0351250000000001</c:v>
                </c:pt>
                <c:pt idx="2712">
                  <c:v>0.94492299999999996</c:v>
                </c:pt>
                <c:pt idx="2713">
                  <c:v>0.91007300000000002</c:v>
                </c:pt>
                <c:pt idx="2714">
                  <c:v>1.1171260000000001</c:v>
                </c:pt>
                <c:pt idx="2715">
                  <c:v>1.028975</c:v>
                </c:pt>
                <c:pt idx="2716">
                  <c:v>1.0207740000000001</c:v>
                </c:pt>
                <c:pt idx="2717">
                  <c:v>1.059725</c:v>
                </c:pt>
                <c:pt idx="2718">
                  <c:v>0.98387400000000003</c:v>
                </c:pt>
                <c:pt idx="2719">
                  <c:v>1.0207740000000001</c:v>
                </c:pt>
                <c:pt idx="2720">
                  <c:v>1.1519760000000001</c:v>
                </c:pt>
                <c:pt idx="2721">
                  <c:v>1.037175</c:v>
                </c:pt>
                <c:pt idx="2722">
                  <c:v>1.0474250000000001</c:v>
                </c:pt>
                <c:pt idx="2723">
                  <c:v>1.0863750000000001</c:v>
                </c:pt>
                <c:pt idx="2724">
                  <c:v>1.0248740000000001</c:v>
                </c:pt>
                <c:pt idx="2725">
                  <c:v>1.092525</c:v>
                </c:pt>
                <c:pt idx="2726">
                  <c:v>1.010524</c:v>
                </c:pt>
                <c:pt idx="2727">
                  <c:v>1.0084740000000001</c:v>
                </c:pt>
                <c:pt idx="2728">
                  <c:v>1.028975</c:v>
                </c:pt>
                <c:pt idx="2729">
                  <c:v>1.0966260000000001</c:v>
                </c:pt>
                <c:pt idx="2730">
                  <c:v>0.81782100000000002</c:v>
                </c:pt>
                <c:pt idx="2731">
                  <c:v>1.092525</c:v>
                </c:pt>
                <c:pt idx="2732">
                  <c:v>0.95722300000000005</c:v>
                </c:pt>
                <c:pt idx="2733">
                  <c:v>0.996174</c:v>
                </c:pt>
                <c:pt idx="2734">
                  <c:v>1.0474250000000001</c:v>
                </c:pt>
                <c:pt idx="2735">
                  <c:v>1.0474250000000001</c:v>
                </c:pt>
                <c:pt idx="2736">
                  <c:v>1.072025</c:v>
                </c:pt>
                <c:pt idx="2737">
                  <c:v>1.010524</c:v>
                </c:pt>
                <c:pt idx="2738">
                  <c:v>1.0084740000000001</c:v>
                </c:pt>
                <c:pt idx="2739">
                  <c:v>1.0617749999999999</c:v>
                </c:pt>
                <c:pt idx="2740">
                  <c:v>1.014624</c:v>
                </c:pt>
                <c:pt idx="2741">
                  <c:v>1.0207740000000001</c:v>
                </c:pt>
                <c:pt idx="2742">
                  <c:v>1.0822750000000001</c:v>
                </c:pt>
                <c:pt idx="2743">
                  <c:v>1.164277</c:v>
                </c:pt>
                <c:pt idx="2744">
                  <c:v>1.0576749999999999</c:v>
                </c:pt>
                <c:pt idx="2745">
                  <c:v>1.084325</c:v>
                </c:pt>
                <c:pt idx="2746">
                  <c:v>0.97772400000000004</c:v>
                </c:pt>
                <c:pt idx="2747">
                  <c:v>1.028975</c:v>
                </c:pt>
                <c:pt idx="2748">
                  <c:v>1.0433250000000001</c:v>
                </c:pt>
                <c:pt idx="2749">
                  <c:v>0.85472199999999998</c:v>
                </c:pt>
                <c:pt idx="2750">
                  <c:v>1.0699749999999999</c:v>
                </c:pt>
                <c:pt idx="2751">
                  <c:v>1.0617749999999999</c:v>
                </c:pt>
                <c:pt idx="2752">
                  <c:v>1.051525</c:v>
                </c:pt>
                <c:pt idx="2753">
                  <c:v>1.0248740000000001</c:v>
                </c:pt>
                <c:pt idx="2754">
                  <c:v>1.033075</c:v>
                </c:pt>
                <c:pt idx="2755">
                  <c:v>1.106876</c:v>
                </c:pt>
                <c:pt idx="2756">
                  <c:v>1.0166740000000001</c:v>
                </c:pt>
                <c:pt idx="2757">
                  <c:v>1.0269239999999999</c:v>
                </c:pt>
                <c:pt idx="2758">
                  <c:v>1.010524</c:v>
                </c:pt>
                <c:pt idx="2759">
                  <c:v>1.1478759999999999</c:v>
                </c:pt>
                <c:pt idx="2760">
                  <c:v>1.0863750000000001</c:v>
                </c:pt>
                <c:pt idx="2761">
                  <c:v>1.055625</c:v>
                </c:pt>
                <c:pt idx="2762">
                  <c:v>1.041275</c:v>
                </c:pt>
                <c:pt idx="2763">
                  <c:v>0.98592400000000002</c:v>
                </c:pt>
                <c:pt idx="2764">
                  <c:v>0.998224</c:v>
                </c:pt>
                <c:pt idx="2765">
                  <c:v>1.1212260000000001</c:v>
                </c:pt>
                <c:pt idx="2766">
                  <c:v>0.996174</c:v>
                </c:pt>
                <c:pt idx="2767">
                  <c:v>1.0617749999999999</c:v>
                </c:pt>
                <c:pt idx="2768">
                  <c:v>1.018724</c:v>
                </c:pt>
                <c:pt idx="2769">
                  <c:v>1.092525</c:v>
                </c:pt>
                <c:pt idx="2770">
                  <c:v>0.97567400000000004</c:v>
                </c:pt>
                <c:pt idx="2771">
                  <c:v>1.028975</c:v>
                </c:pt>
                <c:pt idx="2772">
                  <c:v>1.1273759999999999</c:v>
                </c:pt>
                <c:pt idx="2773">
                  <c:v>1.0248740000000001</c:v>
                </c:pt>
                <c:pt idx="2774">
                  <c:v>1.076125</c:v>
                </c:pt>
                <c:pt idx="2775">
                  <c:v>0.98387400000000003</c:v>
                </c:pt>
                <c:pt idx="2776">
                  <c:v>1.0781750000000001</c:v>
                </c:pt>
                <c:pt idx="2777">
                  <c:v>1.1212260000000001</c:v>
                </c:pt>
                <c:pt idx="2778">
                  <c:v>1.092525</c:v>
                </c:pt>
                <c:pt idx="2779">
                  <c:v>0.98387400000000003</c:v>
                </c:pt>
                <c:pt idx="2780">
                  <c:v>1.125326</c:v>
                </c:pt>
                <c:pt idx="2781">
                  <c:v>1.014624</c:v>
                </c:pt>
                <c:pt idx="2782">
                  <c:v>1.0494749999999999</c:v>
                </c:pt>
                <c:pt idx="2783">
                  <c:v>1.0248740000000001</c:v>
                </c:pt>
                <c:pt idx="2784">
                  <c:v>1.0433250000000001</c:v>
                </c:pt>
                <c:pt idx="2785">
                  <c:v>0.94697299999999995</c:v>
                </c:pt>
                <c:pt idx="2786">
                  <c:v>1.0166740000000001</c:v>
                </c:pt>
                <c:pt idx="2787">
                  <c:v>1.0433250000000001</c:v>
                </c:pt>
                <c:pt idx="2788">
                  <c:v>1.0740749999999999</c:v>
                </c:pt>
                <c:pt idx="2789">
                  <c:v>1.0002740000000001</c:v>
                </c:pt>
                <c:pt idx="2790">
                  <c:v>1.0822750000000001</c:v>
                </c:pt>
                <c:pt idx="2791">
                  <c:v>1.0351250000000001</c:v>
                </c:pt>
                <c:pt idx="2792">
                  <c:v>0.96952400000000005</c:v>
                </c:pt>
                <c:pt idx="2793">
                  <c:v>1.0125740000000001</c:v>
                </c:pt>
                <c:pt idx="2794">
                  <c:v>0.93057299999999998</c:v>
                </c:pt>
                <c:pt idx="2795">
                  <c:v>1.076125</c:v>
                </c:pt>
                <c:pt idx="2796">
                  <c:v>1.158126</c:v>
                </c:pt>
                <c:pt idx="2797">
                  <c:v>1.010524</c:v>
                </c:pt>
                <c:pt idx="2798">
                  <c:v>1.0658749999999999</c:v>
                </c:pt>
                <c:pt idx="2799">
                  <c:v>1.0576749999999999</c:v>
                </c:pt>
                <c:pt idx="2800">
                  <c:v>0.95517300000000005</c:v>
                </c:pt>
                <c:pt idx="2801">
                  <c:v>0.99412400000000001</c:v>
                </c:pt>
                <c:pt idx="2802">
                  <c:v>1.033075</c:v>
                </c:pt>
                <c:pt idx="2803">
                  <c:v>0.97977400000000003</c:v>
                </c:pt>
                <c:pt idx="2804">
                  <c:v>1.0248740000000001</c:v>
                </c:pt>
                <c:pt idx="2805">
                  <c:v>1.0863750000000001</c:v>
                </c:pt>
                <c:pt idx="2806">
                  <c:v>1.1191759999999999</c:v>
                </c:pt>
                <c:pt idx="2807">
                  <c:v>1.0474250000000001</c:v>
                </c:pt>
                <c:pt idx="2808">
                  <c:v>1.1130260000000001</c:v>
                </c:pt>
                <c:pt idx="2809">
                  <c:v>1.0166740000000001</c:v>
                </c:pt>
                <c:pt idx="2810">
                  <c:v>1.041275</c:v>
                </c:pt>
                <c:pt idx="2811">
                  <c:v>1.0494749999999999</c:v>
                </c:pt>
                <c:pt idx="2812">
                  <c:v>0.91212300000000002</c:v>
                </c:pt>
                <c:pt idx="2813">
                  <c:v>0.93877299999999997</c:v>
                </c:pt>
                <c:pt idx="2814">
                  <c:v>1.055625</c:v>
                </c:pt>
                <c:pt idx="2815">
                  <c:v>1.0474250000000001</c:v>
                </c:pt>
                <c:pt idx="2816">
                  <c:v>1.0822750000000001</c:v>
                </c:pt>
                <c:pt idx="2817">
                  <c:v>0.96542399999999995</c:v>
                </c:pt>
                <c:pt idx="2818">
                  <c:v>1.076125</c:v>
                </c:pt>
                <c:pt idx="2819">
                  <c:v>1.018724</c:v>
                </c:pt>
                <c:pt idx="2820">
                  <c:v>0.94082299999999996</c:v>
                </c:pt>
                <c:pt idx="2821">
                  <c:v>0.93672299999999997</c:v>
                </c:pt>
                <c:pt idx="2822">
                  <c:v>0.96542399999999995</c:v>
                </c:pt>
                <c:pt idx="2823">
                  <c:v>0.97977400000000003</c:v>
                </c:pt>
                <c:pt idx="2824">
                  <c:v>1.0125740000000001</c:v>
                </c:pt>
                <c:pt idx="2825">
                  <c:v>1.154026</c:v>
                </c:pt>
                <c:pt idx="2826">
                  <c:v>1.0269239999999999</c:v>
                </c:pt>
                <c:pt idx="2827">
                  <c:v>1.0248740000000001</c:v>
                </c:pt>
                <c:pt idx="2828">
                  <c:v>0.97567400000000004</c:v>
                </c:pt>
                <c:pt idx="2829">
                  <c:v>1.0351250000000001</c:v>
                </c:pt>
                <c:pt idx="2830">
                  <c:v>0.99002400000000002</c:v>
                </c:pt>
                <c:pt idx="2831">
                  <c:v>1.033075</c:v>
                </c:pt>
                <c:pt idx="2832">
                  <c:v>1.0125740000000001</c:v>
                </c:pt>
                <c:pt idx="2833">
                  <c:v>1.055625</c:v>
                </c:pt>
                <c:pt idx="2834">
                  <c:v>1.0351250000000001</c:v>
                </c:pt>
                <c:pt idx="2835">
                  <c:v>1.0474250000000001</c:v>
                </c:pt>
                <c:pt idx="2836">
                  <c:v>0.94492299999999996</c:v>
                </c:pt>
                <c:pt idx="2837">
                  <c:v>1.0904750000000001</c:v>
                </c:pt>
                <c:pt idx="2838">
                  <c:v>1.010524</c:v>
                </c:pt>
                <c:pt idx="2839">
                  <c:v>0.94492299999999996</c:v>
                </c:pt>
                <c:pt idx="2840">
                  <c:v>1.0207740000000001</c:v>
                </c:pt>
                <c:pt idx="2841">
                  <c:v>1.067925</c:v>
                </c:pt>
                <c:pt idx="2842">
                  <c:v>1.0166740000000001</c:v>
                </c:pt>
                <c:pt idx="2843">
                  <c:v>1.115076</c:v>
                </c:pt>
                <c:pt idx="2844">
                  <c:v>0.99207400000000001</c:v>
                </c:pt>
                <c:pt idx="2845">
                  <c:v>0.98592400000000002</c:v>
                </c:pt>
                <c:pt idx="2846">
                  <c:v>1.1048260000000001</c:v>
                </c:pt>
                <c:pt idx="2847">
                  <c:v>1.115076</c:v>
                </c:pt>
                <c:pt idx="2848">
                  <c:v>1.0617749999999999</c:v>
                </c:pt>
                <c:pt idx="2849">
                  <c:v>1.0269239999999999</c:v>
                </c:pt>
                <c:pt idx="2850">
                  <c:v>0.98592400000000002</c:v>
                </c:pt>
                <c:pt idx="2851">
                  <c:v>1.0248740000000001</c:v>
                </c:pt>
                <c:pt idx="2852">
                  <c:v>1.0043740000000001</c:v>
                </c:pt>
                <c:pt idx="2853">
                  <c:v>1.1171260000000001</c:v>
                </c:pt>
                <c:pt idx="2854">
                  <c:v>1.0535749999999999</c:v>
                </c:pt>
                <c:pt idx="2855">
                  <c:v>0.97157400000000005</c:v>
                </c:pt>
                <c:pt idx="2856">
                  <c:v>0.96132300000000004</c:v>
                </c:pt>
                <c:pt idx="2857">
                  <c:v>1.0166740000000001</c:v>
                </c:pt>
                <c:pt idx="2858">
                  <c:v>1.0740749999999999</c:v>
                </c:pt>
                <c:pt idx="2859">
                  <c:v>1.072025</c:v>
                </c:pt>
                <c:pt idx="2860">
                  <c:v>0.95107299999999995</c:v>
                </c:pt>
                <c:pt idx="2861">
                  <c:v>1.033075</c:v>
                </c:pt>
                <c:pt idx="2862">
                  <c:v>0.96132300000000004</c:v>
                </c:pt>
                <c:pt idx="2863">
                  <c:v>1.0474250000000001</c:v>
                </c:pt>
                <c:pt idx="2864">
                  <c:v>1.010524</c:v>
                </c:pt>
                <c:pt idx="2865">
                  <c:v>1.110976</c:v>
                </c:pt>
                <c:pt idx="2866">
                  <c:v>1.0474250000000001</c:v>
                </c:pt>
                <c:pt idx="2867">
                  <c:v>0.97157400000000005</c:v>
                </c:pt>
                <c:pt idx="2868">
                  <c:v>0.92442299999999999</c:v>
                </c:pt>
                <c:pt idx="2869">
                  <c:v>1.022824</c:v>
                </c:pt>
                <c:pt idx="2870">
                  <c:v>1.1007260000000001</c:v>
                </c:pt>
                <c:pt idx="2871">
                  <c:v>1.022824</c:v>
                </c:pt>
                <c:pt idx="2872">
                  <c:v>0.96337399999999995</c:v>
                </c:pt>
                <c:pt idx="2873">
                  <c:v>0.998224</c:v>
                </c:pt>
                <c:pt idx="2874">
                  <c:v>0.91827300000000001</c:v>
                </c:pt>
                <c:pt idx="2875">
                  <c:v>1.0966260000000001</c:v>
                </c:pt>
                <c:pt idx="2876">
                  <c:v>0.97567400000000004</c:v>
                </c:pt>
                <c:pt idx="2877">
                  <c:v>1.0474250000000001</c:v>
                </c:pt>
                <c:pt idx="2878">
                  <c:v>1.051525</c:v>
                </c:pt>
                <c:pt idx="2879">
                  <c:v>1.088425</c:v>
                </c:pt>
                <c:pt idx="2880">
                  <c:v>1.006424</c:v>
                </c:pt>
                <c:pt idx="2881">
                  <c:v>0.93672299999999997</c:v>
                </c:pt>
                <c:pt idx="2882">
                  <c:v>1.1232759999999999</c:v>
                </c:pt>
                <c:pt idx="2883">
                  <c:v>1.0248740000000001</c:v>
                </c:pt>
                <c:pt idx="2884">
                  <c:v>1.0494749999999999</c:v>
                </c:pt>
                <c:pt idx="2885">
                  <c:v>1.1478759999999999</c:v>
                </c:pt>
                <c:pt idx="2886">
                  <c:v>1.160177</c:v>
                </c:pt>
                <c:pt idx="2887">
                  <c:v>1.063825</c:v>
                </c:pt>
                <c:pt idx="2888">
                  <c:v>0.91622300000000001</c:v>
                </c:pt>
                <c:pt idx="2889">
                  <c:v>1.067925</c:v>
                </c:pt>
                <c:pt idx="2890">
                  <c:v>1.0392250000000001</c:v>
                </c:pt>
                <c:pt idx="2891">
                  <c:v>1.0269239999999999</c:v>
                </c:pt>
                <c:pt idx="2892">
                  <c:v>1.0248740000000001</c:v>
                </c:pt>
                <c:pt idx="2893">
                  <c:v>0.99207400000000001</c:v>
                </c:pt>
                <c:pt idx="2894">
                  <c:v>0.99412400000000001</c:v>
                </c:pt>
                <c:pt idx="2895">
                  <c:v>1.0822750000000001</c:v>
                </c:pt>
                <c:pt idx="2896">
                  <c:v>1.0966260000000001</c:v>
                </c:pt>
                <c:pt idx="2897">
                  <c:v>1.014624</c:v>
                </c:pt>
                <c:pt idx="2898">
                  <c:v>1.063825</c:v>
                </c:pt>
                <c:pt idx="2899">
                  <c:v>1.002324</c:v>
                </c:pt>
                <c:pt idx="2900">
                  <c:v>1.0207740000000001</c:v>
                </c:pt>
                <c:pt idx="2901">
                  <c:v>1.033075</c:v>
                </c:pt>
                <c:pt idx="2902">
                  <c:v>1.0433250000000001</c:v>
                </c:pt>
                <c:pt idx="2903">
                  <c:v>1.059725</c:v>
                </c:pt>
                <c:pt idx="2904">
                  <c:v>1.0966260000000001</c:v>
                </c:pt>
                <c:pt idx="2905">
                  <c:v>0.95927300000000004</c:v>
                </c:pt>
                <c:pt idx="2906">
                  <c:v>0.94697299999999995</c:v>
                </c:pt>
                <c:pt idx="2907">
                  <c:v>1.018724</c:v>
                </c:pt>
                <c:pt idx="2908">
                  <c:v>1.0699749999999999</c:v>
                </c:pt>
                <c:pt idx="2909">
                  <c:v>1.010524</c:v>
                </c:pt>
                <c:pt idx="2910">
                  <c:v>0.89982300000000004</c:v>
                </c:pt>
                <c:pt idx="2911">
                  <c:v>1.033075</c:v>
                </c:pt>
                <c:pt idx="2912">
                  <c:v>1.180677</c:v>
                </c:pt>
                <c:pt idx="2913">
                  <c:v>1.188877</c:v>
                </c:pt>
                <c:pt idx="2914">
                  <c:v>1.014624</c:v>
                </c:pt>
                <c:pt idx="2915">
                  <c:v>0.94492299999999996</c:v>
                </c:pt>
                <c:pt idx="2916">
                  <c:v>1.076125</c:v>
                </c:pt>
                <c:pt idx="2917">
                  <c:v>1.0474250000000001</c:v>
                </c:pt>
                <c:pt idx="2918">
                  <c:v>0.98387400000000003</c:v>
                </c:pt>
                <c:pt idx="2919">
                  <c:v>1.106876</c:v>
                </c:pt>
                <c:pt idx="2920">
                  <c:v>0.93877299999999997</c:v>
                </c:pt>
                <c:pt idx="2921">
                  <c:v>1.080225</c:v>
                </c:pt>
                <c:pt idx="2922">
                  <c:v>1.0966260000000001</c:v>
                </c:pt>
                <c:pt idx="2923">
                  <c:v>1.055625</c:v>
                </c:pt>
                <c:pt idx="2924">
                  <c:v>0.95312300000000005</c:v>
                </c:pt>
                <c:pt idx="2925">
                  <c:v>1.0310250000000001</c:v>
                </c:pt>
                <c:pt idx="2926">
                  <c:v>1.067925</c:v>
                </c:pt>
                <c:pt idx="2927">
                  <c:v>1.0699749999999999</c:v>
                </c:pt>
                <c:pt idx="2928">
                  <c:v>1.0699749999999999</c:v>
                </c:pt>
                <c:pt idx="2929">
                  <c:v>1.084325</c:v>
                </c:pt>
                <c:pt idx="2930">
                  <c:v>1.106876</c:v>
                </c:pt>
                <c:pt idx="2931">
                  <c:v>1.0658749999999999</c:v>
                </c:pt>
                <c:pt idx="2932">
                  <c:v>1.010524</c:v>
                </c:pt>
                <c:pt idx="2933">
                  <c:v>0.99412400000000001</c:v>
                </c:pt>
                <c:pt idx="2934">
                  <c:v>1.0494749999999999</c:v>
                </c:pt>
                <c:pt idx="2935">
                  <c:v>1.033075</c:v>
                </c:pt>
                <c:pt idx="2936">
                  <c:v>1.080225</c:v>
                </c:pt>
                <c:pt idx="2937">
                  <c:v>1.0392250000000001</c:v>
                </c:pt>
                <c:pt idx="2938">
                  <c:v>1.088425</c:v>
                </c:pt>
                <c:pt idx="2939">
                  <c:v>1.106876</c:v>
                </c:pt>
                <c:pt idx="2940">
                  <c:v>1.0392250000000001</c:v>
                </c:pt>
                <c:pt idx="2941">
                  <c:v>1.055625</c:v>
                </c:pt>
                <c:pt idx="2942">
                  <c:v>1.0248740000000001</c:v>
                </c:pt>
                <c:pt idx="2943">
                  <c:v>1.110976</c:v>
                </c:pt>
                <c:pt idx="2944">
                  <c:v>0.99002400000000002</c:v>
                </c:pt>
                <c:pt idx="2945">
                  <c:v>1.0002740000000001</c:v>
                </c:pt>
                <c:pt idx="2946">
                  <c:v>1.0494749999999999</c:v>
                </c:pt>
                <c:pt idx="2947">
                  <c:v>0.95312300000000005</c:v>
                </c:pt>
                <c:pt idx="2948">
                  <c:v>1.022824</c:v>
                </c:pt>
                <c:pt idx="2949">
                  <c:v>1.1007260000000001</c:v>
                </c:pt>
                <c:pt idx="2950">
                  <c:v>1.0351250000000001</c:v>
                </c:pt>
                <c:pt idx="2951">
                  <c:v>1.0474250000000001</c:v>
                </c:pt>
                <c:pt idx="2952">
                  <c:v>1.051525</c:v>
                </c:pt>
                <c:pt idx="2953">
                  <c:v>1.0269239999999999</c:v>
                </c:pt>
                <c:pt idx="2954">
                  <c:v>1.0207740000000001</c:v>
                </c:pt>
                <c:pt idx="2955">
                  <c:v>1.0904750000000001</c:v>
                </c:pt>
                <c:pt idx="2956">
                  <c:v>1.0699749999999999</c:v>
                </c:pt>
                <c:pt idx="2957">
                  <c:v>1.145826</c:v>
                </c:pt>
                <c:pt idx="2958">
                  <c:v>1.018724</c:v>
                </c:pt>
                <c:pt idx="2959">
                  <c:v>1.0453749999999999</c:v>
                </c:pt>
                <c:pt idx="2960">
                  <c:v>1.1007260000000001</c:v>
                </c:pt>
                <c:pt idx="2961">
                  <c:v>1.0576749999999999</c:v>
                </c:pt>
                <c:pt idx="2962">
                  <c:v>0.94492299999999996</c:v>
                </c:pt>
                <c:pt idx="2963">
                  <c:v>0.99412400000000001</c:v>
                </c:pt>
                <c:pt idx="2964">
                  <c:v>1.098676</c:v>
                </c:pt>
                <c:pt idx="2965">
                  <c:v>0.97362400000000004</c:v>
                </c:pt>
                <c:pt idx="2966">
                  <c:v>1.063825</c:v>
                </c:pt>
                <c:pt idx="2967">
                  <c:v>1.076125</c:v>
                </c:pt>
                <c:pt idx="2968">
                  <c:v>1.041275</c:v>
                </c:pt>
                <c:pt idx="2969">
                  <c:v>1.022824</c:v>
                </c:pt>
                <c:pt idx="2970">
                  <c:v>1.102776</c:v>
                </c:pt>
                <c:pt idx="2971">
                  <c:v>1.037175</c:v>
                </c:pt>
                <c:pt idx="2972">
                  <c:v>1.133526</c:v>
                </c:pt>
                <c:pt idx="2973">
                  <c:v>1.0125740000000001</c:v>
                </c:pt>
                <c:pt idx="2974">
                  <c:v>1.0494749999999999</c:v>
                </c:pt>
                <c:pt idx="2975">
                  <c:v>1.0207740000000001</c:v>
                </c:pt>
                <c:pt idx="2976">
                  <c:v>1.088425</c:v>
                </c:pt>
                <c:pt idx="2977">
                  <c:v>1.0248740000000001</c:v>
                </c:pt>
                <c:pt idx="2978">
                  <c:v>0.98387400000000003</c:v>
                </c:pt>
                <c:pt idx="2979">
                  <c:v>1.0781750000000001</c:v>
                </c:pt>
                <c:pt idx="2980">
                  <c:v>0.99002400000000002</c:v>
                </c:pt>
                <c:pt idx="2981">
                  <c:v>0.94902299999999995</c:v>
                </c:pt>
                <c:pt idx="2982">
                  <c:v>1.0125740000000001</c:v>
                </c:pt>
                <c:pt idx="2983">
                  <c:v>1.0535749999999999</c:v>
                </c:pt>
                <c:pt idx="2984">
                  <c:v>1.0166740000000001</c:v>
                </c:pt>
                <c:pt idx="2985">
                  <c:v>1.0269239999999999</c:v>
                </c:pt>
                <c:pt idx="2986">
                  <c:v>1.0617749999999999</c:v>
                </c:pt>
                <c:pt idx="2987">
                  <c:v>1.0617749999999999</c:v>
                </c:pt>
                <c:pt idx="2988">
                  <c:v>1.1273759999999999</c:v>
                </c:pt>
                <c:pt idx="2989">
                  <c:v>1.0453749999999999</c:v>
                </c:pt>
                <c:pt idx="2990">
                  <c:v>1.1191759999999999</c:v>
                </c:pt>
                <c:pt idx="2991">
                  <c:v>1.051525</c:v>
                </c:pt>
                <c:pt idx="2992">
                  <c:v>1.033075</c:v>
                </c:pt>
                <c:pt idx="2993">
                  <c:v>0.97772400000000004</c:v>
                </c:pt>
                <c:pt idx="2994">
                  <c:v>0.996174</c:v>
                </c:pt>
                <c:pt idx="2995">
                  <c:v>1.1663269999999999</c:v>
                </c:pt>
                <c:pt idx="2996">
                  <c:v>0.95312300000000005</c:v>
                </c:pt>
                <c:pt idx="2997">
                  <c:v>1.1130260000000001</c:v>
                </c:pt>
                <c:pt idx="2998">
                  <c:v>1.0699749999999999</c:v>
                </c:pt>
                <c:pt idx="2999">
                  <c:v>1.092525</c:v>
                </c:pt>
                <c:pt idx="3000">
                  <c:v>0.95517300000000005</c:v>
                </c:pt>
                <c:pt idx="3001">
                  <c:v>1.0781750000000001</c:v>
                </c:pt>
                <c:pt idx="3002">
                  <c:v>1.010524</c:v>
                </c:pt>
                <c:pt idx="3003">
                  <c:v>1.0351250000000001</c:v>
                </c:pt>
                <c:pt idx="3004">
                  <c:v>1.0269239999999999</c:v>
                </c:pt>
                <c:pt idx="3005">
                  <c:v>1.0966260000000001</c:v>
                </c:pt>
                <c:pt idx="3006">
                  <c:v>1.0576749999999999</c:v>
                </c:pt>
                <c:pt idx="3007">
                  <c:v>1.102776</c:v>
                </c:pt>
                <c:pt idx="3008">
                  <c:v>1.067925</c:v>
                </c:pt>
                <c:pt idx="3009">
                  <c:v>1.014624</c:v>
                </c:pt>
                <c:pt idx="3010">
                  <c:v>0.91007300000000002</c:v>
                </c:pt>
                <c:pt idx="3011">
                  <c:v>1.0248740000000001</c:v>
                </c:pt>
                <c:pt idx="3012">
                  <c:v>1.055625</c:v>
                </c:pt>
                <c:pt idx="3013">
                  <c:v>1.0351250000000001</c:v>
                </c:pt>
                <c:pt idx="3014">
                  <c:v>1.110976</c:v>
                </c:pt>
                <c:pt idx="3015">
                  <c:v>1.0781750000000001</c:v>
                </c:pt>
                <c:pt idx="3016">
                  <c:v>1.022824</c:v>
                </c:pt>
                <c:pt idx="3017">
                  <c:v>1.0576749999999999</c:v>
                </c:pt>
                <c:pt idx="3018">
                  <c:v>1.0576749999999999</c:v>
                </c:pt>
                <c:pt idx="3019">
                  <c:v>1.0125740000000001</c:v>
                </c:pt>
                <c:pt idx="3020">
                  <c:v>1.0453749999999999</c:v>
                </c:pt>
                <c:pt idx="3021">
                  <c:v>1.018724</c:v>
                </c:pt>
                <c:pt idx="3022">
                  <c:v>0.89572200000000002</c:v>
                </c:pt>
                <c:pt idx="3023">
                  <c:v>1.1560760000000001</c:v>
                </c:pt>
                <c:pt idx="3024">
                  <c:v>0.998224</c:v>
                </c:pt>
                <c:pt idx="3025">
                  <c:v>1.033075</c:v>
                </c:pt>
                <c:pt idx="3026">
                  <c:v>1.0125740000000001</c:v>
                </c:pt>
                <c:pt idx="3027">
                  <c:v>1.059725</c:v>
                </c:pt>
                <c:pt idx="3028">
                  <c:v>0.93262299999999998</c:v>
                </c:pt>
                <c:pt idx="3029">
                  <c:v>1.1868270000000001</c:v>
                </c:pt>
                <c:pt idx="3030">
                  <c:v>1.145826</c:v>
                </c:pt>
                <c:pt idx="3031">
                  <c:v>1.1314759999999999</c:v>
                </c:pt>
                <c:pt idx="3032">
                  <c:v>1.0966260000000001</c:v>
                </c:pt>
                <c:pt idx="3033">
                  <c:v>1.0781750000000001</c:v>
                </c:pt>
                <c:pt idx="3034">
                  <c:v>1.0740749999999999</c:v>
                </c:pt>
                <c:pt idx="3035">
                  <c:v>1.0248740000000001</c:v>
                </c:pt>
                <c:pt idx="3036">
                  <c:v>1.0658749999999999</c:v>
                </c:pt>
                <c:pt idx="3037">
                  <c:v>1.010524</c:v>
                </c:pt>
                <c:pt idx="3038">
                  <c:v>0.98797400000000002</c:v>
                </c:pt>
                <c:pt idx="3039">
                  <c:v>1.041275</c:v>
                </c:pt>
                <c:pt idx="3040">
                  <c:v>1.037175</c:v>
                </c:pt>
                <c:pt idx="3041">
                  <c:v>1.0535749999999999</c:v>
                </c:pt>
                <c:pt idx="3042">
                  <c:v>1.0351250000000001</c:v>
                </c:pt>
                <c:pt idx="3043">
                  <c:v>1.028975</c:v>
                </c:pt>
                <c:pt idx="3044">
                  <c:v>1.006424</c:v>
                </c:pt>
                <c:pt idx="3045">
                  <c:v>1.018724</c:v>
                </c:pt>
                <c:pt idx="3046">
                  <c:v>1.1212260000000001</c:v>
                </c:pt>
                <c:pt idx="3047">
                  <c:v>1.080225</c:v>
                </c:pt>
                <c:pt idx="3048">
                  <c:v>1.0269239999999999</c:v>
                </c:pt>
                <c:pt idx="3049">
                  <c:v>1.0166740000000001</c:v>
                </c:pt>
                <c:pt idx="3050">
                  <c:v>1.0535749999999999</c:v>
                </c:pt>
                <c:pt idx="3051">
                  <c:v>1.0740749999999999</c:v>
                </c:pt>
                <c:pt idx="3052">
                  <c:v>1.0002740000000001</c:v>
                </c:pt>
                <c:pt idx="3053">
                  <c:v>1.080225</c:v>
                </c:pt>
                <c:pt idx="3054">
                  <c:v>1.002324</c:v>
                </c:pt>
                <c:pt idx="3055">
                  <c:v>1.0248740000000001</c:v>
                </c:pt>
                <c:pt idx="3056">
                  <c:v>1.006424</c:v>
                </c:pt>
                <c:pt idx="3057">
                  <c:v>1.0658749999999999</c:v>
                </c:pt>
                <c:pt idx="3058">
                  <c:v>1.0166740000000001</c:v>
                </c:pt>
                <c:pt idx="3059">
                  <c:v>1.037175</c:v>
                </c:pt>
                <c:pt idx="3060">
                  <c:v>1.0310250000000001</c:v>
                </c:pt>
                <c:pt idx="3061">
                  <c:v>1.037175</c:v>
                </c:pt>
                <c:pt idx="3062">
                  <c:v>1.0166740000000001</c:v>
                </c:pt>
                <c:pt idx="3063">
                  <c:v>1.0474250000000001</c:v>
                </c:pt>
                <c:pt idx="3064">
                  <c:v>1.002324</c:v>
                </c:pt>
                <c:pt idx="3065">
                  <c:v>0.842422</c:v>
                </c:pt>
                <c:pt idx="3066">
                  <c:v>1.145826</c:v>
                </c:pt>
                <c:pt idx="3067">
                  <c:v>1.1232759999999999</c:v>
                </c:pt>
                <c:pt idx="3068">
                  <c:v>1.094576</c:v>
                </c:pt>
                <c:pt idx="3069">
                  <c:v>1.0658749999999999</c:v>
                </c:pt>
                <c:pt idx="3070">
                  <c:v>1.0125740000000001</c:v>
                </c:pt>
                <c:pt idx="3071">
                  <c:v>1.0617749999999999</c:v>
                </c:pt>
                <c:pt idx="3072">
                  <c:v>1.0474250000000001</c:v>
                </c:pt>
                <c:pt idx="3073">
                  <c:v>1.1437759999999999</c:v>
                </c:pt>
                <c:pt idx="3074">
                  <c:v>1.0658749999999999</c:v>
                </c:pt>
                <c:pt idx="3075">
                  <c:v>0.98182400000000003</c:v>
                </c:pt>
                <c:pt idx="3076">
                  <c:v>1.0392250000000001</c:v>
                </c:pt>
                <c:pt idx="3077">
                  <c:v>1.0269239999999999</c:v>
                </c:pt>
                <c:pt idx="3078">
                  <c:v>1.0002740000000001</c:v>
                </c:pt>
                <c:pt idx="3079">
                  <c:v>1.0474250000000001</c:v>
                </c:pt>
                <c:pt idx="3080">
                  <c:v>1.059725</c:v>
                </c:pt>
                <c:pt idx="3081">
                  <c:v>0.93467299999999998</c:v>
                </c:pt>
                <c:pt idx="3082">
                  <c:v>1.0494749999999999</c:v>
                </c:pt>
                <c:pt idx="3083">
                  <c:v>1.063825</c:v>
                </c:pt>
                <c:pt idx="3084">
                  <c:v>1.098676</c:v>
                </c:pt>
                <c:pt idx="3085">
                  <c:v>1.080225</c:v>
                </c:pt>
                <c:pt idx="3086">
                  <c:v>0.998224</c:v>
                </c:pt>
                <c:pt idx="3087">
                  <c:v>1.110976</c:v>
                </c:pt>
                <c:pt idx="3088">
                  <c:v>1.0863750000000001</c:v>
                </c:pt>
                <c:pt idx="3089">
                  <c:v>1.041275</c:v>
                </c:pt>
                <c:pt idx="3090">
                  <c:v>1.0474250000000001</c:v>
                </c:pt>
                <c:pt idx="3091">
                  <c:v>1.0740749999999999</c:v>
                </c:pt>
                <c:pt idx="3092">
                  <c:v>1.0658749999999999</c:v>
                </c:pt>
                <c:pt idx="3093">
                  <c:v>1.1171260000000001</c:v>
                </c:pt>
                <c:pt idx="3094">
                  <c:v>1.110976</c:v>
                </c:pt>
                <c:pt idx="3095">
                  <c:v>1.010524</c:v>
                </c:pt>
                <c:pt idx="3096">
                  <c:v>1.063825</c:v>
                </c:pt>
                <c:pt idx="3097">
                  <c:v>1.1007260000000001</c:v>
                </c:pt>
                <c:pt idx="3098">
                  <c:v>1.0863750000000001</c:v>
                </c:pt>
                <c:pt idx="3099">
                  <c:v>0.93467299999999998</c:v>
                </c:pt>
                <c:pt idx="3100">
                  <c:v>1.115076</c:v>
                </c:pt>
                <c:pt idx="3101">
                  <c:v>1.184777</c:v>
                </c:pt>
                <c:pt idx="3102">
                  <c:v>1.084325</c:v>
                </c:pt>
                <c:pt idx="3103">
                  <c:v>1.0576749999999999</c:v>
                </c:pt>
                <c:pt idx="3104">
                  <c:v>1.0535749999999999</c:v>
                </c:pt>
                <c:pt idx="3105">
                  <c:v>1.1191759999999999</c:v>
                </c:pt>
                <c:pt idx="3106">
                  <c:v>1.0453749999999999</c:v>
                </c:pt>
                <c:pt idx="3107">
                  <c:v>1.033075</c:v>
                </c:pt>
                <c:pt idx="3108">
                  <c:v>1.141726</c:v>
                </c:pt>
                <c:pt idx="3109">
                  <c:v>0.93467299999999998</c:v>
                </c:pt>
                <c:pt idx="3110">
                  <c:v>0.88547200000000004</c:v>
                </c:pt>
                <c:pt idx="3111">
                  <c:v>1.0207740000000001</c:v>
                </c:pt>
                <c:pt idx="3112">
                  <c:v>1.1745270000000001</c:v>
                </c:pt>
                <c:pt idx="3113">
                  <c:v>0.96132300000000004</c:v>
                </c:pt>
                <c:pt idx="3114">
                  <c:v>1.172477</c:v>
                </c:pt>
                <c:pt idx="3115">
                  <c:v>1.076125</c:v>
                </c:pt>
                <c:pt idx="3116">
                  <c:v>0.922373</c:v>
                </c:pt>
                <c:pt idx="3117">
                  <c:v>0.92442299999999999</c:v>
                </c:pt>
                <c:pt idx="3118">
                  <c:v>1.0781750000000001</c:v>
                </c:pt>
                <c:pt idx="3119">
                  <c:v>1.154026</c:v>
                </c:pt>
                <c:pt idx="3120">
                  <c:v>1.0699749999999999</c:v>
                </c:pt>
                <c:pt idx="3121">
                  <c:v>1.084325</c:v>
                </c:pt>
                <c:pt idx="3122">
                  <c:v>1.0351250000000001</c:v>
                </c:pt>
                <c:pt idx="3123">
                  <c:v>0.97157400000000005</c:v>
                </c:pt>
                <c:pt idx="3124">
                  <c:v>1.037175</c:v>
                </c:pt>
                <c:pt idx="3125">
                  <c:v>0.922373</c:v>
                </c:pt>
                <c:pt idx="3126">
                  <c:v>1.0576749999999999</c:v>
                </c:pt>
                <c:pt idx="3127">
                  <c:v>1.0248740000000001</c:v>
                </c:pt>
                <c:pt idx="3128">
                  <c:v>1.0658749999999999</c:v>
                </c:pt>
                <c:pt idx="3129">
                  <c:v>0.96542399999999995</c:v>
                </c:pt>
                <c:pt idx="3130">
                  <c:v>1.0904750000000001</c:v>
                </c:pt>
                <c:pt idx="3131">
                  <c:v>1.0576749999999999</c:v>
                </c:pt>
                <c:pt idx="3132">
                  <c:v>1.041275</c:v>
                </c:pt>
                <c:pt idx="3133">
                  <c:v>0.93467299999999998</c:v>
                </c:pt>
                <c:pt idx="3134">
                  <c:v>1.0269239999999999</c:v>
                </c:pt>
                <c:pt idx="3135">
                  <c:v>0.95312300000000005</c:v>
                </c:pt>
                <c:pt idx="3136">
                  <c:v>1.0166740000000001</c:v>
                </c:pt>
                <c:pt idx="3137">
                  <c:v>0.97157400000000005</c:v>
                </c:pt>
                <c:pt idx="3138">
                  <c:v>1.076125</c:v>
                </c:pt>
                <c:pt idx="3139">
                  <c:v>1.0822750000000001</c:v>
                </c:pt>
                <c:pt idx="3140">
                  <c:v>1.010524</c:v>
                </c:pt>
                <c:pt idx="3141">
                  <c:v>1.094576</c:v>
                </c:pt>
                <c:pt idx="3142">
                  <c:v>1.028975</c:v>
                </c:pt>
                <c:pt idx="3143">
                  <c:v>1.080225</c:v>
                </c:pt>
                <c:pt idx="3144">
                  <c:v>1.028975</c:v>
                </c:pt>
                <c:pt idx="3145">
                  <c:v>0.996174</c:v>
                </c:pt>
                <c:pt idx="3146">
                  <c:v>1.0166740000000001</c:v>
                </c:pt>
                <c:pt idx="3147">
                  <c:v>1.0699749999999999</c:v>
                </c:pt>
                <c:pt idx="3148">
                  <c:v>1.0433250000000001</c:v>
                </c:pt>
                <c:pt idx="3149">
                  <c:v>1.018724</c:v>
                </c:pt>
                <c:pt idx="3150">
                  <c:v>1.0740749999999999</c:v>
                </c:pt>
                <c:pt idx="3151">
                  <c:v>1.0084740000000001</c:v>
                </c:pt>
                <c:pt idx="3152">
                  <c:v>0.99002400000000002</c:v>
                </c:pt>
                <c:pt idx="3153">
                  <c:v>1.0084740000000001</c:v>
                </c:pt>
                <c:pt idx="3154">
                  <c:v>1.0166740000000001</c:v>
                </c:pt>
                <c:pt idx="3155">
                  <c:v>1.051525</c:v>
                </c:pt>
                <c:pt idx="3156">
                  <c:v>1.028975</c:v>
                </c:pt>
                <c:pt idx="3157">
                  <c:v>0.97977400000000003</c:v>
                </c:pt>
                <c:pt idx="3158">
                  <c:v>1.028975</c:v>
                </c:pt>
                <c:pt idx="3159">
                  <c:v>1.0617749999999999</c:v>
                </c:pt>
                <c:pt idx="3160">
                  <c:v>1.084325</c:v>
                </c:pt>
                <c:pt idx="3161">
                  <c:v>1.137626</c:v>
                </c:pt>
                <c:pt idx="3162">
                  <c:v>0.996174</c:v>
                </c:pt>
                <c:pt idx="3163">
                  <c:v>0.96952400000000005</c:v>
                </c:pt>
                <c:pt idx="3164">
                  <c:v>0.94082299999999996</c:v>
                </c:pt>
                <c:pt idx="3165">
                  <c:v>1.1663269999999999</c:v>
                </c:pt>
                <c:pt idx="3166">
                  <c:v>1.0392250000000001</c:v>
                </c:pt>
                <c:pt idx="3167">
                  <c:v>1.028975</c:v>
                </c:pt>
                <c:pt idx="3168">
                  <c:v>1.0392250000000001</c:v>
                </c:pt>
                <c:pt idx="3169">
                  <c:v>0.91827300000000001</c:v>
                </c:pt>
                <c:pt idx="3170">
                  <c:v>0.996174</c:v>
                </c:pt>
                <c:pt idx="3171">
                  <c:v>1.076125</c:v>
                </c:pt>
                <c:pt idx="3172">
                  <c:v>1.037175</c:v>
                </c:pt>
                <c:pt idx="3173">
                  <c:v>1.0822750000000001</c:v>
                </c:pt>
                <c:pt idx="3174">
                  <c:v>1.051525</c:v>
                </c:pt>
                <c:pt idx="3175">
                  <c:v>1.092525</c:v>
                </c:pt>
                <c:pt idx="3176">
                  <c:v>1.0453749999999999</c:v>
                </c:pt>
                <c:pt idx="3177">
                  <c:v>1.0535749999999999</c:v>
                </c:pt>
                <c:pt idx="3178">
                  <c:v>1.067925</c:v>
                </c:pt>
                <c:pt idx="3179">
                  <c:v>1.028975</c:v>
                </c:pt>
                <c:pt idx="3180">
                  <c:v>1.080225</c:v>
                </c:pt>
                <c:pt idx="3181">
                  <c:v>1.0084740000000001</c:v>
                </c:pt>
                <c:pt idx="3182">
                  <c:v>1.0433250000000001</c:v>
                </c:pt>
                <c:pt idx="3183">
                  <c:v>1.006424</c:v>
                </c:pt>
                <c:pt idx="3184">
                  <c:v>1.033075</c:v>
                </c:pt>
                <c:pt idx="3185">
                  <c:v>1.088425</c:v>
                </c:pt>
                <c:pt idx="3186">
                  <c:v>1.0535749999999999</c:v>
                </c:pt>
                <c:pt idx="3187">
                  <c:v>1.059725</c:v>
                </c:pt>
                <c:pt idx="3188">
                  <c:v>1.0494749999999999</c:v>
                </c:pt>
                <c:pt idx="3189">
                  <c:v>0.85267199999999999</c:v>
                </c:pt>
                <c:pt idx="3190">
                  <c:v>1.084325</c:v>
                </c:pt>
                <c:pt idx="3191">
                  <c:v>1.0433250000000001</c:v>
                </c:pt>
                <c:pt idx="3192">
                  <c:v>1.0966260000000001</c:v>
                </c:pt>
                <c:pt idx="3193">
                  <c:v>1.033075</c:v>
                </c:pt>
                <c:pt idx="3194">
                  <c:v>1.1089260000000001</c:v>
                </c:pt>
                <c:pt idx="3195">
                  <c:v>1.160177</c:v>
                </c:pt>
                <c:pt idx="3196">
                  <c:v>1.0576749999999999</c:v>
                </c:pt>
                <c:pt idx="3197">
                  <c:v>1.164277</c:v>
                </c:pt>
                <c:pt idx="3198">
                  <c:v>0.98797400000000002</c:v>
                </c:pt>
                <c:pt idx="3199">
                  <c:v>0.996174</c:v>
                </c:pt>
                <c:pt idx="3200">
                  <c:v>0.99002400000000002</c:v>
                </c:pt>
                <c:pt idx="3201">
                  <c:v>0.98387400000000003</c:v>
                </c:pt>
                <c:pt idx="3202">
                  <c:v>1.0576749999999999</c:v>
                </c:pt>
                <c:pt idx="3203">
                  <c:v>1.072025</c:v>
                </c:pt>
                <c:pt idx="3204">
                  <c:v>1.0392250000000001</c:v>
                </c:pt>
                <c:pt idx="3205">
                  <c:v>1.0535749999999999</c:v>
                </c:pt>
                <c:pt idx="3206">
                  <c:v>0.94902299999999995</c:v>
                </c:pt>
                <c:pt idx="3207">
                  <c:v>1.063825</c:v>
                </c:pt>
                <c:pt idx="3208">
                  <c:v>1.014624</c:v>
                </c:pt>
                <c:pt idx="3209">
                  <c:v>1.041275</c:v>
                </c:pt>
                <c:pt idx="3210">
                  <c:v>1.018724</c:v>
                </c:pt>
                <c:pt idx="3211">
                  <c:v>1.0576749999999999</c:v>
                </c:pt>
                <c:pt idx="3212">
                  <c:v>1.1909270000000001</c:v>
                </c:pt>
                <c:pt idx="3213">
                  <c:v>1.0658749999999999</c:v>
                </c:pt>
                <c:pt idx="3214">
                  <c:v>1.0166740000000001</c:v>
                </c:pt>
                <c:pt idx="3215">
                  <c:v>1.0535749999999999</c:v>
                </c:pt>
                <c:pt idx="3216">
                  <c:v>1.0207740000000001</c:v>
                </c:pt>
                <c:pt idx="3217">
                  <c:v>1.0002740000000001</c:v>
                </c:pt>
                <c:pt idx="3218">
                  <c:v>1.0269239999999999</c:v>
                </c:pt>
                <c:pt idx="3219">
                  <c:v>0.998224</c:v>
                </c:pt>
                <c:pt idx="3220">
                  <c:v>1.0658749999999999</c:v>
                </c:pt>
                <c:pt idx="3221">
                  <c:v>1.055625</c:v>
                </c:pt>
                <c:pt idx="3222">
                  <c:v>1.028975</c:v>
                </c:pt>
                <c:pt idx="3223">
                  <c:v>1.067925</c:v>
                </c:pt>
                <c:pt idx="3224">
                  <c:v>1.018724</c:v>
                </c:pt>
                <c:pt idx="3225">
                  <c:v>1.0433250000000001</c:v>
                </c:pt>
                <c:pt idx="3226">
                  <c:v>1.028975</c:v>
                </c:pt>
                <c:pt idx="3227">
                  <c:v>1.072025</c:v>
                </c:pt>
                <c:pt idx="3228">
                  <c:v>1.0966260000000001</c:v>
                </c:pt>
                <c:pt idx="3229">
                  <c:v>1.0699749999999999</c:v>
                </c:pt>
                <c:pt idx="3230">
                  <c:v>1.098676</c:v>
                </c:pt>
                <c:pt idx="3231">
                  <c:v>1.1560760000000001</c:v>
                </c:pt>
                <c:pt idx="3232">
                  <c:v>1.0658749999999999</c:v>
                </c:pt>
                <c:pt idx="3233">
                  <c:v>0.95312300000000005</c:v>
                </c:pt>
                <c:pt idx="3234">
                  <c:v>1.0658749999999999</c:v>
                </c:pt>
                <c:pt idx="3235">
                  <c:v>1.010524</c:v>
                </c:pt>
                <c:pt idx="3236">
                  <c:v>1.002324</c:v>
                </c:pt>
                <c:pt idx="3237">
                  <c:v>1.0433250000000001</c:v>
                </c:pt>
                <c:pt idx="3238">
                  <c:v>1.094576</c:v>
                </c:pt>
                <c:pt idx="3239">
                  <c:v>1.1232759999999999</c:v>
                </c:pt>
                <c:pt idx="3240">
                  <c:v>1.0248740000000001</c:v>
                </c:pt>
                <c:pt idx="3241">
                  <c:v>0.97567400000000004</c:v>
                </c:pt>
                <c:pt idx="3242">
                  <c:v>0.99207400000000001</c:v>
                </c:pt>
                <c:pt idx="3243">
                  <c:v>1.0433250000000001</c:v>
                </c:pt>
                <c:pt idx="3244">
                  <c:v>1.0617749999999999</c:v>
                </c:pt>
                <c:pt idx="3245">
                  <c:v>0.98387400000000003</c:v>
                </c:pt>
                <c:pt idx="3246">
                  <c:v>1.028975</c:v>
                </c:pt>
                <c:pt idx="3247">
                  <c:v>1.014624</c:v>
                </c:pt>
                <c:pt idx="3248">
                  <c:v>1.0043740000000001</c:v>
                </c:pt>
                <c:pt idx="3249">
                  <c:v>1.125326</c:v>
                </c:pt>
                <c:pt idx="3250">
                  <c:v>1.088425</c:v>
                </c:pt>
                <c:pt idx="3251">
                  <c:v>1.0351250000000001</c:v>
                </c:pt>
                <c:pt idx="3252">
                  <c:v>0.96542399999999995</c:v>
                </c:pt>
                <c:pt idx="3253">
                  <c:v>0.97772400000000004</c:v>
                </c:pt>
                <c:pt idx="3254">
                  <c:v>1.102776</c:v>
                </c:pt>
                <c:pt idx="3255">
                  <c:v>1.1478759999999999</c:v>
                </c:pt>
                <c:pt idx="3256">
                  <c:v>1.092525</c:v>
                </c:pt>
                <c:pt idx="3257">
                  <c:v>1.0781750000000001</c:v>
                </c:pt>
                <c:pt idx="3258">
                  <c:v>1.0453749999999999</c:v>
                </c:pt>
                <c:pt idx="3259">
                  <c:v>0.93262299999999998</c:v>
                </c:pt>
                <c:pt idx="3260">
                  <c:v>1.0248740000000001</c:v>
                </c:pt>
                <c:pt idx="3261">
                  <c:v>1.0617749999999999</c:v>
                </c:pt>
                <c:pt idx="3262">
                  <c:v>1.041275</c:v>
                </c:pt>
                <c:pt idx="3263">
                  <c:v>1.0966260000000001</c:v>
                </c:pt>
                <c:pt idx="3264">
                  <c:v>0.97772400000000004</c:v>
                </c:pt>
                <c:pt idx="3265">
                  <c:v>0.95722300000000005</c:v>
                </c:pt>
                <c:pt idx="3266">
                  <c:v>1.059725</c:v>
                </c:pt>
                <c:pt idx="3267">
                  <c:v>1.0576749999999999</c:v>
                </c:pt>
                <c:pt idx="3268">
                  <c:v>0.95517300000000005</c:v>
                </c:pt>
                <c:pt idx="3269">
                  <c:v>1.0392250000000001</c:v>
                </c:pt>
                <c:pt idx="3270">
                  <c:v>1.176577</c:v>
                </c:pt>
                <c:pt idx="3271">
                  <c:v>0.920323</c:v>
                </c:pt>
                <c:pt idx="3272">
                  <c:v>1.067925</c:v>
                </c:pt>
                <c:pt idx="3273">
                  <c:v>1.0576749999999999</c:v>
                </c:pt>
                <c:pt idx="3274">
                  <c:v>1.0043740000000001</c:v>
                </c:pt>
                <c:pt idx="3275">
                  <c:v>1.0576749999999999</c:v>
                </c:pt>
                <c:pt idx="3276">
                  <c:v>1.033075</c:v>
                </c:pt>
                <c:pt idx="3277">
                  <c:v>0.92647299999999999</c:v>
                </c:pt>
                <c:pt idx="3278">
                  <c:v>1.0248740000000001</c:v>
                </c:pt>
                <c:pt idx="3279">
                  <c:v>1.080225</c:v>
                </c:pt>
                <c:pt idx="3280">
                  <c:v>0.91007300000000002</c:v>
                </c:pt>
                <c:pt idx="3281">
                  <c:v>0.98182400000000003</c:v>
                </c:pt>
                <c:pt idx="3282">
                  <c:v>1.094576</c:v>
                </c:pt>
                <c:pt idx="3283">
                  <c:v>0.92442299999999999</c:v>
                </c:pt>
                <c:pt idx="3284">
                  <c:v>1.0310250000000001</c:v>
                </c:pt>
                <c:pt idx="3285">
                  <c:v>1.0576749999999999</c:v>
                </c:pt>
                <c:pt idx="3286">
                  <c:v>0.996174</c:v>
                </c:pt>
                <c:pt idx="3287">
                  <c:v>1.0248740000000001</c:v>
                </c:pt>
                <c:pt idx="3288">
                  <c:v>0.97362400000000004</c:v>
                </c:pt>
                <c:pt idx="3289">
                  <c:v>1.092525</c:v>
                </c:pt>
                <c:pt idx="3290">
                  <c:v>1.028975</c:v>
                </c:pt>
                <c:pt idx="3291">
                  <c:v>1.022824</c:v>
                </c:pt>
                <c:pt idx="3292">
                  <c:v>1.002324</c:v>
                </c:pt>
                <c:pt idx="3293">
                  <c:v>1.088425</c:v>
                </c:pt>
                <c:pt idx="3294">
                  <c:v>1.018724</c:v>
                </c:pt>
                <c:pt idx="3295">
                  <c:v>1.076125</c:v>
                </c:pt>
                <c:pt idx="3296">
                  <c:v>0.99412400000000001</c:v>
                </c:pt>
                <c:pt idx="3297">
                  <c:v>1.014624</c:v>
                </c:pt>
                <c:pt idx="3298">
                  <c:v>1.014624</c:v>
                </c:pt>
                <c:pt idx="3299">
                  <c:v>1.0207740000000001</c:v>
                </c:pt>
                <c:pt idx="3300">
                  <c:v>1.098676</c:v>
                </c:pt>
                <c:pt idx="3301">
                  <c:v>0.97772400000000004</c:v>
                </c:pt>
                <c:pt idx="3302">
                  <c:v>1.0822750000000001</c:v>
                </c:pt>
                <c:pt idx="3303">
                  <c:v>1.0658749999999999</c:v>
                </c:pt>
                <c:pt idx="3304">
                  <c:v>1.0433250000000001</c:v>
                </c:pt>
                <c:pt idx="3305">
                  <c:v>1.0453749999999999</c:v>
                </c:pt>
                <c:pt idx="3306">
                  <c:v>1.041275</c:v>
                </c:pt>
                <c:pt idx="3307">
                  <c:v>1.0904750000000001</c:v>
                </c:pt>
                <c:pt idx="3308">
                  <c:v>1.0084740000000001</c:v>
                </c:pt>
                <c:pt idx="3309">
                  <c:v>0.95312300000000005</c:v>
                </c:pt>
                <c:pt idx="3310">
                  <c:v>1.0269239999999999</c:v>
                </c:pt>
                <c:pt idx="3311">
                  <c:v>1.1007260000000001</c:v>
                </c:pt>
                <c:pt idx="3312">
                  <c:v>1.137626</c:v>
                </c:pt>
                <c:pt idx="3313">
                  <c:v>0.94287299999999996</c:v>
                </c:pt>
                <c:pt idx="3314">
                  <c:v>1.0453749999999999</c:v>
                </c:pt>
                <c:pt idx="3315">
                  <c:v>1.0863750000000001</c:v>
                </c:pt>
                <c:pt idx="3316">
                  <c:v>1.0310250000000001</c:v>
                </c:pt>
                <c:pt idx="3317">
                  <c:v>0.94902299999999995</c:v>
                </c:pt>
                <c:pt idx="3318">
                  <c:v>1.0269239999999999</c:v>
                </c:pt>
                <c:pt idx="3319">
                  <c:v>1.0474250000000001</c:v>
                </c:pt>
                <c:pt idx="3320">
                  <c:v>0.91622300000000001</c:v>
                </c:pt>
                <c:pt idx="3321">
                  <c:v>1.133526</c:v>
                </c:pt>
                <c:pt idx="3322">
                  <c:v>1.0576749999999999</c:v>
                </c:pt>
                <c:pt idx="3323">
                  <c:v>1.1007260000000001</c:v>
                </c:pt>
                <c:pt idx="3324">
                  <c:v>0.97157400000000005</c:v>
                </c:pt>
                <c:pt idx="3325">
                  <c:v>1.018724</c:v>
                </c:pt>
                <c:pt idx="3326">
                  <c:v>1.0535749999999999</c:v>
                </c:pt>
                <c:pt idx="3327">
                  <c:v>1.1212260000000001</c:v>
                </c:pt>
                <c:pt idx="3328">
                  <c:v>1.1191759999999999</c:v>
                </c:pt>
                <c:pt idx="3329">
                  <c:v>1.094576</c:v>
                </c:pt>
                <c:pt idx="3330">
                  <c:v>1.0084740000000001</c:v>
                </c:pt>
                <c:pt idx="3331">
                  <c:v>1.0310250000000001</c:v>
                </c:pt>
                <c:pt idx="3332">
                  <c:v>1.006424</c:v>
                </c:pt>
                <c:pt idx="3333">
                  <c:v>0.99002400000000002</c:v>
                </c:pt>
                <c:pt idx="3334">
                  <c:v>1.0166740000000001</c:v>
                </c:pt>
                <c:pt idx="3335">
                  <c:v>1.055625</c:v>
                </c:pt>
                <c:pt idx="3336">
                  <c:v>1.0474250000000001</c:v>
                </c:pt>
                <c:pt idx="3337">
                  <c:v>1.1519760000000001</c:v>
                </c:pt>
                <c:pt idx="3338">
                  <c:v>0.93672299999999997</c:v>
                </c:pt>
                <c:pt idx="3339">
                  <c:v>1.1232759999999999</c:v>
                </c:pt>
                <c:pt idx="3340">
                  <c:v>1.0494749999999999</c:v>
                </c:pt>
                <c:pt idx="3341">
                  <c:v>0.95517300000000005</c:v>
                </c:pt>
                <c:pt idx="3342">
                  <c:v>0.99002400000000002</c:v>
                </c:pt>
                <c:pt idx="3343">
                  <c:v>0.92852299999999999</c:v>
                </c:pt>
                <c:pt idx="3344">
                  <c:v>1.067925</c:v>
                </c:pt>
                <c:pt idx="3345">
                  <c:v>1.022824</c:v>
                </c:pt>
                <c:pt idx="3346">
                  <c:v>1.0166740000000001</c:v>
                </c:pt>
                <c:pt idx="3347">
                  <c:v>1.080225</c:v>
                </c:pt>
                <c:pt idx="3348">
                  <c:v>1.076125</c:v>
                </c:pt>
                <c:pt idx="3349">
                  <c:v>1.0207740000000001</c:v>
                </c:pt>
                <c:pt idx="3350">
                  <c:v>1.158126</c:v>
                </c:pt>
                <c:pt idx="3351">
                  <c:v>1.0535749999999999</c:v>
                </c:pt>
                <c:pt idx="3352">
                  <c:v>0.97362400000000004</c:v>
                </c:pt>
                <c:pt idx="3353">
                  <c:v>0.99002400000000002</c:v>
                </c:pt>
                <c:pt idx="3354">
                  <c:v>1.0474250000000001</c:v>
                </c:pt>
                <c:pt idx="3355">
                  <c:v>1.028975</c:v>
                </c:pt>
                <c:pt idx="3356">
                  <c:v>0.91417300000000001</c:v>
                </c:pt>
                <c:pt idx="3357">
                  <c:v>1.1048260000000001</c:v>
                </c:pt>
                <c:pt idx="3358">
                  <c:v>1.051525</c:v>
                </c:pt>
                <c:pt idx="3359">
                  <c:v>1.063825</c:v>
                </c:pt>
                <c:pt idx="3360">
                  <c:v>1.0535749999999999</c:v>
                </c:pt>
                <c:pt idx="3361">
                  <c:v>1.2175769999999999</c:v>
                </c:pt>
                <c:pt idx="3362">
                  <c:v>1.0392250000000001</c:v>
                </c:pt>
                <c:pt idx="3363">
                  <c:v>1.0740749999999999</c:v>
                </c:pt>
                <c:pt idx="3364">
                  <c:v>1.006424</c:v>
                </c:pt>
                <c:pt idx="3365">
                  <c:v>0.94287299999999996</c:v>
                </c:pt>
                <c:pt idx="3366">
                  <c:v>0.99002400000000002</c:v>
                </c:pt>
                <c:pt idx="3367">
                  <c:v>1.0310250000000001</c:v>
                </c:pt>
                <c:pt idx="3368">
                  <c:v>1.0207740000000001</c:v>
                </c:pt>
                <c:pt idx="3369">
                  <c:v>1.084325</c:v>
                </c:pt>
                <c:pt idx="3370">
                  <c:v>1.028975</c:v>
                </c:pt>
                <c:pt idx="3371">
                  <c:v>0.99002400000000002</c:v>
                </c:pt>
                <c:pt idx="3372">
                  <c:v>1.0474250000000001</c:v>
                </c:pt>
                <c:pt idx="3373">
                  <c:v>1.041275</c:v>
                </c:pt>
                <c:pt idx="3374">
                  <c:v>1.0740749999999999</c:v>
                </c:pt>
                <c:pt idx="3375">
                  <c:v>0.98387400000000003</c:v>
                </c:pt>
                <c:pt idx="3376">
                  <c:v>1.018724</c:v>
                </c:pt>
                <c:pt idx="3377">
                  <c:v>0.99412400000000001</c:v>
                </c:pt>
                <c:pt idx="3378">
                  <c:v>1.129426</c:v>
                </c:pt>
                <c:pt idx="3379">
                  <c:v>1.0781750000000001</c:v>
                </c:pt>
                <c:pt idx="3380">
                  <c:v>1.006424</c:v>
                </c:pt>
                <c:pt idx="3381">
                  <c:v>0.95107299999999995</c:v>
                </c:pt>
                <c:pt idx="3382">
                  <c:v>1.0351250000000001</c:v>
                </c:pt>
                <c:pt idx="3383">
                  <c:v>0.96747399999999995</c:v>
                </c:pt>
                <c:pt idx="3384">
                  <c:v>1.080225</c:v>
                </c:pt>
                <c:pt idx="3385">
                  <c:v>1.018724</c:v>
                </c:pt>
                <c:pt idx="3386">
                  <c:v>1.0125740000000001</c:v>
                </c:pt>
                <c:pt idx="3387">
                  <c:v>1.002324</c:v>
                </c:pt>
                <c:pt idx="3388">
                  <c:v>1.006424</c:v>
                </c:pt>
                <c:pt idx="3389">
                  <c:v>1.014624</c:v>
                </c:pt>
                <c:pt idx="3390">
                  <c:v>0.99207400000000001</c:v>
                </c:pt>
                <c:pt idx="3391">
                  <c:v>1.0822750000000001</c:v>
                </c:pt>
                <c:pt idx="3392">
                  <c:v>0.97772400000000004</c:v>
                </c:pt>
                <c:pt idx="3393">
                  <c:v>1.1089260000000001</c:v>
                </c:pt>
                <c:pt idx="3394">
                  <c:v>1.0392250000000001</c:v>
                </c:pt>
                <c:pt idx="3395">
                  <c:v>1.0617749999999999</c:v>
                </c:pt>
                <c:pt idx="3396">
                  <c:v>1.0084740000000001</c:v>
                </c:pt>
                <c:pt idx="3397">
                  <c:v>1.076125</c:v>
                </c:pt>
                <c:pt idx="3398">
                  <c:v>0.94492299999999996</c:v>
                </c:pt>
                <c:pt idx="3399">
                  <c:v>1.0166740000000001</c:v>
                </c:pt>
                <c:pt idx="3400">
                  <c:v>0.99002400000000002</c:v>
                </c:pt>
                <c:pt idx="3401">
                  <c:v>0.93262299999999998</c:v>
                </c:pt>
                <c:pt idx="3402">
                  <c:v>1.014624</c:v>
                </c:pt>
                <c:pt idx="3403">
                  <c:v>0.92852299999999999</c:v>
                </c:pt>
                <c:pt idx="3404">
                  <c:v>1.055625</c:v>
                </c:pt>
                <c:pt idx="3405">
                  <c:v>1.063825</c:v>
                </c:pt>
                <c:pt idx="3406">
                  <c:v>1.0474250000000001</c:v>
                </c:pt>
                <c:pt idx="3407">
                  <c:v>1.055625</c:v>
                </c:pt>
                <c:pt idx="3408">
                  <c:v>1.0207740000000001</c:v>
                </c:pt>
                <c:pt idx="3409">
                  <c:v>1.106876</c:v>
                </c:pt>
                <c:pt idx="3410">
                  <c:v>0.99207400000000001</c:v>
                </c:pt>
                <c:pt idx="3411">
                  <c:v>1.0207740000000001</c:v>
                </c:pt>
                <c:pt idx="3412">
                  <c:v>0.99412400000000001</c:v>
                </c:pt>
                <c:pt idx="3413">
                  <c:v>1.0535749999999999</c:v>
                </c:pt>
                <c:pt idx="3414">
                  <c:v>1.041275</c:v>
                </c:pt>
                <c:pt idx="3415">
                  <c:v>1.041275</c:v>
                </c:pt>
                <c:pt idx="3416">
                  <c:v>0.996174</c:v>
                </c:pt>
                <c:pt idx="3417">
                  <c:v>1.033075</c:v>
                </c:pt>
                <c:pt idx="3418">
                  <c:v>1.1191759999999999</c:v>
                </c:pt>
                <c:pt idx="3419">
                  <c:v>1.0392250000000001</c:v>
                </c:pt>
                <c:pt idx="3420">
                  <c:v>1.088425</c:v>
                </c:pt>
                <c:pt idx="3421">
                  <c:v>1.028975</c:v>
                </c:pt>
                <c:pt idx="3422">
                  <c:v>1.055625</c:v>
                </c:pt>
                <c:pt idx="3423">
                  <c:v>0.97567400000000004</c:v>
                </c:pt>
                <c:pt idx="3424">
                  <c:v>0.99412400000000001</c:v>
                </c:pt>
                <c:pt idx="3425">
                  <c:v>1.006424</c:v>
                </c:pt>
                <c:pt idx="3426">
                  <c:v>1.055625</c:v>
                </c:pt>
                <c:pt idx="3427">
                  <c:v>1.0494749999999999</c:v>
                </c:pt>
                <c:pt idx="3428">
                  <c:v>1.028975</c:v>
                </c:pt>
                <c:pt idx="3429">
                  <c:v>1.1355759999999999</c:v>
                </c:pt>
                <c:pt idx="3430">
                  <c:v>1.033075</c:v>
                </c:pt>
                <c:pt idx="3431">
                  <c:v>1.063825</c:v>
                </c:pt>
                <c:pt idx="3432">
                  <c:v>1.0084740000000001</c:v>
                </c:pt>
                <c:pt idx="3433">
                  <c:v>1.141726</c:v>
                </c:pt>
                <c:pt idx="3434">
                  <c:v>1.098676</c:v>
                </c:pt>
                <c:pt idx="3435">
                  <c:v>1.0863750000000001</c:v>
                </c:pt>
                <c:pt idx="3436">
                  <c:v>1.0453749999999999</c:v>
                </c:pt>
                <c:pt idx="3437">
                  <c:v>1.010524</c:v>
                </c:pt>
                <c:pt idx="3438">
                  <c:v>1.0433250000000001</c:v>
                </c:pt>
                <c:pt idx="3439">
                  <c:v>1.055625</c:v>
                </c:pt>
                <c:pt idx="3440">
                  <c:v>1.080225</c:v>
                </c:pt>
                <c:pt idx="3441">
                  <c:v>0.998224</c:v>
                </c:pt>
                <c:pt idx="3442">
                  <c:v>1.084325</c:v>
                </c:pt>
                <c:pt idx="3443">
                  <c:v>1.0166740000000001</c:v>
                </c:pt>
                <c:pt idx="3444">
                  <c:v>1.137626</c:v>
                </c:pt>
                <c:pt idx="3445">
                  <c:v>0.98387400000000003</c:v>
                </c:pt>
                <c:pt idx="3446">
                  <c:v>1.041275</c:v>
                </c:pt>
                <c:pt idx="3447">
                  <c:v>1.055625</c:v>
                </c:pt>
                <c:pt idx="3448">
                  <c:v>1.014624</c:v>
                </c:pt>
                <c:pt idx="3449">
                  <c:v>1.0043740000000001</c:v>
                </c:pt>
                <c:pt idx="3450">
                  <c:v>1.1007260000000001</c:v>
                </c:pt>
                <c:pt idx="3451">
                  <c:v>1.0351250000000001</c:v>
                </c:pt>
                <c:pt idx="3452">
                  <c:v>1.006424</c:v>
                </c:pt>
                <c:pt idx="3453">
                  <c:v>1.0125740000000001</c:v>
                </c:pt>
                <c:pt idx="3454">
                  <c:v>1.0474250000000001</c:v>
                </c:pt>
                <c:pt idx="3455">
                  <c:v>1.0002740000000001</c:v>
                </c:pt>
                <c:pt idx="3456">
                  <c:v>1.088425</c:v>
                </c:pt>
                <c:pt idx="3457">
                  <c:v>0.96132300000000004</c:v>
                </c:pt>
                <c:pt idx="3458">
                  <c:v>1.0740749999999999</c:v>
                </c:pt>
                <c:pt idx="3459">
                  <c:v>0.96337399999999995</c:v>
                </c:pt>
                <c:pt idx="3460">
                  <c:v>1.022824</c:v>
                </c:pt>
                <c:pt idx="3461">
                  <c:v>1.0166740000000001</c:v>
                </c:pt>
                <c:pt idx="3462">
                  <c:v>1.1212260000000001</c:v>
                </c:pt>
                <c:pt idx="3463">
                  <c:v>1.010524</c:v>
                </c:pt>
                <c:pt idx="3464">
                  <c:v>1.0474250000000001</c:v>
                </c:pt>
                <c:pt idx="3465">
                  <c:v>1.051525</c:v>
                </c:pt>
                <c:pt idx="3466">
                  <c:v>1.0535749999999999</c:v>
                </c:pt>
                <c:pt idx="3467">
                  <c:v>1.0207740000000001</c:v>
                </c:pt>
                <c:pt idx="3468">
                  <c:v>0.996174</c:v>
                </c:pt>
                <c:pt idx="3469">
                  <c:v>1.041275</c:v>
                </c:pt>
                <c:pt idx="3470">
                  <c:v>1.0310250000000001</c:v>
                </c:pt>
                <c:pt idx="3471">
                  <c:v>1.014624</c:v>
                </c:pt>
                <c:pt idx="3472">
                  <c:v>0.97157400000000005</c:v>
                </c:pt>
                <c:pt idx="3473">
                  <c:v>0.99002400000000002</c:v>
                </c:pt>
                <c:pt idx="3474">
                  <c:v>1.0166740000000001</c:v>
                </c:pt>
                <c:pt idx="3475">
                  <c:v>0.92852299999999999</c:v>
                </c:pt>
                <c:pt idx="3476">
                  <c:v>1.059725</c:v>
                </c:pt>
                <c:pt idx="3477">
                  <c:v>0.996174</c:v>
                </c:pt>
                <c:pt idx="3478">
                  <c:v>1.084325</c:v>
                </c:pt>
                <c:pt idx="3479">
                  <c:v>0.98592400000000002</c:v>
                </c:pt>
                <c:pt idx="3480">
                  <c:v>1.028975</c:v>
                </c:pt>
                <c:pt idx="3481">
                  <c:v>0.95517300000000005</c:v>
                </c:pt>
                <c:pt idx="3482">
                  <c:v>1.0966260000000001</c:v>
                </c:pt>
                <c:pt idx="3483">
                  <c:v>1.055625</c:v>
                </c:pt>
                <c:pt idx="3484">
                  <c:v>1.072025</c:v>
                </c:pt>
                <c:pt idx="3485">
                  <c:v>0.95107299999999995</c:v>
                </c:pt>
                <c:pt idx="3486">
                  <c:v>1.0392250000000001</c:v>
                </c:pt>
                <c:pt idx="3487">
                  <c:v>1.0166740000000001</c:v>
                </c:pt>
                <c:pt idx="3488">
                  <c:v>1.0002740000000001</c:v>
                </c:pt>
                <c:pt idx="3489">
                  <c:v>1.055625</c:v>
                </c:pt>
                <c:pt idx="3490">
                  <c:v>0.95927300000000004</c:v>
                </c:pt>
                <c:pt idx="3491">
                  <c:v>0.96132300000000004</c:v>
                </c:pt>
                <c:pt idx="3492">
                  <c:v>1.0166740000000001</c:v>
                </c:pt>
                <c:pt idx="3493">
                  <c:v>1.028975</c:v>
                </c:pt>
                <c:pt idx="3494">
                  <c:v>0.95722300000000005</c:v>
                </c:pt>
                <c:pt idx="3495">
                  <c:v>1.037175</c:v>
                </c:pt>
                <c:pt idx="3496">
                  <c:v>1.051525</c:v>
                </c:pt>
                <c:pt idx="3497">
                  <c:v>1.0310250000000001</c:v>
                </c:pt>
                <c:pt idx="3498">
                  <c:v>1.0617749999999999</c:v>
                </c:pt>
                <c:pt idx="3499">
                  <c:v>1.0576749999999999</c:v>
                </c:pt>
                <c:pt idx="3500">
                  <c:v>1.0248740000000001</c:v>
                </c:pt>
                <c:pt idx="3501">
                  <c:v>0.99207400000000001</c:v>
                </c:pt>
                <c:pt idx="3502">
                  <c:v>0.97362400000000004</c:v>
                </c:pt>
                <c:pt idx="3503">
                  <c:v>1.0248740000000001</c:v>
                </c:pt>
                <c:pt idx="3504">
                  <c:v>1.088425</c:v>
                </c:pt>
                <c:pt idx="3505">
                  <c:v>1.006424</c:v>
                </c:pt>
                <c:pt idx="3506">
                  <c:v>0.97157400000000005</c:v>
                </c:pt>
                <c:pt idx="3507">
                  <c:v>1.102776</c:v>
                </c:pt>
                <c:pt idx="3508">
                  <c:v>1.018724</c:v>
                </c:pt>
                <c:pt idx="3509">
                  <c:v>1.072025</c:v>
                </c:pt>
                <c:pt idx="3510">
                  <c:v>1.0699749999999999</c:v>
                </c:pt>
                <c:pt idx="3511">
                  <c:v>1.0699749999999999</c:v>
                </c:pt>
                <c:pt idx="3512">
                  <c:v>1.1314759999999999</c:v>
                </c:pt>
                <c:pt idx="3513">
                  <c:v>0.88342200000000004</c:v>
                </c:pt>
                <c:pt idx="3514">
                  <c:v>1.033075</c:v>
                </c:pt>
                <c:pt idx="3515">
                  <c:v>1.014624</c:v>
                </c:pt>
                <c:pt idx="3516">
                  <c:v>1.067925</c:v>
                </c:pt>
                <c:pt idx="3517">
                  <c:v>1.145826</c:v>
                </c:pt>
                <c:pt idx="3518">
                  <c:v>1.055625</c:v>
                </c:pt>
                <c:pt idx="3519">
                  <c:v>1.076125</c:v>
                </c:pt>
                <c:pt idx="3520">
                  <c:v>1.0617749999999999</c:v>
                </c:pt>
                <c:pt idx="3521">
                  <c:v>1.028975</c:v>
                </c:pt>
                <c:pt idx="3522">
                  <c:v>1.0740749999999999</c:v>
                </c:pt>
                <c:pt idx="3523">
                  <c:v>1.0699749999999999</c:v>
                </c:pt>
                <c:pt idx="3524">
                  <c:v>0.99207400000000001</c:v>
                </c:pt>
                <c:pt idx="3525">
                  <c:v>1.0084740000000001</c:v>
                </c:pt>
                <c:pt idx="3526">
                  <c:v>1.0125740000000001</c:v>
                </c:pt>
                <c:pt idx="3527">
                  <c:v>1.033075</c:v>
                </c:pt>
                <c:pt idx="3528">
                  <c:v>1.0084740000000001</c:v>
                </c:pt>
                <c:pt idx="3529">
                  <c:v>0.996174</c:v>
                </c:pt>
                <c:pt idx="3530">
                  <c:v>0.96542399999999995</c:v>
                </c:pt>
                <c:pt idx="3531">
                  <c:v>0.99002400000000002</c:v>
                </c:pt>
                <c:pt idx="3532">
                  <c:v>1.0699749999999999</c:v>
                </c:pt>
                <c:pt idx="3533">
                  <c:v>0.93262299999999998</c:v>
                </c:pt>
                <c:pt idx="3534">
                  <c:v>1.051525</c:v>
                </c:pt>
                <c:pt idx="3535">
                  <c:v>0.96747399999999995</c:v>
                </c:pt>
                <c:pt idx="3536">
                  <c:v>1.1232759999999999</c:v>
                </c:pt>
                <c:pt idx="3537">
                  <c:v>1.051525</c:v>
                </c:pt>
                <c:pt idx="3538">
                  <c:v>1.0474250000000001</c:v>
                </c:pt>
                <c:pt idx="3539">
                  <c:v>1.0740749999999999</c:v>
                </c:pt>
                <c:pt idx="3540">
                  <c:v>0.95927300000000004</c:v>
                </c:pt>
                <c:pt idx="3541">
                  <c:v>1.0966260000000001</c:v>
                </c:pt>
                <c:pt idx="3542">
                  <c:v>1.0904750000000001</c:v>
                </c:pt>
                <c:pt idx="3543">
                  <c:v>1.0740749999999999</c:v>
                </c:pt>
                <c:pt idx="3544">
                  <c:v>0.998224</c:v>
                </c:pt>
                <c:pt idx="3545">
                  <c:v>1.0433250000000001</c:v>
                </c:pt>
                <c:pt idx="3546">
                  <c:v>1.059725</c:v>
                </c:pt>
                <c:pt idx="3547">
                  <c:v>1.164277</c:v>
                </c:pt>
                <c:pt idx="3548">
                  <c:v>1.0658749999999999</c:v>
                </c:pt>
                <c:pt idx="3549">
                  <c:v>1.0453749999999999</c:v>
                </c:pt>
                <c:pt idx="3550">
                  <c:v>1.0699749999999999</c:v>
                </c:pt>
                <c:pt idx="3551">
                  <c:v>1.1007260000000001</c:v>
                </c:pt>
                <c:pt idx="3552">
                  <c:v>1.0269239999999999</c:v>
                </c:pt>
                <c:pt idx="3553">
                  <c:v>1.0617749999999999</c:v>
                </c:pt>
                <c:pt idx="3554">
                  <c:v>1.0658749999999999</c:v>
                </c:pt>
                <c:pt idx="3555">
                  <c:v>1.0453749999999999</c:v>
                </c:pt>
                <c:pt idx="3556">
                  <c:v>1.1478759999999999</c:v>
                </c:pt>
                <c:pt idx="3557">
                  <c:v>1.1130260000000001</c:v>
                </c:pt>
                <c:pt idx="3558">
                  <c:v>1.110976</c:v>
                </c:pt>
                <c:pt idx="3559">
                  <c:v>1.141726</c:v>
                </c:pt>
                <c:pt idx="3560">
                  <c:v>0.94492299999999996</c:v>
                </c:pt>
                <c:pt idx="3561">
                  <c:v>1.041275</c:v>
                </c:pt>
                <c:pt idx="3562">
                  <c:v>0.998224</c:v>
                </c:pt>
                <c:pt idx="3563">
                  <c:v>1.0781750000000001</c:v>
                </c:pt>
                <c:pt idx="3564">
                  <c:v>0.94287299999999996</c:v>
                </c:pt>
                <c:pt idx="3565">
                  <c:v>0.99412400000000001</c:v>
                </c:pt>
                <c:pt idx="3566">
                  <c:v>0.95722300000000005</c:v>
                </c:pt>
                <c:pt idx="3567">
                  <c:v>1.0699749999999999</c:v>
                </c:pt>
                <c:pt idx="3568">
                  <c:v>0.95107299999999995</c:v>
                </c:pt>
                <c:pt idx="3569">
                  <c:v>1.2278279999999999</c:v>
                </c:pt>
                <c:pt idx="3570">
                  <c:v>1.0269239999999999</c:v>
                </c:pt>
                <c:pt idx="3571">
                  <c:v>1.0433250000000001</c:v>
                </c:pt>
                <c:pt idx="3572">
                  <c:v>1.041275</c:v>
                </c:pt>
                <c:pt idx="3573">
                  <c:v>0.98797400000000002</c:v>
                </c:pt>
                <c:pt idx="3574">
                  <c:v>1.0433250000000001</c:v>
                </c:pt>
                <c:pt idx="3575">
                  <c:v>1.1089260000000001</c:v>
                </c:pt>
                <c:pt idx="3576">
                  <c:v>1.022824</c:v>
                </c:pt>
                <c:pt idx="3577">
                  <c:v>1.022824</c:v>
                </c:pt>
                <c:pt idx="3578">
                  <c:v>1.0474250000000001</c:v>
                </c:pt>
                <c:pt idx="3579">
                  <c:v>0.99207400000000001</c:v>
                </c:pt>
                <c:pt idx="3580">
                  <c:v>1.018724</c:v>
                </c:pt>
                <c:pt idx="3581">
                  <c:v>1.1355759999999999</c:v>
                </c:pt>
                <c:pt idx="3582">
                  <c:v>0.98592400000000002</c:v>
                </c:pt>
                <c:pt idx="3583">
                  <c:v>1.1191759999999999</c:v>
                </c:pt>
                <c:pt idx="3584">
                  <c:v>0.99207400000000001</c:v>
                </c:pt>
                <c:pt idx="3585">
                  <c:v>0.96132300000000004</c:v>
                </c:pt>
                <c:pt idx="3586">
                  <c:v>1.018724</c:v>
                </c:pt>
                <c:pt idx="3587">
                  <c:v>0.996174</c:v>
                </c:pt>
                <c:pt idx="3588">
                  <c:v>1.0474250000000001</c:v>
                </c:pt>
                <c:pt idx="3589">
                  <c:v>1.2011769999999999</c:v>
                </c:pt>
                <c:pt idx="3590">
                  <c:v>1.0125740000000001</c:v>
                </c:pt>
                <c:pt idx="3591">
                  <c:v>0.998224</c:v>
                </c:pt>
                <c:pt idx="3592">
                  <c:v>1.0351250000000001</c:v>
                </c:pt>
                <c:pt idx="3593">
                  <c:v>1.0248740000000001</c:v>
                </c:pt>
                <c:pt idx="3594">
                  <c:v>1.0474250000000001</c:v>
                </c:pt>
                <c:pt idx="3595">
                  <c:v>1.002324</c:v>
                </c:pt>
                <c:pt idx="3596">
                  <c:v>0.96747399999999995</c:v>
                </c:pt>
                <c:pt idx="3597">
                  <c:v>1.084325</c:v>
                </c:pt>
                <c:pt idx="3598">
                  <c:v>1.051525</c:v>
                </c:pt>
                <c:pt idx="3599">
                  <c:v>1.133526</c:v>
                </c:pt>
                <c:pt idx="3600">
                  <c:v>0.998224</c:v>
                </c:pt>
                <c:pt idx="3601">
                  <c:v>1.010524</c:v>
                </c:pt>
                <c:pt idx="3602">
                  <c:v>1.063825</c:v>
                </c:pt>
                <c:pt idx="3603">
                  <c:v>1.010524</c:v>
                </c:pt>
                <c:pt idx="3604">
                  <c:v>1.092525</c:v>
                </c:pt>
                <c:pt idx="3605">
                  <c:v>1.0474250000000001</c:v>
                </c:pt>
                <c:pt idx="3606">
                  <c:v>1.0392250000000001</c:v>
                </c:pt>
                <c:pt idx="3607">
                  <c:v>1.0043740000000001</c:v>
                </c:pt>
                <c:pt idx="3608">
                  <c:v>1.1396759999999999</c:v>
                </c:pt>
                <c:pt idx="3609">
                  <c:v>1.055625</c:v>
                </c:pt>
                <c:pt idx="3610">
                  <c:v>1.063825</c:v>
                </c:pt>
                <c:pt idx="3611">
                  <c:v>1.022824</c:v>
                </c:pt>
                <c:pt idx="3612">
                  <c:v>1.0453749999999999</c:v>
                </c:pt>
                <c:pt idx="3613">
                  <c:v>1.1130260000000001</c:v>
                </c:pt>
                <c:pt idx="3614">
                  <c:v>1.110976</c:v>
                </c:pt>
                <c:pt idx="3615">
                  <c:v>0.922373</c:v>
                </c:pt>
                <c:pt idx="3616">
                  <c:v>1.1827270000000001</c:v>
                </c:pt>
                <c:pt idx="3617">
                  <c:v>1.002324</c:v>
                </c:pt>
                <c:pt idx="3618">
                  <c:v>1.0494749999999999</c:v>
                </c:pt>
                <c:pt idx="3619">
                  <c:v>1.0248740000000001</c:v>
                </c:pt>
                <c:pt idx="3620">
                  <c:v>1.0617749999999999</c:v>
                </c:pt>
                <c:pt idx="3621">
                  <c:v>1.0658749999999999</c:v>
                </c:pt>
                <c:pt idx="3622">
                  <c:v>1.022824</c:v>
                </c:pt>
                <c:pt idx="3623">
                  <c:v>1.1130260000000001</c:v>
                </c:pt>
                <c:pt idx="3624">
                  <c:v>1.002324</c:v>
                </c:pt>
                <c:pt idx="3625">
                  <c:v>1.0474250000000001</c:v>
                </c:pt>
                <c:pt idx="3626">
                  <c:v>0.90597300000000003</c:v>
                </c:pt>
                <c:pt idx="3627">
                  <c:v>1.0248740000000001</c:v>
                </c:pt>
                <c:pt idx="3628">
                  <c:v>1.018724</c:v>
                </c:pt>
                <c:pt idx="3629">
                  <c:v>1.028975</c:v>
                </c:pt>
                <c:pt idx="3630">
                  <c:v>1.0166740000000001</c:v>
                </c:pt>
                <c:pt idx="3631">
                  <c:v>1.0166740000000001</c:v>
                </c:pt>
                <c:pt idx="3632">
                  <c:v>1.067925</c:v>
                </c:pt>
                <c:pt idx="3633">
                  <c:v>1.0125740000000001</c:v>
                </c:pt>
                <c:pt idx="3634">
                  <c:v>1.0392250000000001</c:v>
                </c:pt>
                <c:pt idx="3635">
                  <c:v>1.0453749999999999</c:v>
                </c:pt>
                <c:pt idx="3636">
                  <c:v>0.97362400000000004</c:v>
                </c:pt>
                <c:pt idx="3637">
                  <c:v>1.098676</c:v>
                </c:pt>
                <c:pt idx="3638">
                  <c:v>1.1171260000000001</c:v>
                </c:pt>
                <c:pt idx="3639">
                  <c:v>1.0494749999999999</c:v>
                </c:pt>
                <c:pt idx="3640">
                  <c:v>1.0269239999999999</c:v>
                </c:pt>
                <c:pt idx="3641">
                  <c:v>1.106876</c:v>
                </c:pt>
                <c:pt idx="3642">
                  <c:v>1.0781750000000001</c:v>
                </c:pt>
                <c:pt idx="3643">
                  <c:v>1.0125740000000001</c:v>
                </c:pt>
                <c:pt idx="3644">
                  <c:v>1.0740749999999999</c:v>
                </c:pt>
                <c:pt idx="3645">
                  <c:v>1.0966260000000001</c:v>
                </c:pt>
                <c:pt idx="3646">
                  <c:v>1.055625</c:v>
                </c:pt>
                <c:pt idx="3647">
                  <c:v>0.97567400000000004</c:v>
                </c:pt>
                <c:pt idx="3648">
                  <c:v>1.0822750000000001</c:v>
                </c:pt>
                <c:pt idx="3649">
                  <c:v>1.055625</c:v>
                </c:pt>
                <c:pt idx="3650">
                  <c:v>1.084325</c:v>
                </c:pt>
                <c:pt idx="3651">
                  <c:v>1.149926</c:v>
                </c:pt>
                <c:pt idx="3652">
                  <c:v>1.051525</c:v>
                </c:pt>
                <c:pt idx="3653">
                  <c:v>1.0310250000000001</c:v>
                </c:pt>
                <c:pt idx="3654">
                  <c:v>1.092525</c:v>
                </c:pt>
                <c:pt idx="3655">
                  <c:v>0.96952400000000005</c:v>
                </c:pt>
                <c:pt idx="3656">
                  <c:v>0.97977400000000003</c:v>
                </c:pt>
                <c:pt idx="3657">
                  <c:v>1.0433250000000001</c:v>
                </c:pt>
                <c:pt idx="3658">
                  <c:v>1.084325</c:v>
                </c:pt>
                <c:pt idx="3659">
                  <c:v>0.94287299999999996</c:v>
                </c:pt>
                <c:pt idx="3660">
                  <c:v>1.098676</c:v>
                </c:pt>
                <c:pt idx="3661">
                  <c:v>1.0433250000000001</c:v>
                </c:pt>
                <c:pt idx="3662">
                  <c:v>1.1089260000000001</c:v>
                </c:pt>
                <c:pt idx="3663">
                  <c:v>1.0310250000000001</c:v>
                </c:pt>
                <c:pt idx="3664">
                  <c:v>0.99412400000000001</c:v>
                </c:pt>
                <c:pt idx="3665">
                  <c:v>1.0269239999999999</c:v>
                </c:pt>
                <c:pt idx="3666">
                  <c:v>1.072025</c:v>
                </c:pt>
                <c:pt idx="3667">
                  <c:v>1.1130260000000001</c:v>
                </c:pt>
                <c:pt idx="3668">
                  <c:v>1.0269239999999999</c:v>
                </c:pt>
                <c:pt idx="3669">
                  <c:v>1.0740749999999999</c:v>
                </c:pt>
                <c:pt idx="3670">
                  <c:v>0.98797400000000002</c:v>
                </c:pt>
                <c:pt idx="3671">
                  <c:v>0.97362400000000004</c:v>
                </c:pt>
                <c:pt idx="3672">
                  <c:v>1.0617749999999999</c:v>
                </c:pt>
                <c:pt idx="3673">
                  <c:v>1.102776</c:v>
                </c:pt>
                <c:pt idx="3674">
                  <c:v>1.067925</c:v>
                </c:pt>
                <c:pt idx="3675">
                  <c:v>1.0084740000000001</c:v>
                </c:pt>
                <c:pt idx="3676">
                  <c:v>0.996174</c:v>
                </c:pt>
                <c:pt idx="3677">
                  <c:v>1.0248740000000001</c:v>
                </c:pt>
                <c:pt idx="3678">
                  <c:v>1.0617749999999999</c:v>
                </c:pt>
                <c:pt idx="3679">
                  <c:v>1.037175</c:v>
                </c:pt>
                <c:pt idx="3680">
                  <c:v>1.0617749999999999</c:v>
                </c:pt>
                <c:pt idx="3681">
                  <c:v>1.014624</c:v>
                </c:pt>
                <c:pt idx="3682">
                  <c:v>1.0392250000000001</c:v>
                </c:pt>
                <c:pt idx="3683">
                  <c:v>1.0617749999999999</c:v>
                </c:pt>
                <c:pt idx="3684">
                  <c:v>1.0166740000000001</c:v>
                </c:pt>
                <c:pt idx="3685">
                  <c:v>1.0351250000000001</c:v>
                </c:pt>
                <c:pt idx="3686">
                  <c:v>1.106876</c:v>
                </c:pt>
                <c:pt idx="3687">
                  <c:v>1.055625</c:v>
                </c:pt>
                <c:pt idx="3688">
                  <c:v>0.91212300000000002</c:v>
                </c:pt>
                <c:pt idx="3689">
                  <c:v>1.0576749999999999</c:v>
                </c:pt>
                <c:pt idx="3690">
                  <c:v>1.0084740000000001</c:v>
                </c:pt>
                <c:pt idx="3691">
                  <c:v>1.0248740000000001</c:v>
                </c:pt>
                <c:pt idx="3692">
                  <c:v>1.0453749999999999</c:v>
                </c:pt>
                <c:pt idx="3693">
                  <c:v>0.96952400000000005</c:v>
                </c:pt>
                <c:pt idx="3694">
                  <c:v>0.97567400000000004</c:v>
                </c:pt>
                <c:pt idx="3695">
                  <c:v>1.002324</c:v>
                </c:pt>
                <c:pt idx="3696">
                  <c:v>1.0617749999999999</c:v>
                </c:pt>
                <c:pt idx="3697">
                  <c:v>1.0166740000000001</c:v>
                </c:pt>
                <c:pt idx="3698">
                  <c:v>1.0781750000000001</c:v>
                </c:pt>
                <c:pt idx="3699">
                  <c:v>1.033075</c:v>
                </c:pt>
                <c:pt idx="3700">
                  <c:v>0.99207400000000001</c:v>
                </c:pt>
                <c:pt idx="3701">
                  <c:v>1.0248740000000001</c:v>
                </c:pt>
                <c:pt idx="3702">
                  <c:v>1.115076</c:v>
                </c:pt>
                <c:pt idx="3703">
                  <c:v>0.95517300000000005</c:v>
                </c:pt>
                <c:pt idx="3704">
                  <c:v>1.055625</c:v>
                </c:pt>
                <c:pt idx="3705">
                  <c:v>1.0166740000000001</c:v>
                </c:pt>
                <c:pt idx="3706">
                  <c:v>1.115076</c:v>
                </c:pt>
                <c:pt idx="3707">
                  <c:v>1.1396759999999999</c:v>
                </c:pt>
                <c:pt idx="3708">
                  <c:v>1.0084740000000001</c:v>
                </c:pt>
                <c:pt idx="3709">
                  <c:v>1.1273759999999999</c:v>
                </c:pt>
                <c:pt idx="3710">
                  <c:v>1.080225</c:v>
                </c:pt>
                <c:pt idx="3711">
                  <c:v>1.1273759999999999</c:v>
                </c:pt>
                <c:pt idx="3712">
                  <c:v>1.0207740000000001</c:v>
                </c:pt>
                <c:pt idx="3713">
                  <c:v>1.0740749999999999</c:v>
                </c:pt>
                <c:pt idx="3714">
                  <c:v>1.014624</c:v>
                </c:pt>
                <c:pt idx="3715">
                  <c:v>0.98797400000000002</c:v>
                </c:pt>
                <c:pt idx="3716">
                  <c:v>0.97567400000000004</c:v>
                </c:pt>
                <c:pt idx="3717">
                  <c:v>1.1314759999999999</c:v>
                </c:pt>
                <c:pt idx="3718">
                  <c:v>1.051525</c:v>
                </c:pt>
                <c:pt idx="3719">
                  <c:v>1.1171260000000001</c:v>
                </c:pt>
                <c:pt idx="3720">
                  <c:v>1.1273759999999999</c:v>
                </c:pt>
                <c:pt idx="3721">
                  <c:v>1.0822750000000001</c:v>
                </c:pt>
                <c:pt idx="3722">
                  <c:v>0.920323</c:v>
                </c:pt>
                <c:pt idx="3723">
                  <c:v>1.067925</c:v>
                </c:pt>
                <c:pt idx="3724">
                  <c:v>1.041275</c:v>
                </c:pt>
                <c:pt idx="3725">
                  <c:v>1.037175</c:v>
                </c:pt>
                <c:pt idx="3726">
                  <c:v>0.97157400000000005</c:v>
                </c:pt>
                <c:pt idx="3727">
                  <c:v>1.041275</c:v>
                </c:pt>
                <c:pt idx="3728">
                  <c:v>1.1007260000000001</c:v>
                </c:pt>
                <c:pt idx="3729">
                  <c:v>0.95722300000000005</c:v>
                </c:pt>
                <c:pt idx="3730">
                  <c:v>1.0433250000000001</c:v>
                </c:pt>
                <c:pt idx="3731">
                  <c:v>1.028975</c:v>
                </c:pt>
                <c:pt idx="3732">
                  <c:v>1.168377</c:v>
                </c:pt>
                <c:pt idx="3733">
                  <c:v>1.084325</c:v>
                </c:pt>
                <c:pt idx="3734">
                  <c:v>1.059725</c:v>
                </c:pt>
                <c:pt idx="3735">
                  <c:v>0.89982300000000004</c:v>
                </c:pt>
                <c:pt idx="3736">
                  <c:v>0.92442299999999999</c:v>
                </c:pt>
                <c:pt idx="3737">
                  <c:v>1.041275</c:v>
                </c:pt>
                <c:pt idx="3738">
                  <c:v>1.088425</c:v>
                </c:pt>
                <c:pt idx="3739">
                  <c:v>0.98592400000000002</c:v>
                </c:pt>
                <c:pt idx="3740">
                  <c:v>1.002324</c:v>
                </c:pt>
                <c:pt idx="3741">
                  <c:v>1.080225</c:v>
                </c:pt>
                <c:pt idx="3742">
                  <c:v>1.110976</c:v>
                </c:pt>
                <c:pt idx="3743">
                  <c:v>1.0310250000000001</c:v>
                </c:pt>
                <c:pt idx="3744">
                  <c:v>1.0658749999999999</c:v>
                </c:pt>
                <c:pt idx="3745">
                  <c:v>1.072025</c:v>
                </c:pt>
                <c:pt idx="3746">
                  <c:v>1.0207740000000001</c:v>
                </c:pt>
                <c:pt idx="3747">
                  <c:v>0.98387400000000003</c:v>
                </c:pt>
                <c:pt idx="3748">
                  <c:v>1.0699749999999999</c:v>
                </c:pt>
                <c:pt idx="3749">
                  <c:v>1.0002740000000001</c:v>
                </c:pt>
                <c:pt idx="3750">
                  <c:v>1.1191759999999999</c:v>
                </c:pt>
                <c:pt idx="3751">
                  <c:v>1.0904750000000001</c:v>
                </c:pt>
                <c:pt idx="3752">
                  <c:v>1.0535749999999999</c:v>
                </c:pt>
                <c:pt idx="3753">
                  <c:v>0.98182400000000003</c:v>
                </c:pt>
                <c:pt idx="3754">
                  <c:v>1.0699749999999999</c:v>
                </c:pt>
                <c:pt idx="3755">
                  <c:v>1.1171260000000001</c:v>
                </c:pt>
                <c:pt idx="3756">
                  <c:v>1.084325</c:v>
                </c:pt>
                <c:pt idx="3757">
                  <c:v>1.0002740000000001</c:v>
                </c:pt>
                <c:pt idx="3758">
                  <c:v>1.1048260000000001</c:v>
                </c:pt>
                <c:pt idx="3759">
                  <c:v>0.96132300000000004</c:v>
                </c:pt>
                <c:pt idx="3760">
                  <c:v>1.0822750000000001</c:v>
                </c:pt>
                <c:pt idx="3761">
                  <c:v>1.028975</c:v>
                </c:pt>
                <c:pt idx="3762">
                  <c:v>1.0658749999999999</c:v>
                </c:pt>
                <c:pt idx="3763">
                  <c:v>1.055625</c:v>
                </c:pt>
                <c:pt idx="3764">
                  <c:v>1.0125740000000001</c:v>
                </c:pt>
                <c:pt idx="3765">
                  <c:v>0.97362400000000004</c:v>
                </c:pt>
                <c:pt idx="3766">
                  <c:v>1.033075</c:v>
                </c:pt>
                <c:pt idx="3767">
                  <c:v>1.0351250000000001</c:v>
                </c:pt>
                <c:pt idx="3768">
                  <c:v>0.98182400000000003</c:v>
                </c:pt>
                <c:pt idx="3769">
                  <c:v>1.0576749999999999</c:v>
                </c:pt>
                <c:pt idx="3770">
                  <c:v>1.033075</c:v>
                </c:pt>
                <c:pt idx="3771">
                  <c:v>1.0310250000000001</c:v>
                </c:pt>
                <c:pt idx="3772">
                  <c:v>1.0084740000000001</c:v>
                </c:pt>
                <c:pt idx="3773">
                  <c:v>1.088425</c:v>
                </c:pt>
                <c:pt idx="3774">
                  <c:v>0.98182400000000003</c:v>
                </c:pt>
                <c:pt idx="3775">
                  <c:v>0.96952400000000005</c:v>
                </c:pt>
                <c:pt idx="3776">
                  <c:v>1.0207740000000001</c:v>
                </c:pt>
                <c:pt idx="3777">
                  <c:v>0.98387400000000003</c:v>
                </c:pt>
                <c:pt idx="3778">
                  <c:v>1.0658749999999999</c:v>
                </c:pt>
                <c:pt idx="3779">
                  <c:v>1.1212260000000001</c:v>
                </c:pt>
                <c:pt idx="3780">
                  <c:v>1.1827270000000001</c:v>
                </c:pt>
                <c:pt idx="3781">
                  <c:v>1.0453749999999999</c:v>
                </c:pt>
                <c:pt idx="3782">
                  <c:v>1.0658749999999999</c:v>
                </c:pt>
                <c:pt idx="3783">
                  <c:v>0.91827300000000001</c:v>
                </c:pt>
                <c:pt idx="3784">
                  <c:v>1.006424</c:v>
                </c:pt>
                <c:pt idx="3785">
                  <c:v>1.051525</c:v>
                </c:pt>
                <c:pt idx="3786">
                  <c:v>0.98387400000000003</c:v>
                </c:pt>
                <c:pt idx="3787">
                  <c:v>1.129426</c:v>
                </c:pt>
                <c:pt idx="3788">
                  <c:v>1.1519760000000001</c:v>
                </c:pt>
                <c:pt idx="3789">
                  <c:v>0.96337399999999995</c:v>
                </c:pt>
                <c:pt idx="3790">
                  <c:v>1.0125740000000001</c:v>
                </c:pt>
                <c:pt idx="3791">
                  <c:v>0.87112199999999995</c:v>
                </c:pt>
                <c:pt idx="3792">
                  <c:v>1.0433250000000001</c:v>
                </c:pt>
                <c:pt idx="3793">
                  <c:v>1.0125740000000001</c:v>
                </c:pt>
                <c:pt idx="3794">
                  <c:v>1.014624</c:v>
                </c:pt>
                <c:pt idx="3795">
                  <c:v>1.1089260000000001</c:v>
                </c:pt>
                <c:pt idx="3796">
                  <c:v>1.0658749999999999</c:v>
                </c:pt>
                <c:pt idx="3797">
                  <c:v>1.0453749999999999</c:v>
                </c:pt>
                <c:pt idx="3798">
                  <c:v>1.0310250000000001</c:v>
                </c:pt>
                <c:pt idx="3799">
                  <c:v>1.028975</c:v>
                </c:pt>
                <c:pt idx="3800">
                  <c:v>0.96747399999999995</c:v>
                </c:pt>
                <c:pt idx="3801">
                  <c:v>1.022824</c:v>
                </c:pt>
                <c:pt idx="3802">
                  <c:v>0.996174</c:v>
                </c:pt>
                <c:pt idx="3803">
                  <c:v>1.0269239999999999</c:v>
                </c:pt>
                <c:pt idx="3804">
                  <c:v>0.94492299999999996</c:v>
                </c:pt>
                <c:pt idx="3805">
                  <c:v>0.96132300000000004</c:v>
                </c:pt>
                <c:pt idx="3806">
                  <c:v>1.0269239999999999</c:v>
                </c:pt>
                <c:pt idx="3807">
                  <c:v>1.0351250000000001</c:v>
                </c:pt>
                <c:pt idx="3808">
                  <c:v>1.1273759999999999</c:v>
                </c:pt>
                <c:pt idx="3809">
                  <c:v>1.0494749999999999</c:v>
                </c:pt>
                <c:pt idx="3810">
                  <c:v>1.041275</c:v>
                </c:pt>
                <c:pt idx="3811">
                  <c:v>0.97157400000000005</c:v>
                </c:pt>
                <c:pt idx="3812">
                  <c:v>1.041275</c:v>
                </c:pt>
                <c:pt idx="3813">
                  <c:v>0.89367200000000002</c:v>
                </c:pt>
                <c:pt idx="3814">
                  <c:v>0.98797400000000002</c:v>
                </c:pt>
                <c:pt idx="3815">
                  <c:v>0.96747399999999995</c:v>
                </c:pt>
                <c:pt idx="3816">
                  <c:v>1.0474250000000001</c:v>
                </c:pt>
                <c:pt idx="3817">
                  <c:v>1.0699749999999999</c:v>
                </c:pt>
                <c:pt idx="3818">
                  <c:v>0.96747399999999995</c:v>
                </c:pt>
                <c:pt idx="3819">
                  <c:v>1.0781750000000001</c:v>
                </c:pt>
                <c:pt idx="3820">
                  <c:v>1.051525</c:v>
                </c:pt>
                <c:pt idx="3821">
                  <c:v>1.072025</c:v>
                </c:pt>
                <c:pt idx="3822">
                  <c:v>0.93057299999999998</c:v>
                </c:pt>
                <c:pt idx="3823">
                  <c:v>1.0576749999999999</c:v>
                </c:pt>
                <c:pt idx="3824">
                  <c:v>0.97157400000000005</c:v>
                </c:pt>
                <c:pt idx="3825">
                  <c:v>1.006424</c:v>
                </c:pt>
                <c:pt idx="3826">
                  <c:v>0.96542399999999995</c:v>
                </c:pt>
                <c:pt idx="3827">
                  <c:v>1.0351250000000001</c:v>
                </c:pt>
                <c:pt idx="3828">
                  <c:v>0.95927300000000004</c:v>
                </c:pt>
                <c:pt idx="3829">
                  <c:v>1.002324</c:v>
                </c:pt>
                <c:pt idx="3830">
                  <c:v>1.0453749999999999</c:v>
                </c:pt>
                <c:pt idx="3831">
                  <c:v>1.1273759999999999</c:v>
                </c:pt>
                <c:pt idx="3832">
                  <c:v>1.0535749999999999</c:v>
                </c:pt>
                <c:pt idx="3833">
                  <c:v>1.0351250000000001</c:v>
                </c:pt>
                <c:pt idx="3834">
                  <c:v>1.0433250000000001</c:v>
                </c:pt>
                <c:pt idx="3835">
                  <c:v>1.1663269999999999</c:v>
                </c:pt>
                <c:pt idx="3836">
                  <c:v>1.0494749999999999</c:v>
                </c:pt>
                <c:pt idx="3837">
                  <c:v>1.133526</c:v>
                </c:pt>
                <c:pt idx="3838">
                  <c:v>1.018724</c:v>
                </c:pt>
                <c:pt idx="3839">
                  <c:v>0.99412400000000001</c:v>
                </c:pt>
                <c:pt idx="3840">
                  <c:v>1.0535749999999999</c:v>
                </c:pt>
                <c:pt idx="3841">
                  <c:v>1.0699749999999999</c:v>
                </c:pt>
                <c:pt idx="3842">
                  <c:v>0.96952400000000005</c:v>
                </c:pt>
                <c:pt idx="3843">
                  <c:v>1.0740749999999999</c:v>
                </c:pt>
                <c:pt idx="3844">
                  <c:v>1.0863750000000001</c:v>
                </c:pt>
                <c:pt idx="3845">
                  <c:v>1.041275</c:v>
                </c:pt>
                <c:pt idx="3846">
                  <c:v>1.0576749999999999</c:v>
                </c:pt>
                <c:pt idx="3847">
                  <c:v>1.0351250000000001</c:v>
                </c:pt>
                <c:pt idx="3848">
                  <c:v>1.0658749999999999</c:v>
                </c:pt>
                <c:pt idx="3849">
                  <c:v>1.094576</c:v>
                </c:pt>
                <c:pt idx="3850">
                  <c:v>0.98592400000000002</c:v>
                </c:pt>
                <c:pt idx="3851">
                  <c:v>1.0740749999999999</c:v>
                </c:pt>
                <c:pt idx="3852">
                  <c:v>1.0740749999999999</c:v>
                </c:pt>
                <c:pt idx="3853">
                  <c:v>1.094576</c:v>
                </c:pt>
                <c:pt idx="3854">
                  <c:v>1.092525</c:v>
                </c:pt>
                <c:pt idx="3855">
                  <c:v>1.0351250000000001</c:v>
                </c:pt>
                <c:pt idx="3856">
                  <c:v>0.97567400000000004</c:v>
                </c:pt>
                <c:pt idx="3857">
                  <c:v>1.0781750000000001</c:v>
                </c:pt>
                <c:pt idx="3858">
                  <c:v>1.0617749999999999</c:v>
                </c:pt>
                <c:pt idx="3859">
                  <c:v>0.96337399999999995</c:v>
                </c:pt>
                <c:pt idx="3860">
                  <c:v>0.88137200000000004</c:v>
                </c:pt>
                <c:pt idx="3861">
                  <c:v>1.2483280000000001</c:v>
                </c:pt>
                <c:pt idx="3862">
                  <c:v>1.133526</c:v>
                </c:pt>
                <c:pt idx="3863">
                  <c:v>1.080225</c:v>
                </c:pt>
                <c:pt idx="3864">
                  <c:v>0.996174</c:v>
                </c:pt>
                <c:pt idx="3865">
                  <c:v>0.93877299999999997</c:v>
                </c:pt>
                <c:pt idx="3866">
                  <c:v>1.051525</c:v>
                </c:pt>
                <c:pt idx="3867">
                  <c:v>1.033075</c:v>
                </c:pt>
                <c:pt idx="3868">
                  <c:v>1.0433250000000001</c:v>
                </c:pt>
                <c:pt idx="3869">
                  <c:v>1.102776</c:v>
                </c:pt>
                <c:pt idx="3870">
                  <c:v>1.115076</c:v>
                </c:pt>
                <c:pt idx="3871">
                  <c:v>0.95517300000000005</c:v>
                </c:pt>
                <c:pt idx="3872">
                  <c:v>0.98387400000000003</c:v>
                </c:pt>
                <c:pt idx="3873">
                  <c:v>1.0535749999999999</c:v>
                </c:pt>
                <c:pt idx="3874">
                  <c:v>1.0084740000000001</c:v>
                </c:pt>
                <c:pt idx="3875">
                  <c:v>0.98592400000000002</c:v>
                </c:pt>
                <c:pt idx="3876">
                  <c:v>1.0269239999999999</c:v>
                </c:pt>
                <c:pt idx="3877">
                  <c:v>1.022824</c:v>
                </c:pt>
                <c:pt idx="3878">
                  <c:v>0.96952400000000005</c:v>
                </c:pt>
                <c:pt idx="3879">
                  <c:v>1.1273759999999999</c:v>
                </c:pt>
                <c:pt idx="3880">
                  <c:v>1.1007260000000001</c:v>
                </c:pt>
                <c:pt idx="3881">
                  <c:v>1.1007260000000001</c:v>
                </c:pt>
                <c:pt idx="3882">
                  <c:v>1.0576749999999999</c:v>
                </c:pt>
                <c:pt idx="3883">
                  <c:v>0.91622300000000001</c:v>
                </c:pt>
                <c:pt idx="3884">
                  <c:v>1.059725</c:v>
                </c:pt>
                <c:pt idx="3885">
                  <c:v>1.010524</c:v>
                </c:pt>
                <c:pt idx="3886">
                  <c:v>1.0207740000000001</c:v>
                </c:pt>
                <c:pt idx="3887">
                  <c:v>0.97567400000000004</c:v>
                </c:pt>
                <c:pt idx="3888">
                  <c:v>0.98797400000000002</c:v>
                </c:pt>
                <c:pt idx="3889">
                  <c:v>1.0576749999999999</c:v>
                </c:pt>
                <c:pt idx="3890">
                  <c:v>1.1089260000000001</c:v>
                </c:pt>
                <c:pt idx="3891">
                  <c:v>1.0617749999999999</c:v>
                </c:pt>
                <c:pt idx="3892">
                  <c:v>1.0351250000000001</c:v>
                </c:pt>
                <c:pt idx="3893">
                  <c:v>1.0269239999999999</c:v>
                </c:pt>
                <c:pt idx="3894">
                  <c:v>1.0494749999999999</c:v>
                </c:pt>
                <c:pt idx="3895">
                  <c:v>1.0658749999999999</c:v>
                </c:pt>
                <c:pt idx="3896">
                  <c:v>0.996174</c:v>
                </c:pt>
                <c:pt idx="3897">
                  <c:v>1.0904750000000001</c:v>
                </c:pt>
                <c:pt idx="3898">
                  <c:v>1.0269239999999999</c:v>
                </c:pt>
                <c:pt idx="3899">
                  <c:v>1.0904750000000001</c:v>
                </c:pt>
                <c:pt idx="3900">
                  <c:v>1.0043740000000001</c:v>
                </c:pt>
                <c:pt idx="3901">
                  <c:v>1.022824</c:v>
                </c:pt>
                <c:pt idx="3902">
                  <c:v>1.0207740000000001</c:v>
                </c:pt>
                <c:pt idx="3903">
                  <c:v>1.0207740000000001</c:v>
                </c:pt>
                <c:pt idx="3904">
                  <c:v>0.99002400000000002</c:v>
                </c:pt>
                <c:pt idx="3905">
                  <c:v>1.0125740000000001</c:v>
                </c:pt>
                <c:pt idx="3906">
                  <c:v>1.0207740000000001</c:v>
                </c:pt>
                <c:pt idx="3907">
                  <c:v>1.0392250000000001</c:v>
                </c:pt>
                <c:pt idx="3908">
                  <c:v>0.98592400000000002</c:v>
                </c:pt>
                <c:pt idx="3909">
                  <c:v>1.041275</c:v>
                </c:pt>
                <c:pt idx="3910">
                  <c:v>1.0966260000000001</c:v>
                </c:pt>
                <c:pt idx="3911">
                  <c:v>1.1130260000000001</c:v>
                </c:pt>
                <c:pt idx="3912">
                  <c:v>0.93262299999999998</c:v>
                </c:pt>
                <c:pt idx="3913">
                  <c:v>1.1191759999999999</c:v>
                </c:pt>
                <c:pt idx="3914">
                  <c:v>0.97157400000000005</c:v>
                </c:pt>
                <c:pt idx="3915">
                  <c:v>0.99412400000000001</c:v>
                </c:pt>
                <c:pt idx="3916">
                  <c:v>1.0269239999999999</c:v>
                </c:pt>
                <c:pt idx="3917">
                  <c:v>1.0904750000000001</c:v>
                </c:pt>
                <c:pt idx="3918">
                  <c:v>1.033075</c:v>
                </c:pt>
                <c:pt idx="3919">
                  <c:v>1.1704270000000001</c:v>
                </c:pt>
                <c:pt idx="3920">
                  <c:v>1.0310250000000001</c:v>
                </c:pt>
                <c:pt idx="3921">
                  <c:v>1.1745270000000001</c:v>
                </c:pt>
                <c:pt idx="3922">
                  <c:v>1.022824</c:v>
                </c:pt>
                <c:pt idx="3923">
                  <c:v>0.96952400000000005</c:v>
                </c:pt>
                <c:pt idx="3924">
                  <c:v>1.0269239999999999</c:v>
                </c:pt>
                <c:pt idx="3925">
                  <c:v>1.1191759999999999</c:v>
                </c:pt>
                <c:pt idx="3926">
                  <c:v>1.0433250000000001</c:v>
                </c:pt>
                <c:pt idx="3927">
                  <c:v>1.033075</c:v>
                </c:pt>
                <c:pt idx="3928">
                  <c:v>1.0863750000000001</c:v>
                </c:pt>
                <c:pt idx="3929">
                  <c:v>1.110976</c:v>
                </c:pt>
                <c:pt idx="3930">
                  <c:v>1.051525</c:v>
                </c:pt>
                <c:pt idx="3931">
                  <c:v>1.063825</c:v>
                </c:pt>
                <c:pt idx="3932">
                  <c:v>1.0904750000000001</c:v>
                </c:pt>
                <c:pt idx="3933">
                  <c:v>1.088425</c:v>
                </c:pt>
                <c:pt idx="3934">
                  <c:v>1.0781750000000001</c:v>
                </c:pt>
                <c:pt idx="3935">
                  <c:v>0.91417300000000001</c:v>
                </c:pt>
                <c:pt idx="3936">
                  <c:v>1.022824</c:v>
                </c:pt>
                <c:pt idx="3937">
                  <c:v>1.0351250000000001</c:v>
                </c:pt>
                <c:pt idx="3938">
                  <c:v>1.0576749999999999</c:v>
                </c:pt>
                <c:pt idx="3939">
                  <c:v>1.0248740000000001</c:v>
                </c:pt>
                <c:pt idx="3940">
                  <c:v>0.94697299999999995</c:v>
                </c:pt>
                <c:pt idx="3941">
                  <c:v>0.98387400000000003</c:v>
                </c:pt>
                <c:pt idx="3942">
                  <c:v>1.084325</c:v>
                </c:pt>
                <c:pt idx="3943">
                  <c:v>1.1745270000000001</c:v>
                </c:pt>
                <c:pt idx="3944">
                  <c:v>1.0699749999999999</c:v>
                </c:pt>
                <c:pt idx="3945">
                  <c:v>1.1314759999999999</c:v>
                </c:pt>
                <c:pt idx="3946">
                  <c:v>1.1130260000000001</c:v>
                </c:pt>
                <c:pt idx="3947">
                  <c:v>0.92442299999999999</c:v>
                </c:pt>
                <c:pt idx="3948">
                  <c:v>1.033075</c:v>
                </c:pt>
                <c:pt idx="3949">
                  <c:v>1.0392250000000001</c:v>
                </c:pt>
                <c:pt idx="3950">
                  <c:v>1.088425</c:v>
                </c:pt>
                <c:pt idx="3951">
                  <c:v>1.055625</c:v>
                </c:pt>
                <c:pt idx="3952">
                  <c:v>1.051525</c:v>
                </c:pt>
                <c:pt idx="3953">
                  <c:v>1.0781750000000001</c:v>
                </c:pt>
                <c:pt idx="3954">
                  <c:v>1.0617749999999999</c:v>
                </c:pt>
                <c:pt idx="3955">
                  <c:v>1.115076</c:v>
                </c:pt>
                <c:pt idx="3956">
                  <c:v>1.0535749999999999</c:v>
                </c:pt>
                <c:pt idx="3957">
                  <c:v>1.059725</c:v>
                </c:pt>
                <c:pt idx="3958">
                  <c:v>1.0207740000000001</c:v>
                </c:pt>
                <c:pt idx="3959">
                  <c:v>1.1355759999999999</c:v>
                </c:pt>
                <c:pt idx="3960">
                  <c:v>0.91827300000000001</c:v>
                </c:pt>
                <c:pt idx="3961">
                  <c:v>1.010524</c:v>
                </c:pt>
                <c:pt idx="3962">
                  <c:v>1.0474250000000001</c:v>
                </c:pt>
                <c:pt idx="3963">
                  <c:v>1.022824</c:v>
                </c:pt>
                <c:pt idx="3964">
                  <c:v>1.010524</c:v>
                </c:pt>
                <c:pt idx="3965">
                  <c:v>1.0002740000000001</c:v>
                </c:pt>
                <c:pt idx="3966">
                  <c:v>1.080225</c:v>
                </c:pt>
                <c:pt idx="3967">
                  <c:v>1.0310250000000001</c:v>
                </c:pt>
                <c:pt idx="3968">
                  <c:v>1.0166740000000001</c:v>
                </c:pt>
                <c:pt idx="3969">
                  <c:v>0.95722300000000005</c:v>
                </c:pt>
                <c:pt idx="3970">
                  <c:v>0.998224</c:v>
                </c:pt>
                <c:pt idx="3971">
                  <c:v>1.041275</c:v>
                </c:pt>
                <c:pt idx="3972">
                  <c:v>0.89777300000000004</c:v>
                </c:pt>
                <c:pt idx="3973">
                  <c:v>0.96542399999999995</c:v>
                </c:pt>
                <c:pt idx="3974">
                  <c:v>1.0576749999999999</c:v>
                </c:pt>
                <c:pt idx="3975">
                  <c:v>1.0474250000000001</c:v>
                </c:pt>
                <c:pt idx="3976">
                  <c:v>1.0433250000000001</c:v>
                </c:pt>
                <c:pt idx="3977">
                  <c:v>1.0535749999999999</c:v>
                </c:pt>
                <c:pt idx="3978">
                  <c:v>0.96747399999999995</c:v>
                </c:pt>
                <c:pt idx="3979">
                  <c:v>1.0474250000000001</c:v>
                </c:pt>
                <c:pt idx="3980">
                  <c:v>1.0453749999999999</c:v>
                </c:pt>
                <c:pt idx="3981">
                  <c:v>0.95517300000000005</c:v>
                </c:pt>
                <c:pt idx="3982">
                  <c:v>1.1007260000000001</c:v>
                </c:pt>
                <c:pt idx="3983">
                  <c:v>1.092525</c:v>
                </c:pt>
                <c:pt idx="3984">
                  <c:v>1.0166740000000001</c:v>
                </c:pt>
                <c:pt idx="3985">
                  <c:v>1.1007260000000001</c:v>
                </c:pt>
                <c:pt idx="3986">
                  <c:v>0.96542399999999995</c:v>
                </c:pt>
                <c:pt idx="3987">
                  <c:v>1.0433250000000001</c:v>
                </c:pt>
                <c:pt idx="3988">
                  <c:v>1.014624</c:v>
                </c:pt>
                <c:pt idx="3989">
                  <c:v>1.0207740000000001</c:v>
                </c:pt>
                <c:pt idx="3990">
                  <c:v>0.97362400000000004</c:v>
                </c:pt>
                <c:pt idx="3991">
                  <c:v>1.028975</c:v>
                </c:pt>
                <c:pt idx="3992">
                  <c:v>1.1396759999999999</c:v>
                </c:pt>
                <c:pt idx="3993">
                  <c:v>0.920323</c:v>
                </c:pt>
                <c:pt idx="3994">
                  <c:v>0.94287299999999996</c:v>
                </c:pt>
                <c:pt idx="3995">
                  <c:v>1.102776</c:v>
                </c:pt>
                <c:pt idx="3996">
                  <c:v>1.0084740000000001</c:v>
                </c:pt>
                <c:pt idx="3997">
                  <c:v>1.0433250000000001</c:v>
                </c:pt>
                <c:pt idx="3998">
                  <c:v>0.97157400000000005</c:v>
                </c:pt>
                <c:pt idx="3999">
                  <c:v>1.018724</c:v>
                </c:pt>
                <c:pt idx="4000">
                  <c:v>1.072025</c:v>
                </c:pt>
                <c:pt idx="4001">
                  <c:v>0.91212300000000002</c:v>
                </c:pt>
                <c:pt idx="4002">
                  <c:v>1.1130260000000001</c:v>
                </c:pt>
                <c:pt idx="4003">
                  <c:v>1.168377</c:v>
                </c:pt>
                <c:pt idx="4004">
                  <c:v>1.072025</c:v>
                </c:pt>
                <c:pt idx="4005">
                  <c:v>1.0084740000000001</c:v>
                </c:pt>
                <c:pt idx="4006">
                  <c:v>1.0863750000000001</c:v>
                </c:pt>
                <c:pt idx="4007">
                  <c:v>1.041275</c:v>
                </c:pt>
                <c:pt idx="4008">
                  <c:v>0.89367200000000002</c:v>
                </c:pt>
                <c:pt idx="4009">
                  <c:v>1.098676</c:v>
                </c:pt>
                <c:pt idx="4010">
                  <c:v>0.90392300000000003</c:v>
                </c:pt>
                <c:pt idx="4011">
                  <c:v>1.0269239999999999</c:v>
                </c:pt>
                <c:pt idx="4012">
                  <c:v>1.110976</c:v>
                </c:pt>
                <c:pt idx="4013">
                  <c:v>0.98387400000000003</c:v>
                </c:pt>
                <c:pt idx="4014">
                  <c:v>1.0474250000000001</c:v>
                </c:pt>
                <c:pt idx="4015">
                  <c:v>1.088425</c:v>
                </c:pt>
                <c:pt idx="4016">
                  <c:v>0.99002400000000002</c:v>
                </c:pt>
                <c:pt idx="4017">
                  <c:v>0.97362400000000004</c:v>
                </c:pt>
                <c:pt idx="4018">
                  <c:v>1.0617749999999999</c:v>
                </c:pt>
                <c:pt idx="4019">
                  <c:v>1.1232759999999999</c:v>
                </c:pt>
                <c:pt idx="4020">
                  <c:v>1.0863750000000001</c:v>
                </c:pt>
                <c:pt idx="4021">
                  <c:v>0.94492299999999996</c:v>
                </c:pt>
                <c:pt idx="4022">
                  <c:v>1.0494749999999999</c:v>
                </c:pt>
                <c:pt idx="4023">
                  <c:v>0.99002400000000002</c:v>
                </c:pt>
                <c:pt idx="4024">
                  <c:v>1.080225</c:v>
                </c:pt>
                <c:pt idx="4025">
                  <c:v>1.041275</c:v>
                </c:pt>
                <c:pt idx="4026">
                  <c:v>0.95927300000000004</c:v>
                </c:pt>
                <c:pt idx="4027">
                  <c:v>0.97362400000000004</c:v>
                </c:pt>
                <c:pt idx="4028">
                  <c:v>1.250378</c:v>
                </c:pt>
                <c:pt idx="4029">
                  <c:v>1.172477</c:v>
                </c:pt>
                <c:pt idx="4030">
                  <c:v>1.0658749999999999</c:v>
                </c:pt>
                <c:pt idx="4031">
                  <c:v>1.0002740000000001</c:v>
                </c:pt>
                <c:pt idx="4032">
                  <c:v>1.0269239999999999</c:v>
                </c:pt>
                <c:pt idx="4033">
                  <c:v>1.033075</c:v>
                </c:pt>
                <c:pt idx="4034">
                  <c:v>0.99002400000000002</c:v>
                </c:pt>
                <c:pt idx="4035">
                  <c:v>0.93467299999999998</c:v>
                </c:pt>
                <c:pt idx="4036">
                  <c:v>0.99412400000000001</c:v>
                </c:pt>
                <c:pt idx="4037">
                  <c:v>1.0166740000000001</c:v>
                </c:pt>
                <c:pt idx="4038">
                  <c:v>1.084325</c:v>
                </c:pt>
                <c:pt idx="4039">
                  <c:v>1.0494749999999999</c:v>
                </c:pt>
                <c:pt idx="4040">
                  <c:v>1.084325</c:v>
                </c:pt>
                <c:pt idx="4041">
                  <c:v>1.149926</c:v>
                </c:pt>
                <c:pt idx="4042">
                  <c:v>0.96337399999999995</c:v>
                </c:pt>
                <c:pt idx="4043">
                  <c:v>1.0453749999999999</c:v>
                </c:pt>
                <c:pt idx="4044">
                  <c:v>1.041275</c:v>
                </c:pt>
                <c:pt idx="4045">
                  <c:v>0.98182400000000003</c:v>
                </c:pt>
                <c:pt idx="4046">
                  <c:v>1.0822750000000001</c:v>
                </c:pt>
                <c:pt idx="4047">
                  <c:v>1.0351250000000001</c:v>
                </c:pt>
                <c:pt idx="4048">
                  <c:v>1.055625</c:v>
                </c:pt>
                <c:pt idx="4049">
                  <c:v>1.0351250000000001</c:v>
                </c:pt>
                <c:pt idx="4050">
                  <c:v>1.002324</c:v>
                </c:pt>
                <c:pt idx="4051">
                  <c:v>1.055625</c:v>
                </c:pt>
                <c:pt idx="4052">
                  <c:v>1.0084740000000001</c:v>
                </c:pt>
                <c:pt idx="4053">
                  <c:v>1.0658749999999999</c:v>
                </c:pt>
                <c:pt idx="4054">
                  <c:v>1.080225</c:v>
                </c:pt>
                <c:pt idx="4055">
                  <c:v>1.002324</c:v>
                </c:pt>
                <c:pt idx="4056">
                  <c:v>1.028975</c:v>
                </c:pt>
                <c:pt idx="4057">
                  <c:v>0.88957200000000003</c:v>
                </c:pt>
                <c:pt idx="4058">
                  <c:v>1.1622269999999999</c:v>
                </c:pt>
                <c:pt idx="4059">
                  <c:v>1.022824</c:v>
                </c:pt>
                <c:pt idx="4060">
                  <c:v>0.92442299999999999</c:v>
                </c:pt>
                <c:pt idx="4061">
                  <c:v>1.0125740000000001</c:v>
                </c:pt>
                <c:pt idx="4062">
                  <c:v>1.0617749999999999</c:v>
                </c:pt>
                <c:pt idx="4063">
                  <c:v>1.028975</c:v>
                </c:pt>
                <c:pt idx="4064">
                  <c:v>1.0966260000000001</c:v>
                </c:pt>
                <c:pt idx="4065">
                  <c:v>1.0617749999999999</c:v>
                </c:pt>
                <c:pt idx="4066">
                  <c:v>1.0125740000000001</c:v>
                </c:pt>
                <c:pt idx="4067">
                  <c:v>1.006424</c:v>
                </c:pt>
                <c:pt idx="4068">
                  <c:v>1.076125</c:v>
                </c:pt>
                <c:pt idx="4069">
                  <c:v>1.033075</c:v>
                </c:pt>
                <c:pt idx="4070">
                  <c:v>1.0576749999999999</c:v>
                </c:pt>
                <c:pt idx="4071">
                  <c:v>1.0966260000000001</c:v>
                </c:pt>
                <c:pt idx="4072">
                  <c:v>1.0453749999999999</c:v>
                </c:pt>
                <c:pt idx="4073">
                  <c:v>1.0351250000000001</c:v>
                </c:pt>
                <c:pt idx="4074">
                  <c:v>1.0822750000000001</c:v>
                </c:pt>
                <c:pt idx="4075">
                  <c:v>1.037175</c:v>
                </c:pt>
                <c:pt idx="4076">
                  <c:v>1.0125740000000001</c:v>
                </c:pt>
                <c:pt idx="4077">
                  <c:v>1.1007260000000001</c:v>
                </c:pt>
                <c:pt idx="4078">
                  <c:v>1.018724</c:v>
                </c:pt>
                <c:pt idx="4079">
                  <c:v>1.0658749999999999</c:v>
                </c:pt>
                <c:pt idx="4080">
                  <c:v>0.996174</c:v>
                </c:pt>
                <c:pt idx="4081">
                  <c:v>1.010524</c:v>
                </c:pt>
                <c:pt idx="4082">
                  <c:v>1.0002740000000001</c:v>
                </c:pt>
                <c:pt idx="4083">
                  <c:v>1.028975</c:v>
                </c:pt>
                <c:pt idx="4084">
                  <c:v>1.0043740000000001</c:v>
                </c:pt>
                <c:pt idx="4085">
                  <c:v>1.076125</c:v>
                </c:pt>
                <c:pt idx="4086">
                  <c:v>1.0658749999999999</c:v>
                </c:pt>
                <c:pt idx="4087">
                  <c:v>1.0207740000000001</c:v>
                </c:pt>
                <c:pt idx="4088">
                  <c:v>1.018724</c:v>
                </c:pt>
                <c:pt idx="4089">
                  <c:v>1.0576749999999999</c:v>
                </c:pt>
                <c:pt idx="4090">
                  <c:v>1.006424</c:v>
                </c:pt>
                <c:pt idx="4091">
                  <c:v>1.0535749999999999</c:v>
                </c:pt>
                <c:pt idx="4092">
                  <c:v>1.137626</c:v>
                </c:pt>
                <c:pt idx="4093">
                  <c:v>1.0043740000000001</c:v>
                </c:pt>
                <c:pt idx="4094">
                  <c:v>1.149926</c:v>
                </c:pt>
                <c:pt idx="4095">
                  <c:v>1.1314759999999999</c:v>
                </c:pt>
                <c:pt idx="4096">
                  <c:v>0.95722300000000005</c:v>
                </c:pt>
                <c:pt idx="4097">
                  <c:v>1.006424</c:v>
                </c:pt>
                <c:pt idx="4098">
                  <c:v>1.176577</c:v>
                </c:pt>
                <c:pt idx="4099">
                  <c:v>1.0740749999999999</c:v>
                </c:pt>
                <c:pt idx="4100">
                  <c:v>0.996174</c:v>
                </c:pt>
                <c:pt idx="4101">
                  <c:v>1.0392250000000001</c:v>
                </c:pt>
                <c:pt idx="4102">
                  <c:v>1.006424</c:v>
                </c:pt>
                <c:pt idx="4103">
                  <c:v>1.0084740000000001</c:v>
                </c:pt>
                <c:pt idx="4104">
                  <c:v>0.998224</c:v>
                </c:pt>
                <c:pt idx="4105">
                  <c:v>1.1191759999999999</c:v>
                </c:pt>
                <c:pt idx="4106">
                  <c:v>1.1007260000000001</c:v>
                </c:pt>
                <c:pt idx="4107">
                  <c:v>0.99412400000000001</c:v>
                </c:pt>
                <c:pt idx="4108">
                  <c:v>1.059725</c:v>
                </c:pt>
                <c:pt idx="4109">
                  <c:v>1.2401279999999999</c:v>
                </c:pt>
                <c:pt idx="4110">
                  <c:v>1.018724</c:v>
                </c:pt>
                <c:pt idx="4111">
                  <c:v>1.088425</c:v>
                </c:pt>
                <c:pt idx="4112">
                  <c:v>1.0002740000000001</c:v>
                </c:pt>
                <c:pt idx="4113">
                  <c:v>1.0863750000000001</c:v>
                </c:pt>
                <c:pt idx="4114">
                  <c:v>1.018724</c:v>
                </c:pt>
                <c:pt idx="4115">
                  <c:v>1.037175</c:v>
                </c:pt>
                <c:pt idx="4116">
                  <c:v>0.998224</c:v>
                </c:pt>
                <c:pt idx="4117">
                  <c:v>1.1048260000000001</c:v>
                </c:pt>
                <c:pt idx="4118">
                  <c:v>1.0822750000000001</c:v>
                </c:pt>
                <c:pt idx="4119">
                  <c:v>1.0474250000000001</c:v>
                </c:pt>
                <c:pt idx="4120">
                  <c:v>1.072025</c:v>
                </c:pt>
                <c:pt idx="4121">
                  <c:v>0.99002400000000002</c:v>
                </c:pt>
                <c:pt idx="4122">
                  <c:v>1.1048260000000001</c:v>
                </c:pt>
                <c:pt idx="4123">
                  <c:v>1.028975</c:v>
                </c:pt>
                <c:pt idx="4124">
                  <c:v>1.0658749999999999</c:v>
                </c:pt>
                <c:pt idx="4125">
                  <c:v>1.137626</c:v>
                </c:pt>
                <c:pt idx="4126">
                  <c:v>0.90597300000000003</c:v>
                </c:pt>
                <c:pt idx="4127">
                  <c:v>1.084325</c:v>
                </c:pt>
                <c:pt idx="4128">
                  <c:v>1.0310250000000001</c:v>
                </c:pt>
                <c:pt idx="4129">
                  <c:v>1.115076</c:v>
                </c:pt>
                <c:pt idx="4130">
                  <c:v>1.084325</c:v>
                </c:pt>
                <c:pt idx="4131">
                  <c:v>1.055625</c:v>
                </c:pt>
                <c:pt idx="4132">
                  <c:v>0.98592400000000002</c:v>
                </c:pt>
                <c:pt idx="4133">
                  <c:v>1.072025</c:v>
                </c:pt>
                <c:pt idx="4134">
                  <c:v>1.018724</c:v>
                </c:pt>
                <c:pt idx="4135">
                  <c:v>1.076125</c:v>
                </c:pt>
                <c:pt idx="4136">
                  <c:v>0.99207400000000001</c:v>
                </c:pt>
                <c:pt idx="4137">
                  <c:v>1.0310250000000001</c:v>
                </c:pt>
                <c:pt idx="4138">
                  <c:v>1.084325</c:v>
                </c:pt>
                <c:pt idx="4139">
                  <c:v>0.93877299999999997</c:v>
                </c:pt>
                <c:pt idx="4140">
                  <c:v>1.0535749999999999</c:v>
                </c:pt>
                <c:pt idx="4141">
                  <c:v>1.055625</c:v>
                </c:pt>
                <c:pt idx="4142">
                  <c:v>0.99002400000000002</c:v>
                </c:pt>
                <c:pt idx="4143">
                  <c:v>1.110976</c:v>
                </c:pt>
                <c:pt idx="4144">
                  <c:v>0.97772400000000004</c:v>
                </c:pt>
                <c:pt idx="4145">
                  <c:v>1.080225</c:v>
                </c:pt>
                <c:pt idx="4146">
                  <c:v>1.055625</c:v>
                </c:pt>
                <c:pt idx="4147">
                  <c:v>1.0781750000000001</c:v>
                </c:pt>
                <c:pt idx="4148">
                  <c:v>1.041275</c:v>
                </c:pt>
                <c:pt idx="4149">
                  <c:v>1.0433250000000001</c:v>
                </c:pt>
                <c:pt idx="4150">
                  <c:v>1.010524</c:v>
                </c:pt>
                <c:pt idx="4151">
                  <c:v>0.996174</c:v>
                </c:pt>
                <c:pt idx="4152">
                  <c:v>1.0392250000000001</c:v>
                </c:pt>
                <c:pt idx="4153">
                  <c:v>1.0351250000000001</c:v>
                </c:pt>
                <c:pt idx="4154">
                  <c:v>1.014624</c:v>
                </c:pt>
                <c:pt idx="4155">
                  <c:v>0.95927300000000004</c:v>
                </c:pt>
                <c:pt idx="4156">
                  <c:v>0.95107299999999995</c:v>
                </c:pt>
                <c:pt idx="4157">
                  <c:v>1.006424</c:v>
                </c:pt>
                <c:pt idx="4158">
                  <c:v>1.1191759999999999</c:v>
                </c:pt>
                <c:pt idx="4159">
                  <c:v>1.080225</c:v>
                </c:pt>
                <c:pt idx="4160">
                  <c:v>0.998224</c:v>
                </c:pt>
                <c:pt idx="4161">
                  <c:v>1.1191759999999999</c:v>
                </c:pt>
                <c:pt idx="4162">
                  <c:v>1.106876</c:v>
                </c:pt>
                <c:pt idx="4163">
                  <c:v>0.99207400000000001</c:v>
                </c:pt>
                <c:pt idx="4164">
                  <c:v>1.0453749999999999</c:v>
                </c:pt>
                <c:pt idx="4165">
                  <c:v>1.0576749999999999</c:v>
                </c:pt>
                <c:pt idx="4166">
                  <c:v>0.99412400000000001</c:v>
                </c:pt>
                <c:pt idx="4167">
                  <c:v>1.1171260000000001</c:v>
                </c:pt>
                <c:pt idx="4168">
                  <c:v>1.014624</c:v>
                </c:pt>
                <c:pt idx="4169">
                  <c:v>1.1048260000000001</c:v>
                </c:pt>
                <c:pt idx="4170">
                  <c:v>1.0617749999999999</c:v>
                </c:pt>
                <c:pt idx="4171">
                  <c:v>0.996174</c:v>
                </c:pt>
                <c:pt idx="4172">
                  <c:v>0.87112199999999995</c:v>
                </c:pt>
                <c:pt idx="4173">
                  <c:v>1.110976</c:v>
                </c:pt>
                <c:pt idx="4174">
                  <c:v>1.0453749999999999</c:v>
                </c:pt>
                <c:pt idx="4175">
                  <c:v>1.084325</c:v>
                </c:pt>
                <c:pt idx="4176">
                  <c:v>1.022824</c:v>
                </c:pt>
                <c:pt idx="4177">
                  <c:v>0.93262299999999998</c:v>
                </c:pt>
                <c:pt idx="4178">
                  <c:v>1.0740749999999999</c:v>
                </c:pt>
                <c:pt idx="4179">
                  <c:v>1.067925</c:v>
                </c:pt>
                <c:pt idx="4180">
                  <c:v>1.092525</c:v>
                </c:pt>
                <c:pt idx="4181">
                  <c:v>1.0863750000000001</c:v>
                </c:pt>
                <c:pt idx="4182">
                  <c:v>1.0433250000000001</c:v>
                </c:pt>
                <c:pt idx="4183">
                  <c:v>1.0658749999999999</c:v>
                </c:pt>
                <c:pt idx="4184">
                  <c:v>1.133526</c:v>
                </c:pt>
                <c:pt idx="4185">
                  <c:v>0.93467299999999998</c:v>
                </c:pt>
                <c:pt idx="4186">
                  <c:v>1.0535749999999999</c:v>
                </c:pt>
                <c:pt idx="4187">
                  <c:v>1.098676</c:v>
                </c:pt>
                <c:pt idx="4188">
                  <c:v>1.0002740000000001</c:v>
                </c:pt>
                <c:pt idx="4189">
                  <c:v>0.88342200000000004</c:v>
                </c:pt>
                <c:pt idx="4190">
                  <c:v>1.0392250000000001</c:v>
                </c:pt>
                <c:pt idx="4191">
                  <c:v>1.055625</c:v>
                </c:pt>
                <c:pt idx="4192">
                  <c:v>1.1130260000000001</c:v>
                </c:pt>
                <c:pt idx="4193">
                  <c:v>1.028975</c:v>
                </c:pt>
                <c:pt idx="4194">
                  <c:v>0.97567400000000004</c:v>
                </c:pt>
                <c:pt idx="4195">
                  <c:v>1.014624</c:v>
                </c:pt>
                <c:pt idx="4196">
                  <c:v>0.99002400000000002</c:v>
                </c:pt>
                <c:pt idx="4197">
                  <c:v>1.033075</c:v>
                </c:pt>
                <c:pt idx="4198">
                  <c:v>1.033075</c:v>
                </c:pt>
                <c:pt idx="4199">
                  <c:v>1.041275</c:v>
                </c:pt>
                <c:pt idx="4200">
                  <c:v>1.067925</c:v>
                </c:pt>
                <c:pt idx="4201">
                  <c:v>1.059725</c:v>
                </c:pt>
                <c:pt idx="4202">
                  <c:v>1.094576</c:v>
                </c:pt>
                <c:pt idx="4203">
                  <c:v>1.0966260000000001</c:v>
                </c:pt>
                <c:pt idx="4204">
                  <c:v>1.0453749999999999</c:v>
                </c:pt>
                <c:pt idx="4205">
                  <c:v>1.0166740000000001</c:v>
                </c:pt>
                <c:pt idx="4206">
                  <c:v>1.002324</c:v>
                </c:pt>
                <c:pt idx="4207">
                  <c:v>1.0576749999999999</c:v>
                </c:pt>
                <c:pt idx="4208">
                  <c:v>1.0966260000000001</c:v>
                </c:pt>
                <c:pt idx="4209">
                  <c:v>1.1048260000000001</c:v>
                </c:pt>
                <c:pt idx="4210">
                  <c:v>1.072025</c:v>
                </c:pt>
                <c:pt idx="4211">
                  <c:v>1.0433250000000001</c:v>
                </c:pt>
                <c:pt idx="4212">
                  <c:v>1.0166740000000001</c:v>
                </c:pt>
                <c:pt idx="4213">
                  <c:v>1.0310250000000001</c:v>
                </c:pt>
                <c:pt idx="4214">
                  <c:v>1.0699749999999999</c:v>
                </c:pt>
                <c:pt idx="4215">
                  <c:v>1.059725</c:v>
                </c:pt>
                <c:pt idx="4216">
                  <c:v>0.91622300000000001</c:v>
                </c:pt>
                <c:pt idx="4217">
                  <c:v>1.059725</c:v>
                </c:pt>
                <c:pt idx="4218">
                  <c:v>1.051525</c:v>
                </c:pt>
                <c:pt idx="4219">
                  <c:v>0.95312300000000005</c:v>
                </c:pt>
                <c:pt idx="4220">
                  <c:v>1.0392250000000001</c:v>
                </c:pt>
                <c:pt idx="4221">
                  <c:v>1.055625</c:v>
                </c:pt>
                <c:pt idx="4222">
                  <c:v>1.018724</c:v>
                </c:pt>
                <c:pt idx="4223">
                  <c:v>1.098676</c:v>
                </c:pt>
                <c:pt idx="4224">
                  <c:v>1.137626</c:v>
                </c:pt>
                <c:pt idx="4225">
                  <c:v>0.96542399999999995</c:v>
                </c:pt>
                <c:pt idx="4226">
                  <c:v>1.0043740000000001</c:v>
                </c:pt>
                <c:pt idx="4227">
                  <c:v>0.98182400000000003</c:v>
                </c:pt>
                <c:pt idx="4228">
                  <c:v>1.0084740000000001</c:v>
                </c:pt>
                <c:pt idx="4229">
                  <c:v>1.014624</c:v>
                </c:pt>
                <c:pt idx="4230">
                  <c:v>0.96337399999999995</c:v>
                </c:pt>
                <c:pt idx="4231">
                  <c:v>1.1048260000000001</c:v>
                </c:pt>
                <c:pt idx="4232">
                  <c:v>1.076125</c:v>
                </c:pt>
                <c:pt idx="4233">
                  <c:v>1.059725</c:v>
                </c:pt>
                <c:pt idx="4234">
                  <c:v>1.0494749999999999</c:v>
                </c:pt>
                <c:pt idx="4235">
                  <c:v>1.1273759999999999</c:v>
                </c:pt>
                <c:pt idx="4236">
                  <c:v>0.89777300000000004</c:v>
                </c:pt>
                <c:pt idx="4237">
                  <c:v>1.028975</c:v>
                </c:pt>
                <c:pt idx="4238">
                  <c:v>1.1437759999999999</c:v>
                </c:pt>
                <c:pt idx="4239">
                  <c:v>1.006424</c:v>
                </c:pt>
                <c:pt idx="4240">
                  <c:v>1.051525</c:v>
                </c:pt>
                <c:pt idx="4241">
                  <c:v>1.0084740000000001</c:v>
                </c:pt>
                <c:pt idx="4242">
                  <c:v>1.0351250000000001</c:v>
                </c:pt>
                <c:pt idx="4243">
                  <c:v>1.037175</c:v>
                </c:pt>
                <c:pt idx="4244">
                  <c:v>0.92647299999999999</c:v>
                </c:pt>
                <c:pt idx="4245">
                  <c:v>1.0658749999999999</c:v>
                </c:pt>
                <c:pt idx="4246">
                  <c:v>1.1089260000000001</c:v>
                </c:pt>
                <c:pt idx="4247">
                  <c:v>1.0576749999999999</c:v>
                </c:pt>
                <c:pt idx="4248">
                  <c:v>1.0351250000000001</c:v>
                </c:pt>
                <c:pt idx="4249">
                  <c:v>1.0392250000000001</c:v>
                </c:pt>
                <c:pt idx="4250">
                  <c:v>1.0310250000000001</c:v>
                </c:pt>
                <c:pt idx="4251">
                  <c:v>0.95927300000000004</c:v>
                </c:pt>
                <c:pt idx="4252">
                  <c:v>1.0535749999999999</c:v>
                </c:pt>
                <c:pt idx="4253">
                  <c:v>1.0084740000000001</c:v>
                </c:pt>
                <c:pt idx="4254">
                  <c:v>1.0248740000000001</c:v>
                </c:pt>
                <c:pt idx="4255">
                  <c:v>1.180677</c:v>
                </c:pt>
                <c:pt idx="4256">
                  <c:v>0.99207400000000001</c:v>
                </c:pt>
                <c:pt idx="4257">
                  <c:v>1.0310250000000001</c:v>
                </c:pt>
                <c:pt idx="4258">
                  <c:v>1.006424</c:v>
                </c:pt>
                <c:pt idx="4259">
                  <c:v>0.96952400000000005</c:v>
                </c:pt>
                <c:pt idx="4260">
                  <c:v>1.0699749999999999</c:v>
                </c:pt>
                <c:pt idx="4261">
                  <c:v>0.96747399999999995</c:v>
                </c:pt>
                <c:pt idx="4262">
                  <c:v>1.051525</c:v>
                </c:pt>
                <c:pt idx="4263">
                  <c:v>1.0474250000000001</c:v>
                </c:pt>
                <c:pt idx="4264">
                  <c:v>1.028975</c:v>
                </c:pt>
                <c:pt idx="4265">
                  <c:v>1.0125740000000001</c:v>
                </c:pt>
                <c:pt idx="4266">
                  <c:v>1.1396759999999999</c:v>
                </c:pt>
                <c:pt idx="4267">
                  <c:v>1.0658749999999999</c:v>
                </c:pt>
                <c:pt idx="4268">
                  <c:v>0.88547200000000004</c:v>
                </c:pt>
                <c:pt idx="4269">
                  <c:v>1.0125740000000001</c:v>
                </c:pt>
                <c:pt idx="4270">
                  <c:v>1.0822750000000001</c:v>
                </c:pt>
                <c:pt idx="4271">
                  <c:v>1.0617749999999999</c:v>
                </c:pt>
                <c:pt idx="4272">
                  <c:v>1.0474250000000001</c:v>
                </c:pt>
                <c:pt idx="4273">
                  <c:v>1.0863750000000001</c:v>
                </c:pt>
                <c:pt idx="4274">
                  <c:v>1.0740749999999999</c:v>
                </c:pt>
                <c:pt idx="4275">
                  <c:v>0.93672299999999997</c:v>
                </c:pt>
                <c:pt idx="4276">
                  <c:v>1.014624</c:v>
                </c:pt>
                <c:pt idx="4277">
                  <c:v>1.092525</c:v>
                </c:pt>
                <c:pt idx="4278">
                  <c:v>1.0125740000000001</c:v>
                </c:pt>
                <c:pt idx="4279">
                  <c:v>1.0494749999999999</c:v>
                </c:pt>
                <c:pt idx="4280">
                  <c:v>1.0863750000000001</c:v>
                </c:pt>
                <c:pt idx="4281">
                  <c:v>1.076125</c:v>
                </c:pt>
                <c:pt idx="4282">
                  <c:v>0.94287299999999996</c:v>
                </c:pt>
                <c:pt idx="4283">
                  <c:v>1.028975</c:v>
                </c:pt>
                <c:pt idx="4284">
                  <c:v>1.041275</c:v>
                </c:pt>
                <c:pt idx="4285">
                  <c:v>1.037175</c:v>
                </c:pt>
                <c:pt idx="4286">
                  <c:v>1.0310250000000001</c:v>
                </c:pt>
                <c:pt idx="4287">
                  <c:v>1.133526</c:v>
                </c:pt>
                <c:pt idx="4288">
                  <c:v>1.063825</c:v>
                </c:pt>
                <c:pt idx="4289">
                  <c:v>1.033075</c:v>
                </c:pt>
                <c:pt idx="4290">
                  <c:v>1.014624</c:v>
                </c:pt>
                <c:pt idx="4291">
                  <c:v>1.0740749999999999</c:v>
                </c:pt>
                <c:pt idx="4292">
                  <c:v>1.0043740000000001</c:v>
                </c:pt>
                <c:pt idx="4293">
                  <c:v>1.055625</c:v>
                </c:pt>
                <c:pt idx="4294">
                  <c:v>1.051525</c:v>
                </c:pt>
                <c:pt idx="4295">
                  <c:v>0.998224</c:v>
                </c:pt>
                <c:pt idx="4296">
                  <c:v>1.0453749999999999</c:v>
                </c:pt>
                <c:pt idx="4297">
                  <c:v>0.97977400000000003</c:v>
                </c:pt>
                <c:pt idx="4298">
                  <c:v>1.0474250000000001</c:v>
                </c:pt>
                <c:pt idx="4299">
                  <c:v>1.0043740000000001</c:v>
                </c:pt>
                <c:pt idx="4300">
                  <c:v>1.0269239999999999</c:v>
                </c:pt>
                <c:pt idx="4301">
                  <c:v>1.0822750000000001</c:v>
                </c:pt>
                <c:pt idx="4302">
                  <c:v>1.084325</c:v>
                </c:pt>
                <c:pt idx="4303">
                  <c:v>1.0248740000000001</c:v>
                </c:pt>
                <c:pt idx="4304">
                  <c:v>1.0494749999999999</c:v>
                </c:pt>
                <c:pt idx="4305">
                  <c:v>1.094576</c:v>
                </c:pt>
                <c:pt idx="4306">
                  <c:v>1.0453749999999999</c:v>
                </c:pt>
                <c:pt idx="4307">
                  <c:v>0.98797400000000002</c:v>
                </c:pt>
                <c:pt idx="4308">
                  <c:v>1.041275</c:v>
                </c:pt>
                <c:pt idx="4309">
                  <c:v>1.0433250000000001</c:v>
                </c:pt>
                <c:pt idx="4310">
                  <c:v>1.0822750000000001</c:v>
                </c:pt>
                <c:pt idx="4311">
                  <c:v>1.0125740000000001</c:v>
                </c:pt>
                <c:pt idx="4312">
                  <c:v>1.092525</c:v>
                </c:pt>
                <c:pt idx="4313">
                  <c:v>1.0166740000000001</c:v>
                </c:pt>
                <c:pt idx="4314">
                  <c:v>1.084325</c:v>
                </c:pt>
                <c:pt idx="4315">
                  <c:v>1.0310250000000001</c:v>
                </c:pt>
                <c:pt idx="4316">
                  <c:v>1.028975</c:v>
                </c:pt>
                <c:pt idx="4317">
                  <c:v>1.0351250000000001</c:v>
                </c:pt>
                <c:pt idx="4318">
                  <c:v>1.0535749999999999</c:v>
                </c:pt>
                <c:pt idx="4319">
                  <c:v>1.1171260000000001</c:v>
                </c:pt>
                <c:pt idx="4320">
                  <c:v>0.94697299999999995</c:v>
                </c:pt>
                <c:pt idx="4321">
                  <c:v>1.041275</c:v>
                </c:pt>
                <c:pt idx="4322">
                  <c:v>1.0125740000000001</c:v>
                </c:pt>
                <c:pt idx="4323">
                  <c:v>1.0392250000000001</c:v>
                </c:pt>
                <c:pt idx="4324">
                  <c:v>1.080225</c:v>
                </c:pt>
                <c:pt idx="4325">
                  <c:v>0.94082299999999996</c:v>
                </c:pt>
                <c:pt idx="4326">
                  <c:v>1.0822750000000001</c:v>
                </c:pt>
                <c:pt idx="4327">
                  <c:v>1.0002740000000001</c:v>
                </c:pt>
                <c:pt idx="4328">
                  <c:v>1.010524</c:v>
                </c:pt>
                <c:pt idx="4329">
                  <c:v>1.0699749999999999</c:v>
                </c:pt>
                <c:pt idx="4330">
                  <c:v>1.041275</c:v>
                </c:pt>
                <c:pt idx="4331">
                  <c:v>0.96542399999999995</c:v>
                </c:pt>
                <c:pt idx="4332">
                  <c:v>1.051525</c:v>
                </c:pt>
                <c:pt idx="4333">
                  <c:v>1.094576</c:v>
                </c:pt>
                <c:pt idx="4334">
                  <c:v>1.0433250000000001</c:v>
                </c:pt>
                <c:pt idx="4335">
                  <c:v>1.014624</c:v>
                </c:pt>
                <c:pt idx="4336">
                  <c:v>0.996174</c:v>
                </c:pt>
                <c:pt idx="4337">
                  <c:v>0.96952400000000005</c:v>
                </c:pt>
                <c:pt idx="4338">
                  <c:v>1.010524</c:v>
                </c:pt>
                <c:pt idx="4339">
                  <c:v>0.85062199999999999</c:v>
                </c:pt>
                <c:pt idx="4340">
                  <c:v>1.1212260000000001</c:v>
                </c:pt>
                <c:pt idx="4341">
                  <c:v>0.99412400000000001</c:v>
                </c:pt>
                <c:pt idx="4342">
                  <c:v>1.0576749999999999</c:v>
                </c:pt>
                <c:pt idx="4343">
                  <c:v>1.0658749999999999</c:v>
                </c:pt>
                <c:pt idx="4344">
                  <c:v>0.97977400000000003</c:v>
                </c:pt>
                <c:pt idx="4345">
                  <c:v>1.0658749999999999</c:v>
                </c:pt>
                <c:pt idx="4346">
                  <c:v>1.0002740000000001</c:v>
                </c:pt>
                <c:pt idx="4347">
                  <c:v>1.0269239999999999</c:v>
                </c:pt>
                <c:pt idx="4348">
                  <c:v>1.0535749999999999</c:v>
                </c:pt>
                <c:pt idx="4349">
                  <c:v>1.0166740000000001</c:v>
                </c:pt>
                <c:pt idx="4350">
                  <c:v>0.91827300000000001</c:v>
                </c:pt>
                <c:pt idx="4351">
                  <c:v>1.0433250000000001</c:v>
                </c:pt>
                <c:pt idx="4352">
                  <c:v>0.97772400000000004</c:v>
                </c:pt>
                <c:pt idx="4353">
                  <c:v>0.99207400000000001</c:v>
                </c:pt>
                <c:pt idx="4354">
                  <c:v>1.0658749999999999</c:v>
                </c:pt>
                <c:pt idx="4355">
                  <c:v>1.1089260000000001</c:v>
                </c:pt>
                <c:pt idx="4356">
                  <c:v>0.91827300000000001</c:v>
                </c:pt>
                <c:pt idx="4357">
                  <c:v>0.93672299999999997</c:v>
                </c:pt>
                <c:pt idx="4358">
                  <c:v>1.033075</c:v>
                </c:pt>
                <c:pt idx="4359">
                  <c:v>1.0474250000000001</c:v>
                </c:pt>
                <c:pt idx="4360">
                  <c:v>1.0904750000000001</c:v>
                </c:pt>
                <c:pt idx="4361">
                  <c:v>0.95107299999999995</c:v>
                </c:pt>
                <c:pt idx="4362">
                  <c:v>1.084325</c:v>
                </c:pt>
                <c:pt idx="4363">
                  <c:v>1.041275</c:v>
                </c:pt>
                <c:pt idx="4364">
                  <c:v>0.93672299999999997</c:v>
                </c:pt>
                <c:pt idx="4365">
                  <c:v>1.106876</c:v>
                </c:pt>
                <c:pt idx="4366">
                  <c:v>1.033075</c:v>
                </c:pt>
                <c:pt idx="4367">
                  <c:v>1.115076</c:v>
                </c:pt>
                <c:pt idx="4368">
                  <c:v>1.037175</c:v>
                </c:pt>
                <c:pt idx="4369">
                  <c:v>1.014624</c:v>
                </c:pt>
                <c:pt idx="4370">
                  <c:v>1.033075</c:v>
                </c:pt>
                <c:pt idx="4371">
                  <c:v>1.0904750000000001</c:v>
                </c:pt>
                <c:pt idx="4372">
                  <c:v>1.072025</c:v>
                </c:pt>
                <c:pt idx="4373">
                  <c:v>1.125326</c:v>
                </c:pt>
                <c:pt idx="4374">
                  <c:v>0.98592400000000002</c:v>
                </c:pt>
                <c:pt idx="4375">
                  <c:v>1.0494749999999999</c:v>
                </c:pt>
                <c:pt idx="4376">
                  <c:v>1.0248740000000001</c:v>
                </c:pt>
                <c:pt idx="4377">
                  <c:v>1.102776</c:v>
                </c:pt>
                <c:pt idx="4378">
                  <c:v>1.0822750000000001</c:v>
                </c:pt>
                <c:pt idx="4379">
                  <c:v>1.1048260000000001</c:v>
                </c:pt>
                <c:pt idx="4380">
                  <c:v>1.0863750000000001</c:v>
                </c:pt>
                <c:pt idx="4381">
                  <c:v>1.102776</c:v>
                </c:pt>
                <c:pt idx="4382">
                  <c:v>1.0781750000000001</c:v>
                </c:pt>
                <c:pt idx="4383">
                  <c:v>1.0494749999999999</c:v>
                </c:pt>
                <c:pt idx="4384">
                  <c:v>0.96337399999999995</c:v>
                </c:pt>
                <c:pt idx="4385">
                  <c:v>1.133526</c:v>
                </c:pt>
                <c:pt idx="4386">
                  <c:v>0.922373</c:v>
                </c:pt>
                <c:pt idx="4387">
                  <c:v>1.0002740000000001</c:v>
                </c:pt>
                <c:pt idx="4388">
                  <c:v>1.055625</c:v>
                </c:pt>
                <c:pt idx="4389">
                  <c:v>1.018724</c:v>
                </c:pt>
                <c:pt idx="4390">
                  <c:v>1.0494749999999999</c:v>
                </c:pt>
                <c:pt idx="4391">
                  <c:v>1.063825</c:v>
                </c:pt>
                <c:pt idx="4392">
                  <c:v>1.033075</c:v>
                </c:pt>
                <c:pt idx="4393">
                  <c:v>0.97157400000000005</c:v>
                </c:pt>
                <c:pt idx="4394">
                  <c:v>0.96542399999999995</c:v>
                </c:pt>
                <c:pt idx="4395">
                  <c:v>1.1232759999999999</c:v>
                </c:pt>
                <c:pt idx="4396">
                  <c:v>1.051525</c:v>
                </c:pt>
                <c:pt idx="4397">
                  <c:v>1.1171260000000001</c:v>
                </c:pt>
                <c:pt idx="4398">
                  <c:v>0.94287299999999996</c:v>
                </c:pt>
                <c:pt idx="4399">
                  <c:v>1.0084740000000001</c:v>
                </c:pt>
                <c:pt idx="4400">
                  <c:v>1.0494749999999999</c:v>
                </c:pt>
                <c:pt idx="4401">
                  <c:v>0.98387400000000003</c:v>
                </c:pt>
                <c:pt idx="4402">
                  <c:v>1.1273759999999999</c:v>
                </c:pt>
                <c:pt idx="4403">
                  <c:v>1.080225</c:v>
                </c:pt>
                <c:pt idx="4404">
                  <c:v>1.0863750000000001</c:v>
                </c:pt>
                <c:pt idx="4405">
                  <c:v>0.998224</c:v>
                </c:pt>
                <c:pt idx="4406">
                  <c:v>1.0043740000000001</c:v>
                </c:pt>
                <c:pt idx="4407">
                  <c:v>1.010524</c:v>
                </c:pt>
                <c:pt idx="4408">
                  <c:v>0.996174</c:v>
                </c:pt>
                <c:pt idx="4409">
                  <c:v>1.1089260000000001</c:v>
                </c:pt>
                <c:pt idx="4410">
                  <c:v>0.996174</c:v>
                </c:pt>
                <c:pt idx="4411">
                  <c:v>1.059725</c:v>
                </c:pt>
                <c:pt idx="4412">
                  <c:v>1.0207740000000001</c:v>
                </c:pt>
                <c:pt idx="4413">
                  <c:v>1.067925</c:v>
                </c:pt>
                <c:pt idx="4414">
                  <c:v>0.96747399999999995</c:v>
                </c:pt>
                <c:pt idx="4415">
                  <c:v>1.002324</c:v>
                </c:pt>
                <c:pt idx="4416">
                  <c:v>1.0002740000000001</c:v>
                </c:pt>
                <c:pt idx="4417">
                  <c:v>1.010524</c:v>
                </c:pt>
                <c:pt idx="4418">
                  <c:v>1.0433250000000001</c:v>
                </c:pt>
                <c:pt idx="4419">
                  <c:v>1.0781750000000001</c:v>
                </c:pt>
                <c:pt idx="4420">
                  <c:v>0.99207400000000001</c:v>
                </c:pt>
                <c:pt idx="4421">
                  <c:v>1.1048260000000001</c:v>
                </c:pt>
                <c:pt idx="4422">
                  <c:v>1.0494749999999999</c:v>
                </c:pt>
                <c:pt idx="4423">
                  <c:v>1.022824</c:v>
                </c:pt>
                <c:pt idx="4424">
                  <c:v>1.067925</c:v>
                </c:pt>
                <c:pt idx="4425">
                  <c:v>1.0699749999999999</c:v>
                </c:pt>
                <c:pt idx="4426">
                  <c:v>1.1089260000000001</c:v>
                </c:pt>
                <c:pt idx="4427">
                  <c:v>0.96747399999999995</c:v>
                </c:pt>
                <c:pt idx="4428">
                  <c:v>1.022824</c:v>
                </c:pt>
                <c:pt idx="4429">
                  <c:v>1.0084740000000001</c:v>
                </c:pt>
                <c:pt idx="4430">
                  <c:v>1.115076</c:v>
                </c:pt>
                <c:pt idx="4431">
                  <c:v>0.96747399999999995</c:v>
                </c:pt>
                <c:pt idx="4432">
                  <c:v>1.0269239999999999</c:v>
                </c:pt>
                <c:pt idx="4433">
                  <c:v>0.88342200000000004</c:v>
                </c:pt>
                <c:pt idx="4434">
                  <c:v>0.88547200000000004</c:v>
                </c:pt>
                <c:pt idx="4435">
                  <c:v>1.0351250000000001</c:v>
                </c:pt>
                <c:pt idx="4436">
                  <c:v>0.996174</c:v>
                </c:pt>
                <c:pt idx="4437">
                  <c:v>0.93057299999999998</c:v>
                </c:pt>
                <c:pt idx="4438">
                  <c:v>1.158126</c:v>
                </c:pt>
                <c:pt idx="4439">
                  <c:v>1.158126</c:v>
                </c:pt>
                <c:pt idx="4440">
                  <c:v>1.002324</c:v>
                </c:pt>
                <c:pt idx="4441">
                  <c:v>1.133526</c:v>
                </c:pt>
                <c:pt idx="4442">
                  <c:v>0.96952400000000005</c:v>
                </c:pt>
                <c:pt idx="4443">
                  <c:v>1.1314759999999999</c:v>
                </c:pt>
                <c:pt idx="4444">
                  <c:v>0.97567400000000004</c:v>
                </c:pt>
                <c:pt idx="4445">
                  <c:v>1.051525</c:v>
                </c:pt>
                <c:pt idx="4446">
                  <c:v>0.996174</c:v>
                </c:pt>
                <c:pt idx="4447">
                  <c:v>1.0002740000000001</c:v>
                </c:pt>
                <c:pt idx="4448">
                  <c:v>1.0576749999999999</c:v>
                </c:pt>
                <c:pt idx="4449">
                  <c:v>1.184777</c:v>
                </c:pt>
                <c:pt idx="4450">
                  <c:v>0.99002400000000002</c:v>
                </c:pt>
                <c:pt idx="4451">
                  <c:v>1.0125740000000001</c:v>
                </c:pt>
                <c:pt idx="4452">
                  <c:v>1.0166740000000001</c:v>
                </c:pt>
                <c:pt idx="4453">
                  <c:v>1.0269239999999999</c:v>
                </c:pt>
                <c:pt idx="4454">
                  <c:v>1.0125740000000001</c:v>
                </c:pt>
                <c:pt idx="4455">
                  <c:v>1.0084740000000001</c:v>
                </c:pt>
                <c:pt idx="4456">
                  <c:v>1.0043740000000001</c:v>
                </c:pt>
                <c:pt idx="4457">
                  <c:v>1.0207740000000001</c:v>
                </c:pt>
                <c:pt idx="4458">
                  <c:v>1.0433250000000001</c:v>
                </c:pt>
                <c:pt idx="4459">
                  <c:v>0.99207400000000001</c:v>
                </c:pt>
                <c:pt idx="4460">
                  <c:v>0.94492299999999996</c:v>
                </c:pt>
                <c:pt idx="4461">
                  <c:v>1.092525</c:v>
                </c:pt>
                <c:pt idx="4462">
                  <c:v>0.90187300000000004</c:v>
                </c:pt>
                <c:pt idx="4463">
                  <c:v>1.0494749999999999</c:v>
                </c:pt>
                <c:pt idx="4464">
                  <c:v>1.028975</c:v>
                </c:pt>
                <c:pt idx="4465">
                  <c:v>1.0207740000000001</c:v>
                </c:pt>
                <c:pt idx="4466">
                  <c:v>1.055625</c:v>
                </c:pt>
                <c:pt idx="4467">
                  <c:v>1.0125740000000001</c:v>
                </c:pt>
                <c:pt idx="4468">
                  <c:v>1.063825</c:v>
                </c:pt>
                <c:pt idx="4469">
                  <c:v>0.998224</c:v>
                </c:pt>
                <c:pt idx="4470">
                  <c:v>1.164277</c:v>
                </c:pt>
                <c:pt idx="4471">
                  <c:v>1.0863750000000001</c:v>
                </c:pt>
                <c:pt idx="4472">
                  <c:v>1.0863750000000001</c:v>
                </c:pt>
                <c:pt idx="4473">
                  <c:v>1.1089260000000001</c:v>
                </c:pt>
                <c:pt idx="4474">
                  <c:v>1.1048260000000001</c:v>
                </c:pt>
                <c:pt idx="4475">
                  <c:v>1.067925</c:v>
                </c:pt>
                <c:pt idx="4476">
                  <c:v>1.0002740000000001</c:v>
                </c:pt>
                <c:pt idx="4477">
                  <c:v>0.998224</c:v>
                </c:pt>
                <c:pt idx="4478">
                  <c:v>1.076125</c:v>
                </c:pt>
                <c:pt idx="4479">
                  <c:v>1.0474250000000001</c:v>
                </c:pt>
                <c:pt idx="4480">
                  <c:v>1.006424</c:v>
                </c:pt>
                <c:pt idx="4481">
                  <c:v>1.063825</c:v>
                </c:pt>
                <c:pt idx="4482">
                  <c:v>1.0269239999999999</c:v>
                </c:pt>
                <c:pt idx="4483">
                  <c:v>1.1089260000000001</c:v>
                </c:pt>
                <c:pt idx="4484">
                  <c:v>0.96747399999999995</c:v>
                </c:pt>
                <c:pt idx="4485">
                  <c:v>1.0740749999999999</c:v>
                </c:pt>
                <c:pt idx="4486">
                  <c:v>1.0248740000000001</c:v>
                </c:pt>
                <c:pt idx="4487">
                  <c:v>1.0453749999999999</c:v>
                </c:pt>
                <c:pt idx="4488">
                  <c:v>1.137626</c:v>
                </c:pt>
                <c:pt idx="4489">
                  <c:v>1.0248740000000001</c:v>
                </c:pt>
                <c:pt idx="4490">
                  <c:v>1.094576</c:v>
                </c:pt>
                <c:pt idx="4491">
                  <c:v>1.1437759999999999</c:v>
                </c:pt>
                <c:pt idx="4492">
                  <c:v>1.022824</c:v>
                </c:pt>
                <c:pt idx="4493">
                  <c:v>0.94492299999999996</c:v>
                </c:pt>
                <c:pt idx="4494">
                  <c:v>0.98592400000000002</c:v>
                </c:pt>
                <c:pt idx="4495">
                  <c:v>0.99002400000000002</c:v>
                </c:pt>
                <c:pt idx="4496">
                  <c:v>1.0617749999999999</c:v>
                </c:pt>
                <c:pt idx="4497">
                  <c:v>1.0474250000000001</c:v>
                </c:pt>
                <c:pt idx="4498">
                  <c:v>1.072025</c:v>
                </c:pt>
                <c:pt idx="4499">
                  <c:v>1.037175</c:v>
                </c:pt>
                <c:pt idx="4500">
                  <c:v>0.99002400000000002</c:v>
                </c:pt>
                <c:pt idx="4501">
                  <c:v>0.93672299999999997</c:v>
                </c:pt>
                <c:pt idx="4502">
                  <c:v>1.0269239999999999</c:v>
                </c:pt>
                <c:pt idx="4503">
                  <c:v>1.010524</c:v>
                </c:pt>
                <c:pt idx="4504">
                  <c:v>1.0207740000000001</c:v>
                </c:pt>
                <c:pt idx="4505">
                  <c:v>1.0822750000000001</c:v>
                </c:pt>
                <c:pt idx="4506">
                  <c:v>1.0207740000000001</c:v>
                </c:pt>
                <c:pt idx="4507">
                  <c:v>1.0207740000000001</c:v>
                </c:pt>
                <c:pt idx="4508">
                  <c:v>1.033075</c:v>
                </c:pt>
                <c:pt idx="4509">
                  <c:v>1.0269239999999999</c:v>
                </c:pt>
                <c:pt idx="4510">
                  <c:v>1.0576749999999999</c:v>
                </c:pt>
                <c:pt idx="4511">
                  <c:v>1.076125</c:v>
                </c:pt>
                <c:pt idx="4512">
                  <c:v>1.0863750000000001</c:v>
                </c:pt>
                <c:pt idx="4513">
                  <c:v>1.051525</c:v>
                </c:pt>
                <c:pt idx="4514">
                  <c:v>1.133526</c:v>
                </c:pt>
                <c:pt idx="4515">
                  <c:v>1.0084740000000001</c:v>
                </c:pt>
                <c:pt idx="4516">
                  <c:v>0.98387400000000003</c:v>
                </c:pt>
                <c:pt idx="4517">
                  <c:v>1.063825</c:v>
                </c:pt>
                <c:pt idx="4518">
                  <c:v>1.0269239999999999</c:v>
                </c:pt>
                <c:pt idx="4519">
                  <c:v>1.0576749999999999</c:v>
                </c:pt>
                <c:pt idx="4520">
                  <c:v>1.028975</c:v>
                </c:pt>
                <c:pt idx="4521">
                  <c:v>1.010524</c:v>
                </c:pt>
                <c:pt idx="4522">
                  <c:v>1.0392250000000001</c:v>
                </c:pt>
                <c:pt idx="4523">
                  <c:v>0.996174</c:v>
                </c:pt>
                <c:pt idx="4524">
                  <c:v>1.0494749999999999</c:v>
                </c:pt>
                <c:pt idx="4525">
                  <c:v>1.092525</c:v>
                </c:pt>
                <c:pt idx="4526">
                  <c:v>0.94287299999999996</c:v>
                </c:pt>
                <c:pt idx="4527">
                  <c:v>1.063825</c:v>
                </c:pt>
                <c:pt idx="4528">
                  <c:v>0.99207400000000001</c:v>
                </c:pt>
                <c:pt idx="4529">
                  <c:v>1.022824</c:v>
                </c:pt>
                <c:pt idx="4530">
                  <c:v>1.0474250000000001</c:v>
                </c:pt>
                <c:pt idx="4531">
                  <c:v>0.99207400000000001</c:v>
                </c:pt>
                <c:pt idx="4532">
                  <c:v>1.0863750000000001</c:v>
                </c:pt>
                <c:pt idx="4533">
                  <c:v>1.106876</c:v>
                </c:pt>
                <c:pt idx="4534">
                  <c:v>1.0658749999999999</c:v>
                </c:pt>
                <c:pt idx="4535">
                  <c:v>1.0084740000000001</c:v>
                </c:pt>
                <c:pt idx="4536">
                  <c:v>1.160177</c:v>
                </c:pt>
                <c:pt idx="4537">
                  <c:v>1.018724</c:v>
                </c:pt>
                <c:pt idx="4538">
                  <c:v>1.0740749999999999</c:v>
                </c:pt>
                <c:pt idx="4539">
                  <c:v>1.0494749999999999</c:v>
                </c:pt>
                <c:pt idx="4540">
                  <c:v>1.022824</c:v>
                </c:pt>
                <c:pt idx="4541">
                  <c:v>0.96952400000000005</c:v>
                </c:pt>
                <c:pt idx="4542">
                  <c:v>1.041275</c:v>
                </c:pt>
                <c:pt idx="4543">
                  <c:v>1.125326</c:v>
                </c:pt>
                <c:pt idx="4544">
                  <c:v>1.063825</c:v>
                </c:pt>
                <c:pt idx="4545">
                  <c:v>1.041275</c:v>
                </c:pt>
                <c:pt idx="4546">
                  <c:v>1.0248740000000001</c:v>
                </c:pt>
                <c:pt idx="4547">
                  <c:v>1.041275</c:v>
                </c:pt>
                <c:pt idx="4548">
                  <c:v>1.067925</c:v>
                </c:pt>
                <c:pt idx="4549">
                  <c:v>1.0699749999999999</c:v>
                </c:pt>
                <c:pt idx="4550">
                  <c:v>1.022824</c:v>
                </c:pt>
                <c:pt idx="4551">
                  <c:v>1.0043740000000001</c:v>
                </c:pt>
                <c:pt idx="4552">
                  <c:v>1.0392250000000001</c:v>
                </c:pt>
                <c:pt idx="4553">
                  <c:v>0.98182400000000003</c:v>
                </c:pt>
                <c:pt idx="4554">
                  <c:v>1.0002740000000001</c:v>
                </c:pt>
                <c:pt idx="4555">
                  <c:v>1.1048260000000001</c:v>
                </c:pt>
                <c:pt idx="4556">
                  <c:v>1.0043740000000001</c:v>
                </c:pt>
                <c:pt idx="4557">
                  <c:v>1.0699749999999999</c:v>
                </c:pt>
                <c:pt idx="4558">
                  <c:v>1.098676</c:v>
                </c:pt>
                <c:pt idx="4559">
                  <c:v>0.98592400000000002</c:v>
                </c:pt>
                <c:pt idx="4560">
                  <c:v>1.0781750000000001</c:v>
                </c:pt>
                <c:pt idx="4561">
                  <c:v>0.99002400000000002</c:v>
                </c:pt>
                <c:pt idx="4562">
                  <c:v>1.055625</c:v>
                </c:pt>
                <c:pt idx="4563">
                  <c:v>1.072025</c:v>
                </c:pt>
                <c:pt idx="4564">
                  <c:v>1.0043740000000001</c:v>
                </c:pt>
                <c:pt idx="4565">
                  <c:v>1.1007260000000001</c:v>
                </c:pt>
                <c:pt idx="4566">
                  <c:v>1.014624</c:v>
                </c:pt>
                <c:pt idx="4567">
                  <c:v>1.0207740000000001</c:v>
                </c:pt>
                <c:pt idx="4568">
                  <c:v>1.0310250000000001</c:v>
                </c:pt>
                <c:pt idx="4569">
                  <c:v>1.0084740000000001</c:v>
                </c:pt>
                <c:pt idx="4570">
                  <c:v>0.99002400000000002</c:v>
                </c:pt>
                <c:pt idx="4571">
                  <c:v>1.076125</c:v>
                </c:pt>
                <c:pt idx="4572">
                  <c:v>1.028975</c:v>
                </c:pt>
                <c:pt idx="4573">
                  <c:v>1.051525</c:v>
                </c:pt>
                <c:pt idx="4574">
                  <c:v>0.98387400000000003</c:v>
                </c:pt>
                <c:pt idx="4575">
                  <c:v>0.96952400000000005</c:v>
                </c:pt>
                <c:pt idx="4576">
                  <c:v>1.102776</c:v>
                </c:pt>
                <c:pt idx="4577">
                  <c:v>1.0453749999999999</c:v>
                </c:pt>
                <c:pt idx="4578">
                  <c:v>0.998224</c:v>
                </c:pt>
                <c:pt idx="4579">
                  <c:v>1.051525</c:v>
                </c:pt>
                <c:pt idx="4580">
                  <c:v>1.1519760000000001</c:v>
                </c:pt>
                <c:pt idx="4581">
                  <c:v>1.0166740000000001</c:v>
                </c:pt>
                <c:pt idx="4582">
                  <c:v>1.1396759999999999</c:v>
                </c:pt>
                <c:pt idx="4583">
                  <c:v>1.0125740000000001</c:v>
                </c:pt>
                <c:pt idx="4584">
                  <c:v>0.95312300000000005</c:v>
                </c:pt>
                <c:pt idx="4585">
                  <c:v>1.125326</c:v>
                </c:pt>
                <c:pt idx="4586">
                  <c:v>1.0576749999999999</c:v>
                </c:pt>
                <c:pt idx="4587">
                  <c:v>1.076125</c:v>
                </c:pt>
                <c:pt idx="4588">
                  <c:v>1.002324</c:v>
                </c:pt>
                <c:pt idx="4589">
                  <c:v>1.0310250000000001</c:v>
                </c:pt>
                <c:pt idx="4590">
                  <c:v>1.0535749999999999</c:v>
                </c:pt>
                <c:pt idx="4591">
                  <c:v>0.99412400000000001</c:v>
                </c:pt>
                <c:pt idx="4592">
                  <c:v>1.129426</c:v>
                </c:pt>
                <c:pt idx="4593">
                  <c:v>1.0351250000000001</c:v>
                </c:pt>
                <c:pt idx="4594">
                  <c:v>1.0781750000000001</c:v>
                </c:pt>
                <c:pt idx="4595">
                  <c:v>1.0863750000000001</c:v>
                </c:pt>
                <c:pt idx="4596">
                  <c:v>1.022824</c:v>
                </c:pt>
                <c:pt idx="4597">
                  <c:v>1.0248740000000001</c:v>
                </c:pt>
                <c:pt idx="4598">
                  <c:v>1.0617749999999999</c:v>
                </c:pt>
                <c:pt idx="4599">
                  <c:v>1.1704270000000001</c:v>
                </c:pt>
                <c:pt idx="4600">
                  <c:v>1.0084740000000001</c:v>
                </c:pt>
                <c:pt idx="4601">
                  <c:v>1.0310250000000001</c:v>
                </c:pt>
                <c:pt idx="4602">
                  <c:v>1.092525</c:v>
                </c:pt>
                <c:pt idx="4603">
                  <c:v>1.028975</c:v>
                </c:pt>
                <c:pt idx="4604">
                  <c:v>1.0125740000000001</c:v>
                </c:pt>
                <c:pt idx="4605">
                  <c:v>1.080225</c:v>
                </c:pt>
                <c:pt idx="4606">
                  <c:v>1.0248740000000001</c:v>
                </c:pt>
                <c:pt idx="4607">
                  <c:v>0.94697299999999995</c:v>
                </c:pt>
                <c:pt idx="4608">
                  <c:v>1.037175</c:v>
                </c:pt>
                <c:pt idx="4609">
                  <c:v>1.0822750000000001</c:v>
                </c:pt>
                <c:pt idx="4610">
                  <c:v>1.0248740000000001</c:v>
                </c:pt>
                <c:pt idx="4611">
                  <c:v>1.0433250000000001</c:v>
                </c:pt>
                <c:pt idx="4612">
                  <c:v>1.0269239999999999</c:v>
                </c:pt>
                <c:pt idx="4613">
                  <c:v>1.094576</c:v>
                </c:pt>
                <c:pt idx="4614">
                  <c:v>1.0822750000000001</c:v>
                </c:pt>
                <c:pt idx="4615">
                  <c:v>1.0863750000000001</c:v>
                </c:pt>
                <c:pt idx="4616">
                  <c:v>1.051525</c:v>
                </c:pt>
                <c:pt idx="4617">
                  <c:v>1.0166740000000001</c:v>
                </c:pt>
                <c:pt idx="4618">
                  <c:v>1.0966260000000001</c:v>
                </c:pt>
                <c:pt idx="4619">
                  <c:v>0.90597300000000003</c:v>
                </c:pt>
                <c:pt idx="4620">
                  <c:v>1.1314759999999999</c:v>
                </c:pt>
                <c:pt idx="4621">
                  <c:v>0.922373</c:v>
                </c:pt>
                <c:pt idx="4622">
                  <c:v>1.0207740000000001</c:v>
                </c:pt>
                <c:pt idx="4623">
                  <c:v>1.0043740000000001</c:v>
                </c:pt>
                <c:pt idx="4624">
                  <c:v>1.1704270000000001</c:v>
                </c:pt>
                <c:pt idx="4625">
                  <c:v>1.0125740000000001</c:v>
                </c:pt>
                <c:pt idx="4626">
                  <c:v>1.0453749999999999</c:v>
                </c:pt>
                <c:pt idx="4627">
                  <c:v>1.080225</c:v>
                </c:pt>
                <c:pt idx="4628">
                  <c:v>0.96747399999999995</c:v>
                </c:pt>
                <c:pt idx="4629">
                  <c:v>1.041275</c:v>
                </c:pt>
                <c:pt idx="4630">
                  <c:v>1.0617749999999999</c:v>
                </c:pt>
                <c:pt idx="4631">
                  <c:v>0.99002400000000002</c:v>
                </c:pt>
                <c:pt idx="4632">
                  <c:v>1.0043740000000001</c:v>
                </c:pt>
                <c:pt idx="4633">
                  <c:v>1.238078</c:v>
                </c:pt>
                <c:pt idx="4634">
                  <c:v>1.0207740000000001</c:v>
                </c:pt>
                <c:pt idx="4635">
                  <c:v>0.98387400000000003</c:v>
                </c:pt>
                <c:pt idx="4636">
                  <c:v>1.033075</c:v>
                </c:pt>
                <c:pt idx="4637">
                  <c:v>1.002324</c:v>
                </c:pt>
                <c:pt idx="4638">
                  <c:v>1.0740749999999999</c:v>
                </c:pt>
                <c:pt idx="4639">
                  <c:v>1.002324</c:v>
                </c:pt>
                <c:pt idx="4640">
                  <c:v>0.91007300000000002</c:v>
                </c:pt>
                <c:pt idx="4641">
                  <c:v>1.014624</c:v>
                </c:pt>
                <c:pt idx="4642">
                  <c:v>1.051525</c:v>
                </c:pt>
                <c:pt idx="4643">
                  <c:v>0.96952400000000005</c:v>
                </c:pt>
                <c:pt idx="4644">
                  <c:v>0.97362400000000004</c:v>
                </c:pt>
                <c:pt idx="4645">
                  <c:v>0.998224</c:v>
                </c:pt>
                <c:pt idx="4646">
                  <c:v>1.0002740000000001</c:v>
                </c:pt>
                <c:pt idx="4647">
                  <c:v>1.0269239999999999</c:v>
                </c:pt>
                <c:pt idx="4648">
                  <c:v>1.115076</c:v>
                </c:pt>
                <c:pt idx="4649">
                  <c:v>1.0904750000000001</c:v>
                </c:pt>
                <c:pt idx="4650">
                  <c:v>0.97362400000000004</c:v>
                </c:pt>
                <c:pt idx="4651">
                  <c:v>0.98797400000000002</c:v>
                </c:pt>
                <c:pt idx="4652">
                  <c:v>1.0310250000000001</c:v>
                </c:pt>
                <c:pt idx="4653">
                  <c:v>1.1273759999999999</c:v>
                </c:pt>
                <c:pt idx="4654">
                  <c:v>1.006424</c:v>
                </c:pt>
                <c:pt idx="4655">
                  <c:v>1.0166740000000001</c:v>
                </c:pt>
                <c:pt idx="4656">
                  <c:v>1.080225</c:v>
                </c:pt>
                <c:pt idx="4657">
                  <c:v>1.098676</c:v>
                </c:pt>
                <c:pt idx="4658">
                  <c:v>1.0576749999999999</c:v>
                </c:pt>
                <c:pt idx="4659">
                  <c:v>0.998224</c:v>
                </c:pt>
                <c:pt idx="4660">
                  <c:v>1.0125740000000001</c:v>
                </c:pt>
                <c:pt idx="4661">
                  <c:v>0.998224</c:v>
                </c:pt>
                <c:pt idx="4662">
                  <c:v>1.110976</c:v>
                </c:pt>
                <c:pt idx="4663">
                  <c:v>1.080225</c:v>
                </c:pt>
                <c:pt idx="4664">
                  <c:v>1.0904750000000001</c:v>
                </c:pt>
                <c:pt idx="4665">
                  <c:v>1.0125740000000001</c:v>
                </c:pt>
                <c:pt idx="4666">
                  <c:v>1.0740749999999999</c:v>
                </c:pt>
                <c:pt idx="4667">
                  <c:v>0.94287299999999996</c:v>
                </c:pt>
                <c:pt idx="4668">
                  <c:v>1.0433250000000001</c:v>
                </c:pt>
                <c:pt idx="4669">
                  <c:v>1.0125740000000001</c:v>
                </c:pt>
                <c:pt idx="4670">
                  <c:v>0.96132300000000004</c:v>
                </c:pt>
                <c:pt idx="4671">
                  <c:v>1.059725</c:v>
                </c:pt>
                <c:pt idx="4672">
                  <c:v>1.041275</c:v>
                </c:pt>
                <c:pt idx="4673">
                  <c:v>1.0453749999999999</c:v>
                </c:pt>
                <c:pt idx="4674">
                  <c:v>0.93057299999999998</c:v>
                </c:pt>
                <c:pt idx="4675">
                  <c:v>1.0781750000000001</c:v>
                </c:pt>
                <c:pt idx="4676">
                  <c:v>0.97157400000000005</c:v>
                </c:pt>
                <c:pt idx="4677">
                  <c:v>1.0433250000000001</c:v>
                </c:pt>
                <c:pt idx="4678">
                  <c:v>1.0248740000000001</c:v>
                </c:pt>
                <c:pt idx="4679">
                  <c:v>1.0248740000000001</c:v>
                </c:pt>
                <c:pt idx="4680">
                  <c:v>1.1130260000000001</c:v>
                </c:pt>
                <c:pt idx="4681">
                  <c:v>1.059725</c:v>
                </c:pt>
                <c:pt idx="4682">
                  <c:v>0.996174</c:v>
                </c:pt>
                <c:pt idx="4683">
                  <c:v>0.91622300000000001</c:v>
                </c:pt>
                <c:pt idx="4684">
                  <c:v>1.0248740000000001</c:v>
                </c:pt>
                <c:pt idx="4685">
                  <c:v>1.0084740000000001</c:v>
                </c:pt>
                <c:pt idx="4686">
                  <c:v>1.010524</c:v>
                </c:pt>
                <c:pt idx="4687">
                  <c:v>1.0269239999999999</c:v>
                </c:pt>
                <c:pt idx="4688">
                  <c:v>1.014624</c:v>
                </c:pt>
                <c:pt idx="4689">
                  <c:v>0.98797400000000002</c:v>
                </c:pt>
                <c:pt idx="4690">
                  <c:v>1.0740749999999999</c:v>
                </c:pt>
                <c:pt idx="4691">
                  <c:v>1.037175</c:v>
                </c:pt>
                <c:pt idx="4692">
                  <c:v>1.133526</c:v>
                </c:pt>
                <c:pt idx="4693">
                  <c:v>1.1007260000000001</c:v>
                </c:pt>
                <c:pt idx="4694">
                  <c:v>1.0248740000000001</c:v>
                </c:pt>
                <c:pt idx="4695">
                  <c:v>1.033075</c:v>
                </c:pt>
                <c:pt idx="4696">
                  <c:v>1.037175</c:v>
                </c:pt>
                <c:pt idx="4697">
                  <c:v>1.076125</c:v>
                </c:pt>
                <c:pt idx="4698">
                  <c:v>1.0494749999999999</c:v>
                </c:pt>
                <c:pt idx="4699">
                  <c:v>1.067925</c:v>
                </c:pt>
                <c:pt idx="4700">
                  <c:v>1.059725</c:v>
                </c:pt>
                <c:pt idx="4701">
                  <c:v>1.110976</c:v>
                </c:pt>
                <c:pt idx="4702">
                  <c:v>0.99207400000000001</c:v>
                </c:pt>
                <c:pt idx="4703">
                  <c:v>1.0248740000000001</c:v>
                </c:pt>
                <c:pt idx="4704">
                  <c:v>1.072025</c:v>
                </c:pt>
                <c:pt idx="4705">
                  <c:v>1.0392250000000001</c:v>
                </c:pt>
                <c:pt idx="4706">
                  <c:v>1.006424</c:v>
                </c:pt>
                <c:pt idx="4707">
                  <c:v>1.0576749999999999</c:v>
                </c:pt>
                <c:pt idx="4708">
                  <c:v>0.94492299999999996</c:v>
                </c:pt>
                <c:pt idx="4709">
                  <c:v>1.1130260000000001</c:v>
                </c:pt>
                <c:pt idx="4710">
                  <c:v>1.0699749999999999</c:v>
                </c:pt>
                <c:pt idx="4711">
                  <c:v>1.018724</c:v>
                </c:pt>
                <c:pt idx="4712">
                  <c:v>1.037175</c:v>
                </c:pt>
                <c:pt idx="4713">
                  <c:v>1.0269239999999999</c:v>
                </c:pt>
                <c:pt idx="4714">
                  <c:v>1.0453749999999999</c:v>
                </c:pt>
                <c:pt idx="4715">
                  <c:v>1.055625</c:v>
                </c:pt>
                <c:pt idx="4716">
                  <c:v>0.97977400000000003</c:v>
                </c:pt>
                <c:pt idx="4717">
                  <c:v>1.0494749999999999</c:v>
                </c:pt>
                <c:pt idx="4718">
                  <c:v>1.033075</c:v>
                </c:pt>
                <c:pt idx="4719">
                  <c:v>1.0084740000000001</c:v>
                </c:pt>
                <c:pt idx="4720">
                  <c:v>1.0125740000000001</c:v>
                </c:pt>
                <c:pt idx="4721">
                  <c:v>1.0351250000000001</c:v>
                </c:pt>
                <c:pt idx="4722">
                  <c:v>1.0125740000000001</c:v>
                </c:pt>
                <c:pt idx="4723">
                  <c:v>1.067925</c:v>
                </c:pt>
                <c:pt idx="4724">
                  <c:v>1.1089260000000001</c:v>
                </c:pt>
                <c:pt idx="4725">
                  <c:v>1.010524</c:v>
                </c:pt>
                <c:pt idx="4726">
                  <c:v>1.180677</c:v>
                </c:pt>
                <c:pt idx="4727">
                  <c:v>1.067925</c:v>
                </c:pt>
                <c:pt idx="4728">
                  <c:v>0.98592400000000002</c:v>
                </c:pt>
                <c:pt idx="4729">
                  <c:v>1.067925</c:v>
                </c:pt>
                <c:pt idx="4730">
                  <c:v>1.055625</c:v>
                </c:pt>
                <c:pt idx="4731">
                  <c:v>1.084325</c:v>
                </c:pt>
                <c:pt idx="4732">
                  <c:v>1.028975</c:v>
                </c:pt>
                <c:pt idx="4733">
                  <c:v>1.055625</c:v>
                </c:pt>
                <c:pt idx="4734">
                  <c:v>1.088425</c:v>
                </c:pt>
                <c:pt idx="4735">
                  <c:v>0.96132300000000004</c:v>
                </c:pt>
                <c:pt idx="4736">
                  <c:v>0.99412400000000001</c:v>
                </c:pt>
                <c:pt idx="4737">
                  <c:v>0.91827300000000001</c:v>
                </c:pt>
                <c:pt idx="4738">
                  <c:v>1.0392250000000001</c:v>
                </c:pt>
                <c:pt idx="4739">
                  <c:v>0.98797400000000002</c:v>
                </c:pt>
                <c:pt idx="4740">
                  <c:v>1.028975</c:v>
                </c:pt>
                <c:pt idx="4741">
                  <c:v>1.125326</c:v>
                </c:pt>
                <c:pt idx="4742">
                  <c:v>1.1007260000000001</c:v>
                </c:pt>
                <c:pt idx="4743">
                  <c:v>1.1232759999999999</c:v>
                </c:pt>
                <c:pt idx="4744">
                  <c:v>1.063825</c:v>
                </c:pt>
                <c:pt idx="4745">
                  <c:v>0.99207400000000001</c:v>
                </c:pt>
                <c:pt idx="4746">
                  <c:v>0.97157400000000005</c:v>
                </c:pt>
                <c:pt idx="4747">
                  <c:v>1.0248740000000001</c:v>
                </c:pt>
                <c:pt idx="4748">
                  <c:v>1.110976</c:v>
                </c:pt>
                <c:pt idx="4749">
                  <c:v>1.0351250000000001</c:v>
                </c:pt>
                <c:pt idx="4750">
                  <c:v>0.93467299999999998</c:v>
                </c:pt>
                <c:pt idx="4751">
                  <c:v>1.092525</c:v>
                </c:pt>
                <c:pt idx="4752">
                  <c:v>0.98182400000000003</c:v>
                </c:pt>
                <c:pt idx="4753">
                  <c:v>1.110976</c:v>
                </c:pt>
                <c:pt idx="4754">
                  <c:v>1.0863750000000001</c:v>
                </c:pt>
                <c:pt idx="4755">
                  <c:v>0.99002400000000002</c:v>
                </c:pt>
                <c:pt idx="4756">
                  <c:v>1.0699749999999999</c:v>
                </c:pt>
                <c:pt idx="4757">
                  <c:v>1.059725</c:v>
                </c:pt>
                <c:pt idx="4758">
                  <c:v>1.028975</c:v>
                </c:pt>
                <c:pt idx="4759">
                  <c:v>1.0125740000000001</c:v>
                </c:pt>
                <c:pt idx="4760">
                  <c:v>0.98387400000000003</c:v>
                </c:pt>
                <c:pt idx="4761">
                  <c:v>1.010524</c:v>
                </c:pt>
                <c:pt idx="4762">
                  <c:v>1.084325</c:v>
                </c:pt>
                <c:pt idx="4763">
                  <c:v>1.098676</c:v>
                </c:pt>
                <c:pt idx="4764">
                  <c:v>1.0248740000000001</c:v>
                </c:pt>
                <c:pt idx="4765">
                  <c:v>1.133526</c:v>
                </c:pt>
                <c:pt idx="4766">
                  <c:v>1.0084740000000001</c:v>
                </c:pt>
                <c:pt idx="4767">
                  <c:v>1.0576749999999999</c:v>
                </c:pt>
                <c:pt idx="4768">
                  <c:v>1.0351250000000001</c:v>
                </c:pt>
                <c:pt idx="4769">
                  <c:v>1.0043740000000001</c:v>
                </c:pt>
                <c:pt idx="4770">
                  <c:v>1.037175</c:v>
                </c:pt>
                <c:pt idx="4771">
                  <c:v>1.0351250000000001</c:v>
                </c:pt>
                <c:pt idx="4772">
                  <c:v>0.998224</c:v>
                </c:pt>
                <c:pt idx="4773">
                  <c:v>1.072025</c:v>
                </c:pt>
                <c:pt idx="4774">
                  <c:v>1.1560760000000001</c:v>
                </c:pt>
                <c:pt idx="4775">
                  <c:v>0.95927300000000004</c:v>
                </c:pt>
                <c:pt idx="4776">
                  <c:v>1.033075</c:v>
                </c:pt>
                <c:pt idx="4777">
                  <c:v>1.0822750000000001</c:v>
                </c:pt>
                <c:pt idx="4778">
                  <c:v>0.96747399999999995</c:v>
                </c:pt>
                <c:pt idx="4779">
                  <c:v>0.93672299999999997</c:v>
                </c:pt>
                <c:pt idx="4780">
                  <c:v>0.96952400000000005</c:v>
                </c:pt>
                <c:pt idx="4781">
                  <c:v>1.1212260000000001</c:v>
                </c:pt>
                <c:pt idx="4782">
                  <c:v>0.91827300000000001</c:v>
                </c:pt>
                <c:pt idx="4783">
                  <c:v>0.98797400000000002</c:v>
                </c:pt>
                <c:pt idx="4784">
                  <c:v>1.002324</c:v>
                </c:pt>
                <c:pt idx="4785">
                  <c:v>1.092525</c:v>
                </c:pt>
                <c:pt idx="4786">
                  <c:v>0.99002400000000002</c:v>
                </c:pt>
                <c:pt idx="4787">
                  <c:v>1.041275</c:v>
                </c:pt>
                <c:pt idx="4788">
                  <c:v>0.95927300000000004</c:v>
                </c:pt>
                <c:pt idx="4789">
                  <c:v>1.0351250000000001</c:v>
                </c:pt>
                <c:pt idx="4790">
                  <c:v>1.0474250000000001</c:v>
                </c:pt>
                <c:pt idx="4791">
                  <c:v>1.063825</c:v>
                </c:pt>
                <c:pt idx="4792">
                  <c:v>1.0392250000000001</c:v>
                </c:pt>
                <c:pt idx="4793">
                  <c:v>1.1478759999999999</c:v>
                </c:pt>
                <c:pt idx="4794">
                  <c:v>1.0474250000000001</c:v>
                </c:pt>
                <c:pt idx="4795">
                  <c:v>1.0310250000000001</c:v>
                </c:pt>
                <c:pt idx="4796">
                  <c:v>1.0351250000000001</c:v>
                </c:pt>
                <c:pt idx="4797">
                  <c:v>1.051525</c:v>
                </c:pt>
                <c:pt idx="4798">
                  <c:v>1.1007260000000001</c:v>
                </c:pt>
                <c:pt idx="4799">
                  <c:v>1.092525</c:v>
                </c:pt>
                <c:pt idx="4800">
                  <c:v>1.067925</c:v>
                </c:pt>
                <c:pt idx="4801">
                  <c:v>1.1007260000000001</c:v>
                </c:pt>
                <c:pt idx="4802">
                  <c:v>1.145826</c:v>
                </c:pt>
                <c:pt idx="4803">
                  <c:v>1.0248740000000001</c:v>
                </c:pt>
                <c:pt idx="4804">
                  <c:v>1.051525</c:v>
                </c:pt>
                <c:pt idx="4805">
                  <c:v>0.99412400000000001</c:v>
                </c:pt>
                <c:pt idx="4806">
                  <c:v>0.97977400000000003</c:v>
                </c:pt>
                <c:pt idx="4807">
                  <c:v>1.0002740000000001</c:v>
                </c:pt>
                <c:pt idx="4808">
                  <c:v>1.0474250000000001</c:v>
                </c:pt>
                <c:pt idx="4809">
                  <c:v>1.059725</c:v>
                </c:pt>
                <c:pt idx="4810">
                  <c:v>1.0310250000000001</c:v>
                </c:pt>
                <c:pt idx="4811">
                  <c:v>1.002324</c:v>
                </c:pt>
                <c:pt idx="4812">
                  <c:v>1.0699749999999999</c:v>
                </c:pt>
                <c:pt idx="4813">
                  <c:v>1.0125740000000001</c:v>
                </c:pt>
                <c:pt idx="4814">
                  <c:v>1.0966260000000001</c:v>
                </c:pt>
                <c:pt idx="4815">
                  <c:v>1.0269239999999999</c:v>
                </c:pt>
                <c:pt idx="4816">
                  <c:v>1.088425</c:v>
                </c:pt>
                <c:pt idx="4817">
                  <c:v>1.002324</c:v>
                </c:pt>
                <c:pt idx="4818">
                  <c:v>1.022824</c:v>
                </c:pt>
                <c:pt idx="4819">
                  <c:v>1.0576749999999999</c:v>
                </c:pt>
                <c:pt idx="4820">
                  <c:v>1.176577</c:v>
                </c:pt>
                <c:pt idx="4821">
                  <c:v>1.0822750000000001</c:v>
                </c:pt>
                <c:pt idx="4822">
                  <c:v>1.076125</c:v>
                </c:pt>
                <c:pt idx="4823">
                  <c:v>1.0043740000000001</c:v>
                </c:pt>
                <c:pt idx="4824">
                  <c:v>1.088425</c:v>
                </c:pt>
                <c:pt idx="4825">
                  <c:v>1.028975</c:v>
                </c:pt>
                <c:pt idx="4826">
                  <c:v>1.0617749999999999</c:v>
                </c:pt>
                <c:pt idx="4827">
                  <c:v>1.0617749999999999</c:v>
                </c:pt>
                <c:pt idx="4828">
                  <c:v>0.95107299999999995</c:v>
                </c:pt>
                <c:pt idx="4829">
                  <c:v>1.063825</c:v>
                </c:pt>
                <c:pt idx="4830">
                  <c:v>1.088425</c:v>
                </c:pt>
                <c:pt idx="4831">
                  <c:v>1.0084740000000001</c:v>
                </c:pt>
                <c:pt idx="4832">
                  <c:v>0.94697299999999995</c:v>
                </c:pt>
                <c:pt idx="4833">
                  <c:v>1.028975</c:v>
                </c:pt>
                <c:pt idx="4834">
                  <c:v>0.95927300000000004</c:v>
                </c:pt>
                <c:pt idx="4835">
                  <c:v>1.0392250000000001</c:v>
                </c:pt>
                <c:pt idx="4836">
                  <c:v>1.115076</c:v>
                </c:pt>
                <c:pt idx="4837">
                  <c:v>1.1048260000000001</c:v>
                </c:pt>
                <c:pt idx="4838">
                  <c:v>1.0310250000000001</c:v>
                </c:pt>
                <c:pt idx="4839">
                  <c:v>1.006424</c:v>
                </c:pt>
                <c:pt idx="4840">
                  <c:v>0.996174</c:v>
                </c:pt>
                <c:pt idx="4841">
                  <c:v>1.006424</c:v>
                </c:pt>
                <c:pt idx="4842">
                  <c:v>1.0822750000000001</c:v>
                </c:pt>
                <c:pt idx="4843">
                  <c:v>0.920323</c:v>
                </c:pt>
                <c:pt idx="4844">
                  <c:v>1.115076</c:v>
                </c:pt>
                <c:pt idx="4845">
                  <c:v>1.0433250000000001</c:v>
                </c:pt>
                <c:pt idx="4846">
                  <c:v>1.0576749999999999</c:v>
                </c:pt>
                <c:pt idx="4847">
                  <c:v>1.0740749999999999</c:v>
                </c:pt>
                <c:pt idx="4848">
                  <c:v>1.0576749999999999</c:v>
                </c:pt>
                <c:pt idx="4849">
                  <c:v>1.1991270000000001</c:v>
                </c:pt>
                <c:pt idx="4850">
                  <c:v>1.0125740000000001</c:v>
                </c:pt>
                <c:pt idx="4851">
                  <c:v>1.0166740000000001</c:v>
                </c:pt>
                <c:pt idx="4852">
                  <c:v>1.1396759999999999</c:v>
                </c:pt>
                <c:pt idx="4853">
                  <c:v>1.0576749999999999</c:v>
                </c:pt>
                <c:pt idx="4854">
                  <c:v>0.996174</c:v>
                </c:pt>
                <c:pt idx="4855">
                  <c:v>1.133526</c:v>
                </c:pt>
                <c:pt idx="4856">
                  <c:v>0.996174</c:v>
                </c:pt>
                <c:pt idx="4857">
                  <c:v>0.99002400000000002</c:v>
                </c:pt>
                <c:pt idx="4858">
                  <c:v>0.96542399999999995</c:v>
                </c:pt>
                <c:pt idx="4859">
                  <c:v>1.037175</c:v>
                </c:pt>
                <c:pt idx="4860">
                  <c:v>1.041275</c:v>
                </c:pt>
                <c:pt idx="4861">
                  <c:v>1.0207740000000001</c:v>
                </c:pt>
                <c:pt idx="4862">
                  <c:v>1.014624</c:v>
                </c:pt>
                <c:pt idx="4863">
                  <c:v>1.0043740000000001</c:v>
                </c:pt>
                <c:pt idx="4864">
                  <c:v>0.97567400000000004</c:v>
                </c:pt>
                <c:pt idx="4865">
                  <c:v>0.97567400000000004</c:v>
                </c:pt>
                <c:pt idx="4866">
                  <c:v>0.98592400000000002</c:v>
                </c:pt>
                <c:pt idx="4867">
                  <c:v>1.014624</c:v>
                </c:pt>
                <c:pt idx="4868">
                  <c:v>1.129426</c:v>
                </c:pt>
                <c:pt idx="4869">
                  <c:v>1.0453749999999999</c:v>
                </c:pt>
                <c:pt idx="4870">
                  <c:v>1.0084740000000001</c:v>
                </c:pt>
                <c:pt idx="4871">
                  <c:v>1.092525</c:v>
                </c:pt>
                <c:pt idx="4872">
                  <c:v>0.96747399999999995</c:v>
                </c:pt>
                <c:pt idx="4873">
                  <c:v>1.033075</c:v>
                </c:pt>
                <c:pt idx="4874">
                  <c:v>1.1191759999999999</c:v>
                </c:pt>
                <c:pt idx="4875">
                  <c:v>1.0125740000000001</c:v>
                </c:pt>
                <c:pt idx="4876">
                  <c:v>1.033075</c:v>
                </c:pt>
                <c:pt idx="4877">
                  <c:v>1.080225</c:v>
                </c:pt>
                <c:pt idx="4878">
                  <c:v>1.051525</c:v>
                </c:pt>
                <c:pt idx="4879">
                  <c:v>1.133526</c:v>
                </c:pt>
                <c:pt idx="4880">
                  <c:v>1.184777</c:v>
                </c:pt>
                <c:pt idx="4881">
                  <c:v>1.0740749999999999</c:v>
                </c:pt>
                <c:pt idx="4882">
                  <c:v>1.0248740000000001</c:v>
                </c:pt>
                <c:pt idx="4883">
                  <c:v>1.1171260000000001</c:v>
                </c:pt>
                <c:pt idx="4884">
                  <c:v>1.1007260000000001</c:v>
                </c:pt>
                <c:pt idx="4885">
                  <c:v>1.0392250000000001</c:v>
                </c:pt>
                <c:pt idx="4886">
                  <c:v>1.0699749999999999</c:v>
                </c:pt>
                <c:pt idx="4887">
                  <c:v>1.154026</c:v>
                </c:pt>
                <c:pt idx="4888">
                  <c:v>1.0125740000000001</c:v>
                </c:pt>
                <c:pt idx="4889">
                  <c:v>1.0207740000000001</c:v>
                </c:pt>
                <c:pt idx="4890">
                  <c:v>1.006424</c:v>
                </c:pt>
                <c:pt idx="4891">
                  <c:v>1.0392250000000001</c:v>
                </c:pt>
                <c:pt idx="4892">
                  <c:v>1.0822750000000001</c:v>
                </c:pt>
                <c:pt idx="4893">
                  <c:v>1.0248740000000001</c:v>
                </c:pt>
                <c:pt idx="4894">
                  <c:v>0.99207400000000001</c:v>
                </c:pt>
                <c:pt idx="4895">
                  <c:v>0.98592400000000002</c:v>
                </c:pt>
                <c:pt idx="4896">
                  <c:v>0.97567400000000004</c:v>
                </c:pt>
                <c:pt idx="4897">
                  <c:v>1.1191759999999999</c:v>
                </c:pt>
                <c:pt idx="4898">
                  <c:v>1.0863750000000001</c:v>
                </c:pt>
                <c:pt idx="4899">
                  <c:v>0.95517300000000005</c:v>
                </c:pt>
                <c:pt idx="4900">
                  <c:v>1.0699749999999999</c:v>
                </c:pt>
                <c:pt idx="4901">
                  <c:v>0.98182400000000003</c:v>
                </c:pt>
                <c:pt idx="4902">
                  <c:v>1.0351250000000001</c:v>
                </c:pt>
                <c:pt idx="4903">
                  <c:v>1.0125740000000001</c:v>
                </c:pt>
                <c:pt idx="4904">
                  <c:v>1.0863750000000001</c:v>
                </c:pt>
                <c:pt idx="4905">
                  <c:v>1.0740749999999999</c:v>
                </c:pt>
                <c:pt idx="4906">
                  <c:v>1.098676</c:v>
                </c:pt>
                <c:pt idx="4907">
                  <c:v>0.99412400000000001</c:v>
                </c:pt>
                <c:pt idx="4908">
                  <c:v>1.022824</c:v>
                </c:pt>
                <c:pt idx="4909">
                  <c:v>1.055625</c:v>
                </c:pt>
                <c:pt idx="4910">
                  <c:v>1.2606280000000001</c:v>
                </c:pt>
                <c:pt idx="4911">
                  <c:v>1.051525</c:v>
                </c:pt>
                <c:pt idx="4912">
                  <c:v>1.0576749999999999</c:v>
                </c:pt>
                <c:pt idx="4913">
                  <c:v>1.037175</c:v>
                </c:pt>
                <c:pt idx="4914">
                  <c:v>0.98387400000000003</c:v>
                </c:pt>
                <c:pt idx="4915">
                  <c:v>1.076125</c:v>
                </c:pt>
                <c:pt idx="4916">
                  <c:v>0.96952400000000005</c:v>
                </c:pt>
                <c:pt idx="4917">
                  <c:v>1.0453749999999999</c:v>
                </c:pt>
                <c:pt idx="4918">
                  <c:v>1.063825</c:v>
                </c:pt>
                <c:pt idx="4919">
                  <c:v>0.996174</c:v>
                </c:pt>
                <c:pt idx="4920">
                  <c:v>1.010524</c:v>
                </c:pt>
                <c:pt idx="4921">
                  <c:v>1.084325</c:v>
                </c:pt>
                <c:pt idx="4922">
                  <c:v>1.072025</c:v>
                </c:pt>
                <c:pt idx="4923">
                  <c:v>0.99207400000000001</c:v>
                </c:pt>
                <c:pt idx="4924">
                  <c:v>0.99002400000000002</c:v>
                </c:pt>
                <c:pt idx="4925">
                  <c:v>1.0617749999999999</c:v>
                </c:pt>
                <c:pt idx="4926">
                  <c:v>1.188877</c:v>
                </c:pt>
                <c:pt idx="4927">
                  <c:v>1.0658749999999999</c:v>
                </c:pt>
                <c:pt idx="4928">
                  <c:v>1.067925</c:v>
                </c:pt>
                <c:pt idx="4929">
                  <c:v>1.0474250000000001</c:v>
                </c:pt>
                <c:pt idx="4930">
                  <c:v>1.067925</c:v>
                </c:pt>
                <c:pt idx="4931">
                  <c:v>0.96132300000000004</c:v>
                </c:pt>
                <c:pt idx="4932">
                  <c:v>1.0453749999999999</c:v>
                </c:pt>
                <c:pt idx="4933">
                  <c:v>0.99002400000000002</c:v>
                </c:pt>
                <c:pt idx="4934">
                  <c:v>1.098676</c:v>
                </c:pt>
                <c:pt idx="4935">
                  <c:v>1.0617749999999999</c:v>
                </c:pt>
                <c:pt idx="4936">
                  <c:v>1.084325</c:v>
                </c:pt>
                <c:pt idx="4937">
                  <c:v>1.0269239999999999</c:v>
                </c:pt>
                <c:pt idx="4938">
                  <c:v>1.0392250000000001</c:v>
                </c:pt>
                <c:pt idx="4939">
                  <c:v>1.0269239999999999</c:v>
                </c:pt>
                <c:pt idx="4940">
                  <c:v>1.0474250000000001</c:v>
                </c:pt>
                <c:pt idx="4941">
                  <c:v>1.0248740000000001</c:v>
                </c:pt>
                <c:pt idx="4942">
                  <c:v>1.1191759999999999</c:v>
                </c:pt>
                <c:pt idx="4943">
                  <c:v>1.051525</c:v>
                </c:pt>
                <c:pt idx="4944">
                  <c:v>1.0207740000000001</c:v>
                </c:pt>
                <c:pt idx="4945">
                  <c:v>1.110976</c:v>
                </c:pt>
                <c:pt idx="4946">
                  <c:v>1.028975</c:v>
                </c:pt>
                <c:pt idx="4947">
                  <c:v>0.97157400000000005</c:v>
                </c:pt>
                <c:pt idx="4948">
                  <c:v>1.055625</c:v>
                </c:pt>
                <c:pt idx="4949">
                  <c:v>0.98387400000000003</c:v>
                </c:pt>
                <c:pt idx="4950">
                  <c:v>1.0494749999999999</c:v>
                </c:pt>
                <c:pt idx="4951">
                  <c:v>1.0351250000000001</c:v>
                </c:pt>
                <c:pt idx="4952">
                  <c:v>1.0740749999999999</c:v>
                </c:pt>
                <c:pt idx="4953">
                  <c:v>1.0535749999999999</c:v>
                </c:pt>
                <c:pt idx="4954">
                  <c:v>0.98387400000000003</c:v>
                </c:pt>
                <c:pt idx="4955">
                  <c:v>1.0904750000000001</c:v>
                </c:pt>
                <c:pt idx="4956">
                  <c:v>1.0494749999999999</c:v>
                </c:pt>
                <c:pt idx="4957">
                  <c:v>1.028975</c:v>
                </c:pt>
                <c:pt idx="4958">
                  <c:v>1.067925</c:v>
                </c:pt>
                <c:pt idx="4959">
                  <c:v>1.0658749999999999</c:v>
                </c:pt>
                <c:pt idx="4960">
                  <c:v>0.95517300000000005</c:v>
                </c:pt>
                <c:pt idx="4961">
                  <c:v>0.95107299999999995</c:v>
                </c:pt>
                <c:pt idx="4962">
                  <c:v>0.94492299999999996</c:v>
                </c:pt>
                <c:pt idx="4963">
                  <c:v>1.0207740000000001</c:v>
                </c:pt>
                <c:pt idx="4964">
                  <c:v>1.0699749999999999</c:v>
                </c:pt>
                <c:pt idx="4965">
                  <c:v>1.0392250000000001</c:v>
                </c:pt>
                <c:pt idx="4966">
                  <c:v>1.0392250000000001</c:v>
                </c:pt>
                <c:pt idx="4967">
                  <c:v>1.1007260000000001</c:v>
                </c:pt>
                <c:pt idx="4968">
                  <c:v>1.0617749999999999</c:v>
                </c:pt>
                <c:pt idx="4969">
                  <c:v>1.0781750000000001</c:v>
                </c:pt>
                <c:pt idx="4970">
                  <c:v>1.033075</c:v>
                </c:pt>
                <c:pt idx="4971">
                  <c:v>0.99207400000000001</c:v>
                </c:pt>
                <c:pt idx="4972">
                  <c:v>1.0822750000000001</c:v>
                </c:pt>
                <c:pt idx="4973">
                  <c:v>0.97567400000000004</c:v>
                </c:pt>
                <c:pt idx="4974">
                  <c:v>0.95927300000000004</c:v>
                </c:pt>
                <c:pt idx="4975">
                  <c:v>1.0966260000000001</c:v>
                </c:pt>
                <c:pt idx="4976">
                  <c:v>0.97362400000000004</c:v>
                </c:pt>
                <c:pt idx="4977">
                  <c:v>1.0207740000000001</c:v>
                </c:pt>
                <c:pt idx="4978">
                  <c:v>1.006424</c:v>
                </c:pt>
                <c:pt idx="4979">
                  <c:v>1.0002740000000001</c:v>
                </c:pt>
                <c:pt idx="4980">
                  <c:v>1.063825</c:v>
                </c:pt>
                <c:pt idx="4981">
                  <c:v>0.96337399999999995</c:v>
                </c:pt>
                <c:pt idx="4982">
                  <c:v>1.0351250000000001</c:v>
                </c:pt>
                <c:pt idx="4983">
                  <c:v>0.95517300000000005</c:v>
                </c:pt>
                <c:pt idx="4984">
                  <c:v>1.0043740000000001</c:v>
                </c:pt>
                <c:pt idx="4985">
                  <c:v>1.059725</c:v>
                </c:pt>
                <c:pt idx="4986">
                  <c:v>1.289328</c:v>
                </c:pt>
                <c:pt idx="4987">
                  <c:v>1.0351250000000001</c:v>
                </c:pt>
                <c:pt idx="4988">
                  <c:v>1.041275</c:v>
                </c:pt>
                <c:pt idx="4989">
                  <c:v>1.0576749999999999</c:v>
                </c:pt>
                <c:pt idx="4990">
                  <c:v>1.092525</c:v>
                </c:pt>
                <c:pt idx="4991">
                  <c:v>1.0269239999999999</c:v>
                </c:pt>
                <c:pt idx="4992">
                  <c:v>1.0781750000000001</c:v>
                </c:pt>
                <c:pt idx="4993">
                  <c:v>1.0433250000000001</c:v>
                </c:pt>
                <c:pt idx="4994">
                  <c:v>1.037175</c:v>
                </c:pt>
                <c:pt idx="4995">
                  <c:v>1.125326</c:v>
                </c:pt>
                <c:pt idx="4996">
                  <c:v>1.0125740000000001</c:v>
                </c:pt>
                <c:pt idx="4997">
                  <c:v>0.97977400000000003</c:v>
                </c:pt>
                <c:pt idx="4998">
                  <c:v>0.98387400000000003</c:v>
                </c:pt>
                <c:pt idx="4999">
                  <c:v>1.102776</c:v>
                </c:pt>
                <c:pt idx="5000">
                  <c:v>0.96747399999999995</c:v>
                </c:pt>
                <c:pt idx="5001">
                  <c:v>1.1232759999999999</c:v>
                </c:pt>
                <c:pt idx="5002">
                  <c:v>0.97977400000000003</c:v>
                </c:pt>
                <c:pt idx="5003">
                  <c:v>0.99002400000000002</c:v>
                </c:pt>
                <c:pt idx="5004">
                  <c:v>0.95312300000000005</c:v>
                </c:pt>
                <c:pt idx="5005">
                  <c:v>0.99207400000000001</c:v>
                </c:pt>
                <c:pt idx="5006">
                  <c:v>1.022824</c:v>
                </c:pt>
                <c:pt idx="5007">
                  <c:v>1.0351250000000001</c:v>
                </c:pt>
                <c:pt idx="5008">
                  <c:v>1.037175</c:v>
                </c:pt>
                <c:pt idx="5009">
                  <c:v>1.022824</c:v>
                </c:pt>
                <c:pt idx="5010">
                  <c:v>1.010524</c:v>
                </c:pt>
                <c:pt idx="5011">
                  <c:v>1.0822750000000001</c:v>
                </c:pt>
                <c:pt idx="5012">
                  <c:v>1.0207740000000001</c:v>
                </c:pt>
                <c:pt idx="5013">
                  <c:v>1.041275</c:v>
                </c:pt>
                <c:pt idx="5014">
                  <c:v>1.063825</c:v>
                </c:pt>
                <c:pt idx="5015">
                  <c:v>1.0084740000000001</c:v>
                </c:pt>
                <c:pt idx="5016">
                  <c:v>1.088425</c:v>
                </c:pt>
                <c:pt idx="5017">
                  <c:v>1.0310250000000001</c:v>
                </c:pt>
                <c:pt idx="5018">
                  <c:v>1.0002740000000001</c:v>
                </c:pt>
                <c:pt idx="5019">
                  <c:v>1.014624</c:v>
                </c:pt>
                <c:pt idx="5020">
                  <c:v>1.033075</c:v>
                </c:pt>
                <c:pt idx="5021">
                  <c:v>1.092525</c:v>
                </c:pt>
                <c:pt idx="5022">
                  <c:v>1.0966260000000001</c:v>
                </c:pt>
                <c:pt idx="5023">
                  <c:v>1.088425</c:v>
                </c:pt>
                <c:pt idx="5024">
                  <c:v>1.018724</c:v>
                </c:pt>
                <c:pt idx="5025">
                  <c:v>1.106876</c:v>
                </c:pt>
                <c:pt idx="5026">
                  <c:v>1.1130260000000001</c:v>
                </c:pt>
                <c:pt idx="5027">
                  <c:v>0.93877299999999997</c:v>
                </c:pt>
                <c:pt idx="5028">
                  <c:v>0.93057299999999998</c:v>
                </c:pt>
                <c:pt idx="5029">
                  <c:v>1.0904750000000001</c:v>
                </c:pt>
                <c:pt idx="5030">
                  <c:v>1.0310250000000001</c:v>
                </c:pt>
                <c:pt idx="5031">
                  <c:v>1.037175</c:v>
                </c:pt>
                <c:pt idx="5032">
                  <c:v>0.98797400000000002</c:v>
                </c:pt>
                <c:pt idx="5033">
                  <c:v>1.1560760000000001</c:v>
                </c:pt>
                <c:pt idx="5034">
                  <c:v>1.018724</c:v>
                </c:pt>
                <c:pt idx="5035">
                  <c:v>1.0494749999999999</c:v>
                </c:pt>
                <c:pt idx="5036">
                  <c:v>0.90392300000000003</c:v>
                </c:pt>
                <c:pt idx="5037">
                  <c:v>1.0863750000000001</c:v>
                </c:pt>
                <c:pt idx="5038">
                  <c:v>1.0576749999999999</c:v>
                </c:pt>
                <c:pt idx="5039">
                  <c:v>1.0535749999999999</c:v>
                </c:pt>
                <c:pt idx="5040">
                  <c:v>0.99207400000000001</c:v>
                </c:pt>
                <c:pt idx="5041">
                  <c:v>1.063825</c:v>
                </c:pt>
                <c:pt idx="5042">
                  <c:v>1.059725</c:v>
                </c:pt>
                <c:pt idx="5043">
                  <c:v>1.006424</c:v>
                </c:pt>
                <c:pt idx="5044">
                  <c:v>1.072025</c:v>
                </c:pt>
                <c:pt idx="5045">
                  <c:v>0.97362400000000004</c:v>
                </c:pt>
                <c:pt idx="5046">
                  <c:v>1.0658749999999999</c:v>
                </c:pt>
                <c:pt idx="5047">
                  <c:v>1.002324</c:v>
                </c:pt>
                <c:pt idx="5048">
                  <c:v>1.0043740000000001</c:v>
                </c:pt>
                <c:pt idx="5049">
                  <c:v>0.998224</c:v>
                </c:pt>
                <c:pt idx="5050">
                  <c:v>0.98387400000000003</c:v>
                </c:pt>
                <c:pt idx="5051">
                  <c:v>1.1048260000000001</c:v>
                </c:pt>
                <c:pt idx="5052">
                  <c:v>1.0002740000000001</c:v>
                </c:pt>
                <c:pt idx="5053">
                  <c:v>1.080225</c:v>
                </c:pt>
                <c:pt idx="5054">
                  <c:v>1.033075</c:v>
                </c:pt>
                <c:pt idx="5055">
                  <c:v>1.094576</c:v>
                </c:pt>
                <c:pt idx="5056">
                  <c:v>1.033075</c:v>
                </c:pt>
                <c:pt idx="5057">
                  <c:v>1.0248740000000001</c:v>
                </c:pt>
                <c:pt idx="5058">
                  <c:v>1.063825</c:v>
                </c:pt>
                <c:pt idx="5059">
                  <c:v>1.0433250000000001</c:v>
                </c:pt>
                <c:pt idx="5060">
                  <c:v>1.0535749999999999</c:v>
                </c:pt>
                <c:pt idx="5061">
                  <c:v>1.0269239999999999</c:v>
                </c:pt>
                <c:pt idx="5062">
                  <c:v>1.055625</c:v>
                </c:pt>
                <c:pt idx="5063">
                  <c:v>1.0125740000000001</c:v>
                </c:pt>
                <c:pt idx="5064">
                  <c:v>1.0392250000000001</c:v>
                </c:pt>
                <c:pt idx="5065">
                  <c:v>1.0474250000000001</c:v>
                </c:pt>
                <c:pt idx="5066">
                  <c:v>1.022824</c:v>
                </c:pt>
                <c:pt idx="5067">
                  <c:v>1.1560760000000001</c:v>
                </c:pt>
                <c:pt idx="5068">
                  <c:v>1.088425</c:v>
                </c:pt>
                <c:pt idx="5069">
                  <c:v>1.1868270000000001</c:v>
                </c:pt>
                <c:pt idx="5070">
                  <c:v>0.89777300000000004</c:v>
                </c:pt>
                <c:pt idx="5071">
                  <c:v>1.098676</c:v>
                </c:pt>
                <c:pt idx="5072">
                  <c:v>1.028975</c:v>
                </c:pt>
                <c:pt idx="5073">
                  <c:v>1.072025</c:v>
                </c:pt>
                <c:pt idx="5074">
                  <c:v>0.98387400000000003</c:v>
                </c:pt>
                <c:pt idx="5075">
                  <c:v>1.1191759999999999</c:v>
                </c:pt>
                <c:pt idx="5076">
                  <c:v>1.051525</c:v>
                </c:pt>
                <c:pt idx="5077">
                  <c:v>1.037175</c:v>
                </c:pt>
                <c:pt idx="5078">
                  <c:v>1.0084740000000001</c:v>
                </c:pt>
                <c:pt idx="5079">
                  <c:v>0.98182400000000003</c:v>
                </c:pt>
                <c:pt idx="5080">
                  <c:v>1.098676</c:v>
                </c:pt>
                <c:pt idx="5081">
                  <c:v>1.0248740000000001</c:v>
                </c:pt>
                <c:pt idx="5082">
                  <c:v>0.99002400000000002</c:v>
                </c:pt>
                <c:pt idx="5083">
                  <c:v>0.98797400000000002</c:v>
                </c:pt>
                <c:pt idx="5084">
                  <c:v>1.0166740000000001</c:v>
                </c:pt>
                <c:pt idx="5085">
                  <c:v>1.0433250000000001</c:v>
                </c:pt>
                <c:pt idx="5086">
                  <c:v>0.998224</c:v>
                </c:pt>
                <c:pt idx="5087">
                  <c:v>0.99412400000000001</c:v>
                </c:pt>
                <c:pt idx="5088">
                  <c:v>1.0822750000000001</c:v>
                </c:pt>
                <c:pt idx="5089">
                  <c:v>1.1396759999999999</c:v>
                </c:pt>
                <c:pt idx="5090">
                  <c:v>1.0433250000000001</c:v>
                </c:pt>
                <c:pt idx="5091">
                  <c:v>1.067925</c:v>
                </c:pt>
                <c:pt idx="5092">
                  <c:v>1.1007260000000001</c:v>
                </c:pt>
                <c:pt idx="5093">
                  <c:v>1.0904750000000001</c:v>
                </c:pt>
                <c:pt idx="5094">
                  <c:v>1.014624</c:v>
                </c:pt>
                <c:pt idx="5095">
                  <c:v>1.0433250000000001</c:v>
                </c:pt>
                <c:pt idx="5096">
                  <c:v>1.051525</c:v>
                </c:pt>
                <c:pt idx="5097">
                  <c:v>1.022824</c:v>
                </c:pt>
                <c:pt idx="5098">
                  <c:v>0.95927300000000004</c:v>
                </c:pt>
                <c:pt idx="5099">
                  <c:v>1.028975</c:v>
                </c:pt>
                <c:pt idx="5100">
                  <c:v>1.033075</c:v>
                </c:pt>
                <c:pt idx="5101">
                  <c:v>1.010524</c:v>
                </c:pt>
                <c:pt idx="5102">
                  <c:v>1.0351250000000001</c:v>
                </c:pt>
                <c:pt idx="5103">
                  <c:v>0.99207400000000001</c:v>
                </c:pt>
                <c:pt idx="5104">
                  <c:v>0.97977400000000003</c:v>
                </c:pt>
                <c:pt idx="5105">
                  <c:v>1.018724</c:v>
                </c:pt>
                <c:pt idx="5106">
                  <c:v>1.1560760000000001</c:v>
                </c:pt>
                <c:pt idx="5107">
                  <c:v>1.067925</c:v>
                </c:pt>
                <c:pt idx="5108">
                  <c:v>1.176577</c:v>
                </c:pt>
                <c:pt idx="5109">
                  <c:v>1.0125740000000001</c:v>
                </c:pt>
                <c:pt idx="5110">
                  <c:v>1.002324</c:v>
                </c:pt>
                <c:pt idx="5111">
                  <c:v>1.0166740000000001</c:v>
                </c:pt>
                <c:pt idx="5112">
                  <c:v>1.094576</c:v>
                </c:pt>
                <c:pt idx="5113">
                  <c:v>1.0392250000000001</c:v>
                </c:pt>
                <c:pt idx="5114">
                  <c:v>1.0617749999999999</c:v>
                </c:pt>
                <c:pt idx="5115">
                  <c:v>0.95107299999999995</c:v>
                </c:pt>
                <c:pt idx="5116">
                  <c:v>1.094576</c:v>
                </c:pt>
                <c:pt idx="5117">
                  <c:v>1.1232759999999999</c:v>
                </c:pt>
                <c:pt idx="5118">
                  <c:v>1.033075</c:v>
                </c:pt>
                <c:pt idx="5119">
                  <c:v>1.063825</c:v>
                </c:pt>
                <c:pt idx="5120">
                  <c:v>1.0740749999999999</c:v>
                </c:pt>
                <c:pt idx="5121">
                  <c:v>1.022824</c:v>
                </c:pt>
                <c:pt idx="5122">
                  <c:v>1.1437759999999999</c:v>
                </c:pt>
                <c:pt idx="5123">
                  <c:v>1.0617749999999999</c:v>
                </c:pt>
                <c:pt idx="5124">
                  <c:v>1.0269239999999999</c:v>
                </c:pt>
                <c:pt idx="5125">
                  <c:v>1.014624</c:v>
                </c:pt>
                <c:pt idx="5126">
                  <c:v>1.059725</c:v>
                </c:pt>
                <c:pt idx="5127">
                  <c:v>1.084325</c:v>
                </c:pt>
                <c:pt idx="5128">
                  <c:v>1.059725</c:v>
                </c:pt>
                <c:pt idx="5129">
                  <c:v>0.99002400000000002</c:v>
                </c:pt>
                <c:pt idx="5130">
                  <c:v>0.93877299999999997</c:v>
                </c:pt>
                <c:pt idx="5131">
                  <c:v>1.0433250000000001</c:v>
                </c:pt>
                <c:pt idx="5132">
                  <c:v>1.0966260000000001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3296472"/>
        <c:axId val="283294904"/>
      </c:scatterChart>
      <c:valAx>
        <c:axId val="28329647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Time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h:mm:ss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3294904"/>
        <c:crosses val="autoZero"/>
        <c:crossBetween val="midCat"/>
      </c:valAx>
      <c:valAx>
        <c:axId val="283294904"/>
        <c:scaling>
          <c:orientation val="minMax"/>
          <c:min val="0.8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pressure in bar</a:t>
                </a:r>
              </a:p>
            </c:rich>
          </c:tx>
          <c:layout>
            <c:manualLayout>
              <c:xMode val="edge"/>
              <c:yMode val="edge"/>
              <c:x val="2.3671893881985564E-2"/>
              <c:y val="0.3846660095488377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329647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90496635505231326"/>
          <c:y val="0.3954550188757851"/>
          <c:w val="7.1361751065701209E-2"/>
          <c:h val="0.1940989208877430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0" dirty="0" smtClean="0"/>
              <a:t>pressure test </a:t>
            </a:r>
            <a:r>
              <a:rPr lang="en-GB" b="0" dirty="0"/>
              <a:t>diff </a:t>
            </a:r>
            <a:r>
              <a:rPr lang="en-GB" b="0" dirty="0" smtClean="0"/>
              <a:t>@ atmospheric</a:t>
            </a:r>
            <a:r>
              <a:rPr lang="en-GB" b="0" baseline="0" dirty="0" smtClean="0"/>
              <a:t> </a:t>
            </a:r>
            <a:r>
              <a:rPr lang="en-GB" b="0" dirty="0" smtClean="0"/>
              <a:t>pressure</a:t>
            </a:r>
            <a:endParaRPr lang="en-GB" b="0" dirty="0"/>
          </a:p>
        </c:rich>
      </c:tx>
      <c:layout>
        <c:manualLayout>
          <c:xMode val="edge"/>
          <c:yMode val="edge"/>
          <c:x val="0.15492184919378368"/>
          <c:y val="2.441758026016757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3897901326400339"/>
          <c:y val="0.13718098781171215"/>
          <c:w val="0.73225081268394909"/>
          <c:h val="0.71697649143867836"/>
        </c:manualLayout>
      </c:layout>
      <c:scatterChart>
        <c:scatterStyle val="lineMarker"/>
        <c:varyColors val="0"/>
        <c:ser>
          <c:idx val="0"/>
          <c:order val="0"/>
          <c:tx>
            <c:v>dP1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Sheet1!$I$4:$I$3644</c:f>
              <c:numCache>
                <c:formatCode>h:mm:ss</c:formatCode>
                <c:ptCount val="3641"/>
                <c:pt idx="0">
                  <c:v>0.59924768518518523</c:v>
                </c:pt>
                <c:pt idx="1">
                  <c:v>0.59936342592592595</c:v>
                </c:pt>
                <c:pt idx="2">
                  <c:v>0.59937499999999999</c:v>
                </c:pt>
                <c:pt idx="3">
                  <c:v>0.59938657407407414</c:v>
                </c:pt>
                <c:pt idx="4">
                  <c:v>0.59939814814814818</c:v>
                </c:pt>
                <c:pt idx="5">
                  <c:v>0.59940972222222222</c:v>
                </c:pt>
                <c:pt idx="6">
                  <c:v>0.59942129629629626</c:v>
                </c:pt>
                <c:pt idx="7">
                  <c:v>0.5994328703703703</c:v>
                </c:pt>
                <c:pt idx="8">
                  <c:v>0.59944444444444445</c:v>
                </c:pt>
                <c:pt idx="9">
                  <c:v>0.59945601851851849</c:v>
                </c:pt>
                <c:pt idx="10">
                  <c:v>0.59946759259259264</c:v>
                </c:pt>
                <c:pt idx="11">
                  <c:v>0.59947916666666667</c:v>
                </c:pt>
                <c:pt idx="12">
                  <c:v>0.59949074074074071</c:v>
                </c:pt>
                <c:pt idx="13">
                  <c:v>0.59950231481481475</c:v>
                </c:pt>
                <c:pt idx="14">
                  <c:v>0.5995138888888889</c:v>
                </c:pt>
                <c:pt idx="15">
                  <c:v>0.59952546296296294</c:v>
                </c:pt>
                <c:pt idx="16">
                  <c:v>0.59953703703703709</c:v>
                </c:pt>
                <c:pt idx="17">
                  <c:v>0.59954861111111113</c:v>
                </c:pt>
                <c:pt idx="18">
                  <c:v>0.59956018518518517</c:v>
                </c:pt>
                <c:pt idx="19">
                  <c:v>0.59957175925925921</c:v>
                </c:pt>
                <c:pt idx="20">
                  <c:v>0.59958333333333336</c:v>
                </c:pt>
                <c:pt idx="21">
                  <c:v>0.5995949074074074</c:v>
                </c:pt>
                <c:pt idx="22">
                  <c:v>0.59960648148148155</c:v>
                </c:pt>
                <c:pt idx="23">
                  <c:v>0.59961805555555558</c:v>
                </c:pt>
                <c:pt idx="24">
                  <c:v>0.59962962962962962</c:v>
                </c:pt>
                <c:pt idx="25">
                  <c:v>0.59964120370370366</c:v>
                </c:pt>
                <c:pt idx="26">
                  <c:v>0.59965277777777781</c:v>
                </c:pt>
                <c:pt idx="27">
                  <c:v>0.59966435185185185</c:v>
                </c:pt>
                <c:pt idx="28">
                  <c:v>0.599675925925926</c:v>
                </c:pt>
                <c:pt idx="29">
                  <c:v>0.59968750000000004</c:v>
                </c:pt>
                <c:pt idx="30">
                  <c:v>0.59969907407407408</c:v>
                </c:pt>
                <c:pt idx="31">
                  <c:v>0.59971064814814812</c:v>
                </c:pt>
                <c:pt idx="32">
                  <c:v>0.59972222222222216</c:v>
                </c:pt>
                <c:pt idx="33">
                  <c:v>0.59973379629629631</c:v>
                </c:pt>
                <c:pt idx="34">
                  <c:v>0.59974537037037035</c:v>
                </c:pt>
                <c:pt idx="35">
                  <c:v>0.5997569444444445</c:v>
                </c:pt>
                <c:pt idx="36">
                  <c:v>0.59976851851851853</c:v>
                </c:pt>
                <c:pt idx="37">
                  <c:v>0.59978009259259257</c:v>
                </c:pt>
                <c:pt idx="38">
                  <c:v>0.59979166666666661</c:v>
                </c:pt>
                <c:pt idx="39">
                  <c:v>0.59980324074074076</c:v>
                </c:pt>
                <c:pt idx="40">
                  <c:v>0.5998148148148148</c:v>
                </c:pt>
                <c:pt idx="41">
                  <c:v>0.59982638888888895</c:v>
                </c:pt>
                <c:pt idx="42">
                  <c:v>0.59983796296296299</c:v>
                </c:pt>
                <c:pt idx="43">
                  <c:v>0.59984953703703703</c:v>
                </c:pt>
                <c:pt idx="44">
                  <c:v>0.59986111111111107</c:v>
                </c:pt>
                <c:pt idx="45">
                  <c:v>0.59987268518518522</c:v>
                </c:pt>
                <c:pt idx="46">
                  <c:v>0.59988425925925926</c:v>
                </c:pt>
                <c:pt idx="47">
                  <c:v>0.59989583333333341</c:v>
                </c:pt>
                <c:pt idx="48">
                  <c:v>0.59990740740740744</c:v>
                </c:pt>
                <c:pt idx="49">
                  <c:v>0.59991898148148148</c:v>
                </c:pt>
                <c:pt idx="50">
                  <c:v>0.59993055555555552</c:v>
                </c:pt>
                <c:pt idx="51">
                  <c:v>0.59994212962962956</c:v>
                </c:pt>
                <c:pt idx="52">
                  <c:v>0.59995370370370371</c:v>
                </c:pt>
                <c:pt idx="53">
                  <c:v>0.59996527777777775</c:v>
                </c:pt>
                <c:pt idx="54">
                  <c:v>0.5999768518518519</c:v>
                </c:pt>
                <c:pt idx="55">
                  <c:v>0.59998842592592594</c:v>
                </c:pt>
                <c:pt idx="56">
                  <c:v>0.6</c:v>
                </c:pt>
                <c:pt idx="57">
                  <c:v>0.60001157407407402</c:v>
                </c:pt>
                <c:pt idx="58">
                  <c:v>0.60002314814814817</c:v>
                </c:pt>
                <c:pt idx="59">
                  <c:v>0.60003472222222221</c:v>
                </c:pt>
                <c:pt idx="60">
                  <c:v>0.60004629629629636</c:v>
                </c:pt>
                <c:pt idx="61">
                  <c:v>0.60005787037037039</c:v>
                </c:pt>
                <c:pt idx="62">
                  <c:v>0.60006944444444443</c:v>
                </c:pt>
                <c:pt idx="63">
                  <c:v>0.60008101851851847</c:v>
                </c:pt>
                <c:pt idx="64">
                  <c:v>0.60009259259259262</c:v>
                </c:pt>
                <c:pt idx="65">
                  <c:v>0.60010416666666666</c:v>
                </c:pt>
                <c:pt idx="66">
                  <c:v>0.60011574074074081</c:v>
                </c:pt>
                <c:pt idx="67">
                  <c:v>0.60012731481481485</c:v>
                </c:pt>
                <c:pt idx="68">
                  <c:v>0.60013888888888889</c:v>
                </c:pt>
                <c:pt idx="69">
                  <c:v>0.60015046296296293</c:v>
                </c:pt>
                <c:pt idx="70">
                  <c:v>0.60016203703703697</c:v>
                </c:pt>
                <c:pt idx="71">
                  <c:v>0.60017361111111112</c:v>
                </c:pt>
                <c:pt idx="72">
                  <c:v>0.60018518518518515</c:v>
                </c:pt>
                <c:pt idx="73">
                  <c:v>0.6001967592592593</c:v>
                </c:pt>
                <c:pt idx="74">
                  <c:v>0.60020833333333334</c:v>
                </c:pt>
                <c:pt idx="75">
                  <c:v>0.60021990740740738</c:v>
                </c:pt>
                <c:pt idx="76">
                  <c:v>0.60023148148148142</c:v>
                </c:pt>
                <c:pt idx="77">
                  <c:v>0.60024305555555557</c:v>
                </c:pt>
                <c:pt idx="78">
                  <c:v>0.60025462962962961</c:v>
                </c:pt>
                <c:pt idx="79">
                  <c:v>0.60026620370370376</c:v>
                </c:pt>
                <c:pt idx="80">
                  <c:v>0.6002777777777778</c:v>
                </c:pt>
                <c:pt idx="81">
                  <c:v>0.60028935185185184</c:v>
                </c:pt>
                <c:pt idx="82">
                  <c:v>0.60030092592592588</c:v>
                </c:pt>
                <c:pt idx="83">
                  <c:v>0.60031250000000003</c:v>
                </c:pt>
                <c:pt idx="84">
                  <c:v>0.60032407407407407</c:v>
                </c:pt>
                <c:pt idx="85">
                  <c:v>0.60033564814814822</c:v>
                </c:pt>
                <c:pt idx="86">
                  <c:v>0.60034722222222225</c:v>
                </c:pt>
                <c:pt idx="87">
                  <c:v>0.60035879629629629</c:v>
                </c:pt>
                <c:pt idx="88">
                  <c:v>0.60037037037037033</c:v>
                </c:pt>
                <c:pt idx="89">
                  <c:v>0.60038194444444448</c:v>
                </c:pt>
                <c:pt idx="90">
                  <c:v>0.60039351851851852</c:v>
                </c:pt>
                <c:pt idx="91">
                  <c:v>0.60040509259259256</c:v>
                </c:pt>
                <c:pt idx="92">
                  <c:v>0.60041666666666671</c:v>
                </c:pt>
                <c:pt idx="93">
                  <c:v>0.60042824074074075</c:v>
                </c:pt>
                <c:pt idx="94">
                  <c:v>0.60043981481481479</c:v>
                </c:pt>
                <c:pt idx="95">
                  <c:v>0.60045138888888883</c:v>
                </c:pt>
                <c:pt idx="96">
                  <c:v>0.60046296296296298</c:v>
                </c:pt>
                <c:pt idx="97">
                  <c:v>0.60047453703703701</c:v>
                </c:pt>
                <c:pt idx="98">
                  <c:v>0.60048611111111116</c:v>
                </c:pt>
                <c:pt idx="99">
                  <c:v>0.6004976851851852</c:v>
                </c:pt>
                <c:pt idx="100">
                  <c:v>0.60050925925925924</c:v>
                </c:pt>
                <c:pt idx="101">
                  <c:v>0.60052083333333328</c:v>
                </c:pt>
                <c:pt idx="102">
                  <c:v>0.60053240740740743</c:v>
                </c:pt>
                <c:pt idx="103">
                  <c:v>0.60054398148148147</c:v>
                </c:pt>
                <c:pt idx="104">
                  <c:v>0.60055555555555562</c:v>
                </c:pt>
                <c:pt idx="105">
                  <c:v>0.60056712962962966</c:v>
                </c:pt>
                <c:pt idx="106">
                  <c:v>0.6005787037037037</c:v>
                </c:pt>
                <c:pt idx="107">
                  <c:v>0.60059027777777774</c:v>
                </c:pt>
                <c:pt idx="108">
                  <c:v>0.60060185185185189</c:v>
                </c:pt>
                <c:pt idx="109">
                  <c:v>0.60061342592592593</c:v>
                </c:pt>
                <c:pt idx="110">
                  <c:v>0.60062499999999996</c:v>
                </c:pt>
                <c:pt idx="111">
                  <c:v>0.60063657407407411</c:v>
                </c:pt>
                <c:pt idx="112">
                  <c:v>0.60064814814814815</c:v>
                </c:pt>
                <c:pt idx="113">
                  <c:v>0.60065972222222219</c:v>
                </c:pt>
                <c:pt idx="114">
                  <c:v>0.60067129629629623</c:v>
                </c:pt>
                <c:pt idx="115">
                  <c:v>0.60068287037037038</c:v>
                </c:pt>
                <c:pt idx="116">
                  <c:v>0.60069444444444442</c:v>
                </c:pt>
                <c:pt idx="117">
                  <c:v>0.60070601851851857</c:v>
                </c:pt>
                <c:pt idx="118">
                  <c:v>0.60071759259259261</c:v>
                </c:pt>
                <c:pt idx="119">
                  <c:v>0.60072916666666665</c:v>
                </c:pt>
                <c:pt idx="120">
                  <c:v>0.60074074074074069</c:v>
                </c:pt>
                <c:pt idx="121">
                  <c:v>0.60075231481481484</c:v>
                </c:pt>
                <c:pt idx="122">
                  <c:v>0.60076388888888888</c:v>
                </c:pt>
                <c:pt idx="123">
                  <c:v>0.60077546296296302</c:v>
                </c:pt>
                <c:pt idx="124">
                  <c:v>0.60078703703703706</c:v>
                </c:pt>
                <c:pt idx="125">
                  <c:v>0.6007986111111111</c:v>
                </c:pt>
                <c:pt idx="126">
                  <c:v>0.60081018518518514</c:v>
                </c:pt>
                <c:pt idx="127">
                  <c:v>0.60082175925925929</c:v>
                </c:pt>
                <c:pt idx="128">
                  <c:v>0.60083333333333333</c:v>
                </c:pt>
                <c:pt idx="129">
                  <c:v>0.60084490740740737</c:v>
                </c:pt>
                <c:pt idx="130">
                  <c:v>0.60085648148148152</c:v>
                </c:pt>
                <c:pt idx="131">
                  <c:v>0.60086805555555556</c:v>
                </c:pt>
                <c:pt idx="132">
                  <c:v>0.6008796296296296</c:v>
                </c:pt>
                <c:pt idx="133">
                  <c:v>0.60089120370370364</c:v>
                </c:pt>
                <c:pt idx="134">
                  <c:v>0.60090277777777779</c:v>
                </c:pt>
                <c:pt idx="135">
                  <c:v>0.60091435185185182</c:v>
                </c:pt>
                <c:pt idx="136">
                  <c:v>0.60092592592592597</c:v>
                </c:pt>
                <c:pt idx="137">
                  <c:v>0.60093750000000001</c:v>
                </c:pt>
                <c:pt idx="138">
                  <c:v>0.60094907407407405</c:v>
                </c:pt>
                <c:pt idx="139">
                  <c:v>0.60096064814814809</c:v>
                </c:pt>
                <c:pt idx="140">
                  <c:v>0.60097222222222224</c:v>
                </c:pt>
                <c:pt idx="141">
                  <c:v>0.60098379629629628</c:v>
                </c:pt>
                <c:pt idx="142">
                  <c:v>0.60099537037037043</c:v>
                </c:pt>
                <c:pt idx="143">
                  <c:v>0.60100694444444447</c:v>
                </c:pt>
                <c:pt idx="144">
                  <c:v>0.60101851851851851</c:v>
                </c:pt>
                <c:pt idx="145">
                  <c:v>0.60103009259259255</c:v>
                </c:pt>
                <c:pt idx="146">
                  <c:v>0.6010416666666667</c:v>
                </c:pt>
                <c:pt idx="147">
                  <c:v>0.60105324074074074</c:v>
                </c:pt>
                <c:pt idx="148">
                  <c:v>0.60106481481481489</c:v>
                </c:pt>
                <c:pt idx="149">
                  <c:v>0.60107638888888892</c:v>
                </c:pt>
                <c:pt idx="150">
                  <c:v>0.60108796296296296</c:v>
                </c:pt>
                <c:pt idx="151">
                  <c:v>0.601099537037037</c:v>
                </c:pt>
                <c:pt idx="152">
                  <c:v>0.60111111111111104</c:v>
                </c:pt>
                <c:pt idx="153">
                  <c:v>0.60112268518518519</c:v>
                </c:pt>
                <c:pt idx="154">
                  <c:v>0.60113425925925923</c:v>
                </c:pt>
                <c:pt idx="155">
                  <c:v>0.60114583333333338</c:v>
                </c:pt>
                <c:pt idx="156">
                  <c:v>0.60115740740740742</c:v>
                </c:pt>
                <c:pt idx="157">
                  <c:v>0.60116898148148146</c:v>
                </c:pt>
                <c:pt idx="158">
                  <c:v>0.6011805555555555</c:v>
                </c:pt>
                <c:pt idx="159">
                  <c:v>0.60119212962962965</c:v>
                </c:pt>
                <c:pt idx="160">
                  <c:v>0.60120370370370368</c:v>
                </c:pt>
                <c:pt idx="161">
                  <c:v>0.60121527777777783</c:v>
                </c:pt>
                <c:pt idx="162">
                  <c:v>0.60122685185185187</c:v>
                </c:pt>
                <c:pt idx="163">
                  <c:v>0.60123842592592591</c:v>
                </c:pt>
                <c:pt idx="164">
                  <c:v>0.60124999999999995</c:v>
                </c:pt>
                <c:pt idx="165">
                  <c:v>0.6012615740740741</c:v>
                </c:pt>
                <c:pt idx="166">
                  <c:v>0.60127314814814814</c:v>
                </c:pt>
                <c:pt idx="167">
                  <c:v>0.60128472222222229</c:v>
                </c:pt>
                <c:pt idx="168">
                  <c:v>0.60129629629629633</c:v>
                </c:pt>
                <c:pt idx="169">
                  <c:v>0.60130787037037037</c:v>
                </c:pt>
                <c:pt idx="170">
                  <c:v>0.60131944444444441</c:v>
                </c:pt>
                <c:pt idx="171">
                  <c:v>0.60133101851851845</c:v>
                </c:pt>
                <c:pt idx="172">
                  <c:v>0.6013425925925926</c:v>
                </c:pt>
                <c:pt idx="173">
                  <c:v>0.60135416666666663</c:v>
                </c:pt>
                <c:pt idx="174">
                  <c:v>0.60136574074074078</c:v>
                </c:pt>
                <c:pt idx="175">
                  <c:v>0.60137731481481482</c:v>
                </c:pt>
                <c:pt idx="176">
                  <c:v>0.60138888888888886</c:v>
                </c:pt>
                <c:pt idx="177">
                  <c:v>0.6014004629629629</c:v>
                </c:pt>
                <c:pt idx="178">
                  <c:v>0.60141203703703705</c:v>
                </c:pt>
                <c:pt idx="179">
                  <c:v>0.60142361111111109</c:v>
                </c:pt>
                <c:pt idx="180">
                  <c:v>0.60143518518518524</c:v>
                </c:pt>
                <c:pt idx="181">
                  <c:v>0.60144675925925928</c:v>
                </c:pt>
                <c:pt idx="182">
                  <c:v>0.60145833333333332</c:v>
                </c:pt>
                <c:pt idx="183">
                  <c:v>0.60146990740740736</c:v>
                </c:pt>
                <c:pt idx="184">
                  <c:v>0.60148148148148151</c:v>
                </c:pt>
                <c:pt idx="185">
                  <c:v>0.60149305555555554</c:v>
                </c:pt>
                <c:pt idx="186">
                  <c:v>0.60150462962962969</c:v>
                </c:pt>
                <c:pt idx="187">
                  <c:v>0.60151620370370373</c:v>
                </c:pt>
                <c:pt idx="188">
                  <c:v>0.60152777777777777</c:v>
                </c:pt>
                <c:pt idx="189">
                  <c:v>0.60153935185185181</c:v>
                </c:pt>
                <c:pt idx="190">
                  <c:v>0.60155092592592596</c:v>
                </c:pt>
                <c:pt idx="191">
                  <c:v>0.6015625</c:v>
                </c:pt>
                <c:pt idx="192">
                  <c:v>0.60157407407407404</c:v>
                </c:pt>
                <c:pt idx="193">
                  <c:v>0.60158564814814819</c:v>
                </c:pt>
                <c:pt idx="194">
                  <c:v>0.60159722222222223</c:v>
                </c:pt>
                <c:pt idx="195">
                  <c:v>0.60160879629629627</c:v>
                </c:pt>
                <c:pt idx="196">
                  <c:v>0.60162037037037031</c:v>
                </c:pt>
                <c:pt idx="197">
                  <c:v>0.60163194444444446</c:v>
                </c:pt>
                <c:pt idx="198">
                  <c:v>0.60164351851851849</c:v>
                </c:pt>
                <c:pt idx="199">
                  <c:v>0.60165509259259264</c:v>
                </c:pt>
                <c:pt idx="200">
                  <c:v>0.60166666666666668</c:v>
                </c:pt>
                <c:pt idx="201">
                  <c:v>0.60167824074074072</c:v>
                </c:pt>
                <c:pt idx="202">
                  <c:v>0.60168981481481476</c:v>
                </c:pt>
                <c:pt idx="203">
                  <c:v>0.60170138888888891</c:v>
                </c:pt>
                <c:pt idx="204">
                  <c:v>0.60171296296296295</c:v>
                </c:pt>
                <c:pt idx="205">
                  <c:v>0.6017245370370371</c:v>
                </c:pt>
                <c:pt idx="206">
                  <c:v>0.60173611111111114</c:v>
                </c:pt>
                <c:pt idx="207">
                  <c:v>0.60174768518518518</c:v>
                </c:pt>
                <c:pt idx="208">
                  <c:v>0.60175925925925922</c:v>
                </c:pt>
                <c:pt idx="209">
                  <c:v>0.60177083333333337</c:v>
                </c:pt>
                <c:pt idx="210">
                  <c:v>0.6017824074074074</c:v>
                </c:pt>
                <c:pt idx="211">
                  <c:v>0.60179398148148155</c:v>
                </c:pt>
                <c:pt idx="212">
                  <c:v>0.60180555555555559</c:v>
                </c:pt>
                <c:pt idx="213">
                  <c:v>0.60181712962962963</c:v>
                </c:pt>
                <c:pt idx="214">
                  <c:v>0.60182870370370367</c:v>
                </c:pt>
                <c:pt idx="215">
                  <c:v>0.60184027777777771</c:v>
                </c:pt>
                <c:pt idx="216">
                  <c:v>0.60185185185185186</c:v>
                </c:pt>
                <c:pt idx="217">
                  <c:v>0.6018634259259259</c:v>
                </c:pt>
                <c:pt idx="218">
                  <c:v>0.60187500000000005</c:v>
                </c:pt>
                <c:pt idx="219">
                  <c:v>0.60188657407407409</c:v>
                </c:pt>
                <c:pt idx="220">
                  <c:v>0.60189814814814813</c:v>
                </c:pt>
                <c:pt idx="221">
                  <c:v>0.60190972222222217</c:v>
                </c:pt>
                <c:pt idx="222">
                  <c:v>0.60192129629629632</c:v>
                </c:pt>
                <c:pt idx="223">
                  <c:v>0.60193287037037035</c:v>
                </c:pt>
                <c:pt idx="224">
                  <c:v>0.6019444444444445</c:v>
                </c:pt>
                <c:pt idx="225">
                  <c:v>0.60195601851851854</c:v>
                </c:pt>
                <c:pt idx="226">
                  <c:v>0.60196759259259258</c:v>
                </c:pt>
                <c:pt idx="227">
                  <c:v>0.60197916666666662</c:v>
                </c:pt>
                <c:pt idx="228">
                  <c:v>0.60199074074074077</c:v>
                </c:pt>
                <c:pt idx="229">
                  <c:v>0.60200231481481481</c:v>
                </c:pt>
                <c:pt idx="230">
                  <c:v>0.60201388888888896</c:v>
                </c:pt>
                <c:pt idx="231">
                  <c:v>0.602025462962963</c:v>
                </c:pt>
                <c:pt idx="232">
                  <c:v>0.60203703703703704</c:v>
                </c:pt>
                <c:pt idx="233">
                  <c:v>0.60204861111111108</c:v>
                </c:pt>
                <c:pt idx="234">
                  <c:v>0.60206018518518511</c:v>
                </c:pt>
                <c:pt idx="235">
                  <c:v>0.60207175925925926</c:v>
                </c:pt>
                <c:pt idx="236">
                  <c:v>0.6020833333333333</c:v>
                </c:pt>
                <c:pt idx="237">
                  <c:v>0.60209490740740745</c:v>
                </c:pt>
                <c:pt idx="238">
                  <c:v>0.60210648148148149</c:v>
                </c:pt>
                <c:pt idx="239">
                  <c:v>0.60211805555555553</c:v>
                </c:pt>
                <c:pt idx="240">
                  <c:v>0.60212962962962957</c:v>
                </c:pt>
                <c:pt idx="241">
                  <c:v>0.60214120370370372</c:v>
                </c:pt>
                <c:pt idx="242">
                  <c:v>0.60215277777777776</c:v>
                </c:pt>
                <c:pt idx="243">
                  <c:v>0.60216435185185191</c:v>
                </c:pt>
                <c:pt idx="244">
                  <c:v>0.60217592592592595</c:v>
                </c:pt>
                <c:pt idx="245">
                  <c:v>0.60218749999999999</c:v>
                </c:pt>
                <c:pt idx="246">
                  <c:v>0.60219907407407403</c:v>
                </c:pt>
                <c:pt idx="247">
                  <c:v>0.60221064814814818</c:v>
                </c:pt>
                <c:pt idx="248">
                  <c:v>0.60222222222222221</c:v>
                </c:pt>
                <c:pt idx="249">
                  <c:v>0.60223379629629636</c:v>
                </c:pt>
                <c:pt idx="250">
                  <c:v>0.6022453703703704</c:v>
                </c:pt>
                <c:pt idx="251">
                  <c:v>0.60225694444444444</c:v>
                </c:pt>
                <c:pt idx="252">
                  <c:v>0.60226851851851848</c:v>
                </c:pt>
                <c:pt idx="253">
                  <c:v>0.60228009259259263</c:v>
                </c:pt>
                <c:pt idx="254">
                  <c:v>0.60229166666666667</c:v>
                </c:pt>
                <c:pt idx="255">
                  <c:v>0.60230324074074071</c:v>
                </c:pt>
                <c:pt idx="256">
                  <c:v>0.60231481481481486</c:v>
                </c:pt>
                <c:pt idx="257">
                  <c:v>0.6023263888888889</c:v>
                </c:pt>
                <c:pt idx="258">
                  <c:v>0.60233796296296294</c:v>
                </c:pt>
                <c:pt idx="259">
                  <c:v>0.60234953703703698</c:v>
                </c:pt>
                <c:pt idx="260">
                  <c:v>0.60236111111111112</c:v>
                </c:pt>
                <c:pt idx="261">
                  <c:v>0.60237268518518516</c:v>
                </c:pt>
                <c:pt idx="262">
                  <c:v>0.60238425925925931</c:v>
                </c:pt>
                <c:pt idx="263">
                  <c:v>0.60239583333333335</c:v>
                </c:pt>
                <c:pt idx="264">
                  <c:v>0.60240740740740739</c:v>
                </c:pt>
                <c:pt idx="265">
                  <c:v>0.60241898148148143</c:v>
                </c:pt>
                <c:pt idx="266">
                  <c:v>0.60243055555555558</c:v>
                </c:pt>
                <c:pt idx="267">
                  <c:v>0.60244212962962962</c:v>
                </c:pt>
                <c:pt idx="268">
                  <c:v>0.60245370370370377</c:v>
                </c:pt>
                <c:pt idx="269">
                  <c:v>0.60246527777777781</c:v>
                </c:pt>
                <c:pt idx="270">
                  <c:v>0.60247685185185185</c:v>
                </c:pt>
                <c:pt idx="271">
                  <c:v>0.60248842592592589</c:v>
                </c:pt>
                <c:pt idx="272">
                  <c:v>0.60250000000000004</c:v>
                </c:pt>
                <c:pt idx="273">
                  <c:v>0.60251157407407407</c:v>
                </c:pt>
                <c:pt idx="274">
                  <c:v>0.60252314814814811</c:v>
                </c:pt>
                <c:pt idx="275">
                  <c:v>0.60253472222222226</c:v>
                </c:pt>
                <c:pt idx="276">
                  <c:v>0.6025462962962963</c:v>
                </c:pt>
                <c:pt idx="277">
                  <c:v>0.60255787037037034</c:v>
                </c:pt>
                <c:pt idx="278">
                  <c:v>0.60256944444444438</c:v>
                </c:pt>
                <c:pt idx="279">
                  <c:v>0.60258101851851853</c:v>
                </c:pt>
                <c:pt idx="280">
                  <c:v>0.60259259259259257</c:v>
                </c:pt>
                <c:pt idx="281">
                  <c:v>0.60260416666666672</c:v>
                </c:pt>
                <c:pt idx="282">
                  <c:v>0.60261574074074076</c:v>
                </c:pt>
                <c:pt idx="283">
                  <c:v>0.6026273148148148</c:v>
                </c:pt>
                <c:pt idx="284">
                  <c:v>0.60263888888888884</c:v>
                </c:pt>
                <c:pt idx="285">
                  <c:v>0.60265046296296299</c:v>
                </c:pt>
                <c:pt idx="286">
                  <c:v>0.60266203703703702</c:v>
                </c:pt>
                <c:pt idx="287">
                  <c:v>0.60267361111111117</c:v>
                </c:pt>
                <c:pt idx="288">
                  <c:v>0.60268518518518521</c:v>
                </c:pt>
                <c:pt idx="289">
                  <c:v>0.60269675925925925</c:v>
                </c:pt>
                <c:pt idx="290">
                  <c:v>0.60270833333333329</c:v>
                </c:pt>
                <c:pt idx="291">
                  <c:v>0.60271990740740744</c:v>
                </c:pt>
                <c:pt idx="292">
                  <c:v>0.60273148148148148</c:v>
                </c:pt>
                <c:pt idx="293">
                  <c:v>0.60274305555555552</c:v>
                </c:pt>
                <c:pt idx="294">
                  <c:v>0.60275462962962967</c:v>
                </c:pt>
                <c:pt idx="295">
                  <c:v>0.60276620370370371</c:v>
                </c:pt>
                <c:pt idx="296">
                  <c:v>0.60277777777777775</c:v>
                </c:pt>
                <c:pt idx="297">
                  <c:v>0.60278935185185178</c:v>
                </c:pt>
                <c:pt idx="298">
                  <c:v>0.60280092592592593</c:v>
                </c:pt>
                <c:pt idx="299">
                  <c:v>0.60281249999999997</c:v>
                </c:pt>
                <c:pt idx="300">
                  <c:v>0.60282407407407412</c:v>
                </c:pt>
                <c:pt idx="301">
                  <c:v>0.60283564814814816</c:v>
                </c:pt>
                <c:pt idx="302">
                  <c:v>0.6028472222222222</c:v>
                </c:pt>
                <c:pt idx="303">
                  <c:v>0.60285879629629624</c:v>
                </c:pt>
                <c:pt idx="304">
                  <c:v>0.60287037037037039</c:v>
                </c:pt>
                <c:pt idx="305">
                  <c:v>0.60288194444444443</c:v>
                </c:pt>
                <c:pt idx="306">
                  <c:v>0.60289351851851858</c:v>
                </c:pt>
                <c:pt idx="307">
                  <c:v>0.60290509259259262</c:v>
                </c:pt>
                <c:pt idx="308">
                  <c:v>0.60291666666666666</c:v>
                </c:pt>
                <c:pt idx="309">
                  <c:v>0.6029282407407407</c:v>
                </c:pt>
                <c:pt idx="310">
                  <c:v>0.60293981481481485</c:v>
                </c:pt>
                <c:pt idx="311">
                  <c:v>0.60295138888888888</c:v>
                </c:pt>
                <c:pt idx="312">
                  <c:v>0.60296296296296303</c:v>
                </c:pt>
                <c:pt idx="313">
                  <c:v>0.60297453703703707</c:v>
                </c:pt>
                <c:pt idx="314">
                  <c:v>0.60298611111111111</c:v>
                </c:pt>
                <c:pt idx="315">
                  <c:v>0.60299768518518515</c:v>
                </c:pt>
                <c:pt idx="316">
                  <c:v>0.60300925925925919</c:v>
                </c:pt>
                <c:pt idx="317">
                  <c:v>0.60302083333333334</c:v>
                </c:pt>
                <c:pt idx="318">
                  <c:v>0.60303240740740738</c:v>
                </c:pt>
                <c:pt idx="319">
                  <c:v>0.60304398148148153</c:v>
                </c:pt>
                <c:pt idx="320">
                  <c:v>0.60305555555555557</c:v>
                </c:pt>
                <c:pt idx="321">
                  <c:v>0.60306712962962961</c:v>
                </c:pt>
                <c:pt idx="322">
                  <c:v>0.60307870370370364</c:v>
                </c:pt>
                <c:pt idx="323">
                  <c:v>0.60309027777777779</c:v>
                </c:pt>
                <c:pt idx="324">
                  <c:v>0.60310185185185183</c:v>
                </c:pt>
                <c:pt idx="325">
                  <c:v>0.60311342592592598</c:v>
                </c:pt>
                <c:pt idx="326">
                  <c:v>0.60312500000000002</c:v>
                </c:pt>
                <c:pt idx="327">
                  <c:v>0.60313657407407406</c:v>
                </c:pt>
                <c:pt idx="328">
                  <c:v>0.6031481481481481</c:v>
                </c:pt>
                <c:pt idx="329">
                  <c:v>0.60315972222222225</c:v>
                </c:pt>
                <c:pt idx="330">
                  <c:v>0.60317129629629629</c:v>
                </c:pt>
                <c:pt idx="331">
                  <c:v>0.60318287037037044</c:v>
                </c:pt>
                <c:pt idx="332">
                  <c:v>0.60319444444444448</c:v>
                </c:pt>
                <c:pt idx="333">
                  <c:v>0.60320601851851852</c:v>
                </c:pt>
                <c:pt idx="334">
                  <c:v>0.60321759259259256</c:v>
                </c:pt>
                <c:pt idx="335">
                  <c:v>0.60322916666666659</c:v>
                </c:pt>
                <c:pt idx="336">
                  <c:v>0.60324074074074074</c:v>
                </c:pt>
                <c:pt idx="337">
                  <c:v>0.60325231481481478</c:v>
                </c:pt>
                <c:pt idx="338">
                  <c:v>0.60326388888888893</c:v>
                </c:pt>
                <c:pt idx="339">
                  <c:v>0.60327546296296297</c:v>
                </c:pt>
                <c:pt idx="340">
                  <c:v>0.60328703703703701</c:v>
                </c:pt>
                <c:pt idx="341">
                  <c:v>0.60329861111111105</c:v>
                </c:pt>
                <c:pt idx="342">
                  <c:v>0.6033101851851852</c:v>
                </c:pt>
                <c:pt idx="343">
                  <c:v>0.60332175925925924</c:v>
                </c:pt>
                <c:pt idx="344">
                  <c:v>0.60333333333333339</c:v>
                </c:pt>
                <c:pt idx="345">
                  <c:v>0.60334490740740743</c:v>
                </c:pt>
                <c:pt idx="346">
                  <c:v>0.60335648148148147</c:v>
                </c:pt>
                <c:pt idx="347">
                  <c:v>0.6033680555555555</c:v>
                </c:pt>
                <c:pt idx="348">
                  <c:v>0.60337962962962965</c:v>
                </c:pt>
                <c:pt idx="349">
                  <c:v>0.60339120370370369</c:v>
                </c:pt>
                <c:pt idx="350">
                  <c:v>0.60340277777777784</c:v>
                </c:pt>
                <c:pt idx="351">
                  <c:v>0.60341435185185188</c:v>
                </c:pt>
                <c:pt idx="352">
                  <c:v>0.60342592592592592</c:v>
                </c:pt>
                <c:pt idx="353">
                  <c:v>0.60343749999999996</c:v>
                </c:pt>
                <c:pt idx="354">
                  <c:v>0.603449074074074</c:v>
                </c:pt>
                <c:pt idx="355">
                  <c:v>0.60346064814814815</c:v>
                </c:pt>
                <c:pt idx="356">
                  <c:v>0.60347222222222219</c:v>
                </c:pt>
                <c:pt idx="357">
                  <c:v>0.60348379629629634</c:v>
                </c:pt>
                <c:pt idx="358">
                  <c:v>0.60349537037037038</c:v>
                </c:pt>
                <c:pt idx="359">
                  <c:v>0.60350694444444442</c:v>
                </c:pt>
                <c:pt idx="360">
                  <c:v>0.60351851851851845</c:v>
                </c:pt>
                <c:pt idx="361">
                  <c:v>0.6035300925925926</c:v>
                </c:pt>
                <c:pt idx="362">
                  <c:v>0.60354166666666664</c:v>
                </c:pt>
                <c:pt idx="363">
                  <c:v>0.60355324074074079</c:v>
                </c:pt>
                <c:pt idx="364">
                  <c:v>0.60356481481481483</c:v>
                </c:pt>
                <c:pt idx="365">
                  <c:v>0.60357638888888887</c:v>
                </c:pt>
                <c:pt idx="366">
                  <c:v>0.60358796296296291</c:v>
                </c:pt>
                <c:pt idx="367">
                  <c:v>0.60359953703703706</c:v>
                </c:pt>
                <c:pt idx="368">
                  <c:v>0.6036111111111111</c:v>
                </c:pt>
                <c:pt idx="369">
                  <c:v>0.60362268518518525</c:v>
                </c:pt>
                <c:pt idx="370">
                  <c:v>0.60363425925925929</c:v>
                </c:pt>
                <c:pt idx="371">
                  <c:v>0.60364583333333333</c:v>
                </c:pt>
                <c:pt idx="372">
                  <c:v>0.60365740740740736</c:v>
                </c:pt>
                <c:pt idx="373">
                  <c:v>0.60366898148148151</c:v>
                </c:pt>
                <c:pt idx="374">
                  <c:v>0.60368055555555555</c:v>
                </c:pt>
                <c:pt idx="375">
                  <c:v>0.6036921296296297</c:v>
                </c:pt>
                <c:pt idx="376">
                  <c:v>0.60370370370370374</c:v>
                </c:pt>
                <c:pt idx="377">
                  <c:v>0.60371527777777778</c:v>
                </c:pt>
                <c:pt idx="378">
                  <c:v>0.60372685185185182</c:v>
                </c:pt>
                <c:pt idx="379">
                  <c:v>0.60373842592592586</c:v>
                </c:pt>
                <c:pt idx="380">
                  <c:v>0.60375000000000001</c:v>
                </c:pt>
                <c:pt idx="381">
                  <c:v>0.60376157407407405</c:v>
                </c:pt>
                <c:pt idx="382">
                  <c:v>0.6037731481481482</c:v>
                </c:pt>
                <c:pt idx="383">
                  <c:v>0.60378472222222224</c:v>
                </c:pt>
                <c:pt idx="384">
                  <c:v>0.60379629629629628</c:v>
                </c:pt>
                <c:pt idx="385">
                  <c:v>0.60380787037037031</c:v>
                </c:pt>
                <c:pt idx="386">
                  <c:v>0.60381944444444446</c:v>
                </c:pt>
                <c:pt idx="387">
                  <c:v>0.6038310185185185</c:v>
                </c:pt>
                <c:pt idx="388">
                  <c:v>0.60384259259259265</c:v>
                </c:pt>
                <c:pt idx="389">
                  <c:v>0.60385416666666669</c:v>
                </c:pt>
                <c:pt idx="390">
                  <c:v>0.60386574074074073</c:v>
                </c:pt>
                <c:pt idx="391">
                  <c:v>0.60387731481481477</c:v>
                </c:pt>
                <c:pt idx="392">
                  <c:v>0.60388888888888892</c:v>
                </c:pt>
                <c:pt idx="393">
                  <c:v>0.60390046296296296</c:v>
                </c:pt>
                <c:pt idx="394">
                  <c:v>0.60391203703703711</c:v>
                </c:pt>
                <c:pt idx="395">
                  <c:v>0.60392361111111115</c:v>
                </c:pt>
                <c:pt idx="396">
                  <c:v>0.60393518518518519</c:v>
                </c:pt>
                <c:pt idx="397">
                  <c:v>0.60394675925925922</c:v>
                </c:pt>
                <c:pt idx="398">
                  <c:v>0.60395833333333326</c:v>
                </c:pt>
                <c:pt idx="399">
                  <c:v>0.60396990740740741</c:v>
                </c:pt>
                <c:pt idx="400">
                  <c:v>0.60398148148148145</c:v>
                </c:pt>
                <c:pt idx="401">
                  <c:v>0.6039930555555556</c:v>
                </c:pt>
                <c:pt idx="402">
                  <c:v>0.60400462962962964</c:v>
                </c:pt>
                <c:pt idx="403">
                  <c:v>0.60401620370370368</c:v>
                </c:pt>
                <c:pt idx="404">
                  <c:v>0.60402777777777772</c:v>
                </c:pt>
                <c:pt idx="405">
                  <c:v>0.60403935185185187</c:v>
                </c:pt>
                <c:pt idx="406">
                  <c:v>0.60405092592592591</c:v>
                </c:pt>
                <c:pt idx="407">
                  <c:v>0.60406250000000006</c:v>
                </c:pt>
                <c:pt idx="408">
                  <c:v>0.6040740740740741</c:v>
                </c:pt>
                <c:pt idx="409">
                  <c:v>0.60408564814814814</c:v>
                </c:pt>
                <c:pt idx="410">
                  <c:v>0.60409722222222217</c:v>
                </c:pt>
                <c:pt idx="411">
                  <c:v>0.60410879629629632</c:v>
                </c:pt>
                <c:pt idx="412">
                  <c:v>0.60412037037037036</c:v>
                </c:pt>
                <c:pt idx="413">
                  <c:v>0.60413194444444451</c:v>
                </c:pt>
                <c:pt idx="414">
                  <c:v>0.60414351851851855</c:v>
                </c:pt>
                <c:pt idx="415">
                  <c:v>0.60415509259259259</c:v>
                </c:pt>
                <c:pt idx="416">
                  <c:v>0.60416666666666663</c:v>
                </c:pt>
                <c:pt idx="417">
                  <c:v>0.60417824074074067</c:v>
                </c:pt>
                <c:pt idx="418">
                  <c:v>0.60418981481481482</c:v>
                </c:pt>
                <c:pt idx="419">
                  <c:v>0.60420138888888886</c:v>
                </c:pt>
                <c:pt idx="420">
                  <c:v>0.60421296296296301</c:v>
                </c:pt>
                <c:pt idx="421">
                  <c:v>0.60422453703703705</c:v>
                </c:pt>
                <c:pt idx="422">
                  <c:v>0.60423611111111108</c:v>
                </c:pt>
                <c:pt idx="423">
                  <c:v>0.60424768518518512</c:v>
                </c:pt>
                <c:pt idx="424">
                  <c:v>0.60425925925925927</c:v>
                </c:pt>
                <c:pt idx="425">
                  <c:v>0.60427083333333331</c:v>
                </c:pt>
                <c:pt idx="426">
                  <c:v>0.60428240740740746</c:v>
                </c:pt>
                <c:pt idx="427">
                  <c:v>0.6042939814814815</c:v>
                </c:pt>
                <c:pt idx="428">
                  <c:v>0.60430555555555554</c:v>
                </c:pt>
                <c:pt idx="429">
                  <c:v>0.60431712962962958</c:v>
                </c:pt>
                <c:pt idx="430">
                  <c:v>0.60432870370370373</c:v>
                </c:pt>
                <c:pt idx="431">
                  <c:v>0.60434027777777777</c:v>
                </c:pt>
                <c:pt idx="432">
                  <c:v>0.60435185185185192</c:v>
                </c:pt>
                <c:pt idx="433">
                  <c:v>0.60436342592592596</c:v>
                </c:pt>
                <c:pt idx="434">
                  <c:v>0.604375</c:v>
                </c:pt>
                <c:pt idx="435">
                  <c:v>0.60438657407407403</c:v>
                </c:pt>
                <c:pt idx="436">
                  <c:v>0.60439814814814818</c:v>
                </c:pt>
                <c:pt idx="437">
                  <c:v>0.60440972222222222</c:v>
                </c:pt>
                <c:pt idx="438">
                  <c:v>0.60442129629629626</c:v>
                </c:pt>
                <c:pt idx="439">
                  <c:v>0.60443287037037041</c:v>
                </c:pt>
                <c:pt idx="440">
                  <c:v>0.60444444444444445</c:v>
                </c:pt>
                <c:pt idx="441">
                  <c:v>0.60445601851851849</c:v>
                </c:pt>
                <c:pt idx="442">
                  <c:v>0.60446759259259253</c:v>
                </c:pt>
                <c:pt idx="443">
                  <c:v>0.60447916666666668</c:v>
                </c:pt>
                <c:pt idx="444">
                  <c:v>0.60449074074074072</c:v>
                </c:pt>
                <c:pt idx="445">
                  <c:v>0.60450231481481487</c:v>
                </c:pt>
                <c:pt idx="446">
                  <c:v>0.60451388888888891</c:v>
                </c:pt>
                <c:pt idx="447">
                  <c:v>0.60452546296296295</c:v>
                </c:pt>
                <c:pt idx="448">
                  <c:v>0.60453703703703698</c:v>
                </c:pt>
                <c:pt idx="449">
                  <c:v>0.60454861111111113</c:v>
                </c:pt>
                <c:pt idx="450">
                  <c:v>0.60456018518518517</c:v>
                </c:pt>
                <c:pt idx="451">
                  <c:v>0.60457175925925932</c:v>
                </c:pt>
                <c:pt idx="452">
                  <c:v>0.60458333333333336</c:v>
                </c:pt>
                <c:pt idx="453">
                  <c:v>0.6045949074074074</c:v>
                </c:pt>
                <c:pt idx="454">
                  <c:v>0.60460648148148144</c:v>
                </c:pt>
                <c:pt idx="455">
                  <c:v>0.60461805555555559</c:v>
                </c:pt>
                <c:pt idx="456">
                  <c:v>0.60462962962962963</c:v>
                </c:pt>
                <c:pt idx="457">
                  <c:v>0.60464120370370367</c:v>
                </c:pt>
                <c:pt idx="458">
                  <c:v>0.60465277777777782</c:v>
                </c:pt>
                <c:pt idx="459">
                  <c:v>0.60466435185185186</c:v>
                </c:pt>
                <c:pt idx="460">
                  <c:v>0.60467592592592589</c:v>
                </c:pt>
                <c:pt idx="461">
                  <c:v>0.60468749999999993</c:v>
                </c:pt>
                <c:pt idx="462">
                  <c:v>0.60469907407407408</c:v>
                </c:pt>
                <c:pt idx="463">
                  <c:v>0.60471064814814812</c:v>
                </c:pt>
                <c:pt idx="464">
                  <c:v>0.60472222222222227</c:v>
                </c:pt>
                <c:pt idx="465">
                  <c:v>0.60473379629629631</c:v>
                </c:pt>
                <c:pt idx="466">
                  <c:v>0.60474537037037035</c:v>
                </c:pt>
                <c:pt idx="467">
                  <c:v>0.60475694444444439</c:v>
                </c:pt>
                <c:pt idx="468">
                  <c:v>0.60476851851851854</c:v>
                </c:pt>
                <c:pt idx="469">
                  <c:v>0.60478009259259258</c:v>
                </c:pt>
                <c:pt idx="470">
                  <c:v>0.60479166666666673</c:v>
                </c:pt>
                <c:pt idx="471">
                  <c:v>0.60480324074074077</c:v>
                </c:pt>
                <c:pt idx="472">
                  <c:v>0.60481481481481481</c:v>
                </c:pt>
                <c:pt idx="473">
                  <c:v>0.60482638888888884</c:v>
                </c:pt>
                <c:pt idx="474">
                  <c:v>0.60483796296296299</c:v>
                </c:pt>
                <c:pt idx="475">
                  <c:v>0.60484953703703703</c:v>
                </c:pt>
                <c:pt idx="476">
                  <c:v>0.60486111111111118</c:v>
                </c:pt>
                <c:pt idx="477">
                  <c:v>0.60487268518518522</c:v>
                </c:pt>
                <c:pt idx="478">
                  <c:v>0.60488425925925926</c:v>
                </c:pt>
                <c:pt idx="479">
                  <c:v>0.6048958333333333</c:v>
                </c:pt>
                <c:pt idx="480">
                  <c:v>0.60490740740740734</c:v>
                </c:pt>
                <c:pt idx="481">
                  <c:v>0.60491898148148149</c:v>
                </c:pt>
                <c:pt idx="482">
                  <c:v>0.60493055555555553</c:v>
                </c:pt>
                <c:pt idx="483">
                  <c:v>0.60494212962962968</c:v>
                </c:pt>
                <c:pt idx="484">
                  <c:v>0.60495370370370372</c:v>
                </c:pt>
                <c:pt idx="485">
                  <c:v>0.60496527777777775</c:v>
                </c:pt>
                <c:pt idx="486">
                  <c:v>0.60497685185185179</c:v>
                </c:pt>
                <c:pt idx="487">
                  <c:v>0.60498842592592594</c:v>
                </c:pt>
                <c:pt idx="488">
                  <c:v>0.60499999999999998</c:v>
                </c:pt>
                <c:pt idx="489">
                  <c:v>0.60501157407407413</c:v>
                </c:pt>
                <c:pt idx="490">
                  <c:v>0.60502314814814817</c:v>
                </c:pt>
                <c:pt idx="491">
                  <c:v>0.60503472222222221</c:v>
                </c:pt>
                <c:pt idx="492">
                  <c:v>0.60504629629629625</c:v>
                </c:pt>
                <c:pt idx="493">
                  <c:v>0.6050578703703704</c:v>
                </c:pt>
                <c:pt idx="494">
                  <c:v>0.60506944444444444</c:v>
                </c:pt>
                <c:pt idx="495">
                  <c:v>0.60508101851851859</c:v>
                </c:pt>
                <c:pt idx="496">
                  <c:v>0.60509259259259263</c:v>
                </c:pt>
                <c:pt idx="497">
                  <c:v>0.60510416666666667</c:v>
                </c:pt>
                <c:pt idx="498">
                  <c:v>0.6051157407407407</c:v>
                </c:pt>
                <c:pt idx="499">
                  <c:v>0.60512731481481474</c:v>
                </c:pt>
                <c:pt idx="500">
                  <c:v>0.60513888888888889</c:v>
                </c:pt>
                <c:pt idx="501">
                  <c:v>0.60515046296296293</c:v>
                </c:pt>
                <c:pt idx="502">
                  <c:v>0.60516203703703708</c:v>
                </c:pt>
                <c:pt idx="503">
                  <c:v>0.60517361111111112</c:v>
                </c:pt>
                <c:pt idx="504">
                  <c:v>0.60518518518518516</c:v>
                </c:pt>
                <c:pt idx="505">
                  <c:v>0.6051967592592592</c:v>
                </c:pt>
                <c:pt idx="506">
                  <c:v>0.60520833333333335</c:v>
                </c:pt>
                <c:pt idx="507">
                  <c:v>0.60521990740740739</c:v>
                </c:pt>
                <c:pt idx="508">
                  <c:v>0.60523148148148154</c:v>
                </c:pt>
                <c:pt idx="509">
                  <c:v>0.60524305555555558</c:v>
                </c:pt>
                <c:pt idx="510">
                  <c:v>0.60525462962962961</c:v>
                </c:pt>
                <c:pt idx="511">
                  <c:v>0.60526620370370365</c:v>
                </c:pt>
                <c:pt idx="512">
                  <c:v>0.6052777777777778</c:v>
                </c:pt>
                <c:pt idx="513">
                  <c:v>0.60528935185185184</c:v>
                </c:pt>
                <c:pt idx="514">
                  <c:v>0.60530092592592599</c:v>
                </c:pt>
                <c:pt idx="515">
                  <c:v>0.60531250000000003</c:v>
                </c:pt>
                <c:pt idx="516">
                  <c:v>0.60532407407407407</c:v>
                </c:pt>
                <c:pt idx="517">
                  <c:v>0.60533564814814811</c:v>
                </c:pt>
                <c:pt idx="518">
                  <c:v>0.60534722222222215</c:v>
                </c:pt>
                <c:pt idx="519">
                  <c:v>0.6053587962962963</c:v>
                </c:pt>
                <c:pt idx="520">
                  <c:v>0.60537037037037034</c:v>
                </c:pt>
                <c:pt idx="521">
                  <c:v>0.60538194444444449</c:v>
                </c:pt>
                <c:pt idx="522">
                  <c:v>0.60539351851851853</c:v>
                </c:pt>
                <c:pt idx="523">
                  <c:v>0.60540509259259256</c:v>
                </c:pt>
                <c:pt idx="524">
                  <c:v>0.6054166666666666</c:v>
                </c:pt>
                <c:pt idx="525">
                  <c:v>0.60542824074074075</c:v>
                </c:pt>
                <c:pt idx="526">
                  <c:v>0.60543981481481479</c:v>
                </c:pt>
                <c:pt idx="527">
                  <c:v>0.60545138888888894</c:v>
                </c:pt>
                <c:pt idx="528">
                  <c:v>0.60546296296296298</c:v>
                </c:pt>
                <c:pt idx="529">
                  <c:v>0.60547453703703702</c:v>
                </c:pt>
                <c:pt idx="530">
                  <c:v>0.60548611111111106</c:v>
                </c:pt>
                <c:pt idx="531">
                  <c:v>0.60549768518518521</c:v>
                </c:pt>
                <c:pt idx="532">
                  <c:v>0.60550925925925925</c:v>
                </c:pt>
                <c:pt idx="533">
                  <c:v>0.6055208333333334</c:v>
                </c:pt>
                <c:pt idx="534">
                  <c:v>0.60553240740740744</c:v>
                </c:pt>
                <c:pt idx="535">
                  <c:v>0.60554398148148147</c:v>
                </c:pt>
                <c:pt idx="536">
                  <c:v>0.60555555555555551</c:v>
                </c:pt>
                <c:pt idx="537">
                  <c:v>0.60556712962962966</c:v>
                </c:pt>
                <c:pt idx="538">
                  <c:v>0.6055787037037037</c:v>
                </c:pt>
                <c:pt idx="539">
                  <c:v>0.60559027777777774</c:v>
                </c:pt>
                <c:pt idx="540">
                  <c:v>0.60560185185185189</c:v>
                </c:pt>
                <c:pt idx="541">
                  <c:v>0.60561342592592593</c:v>
                </c:pt>
                <c:pt idx="542">
                  <c:v>0.60562499999999997</c:v>
                </c:pt>
                <c:pt idx="543">
                  <c:v>0.60563657407407401</c:v>
                </c:pt>
                <c:pt idx="544">
                  <c:v>0.60564814814814816</c:v>
                </c:pt>
                <c:pt idx="545">
                  <c:v>0.6056597222222222</c:v>
                </c:pt>
                <c:pt idx="546">
                  <c:v>0.60567129629629635</c:v>
                </c:pt>
                <c:pt idx="547">
                  <c:v>0.60568287037037039</c:v>
                </c:pt>
                <c:pt idx="548">
                  <c:v>0.60569444444444442</c:v>
                </c:pt>
                <c:pt idx="549">
                  <c:v>0.60570601851851846</c:v>
                </c:pt>
                <c:pt idx="550">
                  <c:v>0.60571759259259261</c:v>
                </c:pt>
                <c:pt idx="551">
                  <c:v>0.60572916666666665</c:v>
                </c:pt>
                <c:pt idx="552">
                  <c:v>0.6057407407407408</c:v>
                </c:pt>
                <c:pt idx="553">
                  <c:v>0.60575231481481484</c:v>
                </c:pt>
                <c:pt idx="554">
                  <c:v>0.60576388888888888</c:v>
                </c:pt>
                <c:pt idx="555">
                  <c:v>0.60577546296296292</c:v>
                </c:pt>
                <c:pt idx="556">
                  <c:v>0.60578703703703707</c:v>
                </c:pt>
                <c:pt idx="557">
                  <c:v>0.60579861111111111</c:v>
                </c:pt>
                <c:pt idx="558">
                  <c:v>0.60581018518518526</c:v>
                </c:pt>
                <c:pt idx="559">
                  <c:v>0.6058217592592593</c:v>
                </c:pt>
                <c:pt idx="560">
                  <c:v>0.60583333333333333</c:v>
                </c:pt>
                <c:pt idx="561">
                  <c:v>0.60584490740740737</c:v>
                </c:pt>
                <c:pt idx="562">
                  <c:v>0.60585648148148141</c:v>
                </c:pt>
                <c:pt idx="563">
                  <c:v>0.60586805555555556</c:v>
                </c:pt>
                <c:pt idx="564">
                  <c:v>0.6058796296296296</c:v>
                </c:pt>
                <c:pt idx="565">
                  <c:v>0.60589120370370375</c:v>
                </c:pt>
                <c:pt idx="566">
                  <c:v>0.60590277777777779</c:v>
                </c:pt>
                <c:pt idx="567">
                  <c:v>0.60591435185185183</c:v>
                </c:pt>
                <c:pt idx="568">
                  <c:v>0.60592592592592587</c:v>
                </c:pt>
                <c:pt idx="569">
                  <c:v>0.60593750000000002</c:v>
                </c:pt>
                <c:pt idx="570">
                  <c:v>0.60594907407407406</c:v>
                </c:pt>
                <c:pt idx="571">
                  <c:v>0.60596064814814821</c:v>
                </c:pt>
                <c:pt idx="572">
                  <c:v>0.60597222222222225</c:v>
                </c:pt>
                <c:pt idx="573">
                  <c:v>0.60598379629629628</c:v>
                </c:pt>
                <c:pt idx="574">
                  <c:v>0.60599537037037032</c:v>
                </c:pt>
                <c:pt idx="575">
                  <c:v>0.60600694444444447</c:v>
                </c:pt>
                <c:pt idx="576">
                  <c:v>0.60601851851851851</c:v>
                </c:pt>
                <c:pt idx="577">
                  <c:v>0.60603009259259266</c:v>
                </c:pt>
                <c:pt idx="578">
                  <c:v>0.6060416666666667</c:v>
                </c:pt>
                <c:pt idx="579">
                  <c:v>0.60605324074074074</c:v>
                </c:pt>
                <c:pt idx="580">
                  <c:v>0.60606481481481478</c:v>
                </c:pt>
                <c:pt idx="581">
                  <c:v>0.60607638888888882</c:v>
                </c:pt>
                <c:pt idx="582">
                  <c:v>0.60608796296296297</c:v>
                </c:pt>
                <c:pt idx="583">
                  <c:v>0.60609953703703701</c:v>
                </c:pt>
                <c:pt idx="584">
                  <c:v>0.60611111111111116</c:v>
                </c:pt>
                <c:pt idx="585">
                  <c:v>0.60612268518518519</c:v>
                </c:pt>
                <c:pt idx="586">
                  <c:v>0.60613425925925923</c:v>
                </c:pt>
                <c:pt idx="587">
                  <c:v>0.60614583333333327</c:v>
                </c:pt>
                <c:pt idx="588">
                  <c:v>0.60615740740740742</c:v>
                </c:pt>
                <c:pt idx="589">
                  <c:v>0.60616898148148146</c:v>
                </c:pt>
                <c:pt idx="590">
                  <c:v>0.60618055555555561</c:v>
                </c:pt>
                <c:pt idx="591">
                  <c:v>0.60619212962962965</c:v>
                </c:pt>
                <c:pt idx="592">
                  <c:v>0.60620370370370369</c:v>
                </c:pt>
                <c:pt idx="593">
                  <c:v>0.60621527777777773</c:v>
                </c:pt>
                <c:pt idx="594">
                  <c:v>0.60622685185185188</c:v>
                </c:pt>
                <c:pt idx="595">
                  <c:v>0.60623842592592592</c:v>
                </c:pt>
                <c:pt idx="596">
                  <c:v>0.60625000000000007</c:v>
                </c:pt>
                <c:pt idx="597">
                  <c:v>0.60626157407407411</c:v>
                </c:pt>
                <c:pt idx="598">
                  <c:v>0.60627314814814814</c:v>
                </c:pt>
                <c:pt idx="599">
                  <c:v>0.60628472222222218</c:v>
                </c:pt>
                <c:pt idx="600">
                  <c:v>0.60629629629629633</c:v>
                </c:pt>
                <c:pt idx="601">
                  <c:v>0.60630787037037037</c:v>
                </c:pt>
                <c:pt idx="602">
                  <c:v>0.60631944444444441</c:v>
                </c:pt>
                <c:pt idx="603">
                  <c:v>0.60633101851851856</c:v>
                </c:pt>
                <c:pt idx="604">
                  <c:v>0.6063425925925926</c:v>
                </c:pt>
                <c:pt idx="605">
                  <c:v>0.60635416666666664</c:v>
                </c:pt>
                <c:pt idx="606">
                  <c:v>0.60636574074074068</c:v>
                </c:pt>
                <c:pt idx="607">
                  <c:v>0.60637731481481483</c:v>
                </c:pt>
                <c:pt idx="608">
                  <c:v>0.60638888888888887</c:v>
                </c:pt>
                <c:pt idx="609">
                  <c:v>0.60640046296296302</c:v>
                </c:pt>
                <c:pt idx="610">
                  <c:v>0.60641203703703705</c:v>
                </c:pt>
                <c:pt idx="611">
                  <c:v>0.60642361111111109</c:v>
                </c:pt>
                <c:pt idx="612">
                  <c:v>0.60643518518518513</c:v>
                </c:pt>
                <c:pt idx="613">
                  <c:v>0.60644675925925928</c:v>
                </c:pt>
                <c:pt idx="614">
                  <c:v>0.60645833333333332</c:v>
                </c:pt>
                <c:pt idx="615">
                  <c:v>0.60646990740740747</c:v>
                </c:pt>
                <c:pt idx="616">
                  <c:v>0.60648148148148151</c:v>
                </c:pt>
                <c:pt idx="617">
                  <c:v>0.60649305555555555</c:v>
                </c:pt>
                <c:pt idx="618">
                  <c:v>0.60650462962962959</c:v>
                </c:pt>
                <c:pt idx="619">
                  <c:v>0.60651620370370374</c:v>
                </c:pt>
                <c:pt idx="620">
                  <c:v>0.60652777777777778</c:v>
                </c:pt>
                <c:pt idx="621">
                  <c:v>0.60653935185185182</c:v>
                </c:pt>
                <c:pt idx="622">
                  <c:v>0.60655092592592597</c:v>
                </c:pt>
                <c:pt idx="623">
                  <c:v>0.6065625</c:v>
                </c:pt>
                <c:pt idx="624">
                  <c:v>0.60657407407407404</c:v>
                </c:pt>
                <c:pt idx="625">
                  <c:v>0.60658564814814808</c:v>
                </c:pt>
                <c:pt idx="626">
                  <c:v>0.60659722222222223</c:v>
                </c:pt>
                <c:pt idx="627">
                  <c:v>0.60660879629629627</c:v>
                </c:pt>
                <c:pt idx="628">
                  <c:v>0.60662037037037042</c:v>
                </c:pt>
                <c:pt idx="629">
                  <c:v>0.60663194444444446</c:v>
                </c:pt>
                <c:pt idx="630">
                  <c:v>0.6066435185185185</c:v>
                </c:pt>
                <c:pt idx="631">
                  <c:v>0.60665509259259254</c:v>
                </c:pt>
                <c:pt idx="632">
                  <c:v>0.60666666666666669</c:v>
                </c:pt>
                <c:pt idx="633">
                  <c:v>0.60667824074074073</c:v>
                </c:pt>
                <c:pt idx="634">
                  <c:v>0.60668981481481488</c:v>
                </c:pt>
                <c:pt idx="635">
                  <c:v>0.60670138888888892</c:v>
                </c:pt>
                <c:pt idx="636">
                  <c:v>0.60671296296296295</c:v>
                </c:pt>
                <c:pt idx="637">
                  <c:v>0.60672453703703699</c:v>
                </c:pt>
                <c:pt idx="638">
                  <c:v>0.60673611111111114</c:v>
                </c:pt>
                <c:pt idx="639">
                  <c:v>0.60674768518518518</c:v>
                </c:pt>
                <c:pt idx="640">
                  <c:v>0.60675925925925933</c:v>
                </c:pt>
                <c:pt idx="641">
                  <c:v>0.60677083333333337</c:v>
                </c:pt>
                <c:pt idx="642">
                  <c:v>0.60678240740740741</c:v>
                </c:pt>
                <c:pt idx="643">
                  <c:v>0.60679398148148145</c:v>
                </c:pt>
                <c:pt idx="644">
                  <c:v>0.60680555555555549</c:v>
                </c:pt>
                <c:pt idx="645">
                  <c:v>0.60681712962962964</c:v>
                </c:pt>
                <c:pt idx="646">
                  <c:v>0.60682870370370368</c:v>
                </c:pt>
                <c:pt idx="647">
                  <c:v>0.60684027777777783</c:v>
                </c:pt>
                <c:pt idx="648">
                  <c:v>0.60685185185185186</c:v>
                </c:pt>
                <c:pt idx="649">
                  <c:v>0.6068634259259259</c:v>
                </c:pt>
                <c:pt idx="650">
                  <c:v>0.60687499999999994</c:v>
                </c:pt>
                <c:pt idx="651">
                  <c:v>0.60688657407407409</c:v>
                </c:pt>
                <c:pt idx="652">
                  <c:v>0.60689814814814813</c:v>
                </c:pt>
                <c:pt idx="653">
                  <c:v>0.60690972222222228</c:v>
                </c:pt>
                <c:pt idx="654">
                  <c:v>0.60692129629629632</c:v>
                </c:pt>
                <c:pt idx="655">
                  <c:v>0.60693287037037036</c:v>
                </c:pt>
                <c:pt idx="656">
                  <c:v>0.6069444444444444</c:v>
                </c:pt>
                <c:pt idx="657">
                  <c:v>0.60695601851851855</c:v>
                </c:pt>
                <c:pt idx="658">
                  <c:v>0.60696759259259259</c:v>
                </c:pt>
                <c:pt idx="659">
                  <c:v>0.60697916666666674</c:v>
                </c:pt>
                <c:pt idx="660">
                  <c:v>0.60699074074074078</c:v>
                </c:pt>
                <c:pt idx="661">
                  <c:v>0.60700231481481481</c:v>
                </c:pt>
                <c:pt idx="662">
                  <c:v>0.60701388888888885</c:v>
                </c:pt>
                <c:pt idx="663">
                  <c:v>0.60702546296296289</c:v>
                </c:pt>
                <c:pt idx="664">
                  <c:v>0.60703703703703704</c:v>
                </c:pt>
                <c:pt idx="665">
                  <c:v>0.60704861111111108</c:v>
                </c:pt>
                <c:pt idx="666">
                  <c:v>0.60706018518518523</c:v>
                </c:pt>
                <c:pt idx="667">
                  <c:v>0.60707175925925927</c:v>
                </c:pt>
                <c:pt idx="668">
                  <c:v>0.60708333333333331</c:v>
                </c:pt>
                <c:pt idx="669">
                  <c:v>0.60709490740740735</c:v>
                </c:pt>
                <c:pt idx="670">
                  <c:v>0.6071064814814815</c:v>
                </c:pt>
                <c:pt idx="671">
                  <c:v>0.60711805555555554</c:v>
                </c:pt>
                <c:pt idx="672">
                  <c:v>0.60712962962962969</c:v>
                </c:pt>
                <c:pt idx="673">
                  <c:v>0.60714120370370372</c:v>
                </c:pt>
                <c:pt idx="674">
                  <c:v>0.60715277777777776</c:v>
                </c:pt>
                <c:pt idx="675">
                  <c:v>0.6071643518518518</c:v>
                </c:pt>
                <c:pt idx="676">
                  <c:v>0.60717592592592595</c:v>
                </c:pt>
                <c:pt idx="677">
                  <c:v>0.60718749999999999</c:v>
                </c:pt>
                <c:pt idx="678">
                  <c:v>0.60719907407407414</c:v>
                </c:pt>
                <c:pt idx="679">
                  <c:v>0.60721064814814818</c:v>
                </c:pt>
                <c:pt idx="680">
                  <c:v>0.60722222222222222</c:v>
                </c:pt>
                <c:pt idx="681">
                  <c:v>0.60723379629629626</c:v>
                </c:pt>
                <c:pt idx="682">
                  <c:v>0.6072453703703703</c:v>
                </c:pt>
                <c:pt idx="683">
                  <c:v>0.60725694444444445</c:v>
                </c:pt>
                <c:pt idx="684">
                  <c:v>0.60726851851851849</c:v>
                </c:pt>
                <c:pt idx="685">
                  <c:v>0.60728009259259264</c:v>
                </c:pt>
                <c:pt idx="686">
                  <c:v>0.60729166666666667</c:v>
                </c:pt>
                <c:pt idx="687">
                  <c:v>0.60730324074074071</c:v>
                </c:pt>
                <c:pt idx="688">
                  <c:v>0.60731481481481475</c:v>
                </c:pt>
                <c:pt idx="689">
                  <c:v>0.6073263888888889</c:v>
                </c:pt>
                <c:pt idx="690">
                  <c:v>0.60733796296296294</c:v>
                </c:pt>
                <c:pt idx="691">
                  <c:v>0.60734953703703709</c:v>
                </c:pt>
                <c:pt idx="692">
                  <c:v>0.60736111111111113</c:v>
                </c:pt>
                <c:pt idx="693">
                  <c:v>0.60737268518518517</c:v>
                </c:pt>
                <c:pt idx="694">
                  <c:v>0.60738425925925921</c:v>
                </c:pt>
                <c:pt idx="695">
                  <c:v>0.60739583333333336</c:v>
                </c:pt>
                <c:pt idx="696">
                  <c:v>0.6074074074074074</c:v>
                </c:pt>
                <c:pt idx="697">
                  <c:v>0.60741898148148155</c:v>
                </c:pt>
                <c:pt idx="698">
                  <c:v>0.60743055555555558</c:v>
                </c:pt>
                <c:pt idx="699">
                  <c:v>0.60744212962962962</c:v>
                </c:pt>
                <c:pt idx="700">
                  <c:v>0.60745370370370366</c:v>
                </c:pt>
                <c:pt idx="701">
                  <c:v>0.60746527777777781</c:v>
                </c:pt>
                <c:pt idx="702">
                  <c:v>0.60747685185185185</c:v>
                </c:pt>
                <c:pt idx="703">
                  <c:v>0.60748842592592589</c:v>
                </c:pt>
                <c:pt idx="704">
                  <c:v>0.60750000000000004</c:v>
                </c:pt>
                <c:pt idx="705">
                  <c:v>0.60751157407407408</c:v>
                </c:pt>
                <c:pt idx="706">
                  <c:v>0.60752314814814812</c:v>
                </c:pt>
                <c:pt idx="707">
                  <c:v>0.60753472222222216</c:v>
                </c:pt>
                <c:pt idx="708">
                  <c:v>0.60754629629629631</c:v>
                </c:pt>
                <c:pt idx="709">
                  <c:v>0.60755787037037035</c:v>
                </c:pt>
                <c:pt idx="710">
                  <c:v>0.6075694444444445</c:v>
                </c:pt>
                <c:pt idx="711">
                  <c:v>0.60758101851851853</c:v>
                </c:pt>
                <c:pt idx="712">
                  <c:v>0.60759259259259257</c:v>
                </c:pt>
                <c:pt idx="713">
                  <c:v>0.60760416666666661</c:v>
                </c:pt>
                <c:pt idx="714">
                  <c:v>0.60761574074074076</c:v>
                </c:pt>
                <c:pt idx="715">
                  <c:v>0.6076273148148148</c:v>
                </c:pt>
                <c:pt idx="716">
                  <c:v>0.60763888888888895</c:v>
                </c:pt>
                <c:pt idx="717">
                  <c:v>0.60765046296296299</c:v>
                </c:pt>
                <c:pt idx="718">
                  <c:v>0.60766203703703703</c:v>
                </c:pt>
                <c:pt idx="719">
                  <c:v>0.60767361111111107</c:v>
                </c:pt>
                <c:pt idx="720">
                  <c:v>0.60768518518518522</c:v>
                </c:pt>
                <c:pt idx="721">
                  <c:v>0.60769675925925926</c:v>
                </c:pt>
                <c:pt idx="722">
                  <c:v>0.60770833333333341</c:v>
                </c:pt>
                <c:pt idx="723">
                  <c:v>0.60771990740740744</c:v>
                </c:pt>
                <c:pt idx="724">
                  <c:v>0.60773148148148148</c:v>
                </c:pt>
                <c:pt idx="725">
                  <c:v>0.60774305555555552</c:v>
                </c:pt>
                <c:pt idx="726">
                  <c:v>0.60775462962962956</c:v>
                </c:pt>
                <c:pt idx="727">
                  <c:v>0.60776620370370371</c:v>
                </c:pt>
                <c:pt idx="728">
                  <c:v>0.60777777777777775</c:v>
                </c:pt>
                <c:pt idx="729">
                  <c:v>0.6077893518518519</c:v>
                </c:pt>
                <c:pt idx="730">
                  <c:v>0.60780092592592594</c:v>
                </c:pt>
                <c:pt idx="731">
                  <c:v>0.60781249999999998</c:v>
                </c:pt>
                <c:pt idx="732">
                  <c:v>0.60782407407407402</c:v>
                </c:pt>
                <c:pt idx="733">
                  <c:v>0.60783564814814817</c:v>
                </c:pt>
                <c:pt idx="734">
                  <c:v>0.60784722222222221</c:v>
                </c:pt>
                <c:pt idx="735">
                  <c:v>0.60785879629629636</c:v>
                </c:pt>
                <c:pt idx="736">
                  <c:v>0.60787037037037039</c:v>
                </c:pt>
                <c:pt idx="737">
                  <c:v>0.60788194444444443</c:v>
                </c:pt>
                <c:pt idx="738">
                  <c:v>0.60789351851851847</c:v>
                </c:pt>
                <c:pt idx="739">
                  <c:v>0.60790509259259262</c:v>
                </c:pt>
                <c:pt idx="740">
                  <c:v>0.60791666666666666</c:v>
                </c:pt>
                <c:pt idx="741">
                  <c:v>0.60792824074074081</c:v>
                </c:pt>
                <c:pt idx="742">
                  <c:v>0.60793981481481485</c:v>
                </c:pt>
                <c:pt idx="743">
                  <c:v>0.60795138888888889</c:v>
                </c:pt>
                <c:pt idx="744">
                  <c:v>0.60796296296296293</c:v>
                </c:pt>
                <c:pt idx="745">
                  <c:v>0.60797453703703697</c:v>
                </c:pt>
                <c:pt idx="746">
                  <c:v>0.60798611111111112</c:v>
                </c:pt>
                <c:pt idx="747">
                  <c:v>0.60799768518518515</c:v>
                </c:pt>
                <c:pt idx="748">
                  <c:v>0.6080092592592593</c:v>
                </c:pt>
                <c:pt idx="749">
                  <c:v>0.60802083333333334</c:v>
                </c:pt>
                <c:pt idx="750">
                  <c:v>0.60803240740740738</c:v>
                </c:pt>
                <c:pt idx="751">
                  <c:v>0.60804398148148142</c:v>
                </c:pt>
                <c:pt idx="752">
                  <c:v>0.60805555555555557</c:v>
                </c:pt>
                <c:pt idx="753">
                  <c:v>0.60806712962962961</c:v>
                </c:pt>
                <c:pt idx="754">
                  <c:v>0.60807870370370376</c:v>
                </c:pt>
                <c:pt idx="755">
                  <c:v>0.6080902777777778</c:v>
                </c:pt>
                <c:pt idx="756">
                  <c:v>0.60810185185185184</c:v>
                </c:pt>
                <c:pt idx="757">
                  <c:v>0.60811342592592588</c:v>
                </c:pt>
                <c:pt idx="758">
                  <c:v>0.60812500000000003</c:v>
                </c:pt>
                <c:pt idx="759">
                  <c:v>0.60813657407407407</c:v>
                </c:pt>
                <c:pt idx="760">
                  <c:v>0.60814814814814822</c:v>
                </c:pt>
                <c:pt idx="761">
                  <c:v>0.60815972222222225</c:v>
                </c:pt>
                <c:pt idx="762">
                  <c:v>0.60817129629629629</c:v>
                </c:pt>
                <c:pt idx="763">
                  <c:v>0.60818287037037033</c:v>
                </c:pt>
                <c:pt idx="764">
                  <c:v>0.60819444444444437</c:v>
                </c:pt>
                <c:pt idx="765">
                  <c:v>0.60820601851851852</c:v>
                </c:pt>
                <c:pt idx="766">
                  <c:v>0.60821759259259256</c:v>
                </c:pt>
                <c:pt idx="767">
                  <c:v>0.60822916666666671</c:v>
                </c:pt>
                <c:pt idx="768">
                  <c:v>0.60824074074074075</c:v>
                </c:pt>
                <c:pt idx="769">
                  <c:v>0.60825231481481479</c:v>
                </c:pt>
                <c:pt idx="770">
                  <c:v>0.60826388888888883</c:v>
                </c:pt>
                <c:pt idx="771">
                  <c:v>0.60827546296296298</c:v>
                </c:pt>
                <c:pt idx="772">
                  <c:v>0.60828703703703701</c:v>
                </c:pt>
                <c:pt idx="773">
                  <c:v>0.60829861111111116</c:v>
                </c:pt>
                <c:pt idx="774">
                  <c:v>0.6083101851851852</c:v>
                </c:pt>
                <c:pt idx="775">
                  <c:v>0.60832175925925924</c:v>
                </c:pt>
                <c:pt idx="776">
                  <c:v>0.60833333333333328</c:v>
                </c:pt>
                <c:pt idx="777">
                  <c:v>0.60834490740740743</c:v>
                </c:pt>
                <c:pt idx="778">
                  <c:v>0.60835648148148147</c:v>
                </c:pt>
                <c:pt idx="779">
                  <c:v>0.60836805555555562</c:v>
                </c:pt>
                <c:pt idx="780">
                  <c:v>0.60837962962962966</c:v>
                </c:pt>
                <c:pt idx="781">
                  <c:v>0.6083912037037037</c:v>
                </c:pt>
                <c:pt idx="782">
                  <c:v>0.60840277777777774</c:v>
                </c:pt>
                <c:pt idx="783">
                  <c:v>0.60841435185185189</c:v>
                </c:pt>
                <c:pt idx="784">
                  <c:v>0.60842592592592593</c:v>
                </c:pt>
                <c:pt idx="785">
                  <c:v>0.60843749999999996</c:v>
                </c:pt>
                <c:pt idx="786">
                  <c:v>0.60844907407407411</c:v>
                </c:pt>
                <c:pt idx="787">
                  <c:v>0.60846064814814815</c:v>
                </c:pt>
                <c:pt idx="788">
                  <c:v>0.60847222222222219</c:v>
                </c:pt>
                <c:pt idx="789">
                  <c:v>0.60848379629629623</c:v>
                </c:pt>
                <c:pt idx="790">
                  <c:v>0.60849537037037038</c:v>
                </c:pt>
                <c:pt idx="791">
                  <c:v>0.60850694444444442</c:v>
                </c:pt>
                <c:pt idx="792">
                  <c:v>0.60851851851851857</c:v>
                </c:pt>
                <c:pt idx="793">
                  <c:v>0.60853009259259261</c:v>
                </c:pt>
                <c:pt idx="794">
                  <c:v>0.60854166666666665</c:v>
                </c:pt>
                <c:pt idx="795">
                  <c:v>0.60855324074074069</c:v>
                </c:pt>
                <c:pt idx="796">
                  <c:v>0.60856481481481484</c:v>
                </c:pt>
                <c:pt idx="797">
                  <c:v>0.60857638888888888</c:v>
                </c:pt>
                <c:pt idx="798">
                  <c:v>0.60858796296296302</c:v>
                </c:pt>
                <c:pt idx="799">
                  <c:v>0.60859953703703706</c:v>
                </c:pt>
                <c:pt idx="800">
                  <c:v>0.6086111111111111</c:v>
                </c:pt>
                <c:pt idx="801">
                  <c:v>0.60862268518518514</c:v>
                </c:pt>
                <c:pt idx="802">
                  <c:v>0.60863425925925929</c:v>
                </c:pt>
                <c:pt idx="803">
                  <c:v>0.60864583333333333</c:v>
                </c:pt>
                <c:pt idx="804">
                  <c:v>0.60865740740740748</c:v>
                </c:pt>
                <c:pt idx="805">
                  <c:v>0.60866898148148152</c:v>
                </c:pt>
                <c:pt idx="806">
                  <c:v>0.60868055555555556</c:v>
                </c:pt>
                <c:pt idx="807">
                  <c:v>0.6086921296296296</c:v>
                </c:pt>
                <c:pt idx="808">
                  <c:v>0.60870370370370364</c:v>
                </c:pt>
                <c:pt idx="809">
                  <c:v>0.60871527777777779</c:v>
                </c:pt>
                <c:pt idx="810">
                  <c:v>0.60872685185185182</c:v>
                </c:pt>
                <c:pt idx="811">
                  <c:v>0.60873842592592597</c:v>
                </c:pt>
                <c:pt idx="812">
                  <c:v>0.60875000000000001</c:v>
                </c:pt>
                <c:pt idx="813">
                  <c:v>0.60876157407407405</c:v>
                </c:pt>
                <c:pt idx="814">
                  <c:v>0.60877314814814809</c:v>
                </c:pt>
                <c:pt idx="815">
                  <c:v>0.60878472222222224</c:v>
                </c:pt>
                <c:pt idx="816">
                  <c:v>0.60879629629629628</c:v>
                </c:pt>
                <c:pt idx="817">
                  <c:v>0.60880787037037043</c:v>
                </c:pt>
                <c:pt idx="818">
                  <c:v>0.60881944444444447</c:v>
                </c:pt>
                <c:pt idx="819">
                  <c:v>0.60883101851851851</c:v>
                </c:pt>
                <c:pt idx="820">
                  <c:v>0.60884259259259255</c:v>
                </c:pt>
                <c:pt idx="821">
                  <c:v>0.6088541666666667</c:v>
                </c:pt>
                <c:pt idx="822">
                  <c:v>0.60886574074074074</c:v>
                </c:pt>
                <c:pt idx="823">
                  <c:v>0.60887731481481489</c:v>
                </c:pt>
                <c:pt idx="824">
                  <c:v>0.60888888888888892</c:v>
                </c:pt>
                <c:pt idx="825">
                  <c:v>0.60890046296296296</c:v>
                </c:pt>
                <c:pt idx="826">
                  <c:v>0.608912037037037</c:v>
                </c:pt>
                <c:pt idx="827">
                  <c:v>0.60892361111111104</c:v>
                </c:pt>
                <c:pt idx="828">
                  <c:v>0.60893518518518519</c:v>
                </c:pt>
                <c:pt idx="829">
                  <c:v>0.60894675925925923</c:v>
                </c:pt>
                <c:pt idx="830">
                  <c:v>0.60895833333333338</c:v>
                </c:pt>
                <c:pt idx="831">
                  <c:v>0.60896990740740742</c:v>
                </c:pt>
                <c:pt idx="832">
                  <c:v>0.60898148148148146</c:v>
                </c:pt>
                <c:pt idx="833">
                  <c:v>0.6089930555555555</c:v>
                </c:pt>
                <c:pt idx="834">
                  <c:v>0.60900462962962965</c:v>
                </c:pt>
                <c:pt idx="835">
                  <c:v>0.60901620370370368</c:v>
                </c:pt>
                <c:pt idx="836">
                  <c:v>0.60902777777777783</c:v>
                </c:pt>
                <c:pt idx="837">
                  <c:v>0.60903935185185187</c:v>
                </c:pt>
                <c:pt idx="838">
                  <c:v>0.60905092592592591</c:v>
                </c:pt>
                <c:pt idx="839">
                  <c:v>0.60906249999999995</c:v>
                </c:pt>
                <c:pt idx="840">
                  <c:v>0.6090740740740741</c:v>
                </c:pt>
                <c:pt idx="841">
                  <c:v>0.60908564814814814</c:v>
                </c:pt>
                <c:pt idx="842">
                  <c:v>0.60909722222222229</c:v>
                </c:pt>
                <c:pt idx="843">
                  <c:v>0.60910879629629633</c:v>
                </c:pt>
                <c:pt idx="844">
                  <c:v>0.60912037037037037</c:v>
                </c:pt>
                <c:pt idx="845">
                  <c:v>0.60913194444444441</c:v>
                </c:pt>
                <c:pt idx="846">
                  <c:v>0.60914351851851845</c:v>
                </c:pt>
                <c:pt idx="847">
                  <c:v>0.6091550925925926</c:v>
                </c:pt>
                <c:pt idx="848">
                  <c:v>0.60916666666666663</c:v>
                </c:pt>
                <c:pt idx="849">
                  <c:v>0.60917824074074078</c:v>
                </c:pt>
                <c:pt idx="850">
                  <c:v>0.60918981481481482</c:v>
                </c:pt>
                <c:pt idx="851">
                  <c:v>0.60920138888888886</c:v>
                </c:pt>
                <c:pt idx="852">
                  <c:v>0.6092129629629629</c:v>
                </c:pt>
                <c:pt idx="853">
                  <c:v>0.60922453703703705</c:v>
                </c:pt>
                <c:pt idx="854">
                  <c:v>0.60923611111111109</c:v>
                </c:pt>
                <c:pt idx="855">
                  <c:v>0.60924768518518524</c:v>
                </c:pt>
                <c:pt idx="856">
                  <c:v>0.60925925925925928</c:v>
                </c:pt>
                <c:pt idx="857">
                  <c:v>0.60927083333333332</c:v>
                </c:pt>
                <c:pt idx="858">
                  <c:v>0.60928240740740736</c:v>
                </c:pt>
                <c:pt idx="859">
                  <c:v>0.60929398148148151</c:v>
                </c:pt>
                <c:pt idx="860">
                  <c:v>0.60930555555555554</c:v>
                </c:pt>
                <c:pt idx="861">
                  <c:v>0.60931712962962969</c:v>
                </c:pt>
                <c:pt idx="862">
                  <c:v>0.60932870370370373</c:v>
                </c:pt>
                <c:pt idx="863">
                  <c:v>0.60934027777777777</c:v>
                </c:pt>
                <c:pt idx="864">
                  <c:v>0.60935185185185181</c:v>
                </c:pt>
                <c:pt idx="865">
                  <c:v>0.60936342592592596</c:v>
                </c:pt>
                <c:pt idx="866">
                  <c:v>0.609375</c:v>
                </c:pt>
                <c:pt idx="867">
                  <c:v>0.60938657407407404</c:v>
                </c:pt>
                <c:pt idx="868">
                  <c:v>0.60939814814814819</c:v>
                </c:pt>
                <c:pt idx="869">
                  <c:v>0.60940972222222223</c:v>
                </c:pt>
                <c:pt idx="870">
                  <c:v>0.60942129629629627</c:v>
                </c:pt>
                <c:pt idx="871">
                  <c:v>0.60943287037037031</c:v>
                </c:pt>
                <c:pt idx="872">
                  <c:v>0.60944444444444446</c:v>
                </c:pt>
                <c:pt idx="873">
                  <c:v>0.60945601851851849</c:v>
                </c:pt>
                <c:pt idx="874">
                  <c:v>0.60946759259259264</c:v>
                </c:pt>
                <c:pt idx="875">
                  <c:v>0.60947916666666668</c:v>
                </c:pt>
                <c:pt idx="876">
                  <c:v>0.60949074074074072</c:v>
                </c:pt>
                <c:pt idx="877">
                  <c:v>0.60950231481481476</c:v>
                </c:pt>
                <c:pt idx="878">
                  <c:v>0.60951388888888891</c:v>
                </c:pt>
                <c:pt idx="879">
                  <c:v>0.60952546296296295</c:v>
                </c:pt>
                <c:pt idx="880">
                  <c:v>0.6095370370370371</c:v>
                </c:pt>
                <c:pt idx="881">
                  <c:v>0.60954861111111114</c:v>
                </c:pt>
                <c:pt idx="882">
                  <c:v>0.60956018518518518</c:v>
                </c:pt>
                <c:pt idx="883">
                  <c:v>0.60957175925925922</c:v>
                </c:pt>
                <c:pt idx="884">
                  <c:v>0.60958333333333337</c:v>
                </c:pt>
                <c:pt idx="885">
                  <c:v>0.6095949074074074</c:v>
                </c:pt>
                <c:pt idx="886">
                  <c:v>0.60960648148148155</c:v>
                </c:pt>
                <c:pt idx="887">
                  <c:v>0.60961805555555559</c:v>
                </c:pt>
                <c:pt idx="888">
                  <c:v>0.60962962962962963</c:v>
                </c:pt>
                <c:pt idx="889">
                  <c:v>0.60964120370370367</c:v>
                </c:pt>
                <c:pt idx="890">
                  <c:v>0.60965277777777771</c:v>
                </c:pt>
                <c:pt idx="891">
                  <c:v>0.60966435185185186</c:v>
                </c:pt>
                <c:pt idx="892">
                  <c:v>0.6096759259259259</c:v>
                </c:pt>
                <c:pt idx="893">
                  <c:v>0.60968750000000005</c:v>
                </c:pt>
                <c:pt idx="894">
                  <c:v>0.60969907407407409</c:v>
                </c:pt>
                <c:pt idx="895">
                  <c:v>0.60971064814814813</c:v>
                </c:pt>
                <c:pt idx="896">
                  <c:v>0.60972222222222217</c:v>
                </c:pt>
                <c:pt idx="897">
                  <c:v>0.60973379629629632</c:v>
                </c:pt>
                <c:pt idx="898">
                  <c:v>0.60974537037037035</c:v>
                </c:pt>
                <c:pt idx="899">
                  <c:v>0.6097569444444445</c:v>
                </c:pt>
                <c:pt idx="900">
                  <c:v>0.60976851851851854</c:v>
                </c:pt>
                <c:pt idx="901">
                  <c:v>0.60978009259259258</c:v>
                </c:pt>
                <c:pt idx="902">
                  <c:v>0.60979166666666662</c:v>
                </c:pt>
                <c:pt idx="903">
                  <c:v>0.60980324074074077</c:v>
                </c:pt>
                <c:pt idx="904">
                  <c:v>0.60981481481481481</c:v>
                </c:pt>
                <c:pt idx="905">
                  <c:v>0.60982638888888896</c:v>
                </c:pt>
                <c:pt idx="906">
                  <c:v>0.609837962962963</c:v>
                </c:pt>
                <c:pt idx="907">
                  <c:v>0.60984953703703704</c:v>
                </c:pt>
                <c:pt idx="908">
                  <c:v>0.60986111111111108</c:v>
                </c:pt>
                <c:pt idx="909">
                  <c:v>0.60987268518518511</c:v>
                </c:pt>
                <c:pt idx="910">
                  <c:v>0.60988425925925926</c:v>
                </c:pt>
                <c:pt idx="911">
                  <c:v>0.6098958333333333</c:v>
                </c:pt>
                <c:pt idx="912">
                  <c:v>0.60990740740740745</c:v>
                </c:pt>
                <c:pt idx="913">
                  <c:v>0.60991898148148149</c:v>
                </c:pt>
                <c:pt idx="914">
                  <c:v>0.60993055555555553</c:v>
                </c:pt>
                <c:pt idx="915">
                  <c:v>0.60994212962962957</c:v>
                </c:pt>
                <c:pt idx="916">
                  <c:v>0.60995370370370372</c:v>
                </c:pt>
                <c:pt idx="917">
                  <c:v>0.60996527777777776</c:v>
                </c:pt>
                <c:pt idx="918">
                  <c:v>0.60997685185185191</c:v>
                </c:pt>
                <c:pt idx="919">
                  <c:v>0.60998842592592595</c:v>
                </c:pt>
                <c:pt idx="920">
                  <c:v>0.61</c:v>
                </c:pt>
                <c:pt idx="921">
                  <c:v>0.61001157407407403</c:v>
                </c:pt>
                <c:pt idx="922">
                  <c:v>0.61002314814814818</c:v>
                </c:pt>
                <c:pt idx="923">
                  <c:v>0.61003472222222221</c:v>
                </c:pt>
                <c:pt idx="924">
                  <c:v>0.61004629629629636</c:v>
                </c:pt>
                <c:pt idx="925">
                  <c:v>0.6100578703703704</c:v>
                </c:pt>
                <c:pt idx="926">
                  <c:v>0.61006944444444444</c:v>
                </c:pt>
                <c:pt idx="927">
                  <c:v>0.61008101851851848</c:v>
                </c:pt>
                <c:pt idx="928">
                  <c:v>0.61009259259259252</c:v>
                </c:pt>
                <c:pt idx="929">
                  <c:v>0.61010416666666667</c:v>
                </c:pt>
                <c:pt idx="930">
                  <c:v>0.61011574074074071</c:v>
                </c:pt>
                <c:pt idx="931">
                  <c:v>0.61012731481481486</c:v>
                </c:pt>
                <c:pt idx="932">
                  <c:v>0.6101388888888889</c:v>
                </c:pt>
                <c:pt idx="933">
                  <c:v>0.61015046296296294</c:v>
                </c:pt>
                <c:pt idx="934">
                  <c:v>0.61016203703703698</c:v>
                </c:pt>
                <c:pt idx="935">
                  <c:v>0.61017361111111112</c:v>
                </c:pt>
                <c:pt idx="936">
                  <c:v>0.61018518518518516</c:v>
                </c:pt>
                <c:pt idx="937">
                  <c:v>0.61019675925925931</c:v>
                </c:pt>
                <c:pt idx="938">
                  <c:v>0.61020833333333335</c:v>
                </c:pt>
                <c:pt idx="939">
                  <c:v>0.61021990740740739</c:v>
                </c:pt>
                <c:pt idx="940">
                  <c:v>0.61023148148148143</c:v>
                </c:pt>
                <c:pt idx="941">
                  <c:v>0.61024305555555558</c:v>
                </c:pt>
                <c:pt idx="942">
                  <c:v>0.61025462962962962</c:v>
                </c:pt>
                <c:pt idx="943">
                  <c:v>0.61026620370370377</c:v>
                </c:pt>
                <c:pt idx="944">
                  <c:v>0.61027777777777781</c:v>
                </c:pt>
                <c:pt idx="945">
                  <c:v>0.61028935185185185</c:v>
                </c:pt>
                <c:pt idx="946">
                  <c:v>0.61030092592592589</c:v>
                </c:pt>
                <c:pt idx="947">
                  <c:v>0.61031250000000004</c:v>
                </c:pt>
                <c:pt idx="948">
                  <c:v>0.61032407407407407</c:v>
                </c:pt>
                <c:pt idx="949">
                  <c:v>0.61033564814814811</c:v>
                </c:pt>
                <c:pt idx="950">
                  <c:v>0.61034722222222226</c:v>
                </c:pt>
                <c:pt idx="951">
                  <c:v>0.6103587962962963</c:v>
                </c:pt>
                <c:pt idx="952">
                  <c:v>0.61037037037037034</c:v>
                </c:pt>
                <c:pt idx="953">
                  <c:v>0.61038194444444438</c:v>
                </c:pt>
                <c:pt idx="954">
                  <c:v>0.61039351851851853</c:v>
                </c:pt>
                <c:pt idx="955">
                  <c:v>0.61040509259259257</c:v>
                </c:pt>
                <c:pt idx="956">
                  <c:v>0.61041666666666672</c:v>
                </c:pt>
                <c:pt idx="957">
                  <c:v>0.61042824074074076</c:v>
                </c:pt>
                <c:pt idx="958">
                  <c:v>0.6104398148148148</c:v>
                </c:pt>
                <c:pt idx="959">
                  <c:v>0.61045138888888884</c:v>
                </c:pt>
                <c:pt idx="960">
                  <c:v>0.61046296296296299</c:v>
                </c:pt>
                <c:pt idx="961">
                  <c:v>0.61047453703703702</c:v>
                </c:pt>
                <c:pt idx="962">
                  <c:v>0.61048611111111117</c:v>
                </c:pt>
                <c:pt idx="963">
                  <c:v>0.61049768518518521</c:v>
                </c:pt>
                <c:pt idx="964">
                  <c:v>0.61050925925925925</c:v>
                </c:pt>
                <c:pt idx="965">
                  <c:v>0.61052083333333329</c:v>
                </c:pt>
                <c:pt idx="966">
                  <c:v>0.61053240740740744</c:v>
                </c:pt>
                <c:pt idx="967">
                  <c:v>0.61054398148148148</c:v>
                </c:pt>
                <c:pt idx="968">
                  <c:v>0.61055555555555563</c:v>
                </c:pt>
                <c:pt idx="969">
                  <c:v>0.61056712962962967</c:v>
                </c:pt>
                <c:pt idx="970">
                  <c:v>0.61057870370370371</c:v>
                </c:pt>
                <c:pt idx="971">
                  <c:v>0.61059027777777775</c:v>
                </c:pt>
                <c:pt idx="972">
                  <c:v>0.61060185185185178</c:v>
                </c:pt>
                <c:pt idx="973">
                  <c:v>0.61061342592592593</c:v>
                </c:pt>
                <c:pt idx="974">
                  <c:v>0.61062499999999997</c:v>
                </c:pt>
                <c:pt idx="975">
                  <c:v>0.61063657407407412</c:v>
                </c:pt>
                <c:pt idx="976">
                  <c:v>0.61064814814814816</c:v>
                </c:pt>
                <c:pt idx="977">
                  <c:v>0.6106597222222222</c:v>
                </c:pt>
                <c:pt idx="978">
                  <c:v>0.61067129629629624</c:v>
                </c:pt>
                <c:pt idx="979">
                  <c:v>0.61068287037037039</c:v>
                </c:pt>
                <c:pt idx="980">
                  <c:v>0.61069444444444443</c:v>
                </c:pt>
                <c:pt idx="981">
                  <c:v>0.61070601851851858</c:v>
                </c:pt>
                <c:pt idx="982">
                  <c:v>0.61071759259259262</c:v>
                </c:pt>
                <c:pt idx="983">
                  <c:v>0.61072916666666666</c:v>
                </c:pt>
                <c:pt idx="984">
                  <c:v>0.6107407407407407</c:v>
                </c:pt>
                <c:pt idx="985">
                  <c:v>0.61075231481481485</c:v>
                </c:pt>
                <c:pt idx="986">
                  <c:v>0.61076388888888888</c:v>
                </c:pt>
                <c:pt idx="987">
                  <c:v>0.61077546296296303</c:v>
                </c:pt>
                <c:pt idx="988">
                  <c:v>0.61078703703703707</c:v>
                </c:pt>
                <c:pt idx="989">
                  <c:v>0.61079861111111111</c:v>
                </c:pt>
                <c:pt idx="990">
                  <c:v>0.61081018518518515</c:v>
                </c:pt>
                <c:pt idx="991">
                  <c:v>0.61082175925925919</c:v>
                </c:pt>
                <c:pt idx="992">
                  <c:v>0.61083333333333334</c:v>
                </c:pt>
                <c:pt idx="993">
                  <c:v>0.61084490740740738</c:v>
                </c:pt>
                <c:pt idx="994">
                  <c:v>0.61085648148148153</c:v>
                </c:pt>
                <c:pt idx="995">
                  <c:v>0.61086805555555557</c:v>
                </c:pt>
                <c:pt idx="996">
                  <c:v>0.61087962962962961</c:v>
                </c:pt>
                <c:pt idx="997">
                  <c:v>0.61089120370370364</c:v>
                </c:pt>
                <c:pt idx="998">
                  <c:v>0.61090277777777779</c:v>
                </c:pt>
                <c:pt idx="999">
                  <c:v>0.61091435185185183</c:v>
                </c:pt>
                <c:pt idx="1000">
                  <c:v>0.61092592592592598</c:v>
                </c:pt>
                <c:pt idx="1001">
                  <c:v>0.61093750000000002</c:v>
                </c:pt>
                <c:pt idx="1002">
                  <c:v>0.61094907407407406</c:v>
                </c:pt>
                <c:pt idx="1003">
                  <c:v>0.6109606481481481</c:v>
                </c:pt>
                <c:pt idx="1004">
                  <c:v>0.61097222222222225</c:v>
                </c:pt>
                <c:pt idx="1005">
                  <c:v>0.61098379629629629</c:v>
                </c:pt>
                <c:pt idx="1006">
                  <c:v>0.61099537037037044</c:v>
                </c:pt>
                <c:pt idx="1007">
                  <c:v>0.61100694444444448</c:v>
                </c:pt>
                <c:pt idx="1008">
                  <c:v>0.61101851851851852</c:v>
                </c:pt>
                <c:pt idx="1009">
                  <c:v>0.61103009259259256</c:v>
                </c:pt>
                <c:pt idx="1010">
                  <c:v>0.61104166666666659</c:v>
                </c:pt>
                <c:pt idx="1011">
                  <c:v>0.61105324074074074</c:v>
                </c:pt>
                <c:pt idx="1012">
                  <c:v>0.61106481481481478</c:v>
                </c:pt>
                <c:pt idx="1013">
                  <c:v>0.61107638888888893</c:v>
                </c:pt>
                <c:pt idx="1014">
                  <c:v>0.61108796296296297</c:v>
                </c:pt>
                <c:pt idx="1015">
                  <c:v>0.61109953703703701</c:v>
                </c:pt>
                <c:pt idx="1016">
                  <c:v>0.61111111111111105</c:v>
                </c:pt>
                <c:pt idx="1017">
                  <c:v>0.6111226851851852</c:v>
                </c:pt>
                <c:pt idx="1018">
                  <c:v>0.61113425925925924</c:v>
                </c:pt>
                <c:pt idx="1019">
                  <c:v>0.61114583333333339</c:v>
                </c:pt>
                <c:pt idx="1020">
                  <c:v>0.61115740740740743</c:v>
                </c:pt>
                <c:pt idx="1021">
                  <c:v>0.61116898148148147</c:v>
                </c:pt>
                <c:pt idx="1022">
                  <c:v>0.6111805555555555</c:v>
                </c:pt>
                <c:pt idx="1023">
                  <c:v>0.61119212962962965</c:v>
                </c:pt>
                <c:pt idx="1024">
                  <c:v>0.61120370370370369</c:v>
                </c:pt>
                <c:pt idx="1025">
                  <c:v>0.61121527777777784</c:v>
                </c:pt>
                <c:pt idx="1026">
                  <c:v>0.61122685185185188</c:v>
                </c:pt>
                <c:pt idx="1027">
                  <c:v>0.61123842592592592</c:v>
                </c:pt>
                <c:pt idx="1028">
                  <c:v>0.61124999999999996</c:v>
                </c:pt>
                <c:pt idx="1029">
                  <c:v>0.61126157407407411</c:v>
                </c:pt>
                <c:pt idx="1030">
                  <c:v>0.61127314814814815</c:v>
                </c:pt>
                <c:pt idx="1031">
                  <c:v>0.61128472222222219</c:v>
                </c:pt>
                <c:pt idx="1032">
                  <c:v>0.61129629629629634</c:v>
                </c:pt>
                <c:pt idx="1033">
                  <c:v>0.61130787037037038</c:v>
                </c:pt>
                <c:pt idx="1034">
                  <c:v>0.61131944444444442</c:v>
                </c:pt>
                <c:pt idx="1035">
                  <c:v>0.61133101851851845</c:v>
                </c:pt>
                <c:pt idx="1036">
                  <c:v>0.6113425925925926</c:v>
                </c:pt>
                <c:pt idx="1037">
                  <c:v>0.61135416666666664</c:v>
                </c:pt>
                <c:pt idx="1038">
                  <c:v>0.61136574074074079</c:v>
                </c:pt>
                <c:pt idx="1039">
                  <c:v>0.61137731481481483</c:v>
                </c:pt>
                <c:pt idx="1040">
                  <c:v>0.61138888888888887</c:v>
                </c:pt>
                <c:pt idx="1041">
                  <c:v>0.61140046296296291</c:v>
                </c:pt>
                <c:pt idx="1042">
                  <c:v>0.61141203703703706</c:v>
                </c:pt>
                <c:pt idx="1043">
                  <c:v>0.6114236111111111</c:v>
                </c:pt>
                <c:pt idx="1044">
                  <c:v>0.61143518518518525</c:v>
                </c:pt>
                <c:pt idx="1045">
                  <c:v>0.61144675925925929</c:v>
                </c:pt>
                <c:pt idx="1046">
                  <c:v>0.61145833333333333</c:v>
                </c:pt>
                <c:pt idx="1047">
                  <c:v>0.61146990740740736</c:v>
                </c:pt>
                <c:pt idx="1048">
                  <c:v>0.61148148148148151</c:v>
                </c:pt>
                <c:pt idx="1049">
                  <c:v>0.61149305555555555</c:v>
                </c:pt>
                <c:pt idx="1050">
                  <c:v>0.6115046296296297</c:v>
                </c:pt>
                <c:pt idx="1051">
                  <c:v>0.61151620370370374</c:v>
                </c:pt>
                <c:pt idx="1052">
                  <c:v>0.61152777777777778</c:v>
                </c:pt>
                <c:pt idx="1053">
                  <c:v>0.61153935185185182</c:v>
                </c:pt>
                <c:pt idx="1054">
                  <c:v>0.61155092592592586</c:v>
                </c:pt>
                <c:pt idx="1055">
                  <c:v>0.61156250000000001</c:v>
                </c:pt>
                <c:pt idx="1056">
                  <c:v>0.61157407407407405</c:v>
                </c:pt>
                <c:pt idx="1057">
                  <c:v>0.6115856481481482</c:v>
                </c:pt>
                <c:pt idx="1058">
                  <c:v>0.61159722222222224</c:v>
                </c:pt>
                <c:pt idx="1059">
                  <c:v>0.61160879629629628</c:v>
                </c:pt>
                <c:pt idx="1060">
                  <c:v>0.61162037037037031</c:v>
                </c:pt>
                <c:pt idx="1061">
                  <c:v>0.61163194444444446</c:v>
                </c:pt>
                <c:pt idx="1062">
                  <c:v>0.6116435185185185</c:v>
                </c:pt>
                <c:pt idx="1063">
                  <c:v>0.61165509259259265</c:v>
                </c:pt>
                <c:pt idx="1064">
                  <c:v>0.61166666666666669</c:v>
                </c:pt>
                <c:pt idx="1065">
                  <c:v>0.61167824074074073</c:v>
                </c:pt>
                <c:pt idx="1066">
                  <c:v>0.61168981481481477</c:v>
                </c:pt>
                <c:pt idx="1067">
                  <c:v>0.61170138888888892</c:v>
                </c:pt>
                <c:pt idx="1068">
                  <c:v>0.61171296296296296</c:v>
                </c:pt>
                <c:pt idx="1069">
                  <c:v>0.61172453703703711</c:v>
                </c:pt>
                <c:pt idx="1070">
                  <c:v>0.61173611111111115</c:v>
                </c:pt>
                <c:pt idx="1071">
                  <c:v>0.61174768518518519</c:v>
                </c:pt>
                <c:pt idx="1072">
                  <c:v>0.61175925925925922</c:v>
                </c:pt>
                <c:pt idx="1073">
                  <c:v>0.61177083333333326</c:v>
                </c:pt>
                <c:pt idx="1074">
                  <c:v>0.61178240740740741</c:v>
                </c:pt>
                <c:pt idx="1075">
                  <c:v>0.61179398148148145</c:v>
                </c:pt>
                <c:pt idx="1076">
                  <c:v>0.6118055555555556</c:v>
                </c:pt>
                <c:pt idx="1077">
                  <c:v>0.61181712962962964</c:v>
                </c:pt>
                <c:pt idx="1078">
                  <c:v>0.61182870370370368</c:v>
                </c:pt>
                <c:pt idx="1079">
                  <c:v>0.61184027777777772</c:v>
                </c:pt>
                <c:pt idx="1080">
                  <c:v>0.61185185185185187</c:v>
                </c:pt>
                <c:pt idx="1081">
                  <c:v>0.61186342592592591</c:v>
                </c:pt>
                <c:pt idx="1082">
                  <c:v>0.61187500000000006</c:v>
                </c:pt>
                <c:pt idx="1083">
                  <c:v>0.6118865740740741</c:v>
                </c:pt>
                <c:pt idx="1084">
                  <c:v>0.61189814814814814</c:v>
                </c:pt>
                <c:pt idx="1085">
                  <c:v>0.61190972222222217</c:v>
                </c:pt>
                <c:pt idx="1086">
                  <c:v>0.61192129629629632</c:v>
                </c:pt>
                <c:pt idx="1087">
                  <c:v>0.61193287037037036</c:v>
                </c:pt>
                <c:pt idx="1088">
                  <c:v>0.61194444444444451</c:v>
                </c:pt>
                <c:pt idx="1089">
                  <c:v>0.61195601851851855</c:v>
                </c:pt>
                <c:pt idx="1090">
                  <c:v>0.61196759259259259</c:v>
                </c:pt>
                <c:pt idx="1091">
                  <c:v>0.61197916666666663</c:v>
                </c:pt>
                <c:pt idx="1092">
                  <c:v>0.61199074074074067</c:v>
                </c:pt>
                <c:pt idx="1093">
                  <c:v>0.61200231481481482</c:v>
                </c:pt>
                <c:pt idx="1094">
                  <c:v>0.61201388888888886</c:v>
                </c:pt>
                <c:pt idx="1095">
                  <c:v>0.61202546296296301</c:v>
                </c:pt>
                <c:pt idx="1096">
                  <c:v>0.61203703703703705</c:v>
                </c:pt>
                <c:pt idx="1097">
                  <c:v>0.61204861111111108</c:v>
                </c:pt>
                <c:pt idx="1098">
                  <c:v>0.61206018518518512</c:v>
                </c:pt>
                <c:pt idx="1099">
                  <c:v>0.61207175925925927</c:v>
                </c:pt>
                <c:pt idx="1100">
                  <c:v>0.61208333333333331</c:v>
                </c:pt>
                <c:pt idx="1101">
                  <c:v>0.61209490740740746</c:v>
                </c:pt>
                <c:pt idx="1102">
                  <c:v>0.6121064814814815</c:v>
                </c:pt>
                <c:pt idx="1103">
                  <c:v>0.61211805555555554</c:v>
                </c:pt>
                <c:pt idx="1104">
                  <c:v>0.61212962962962958</c:v>
                </c:pt>
                <c:pt idx="1105">
                  <c:v>0.61214120370370373</c:v>
                </c:pt>
                <c:pt idx="1106">
                  <c:v>0.61215277777777777</c:v>
                </c:pt>
                <c:pt idx="1107">
                  <c:v>0.61216435185185192</c:v>
                </c:pt>
                <c:pt idx="1108">
                  <c:v>0.61217592592592596</c:v>
                </c:pt>
                <c:pt idx="1109">
                  <c:v>0.6121875</c:v>
                </c:pt>
                <c:pt idx="1110">
                  <c:v>0.61219907407407403</c:v>
                </c:pt>
                <c:pt idx="1111">
                  <c:v>0.61221064814814818</c:v>
                </c:pt>
                <c:pt idx="1112">
                  <c:v>0.61222222222222222</c:v>
                </c:pt>
                <c:pt idx="1113">
                  <c:v>0.61223379629629626</c:v>
                </c:pt>
                <c:pt idx="1114">
                  <c:v>0.61224537037037041</c:v>
                </c:pt>
                <c:pt idx="1115">
                  <c:v>0.61225694444444445</c:v>
                </c:pt>
                <c:pt idx="1116">
                  <c:v>0.61226851851851849</c:v>
                </c:pt>
                <c:pt idx="1117">
                  <c:v>0.61228009259259253</c:v>
                </c:pt>
                <c:pt idx="1118">
                  <c:v>0.61229166666666668</c:v>
                </c:pt>
                <c:pt idx="1119">
                  <c:v>0.61230324074074072</c:v>
                </c:pt>
                <c:pt idx="1120">
                  <c:v>0.61231481481481487</c:v>
                </c:pt>
                <c:pt idx="1121">
                  <c:v>0.61232638888888891</c:v>
                </c:pt>
                <c:pt idx="1122">
                  <c:v>0.61233796296296295</c:v>
                </c:pt>
                <c:pt idx="1123">
                  <c:v>0.61234953703703698</c:v>
                </c:pt>
                <c:pt idx="1124">
                  <c:v>0.61236111111111113</c:v>
                </c:pt>
                <c:pt idx="1125">
                  <c:v>0.61237268518518517</c:v>
                </c:pt>
                <c:pt idx="1126">
                  <c:v>0.61238425925925932</c:v>
                </c:pt>
                <c:pt idx="1127">
                  <c:v>0.61239583333333336</c:v>
                </c:pt>
                <c:pt idx="1128">
                  <c:v>0.6124074074074074</c:v>
                </c:pt>
                <c:pt idx="1129">
                  <c:v>0.61241898148148144</c:v>
                </c:pt>
                <c:pt idx="1130">
                  <c:v>0.61243055555555559</c:v>
                </c:pt>
                <c:pt idx="1131">
                  <c:v>0.61244212962962963</c:v>
                </c:pt>
                <c:pt idx="1132">
                  <c:v>0.61245370370370367</c:v>
                </c:pt>
                <c:pt idx="1133">
                  <c:v>0.61246527777777782</c:v>
                </c:pt>
                <c:pt idx="1134">
                  <c:v>0.61247685185185186</c:v>
                </c:pt>
                <c:pt idx="1135">
                  <c:v>0.61248842592592589</c:v>
                </c:pt>
                <c:pt idx="1136">
                  <c:v>0.61249999999999993</c:v>
                </c:pt>
                <c:pt idx="1137">
                  <c:v>0.61251157407407408</c:v>
                </c:pt>
                <c:pt idx="1138">
                  <c:v>0.61252314814814812</c:v>
                </c:pt>
                <c:pt idx="1139">
                  <c:v>0.61253472222222227</c:v>
                </c:pt>
                <c:pt idx="1140">
                  <c:v>0.61254629629629631</c:v>
                </c:pt>
                <c:pt idx="1141">
                  <c:v>0.61255787037037035</c:v>
                </c:pt>
                <c:pt idx="1142">
                  <c:v>0.61256944444444439</c:v>
                </c:pt>
                <c:pt idx="1143">
                  <c:v>0.61258101851851854</c:v>
                </c:pt>
                <c:pt idx="1144">
                  <c:v>0.61259259259259258</c:v>
                </c:pt>
                <c:pt idx="1145">
                  <c:v>0.61260416666666673</c:v>
                </c:pt>
                <c:pt idx="1146">
                  <c:v>0.61261574074074077</c:v>
                </c:pt>
                <c:pt idx="1147">
                  <c:v>0.61262731481481481</c:v>
                </c:pt>
                <c:pt idx="1148">
                  <c:v>0.61263888888888884</c:v>
                </c:pt>
                <c:pt idx="1149">
                  <c:v>0.61265046296296299</c:v>
                </c:pt>
                <c:pt idx="1150">
                  <c:v>0.61266203703703703</c:v>
                </c:pt>
                <c:pt idx="1151">
                  <c:v>0.61267361111111118</c:v>
                </c:pt>
                <c:pt idx="1152">
                  <c:v>0.61268518518518522</c:v>
                </c:pt>
                <c:pt idx="1153">
                  <c:v>0.61269675925925926</c:v>
                </c:pt>
                <c:pt idx="1154">
                  <c:v>0.6127083333333333</c:v>
                </c:pt>
                <c:pt idx="1155">
                  <c:v>0.61271990740740734</c:v>
                </c:pt>
                <c:pt idx="1156">
                  <c:v>0.61273148148148149</c:v>
                </c:pt>
                <c:pt idx="1157">
                  <c:v>0.61274305555555553</c:v>
                </c:pt>
                <c:pt idx="1158">
                  <c:v>0.61275462962962968</c:v>
                </c:pt>
                <c:pt idx="1159">
                  <c:v>0.61276620370370372</c:v>
                </c:pt>
                <c:pt idx="1160">
                  <c:v>0.61277777777777775</c:v>
                </c:pt>
                <c:pt idx="1161">
                  <c:v>0.61278935185185179</c:v>
                </c:pt>
                <c:pt idx="1162">
                  <c:v>0.61280092592592594</c:v>
                </c:pt>
                <c:pt idx="1163">
                  <c:v>0.61281249999999998</c:v>
                </c:pt>
                <c:pt idx="1164">
                  <c:v>0.61282407407407413</c:v>
                </c:pt>
                <c:pt idx="1165">
                  <c:v>0.61283564814814817</c:v>
                </c:pt>
                <c:pt idx="1166">
                  <c:v>0.61284722222222221</c:v>
                </c:pt>
                <c:pt idx="1167">
                  <c:v>0.61285879629629625</c:v>
                </c:pt>
                <c:pt idx="1168">
                  <c:v>0.6128703703703704</c:v>
                </c:pt>
                <c:pt idx="1169">
                  <c:v>0.61288194444444444</c:v>
                </c:pt>
                <c:pt idx="1170">
                  <c:v>0.61289351851851859</c:v>
                </c:pt>
                <c:pt idx="1171">
                  <c:v>0.61290509259259263</c:v>
                </c:pt>
                <c:pt idx="1172">
                  <c:v>0.61291666666666667</c:v>
                </c:pt>
                <c:pt idx="1173">
                  <c:v>0.6129282407407407</c:v>
                </c:pt>
                <c:pt idx="1174">
                  <c:v>0.61293981481481474</c:v>
                </c:pt>
                <c:pt idx="1175">
                  <c:v>0.61295138888888889</c:v>
                </c:pt>
                <c:pt idx="1176">
                  <c:v>0.61296296296296293</c:v>
                </c:pt>
                <c:pt idx="1177">
                  <c:v>0.61297453703703708</c:v>
                </c:pt>
                <c:pt idx="1178">
                  <c:v>0.61298611111111112</c:v>
                </c:pt>
                <c:pt idx="1179">
                  <c:v>0.61299768518518516</c:v>
                </c:pt>
                <c:pt idx="1180">
                  <c:v>0.6130092592592592</c:v>
                </c:pt>
                <c:pt idx="1181">
                  <c:v>0.61302083333333335</c:v>
                </c:pt>
                <c:pt idx="1182">
                  <c:v>0.61303240740740739</c:v>
                </c:pt>
                <c:pt idx="1183">
                  <c:v>0.61304398148148154</c:v>
                </c:pt>
                <c:pt idx="1184">
                  <c:v>0.61305555555555558</c:v>
                </c:pt>
                <c:pt idx="1185">
                  <c:v>0.61306712962962961</c:v>
                </c:pt>
                <c:pt idx="1186">
                  <c:v>0.61307870370370365</c:v>
                </c:pt>
                <c:pt idx="1187">
                  <c:v>0.6130902777777778</c:v>
                </c:pt>
                <c:pt idx="1188">
                  <c:v>0.61310185185185184</c:v>
                </c:pt>
                <c:pt idx="1189">
                  <c:v>0.61311342592592599</c:v>
                </c:pt>
                <c:pt idx="1190">
                  <c:v>0.61312500000000003</c:v>
                </c:pt>
                <c:pt idx="1191">
                  <c:v>0.61313657407407407</c:v>
                </c:pt>
                <c:pt idx="1192">
                  <c:v>0.61314814814814811</c:v>
                </c:pt>
                <c:pt idx="1193">
                  <c:v>0.61315972222222226</c:v>
                </c:pt>
                <c:pt idx="1194">
                  <c:v>0.6131712962962963</c:v>
                </c:pt>
                <c:pt idx="1195">
                  <c:v>0.61318287037037034</c:v>
                </c:pt>
                <c:pt idx="1196">
                  <c:v>0.61319444444444449</c:v>
                </c:pt>
                <c:pt idx="1197">
                  <c:v>0.61320601851851853</c:v>
                </c:pt>
                <c:pt idx="1198">
                  <c:v>0.61321759259259256</c:v>
                </c:pt>
                <c:pt idx="1199">
                  <c:v>0.6132291666666666</c:v>
                </c:pt>
                <c:pt idx="1200">
                  <c:v>0.61324074074074075</c:v>
                </c:pt>
                <c:pt idx="1201">
                  <c:v>0.61325231481481479</c:v>
                </c:pt>
                <c:pt idx="1202">
                  <c:v>0.61326388888888894</c:v>
                </c:pt>
                <c:pt idx="1203">
                  <c:v>0.61327546296296298</c:v>
                </c:pt>
                <c:pt idx="1204">
                  <c:v>0.61328703703703702</c:v>
                </c:pt>
                <c:pt idx="1205">
                  <c:v>0.61329861111111106</c:v>
                </c:pt>
                <c:pt idx="1206">
                  <c:v>0.61331018518518521</c:v>
                </c:pt>
                <c:pt idx="1207">
                  <c:v>0.61332175925925925</c:v>
                </c:pt>
                <c:pt idx="1208">
                  <c:v>0.6133333333333334</c:v>
                </c:pt>
                <c:pt idx="1209">
                  <c:v>0.61334490740740744</c:v>
                </c:pt>
                <c:pt idx="1210">
                  <c:v>0.61335648148148147</c:v>
                </c:pt>
                <c:pt idx="1211">
                  <c:v>0.61336805555555551</c:v>
                </c:pt>
                <c:pt idx="1212">
                  <c:v>0.61337962962962966</c:v>
                </c:pt>
                <c:pt idx="1213">
                  <c:v>0.6133912037037037</c:v>
                </c:pt>
                <c:pt idx="1214">
                  <c:v>0.61340277777777774</c:v>
                </c:pt>
                <c:pt idx="1215">
                  <c:v>0.61341435185185189</c:v>
                </c:pt>
                <c:pt idx="1216">
                  <c:v>0.61342592592592593</c:v>
                </c:pt>
                <c:pt idx="1217">
                  <c:v>0.61343749999999997</c:v>
                </c:pt>
                <c:pt idx="1218">
                  <c:v>0.61344907407407401</c:v>
                </c:pt>
                <c:pt idx="1219">
                  <c:v>0.61346064814814816</c:v>
                </c:pt>
                <c:pt idx="1220">
                  <c:v>0.6134722222222222</c:v>
                </c:pt>
                <c:pt idx="1221">
                  <c:v>0.61348379629629635</c:v>
                </c:pt>
                <c:pt idx="1222">
                  <c:v>0.61349537037037039</c:v>
                </c:pt>
                <c:pt idx="1223">
                  <c:v>0.61350694444444442</c:v>
                </c:pt>
                <c:pt idx="1224">
                  <c:v>0.61351851851851846</c:v>
                </c:pt>
                <c:pt idx="1225">
                  <c:v>0.61353009259259261</c:v>
                </c:pt>
                <c:pt idx="1226">
                  <c:v>0.61354166666666665</c:v>
                </c:pt>
                <c:pt idx="1227">
                  <c:v>0.6135532407407408</c:v>
                </c:pt>
                <c:pt idx="1228">
                  <c:v>0.61356481481481484</c:v>
                </c:pt>
                <c:pt idx="1229">
                  <c:v>0.61357638888888888</c:v>
                </c:pt>
                <c:pt idx="1230">
                  <c:v>0.61358796296296292</c:v>
                </c:pt>
                <c:pt idx="1231">
                  <c:v>0.61359953703703707</c:v>
                </c:pt>
                <c:pt idx="1232">
                  <c:v>0.61361111111111111</c:v>
                </c:pt>
                <c:pt idx="1233">
                  <c:v>0.61362268518518526</c:v>
                </c:pt>
                <c:pt idx="1234">
                  <c:v>0.6136342592592593</c:v>
                </c:pt>
                <c:pt idx="1235">
                  <c:v>0.61364583333333333</c:v>
                </c:pt>
                <c:pt idx="1236">
                  <c:v>0.61365740740740737</c:v>
                </c:pt>
                <c:pt idx="1237">
                  <c:v>0.61366898148148141</c:v>
                </c:pt>
                <c:pt idx="1238">
                  <c:v>0.61368055555555556</c:v>
                </c:pt>
                <c:pt idx="1239">
                  <c:v>0.6136921296296296</c:v>
                </c:pt>
                <c:pt idx="1240">
                  <c:v>0.61370370370370375</c:v>
                </c:pt>
                <c:pt idx="1241">
                  <c:v>0.61371527777777779</c:v>
                </c:pt>
                <c:pt idx="1242">
                  <c:v>0.61372685185185183</c:v>
                </c:pt>
                <c:pt idx="1243">
                  <c:v>0.61373842592592587</c:v>
                </c:pt>
                <c:pt idx="1244">
                  <c:v>0.61375000000000002</c:v>
                </c:pt>
                <c:pt idx="1245">
                  <c:v>0.61376157407407406</c:v>
                </c:pt>
                <c:pt idx="1246">
                  <c:v>0.61377314814814821</c:v>
                </c:pt>
                <c:pt idx="1247">
                  <c:v>0.61378472222222225</c:v>
                </c:pt>
                <c:pt idx="1248">
                  <c:v>0.61379629629629628</c:v>
                </c:pt>
                <c:pt idx="1249">
                  <c:v>0.61380787037037032</c:v>
                </c:pt>
                <c:pt idx="1250">
                  <c:v>0.61381944444444447</c:v>
                </c:pt>
                <c:pt idx="1251">
                  <c:v>0.61383101851851851</c:v>
                </c:pt>
                <c:pt idx="1252">
                  <c:v>0.61384259259259266</c:v>
                </c:pt>
                <c:pt idx="1253">
                  <c:v>0.6138541666666667</c:v>
                </c:pt>
                <c:pt idx="1254">
                  <c:v>0.61386574074074074</c:v>
                </c:pt>
                <c:pt idx="1255">
                  <c:v>0.61387731481481478</c:v>
                </c:pt>
                <c:pt idx="1256">
                  <c:v>0.61388888888888882</c:v>
                </c:pt>
                <c:pt idx="1257">
                  <c:v>0.61390046296296297</c:v>
                </c:pt>
                <c:pt idx="1258">
                  <c:v>0.61391203703703701</c:v>
                </c:pt>
                <c:pt idx="1259">
                  <c:v>0.61392361111111116</c:v>
                </c:pt>
                <c:pt idx="1260">
                  <c:v>0.61393518518518519</c:v>
                </c:pt>
                <c:pt idx="1261">
                  <c:v>0.61394675925925923</c:v>
                </c:pt>
                <c:pt idx="1262">
                  <c:v>0.61395833333333327</c:v>
                </c:pt>
                <c:pt idx="1263">
                  <c:v>0.61396990740740742</c:v>
                </c:pt>
                <c:pt idx="1264">
                  <c:v>0.61398148148148146</c:v>
                </c:pt>
                <c:pt idx="1265">
                  <c:v>0.61399305555555561</c:v>
                </c:pt>
                <c:pt idx="1266">
                  <c:v>0.61400462962962965</c:v>
                </c:pt>
                <c:pt idx="1267">
                  <c:v>0.61401620370370369</c:v>
                </c:pt>
                <c:pt idx="1268">
                  <c:v>0.61402777777777773</c:v>
                </c:pt>
                <c:pt idx="1269">
                  <c:v>0.61403935185185188</c:v>
                </c:pt>
                <c:pt idx="1270">
                  <c:v>0.61405092592592592</c:v>
                </c:pt>
                <c:pt idx="1271">
                  <c:v>0.61406250000000007</c:v>
                </c:pt>
                <c:pt idx="1272">
                  <c:v>0.61407407407407411</c:v>
                </c:pt>
                <c:pt idx="1273">
                  <c:v>0.61408564814814814</c:v>
                </c:pt>
                <c:pt idx="1274">
                  <c:v>0.61409722222222218</c:v>
                </c:pt>
                <c:pt idx="1275">
                  <c:v>0.61410879629629633</c:v>
                </c:pt>
                <c:pt idx="1276">
                  <c:v>0.61412037037037037</c:v>
                </c:pt>
                <c:pt idx="1277">
                  <c:v>0.61413194444444441</c:v>
                </c:pt>
                <c:pt idx="1278">
                  <c:v>0.61414351851851856</c:v>
                </c:pt>
                <c:pt idx="1279">
                  <c:v>0.6141550925925926</c:v>
                </c:pt>
                <c:pt idx="1280">
                  <c:v>0.61416666666666664</c:v>
                </c:pt>
                <c:pt idx="1281">
                  <c:v>0.61417824074074068</c:v>
                </c:pt>
                <c:pt idx="1282">
                  <c:v>0.61418981481481483</c:v>
                </c:pt>
                <c:pt idx="1283">
                  <c:v>0.61420138888888887</c:v>
                </c:pt>
                <c:pt idx="1284">
                  <c:v>0.61421296296296302</c:v>
                </c:pt>
                <c:pt idx="1285">
                  <c:v>0.61422453703703705</c:v>
                </c:pt>
                <c:pt idx="1286">
                  <c:v>0.61423611111111109</c:v>
                </c:pt>
                <c:pt idx="1287">
                  <c:v>0.61424768518518513</c:v>
                </c:pt>
                <c:pt idx="1288">
                  <c:v>0.61425925925925928</c:v>
                </c:pt>
                <c:pt idx="1289">
                  <c:v>0.61427083333333332</c:v>
                </c:pt>
                <c:pt idx="1290">
                  <c:v>0.61428240740740747</c:v>
                </c:pt>
                <c:pt idx="1291">
                  <c:v>0.61429398148148151</c:v>
                </c:pt>
                <c:pt idx="1292">
                  <c:v>0.61430555555555555</c:v>
                </c:pt>
                <c:pt idx="1293">
                  <c:v>0.61431712962962959</c:v>
                </c:pt>
                <c:pt idx="1294">
                  <c:v>0.61432870370370374</c:v>
                </c:pt>
                <c:pt idx="1295">
                  <c:v>0.61434027777777778</c:v>
                </c:pt>
                <c:pt idx="1296">
                  <c:v>0.61435185185185182</c:v>
                </c:pt>
                <c:pt idx="1297">
                  <c:v>0.61436342592592597</c:v>
                </c:pt>
                <c:pt idx="1298">
                  <c:v>0.614375</c:v>
                </c:pt>
                <c:pt idx="1299">
                  <c:v>0.61438657407407404</c:v>
                </c:pt>
                <c:pt idx="1300">
                  <c:v>0.61439814814814808</c:v>
                </c:pt>
                <c:pt idx="1301">
                  <c:v>0.61440972222222223</c:v>
                </c:pt>
                <c:pt idx="1302">
                  <c:v>0.61442129629629627</c:v>
                </c:pt>
                <c:pt idx="1303">
                  <c:v>0.61443287037037042</c:v>
                </c:pt>
                <c:pt idx="1304">
                  <c:v>0.61444444444444446</c:v>
                </c:pt>
                <c:pt idx="1305">
                  <c:v>0.6144560185185185</c:v>
                </c:pt>
                <c:pt idx="1306">
                  <c:v>0.61446759259259254</c:v>
                </c:pt>
                <c:pt idx="1307">
                  <c:v>0.61447916666666669</c:v>
                </c:pt>
                <c:pt idx="1308">
                  <c:v>0.61449074074074073</c:v>
                </c:pt>
                <c:pt idx="1309">
                  <c:v>0.61450231481481488</c:v>
                </c:pt>
                <c:pt idx="1310">
                  <c:v>0.61451388888888892</c:v>
                </c:pt>
                <c:pt idx="1311">
                  <c:v>0.61452546296296295</c:v>
                </c:pt>
                <c:pt idx="1312">
                  <c:v>0.61453703703703699</c:v>
                </c:pt>
                <c:pt idx="1313">
                  <c:v>0.61454861111111114</c:v>
                </c:pt>
                <c:pt idx="1314">
                  <c:v>0.61456018518518518</c:v>
                </c:pt>
                <c:pt idx="1315">
                  <c:v>0.61457175925925933</c:v>
                </c:pt>
                <c:pt idx="1316">
                  <c:v>0.61458333333333337</c:v>
                </c:pt>
                <c:pt idx="1317">
                  <c:v>0.61465277777777783</c:v>
                </c:pt>
                <c:pt idx="1318">
                  <c:v>0.61466435185185186</c:v>
                </c:pt>
                <c:pt idx="1319">
                  <c:v>0.6146759259259259</c:v>
                </c:pt>
                <c:pt idx="1320">
                  <c:v>0.61468749999999994</c:v>
                </c:pt>
                <c:pt idx="1321">
                  <c:v>0.61469907407407409</c:v>
                </c:pt>
                <c:pt idx="1322">
                  <c:v>0.61471064814814813</c:v>
                </c:pt>
                <c:pt idx="1323">
                  <c:v>0.61472222222222228</c:v>
                </c:pt>
                <c:pt idx="1324">
                  <c:v>0.61473379629629632</c:v>
                </c:pt>
                <c:pt idx="1325">
                  <c:v>0.61474537037037036</c:v>
                </c:pt>
                <c:pt idx="1326">
                  <c:v>0.6147569444444444</c:v>
                </c:pt>
                <c:pt idx="1327">
                  <c:v>0.61476851851851855</c:v>
                </c:pt>
                <c:pt idx="1328">
                  <c:v>0.61478009259259259</c:v>
                </c:pt>
                <c:pt idx="1329">
                  <c:v>0.61479166666666674</c:v>
                </c:pt>
                <c:pt idx="1330">
                  <c:v>0.61480324074074078</c:v>
                </c:pt>
                <c:pt idx="1331">
                  <c:v>0.61481481481481481</c:v>
                </c:pt>
                <c:pt idx="1332">
                  <c:v>0.61482638888888885</c:v>
                </c:pt>
                <c:pt idx="1333">
                  <c:v>0.61483796296296289</c:v>
                </c:pt>
                <c:pt idx="1334">
                  <c:v>0.61484953703703704</c:v>
                </c:pt>
                <c:pt idx="1335">
                  <c:v>0.61486111111111108</c:v>
                </c:pt>
                <c:pt idx="1336">
                  <c:v>0.61487268518518523</c:v>
                </c:pt>
                <c:pt idx="1337">
                  <c:v>0.61488425925925927</c:v>
                </c:pt>
                <c:pt idx="1338">
                  <c:v>0.61489583333333331</c:v>
                </c:pt>
                <c:pt idx="1339">
                  <c:v>0.61490740740740735</c:v>
                </c:pt>
                <c:pt idx="1340">
                  <c:v>0.6149189814814815</c:v>
                </c:pt>
                <c:pt idx="1341">
                  <c:v>0.61493055555555554</c:v>
                </c:pt>
                <c:pt idx="1342">
                  <c:v>0.61494212962962969</c:v>
                </c:pt>
                <c:pt idx="1343">
                  <c:v>0.61495370370370372</c:v>
                </c:pt>
                <c:pt idx="1344">
                  <c:v>0.61496527777777776</c:v>
                </c:pt>
                <c:pt idx="1345">
                  <c:v>0.6149768518518518</c:v>
                </c:pt>
                <c:pt idx="1346">
                  <c:v>0.61498842592592595</c:v>
                </c:pt>
                <c:pt idx="1347">
                  <c:v>0.61499999999999999</c:v>
                </c:pt>
                <c:pt idx="1348">
                  <c:v>0.61501157407407414</c:v>
                </c:pt>
                <c:pt idx="1349">
                  <c:v>0.61502314814814818</c:v>
                </c:pt>
                <c:pt idx="1350">
                  <c:v>0.61503472222222222</c:v>
                </c:pt>
                <c:pt idx="1351">
                  <c:v>0.61504629629629626</c:v>
                </c:pt>
                <c:pt idx="1352">
                  <c:v>0.6150578703703703</c:v>
                </c:pt>
                <c:pt idx="1353">
                  <c:v>0.61506944444444445</c:v>
                </c:pt>
                <c:pt idx="1354">
                  <c:v>0.61508101851851849</c:v>
                </c:pt>
                <c:pt idx="1355">
                  <c:v>0.61509259259259264</c:v>
                </c:pt>
                <c:pt idx="1356">
                  <c:v>0.61510416666666667</c:v>
                </c:pt>
                <c:pt idx="1357">
                  <c:v>0.61511574074074071</c:v>
                </c:pt>
                <c:pt idx="1358">
                  <c:v>0.61512731481481475</c:v>
                </c:pt>
                <c:pt idx="1359">
                  <c:v>0.6151388888888889</c:v>
                </c:pt>
                <c:pt idx="1360">
                  <c:v>0.61515046296296294</c:v>
                </c:pt>
                <c:pt idx="1361">
                  <c:v>0.61516203703703709</c:v>
                </c:pt>
                <c:pt idx="1362">
                  <c:v>0.61517361111111113</c:v>
                </c:pt>
                <c:pt idx="1363">
                  <c:v>0.61518518518518517</c:v>
                </c:pt>
                <c:pt idx="1364">
                  <c:v>0.61519675925925921</c:v>
                </c:pt>
                <c:pt idx="1365">
                  <c:v>0.61520833333333336</c:v>
                </c:pt>
                <c:pt idx="1366">
                  <c:v>0.6152199074074074</c:v>
                </c:pt>
                <c:pt idx="1367">
                  <c:v>0.61523148148148155</c:v>
                </c:pt>
                <c:pt idx="1368">
                  <c:v>0.61524305555555558</c:v>
                </c:pt>
                <c:pt idx="1369">
                  <c:v>0.61525462962962962</c:v>
                </c:pt>
                <c:pt idx="1370">
                  <c:v>0.61526620370370366</c:v>
                </c:pt>
                <c:pt idx="1371">
                  <c:v>0.61527777777777781</c:v>
                </c:pt>
                <c:pt idx="1372">
                  <c:v>0.61528935185185185</c:v>
                </c:pt>
                <c:pt idx="1373">
                  <c:v>0.61530092592592589</c:v>
                </c:pt>
                <c:pt idx="1374">
                  <c:v>0.61531250000000004</c:v>
                </c:pt>
                <c:pt idx="1375">
                  <c:v>0.61532407407407408</c:v>
                </c:pt>
                <c:pt idx="1376">
                  <c:v>0.61533564814814812</c:v>
                </c:pt>
                <c:pt idx="1377">
                  <c:v>0.61534722222222216</c:v>
                </c:pt>
                <c:pt idx="1378">
                  <c:v>0.61535879629629631</c:v>
                </c:pt>
                <c:pt idx="1379">
                  <c:v>0.61537037037037035</c:v>
                </c:pt>
                <c:pt idx="1380">
                  <c:v>0.6153819444444445</c:v>
                </c:pt>
                <c:pt idx="1381">
                  <c:v>0.61539351851851853</c:v>
                </c:pt>
                <c:pt idx="1382">
                  <c:v>0.61540509259259257</c:v>
                </c:pt>
                <c:pt idx="1383">
                  <c:v>0.61541666666666661</c:v>
                </c:pt>
                <c:pt idx="1384">
                  <c:v>0.61542824074074076</c:v>
                </c:pt>
                <c:pt idx="1385">
                  <c:v>0.6154398148148148</c:v>
                </c:pt>
                <c:pt idx="1386">
                  <c:v>0.61545138888888895</c:v>
                </c:pt>
                <c:pt idx="1387">
                  <c:v>0.61546296296296299</c:v>
                </c:pt>
                <c:pt idx="1388">
                  <c:v>0.61547453703703703</c:v>
                </c:pt>
                <c:pt idx="1389">
                  <c:v>0.61548611111111107</c:v>
                </c:pt>
                <c:pt idx="1390">
                  <c:v>0.61549768518518522</c:v>
                </c:pt>
                <c:pt idx="1391">
                  <c:v>0.61550925925925926</c:v>
                </c:pt>
                <c:pt idx="1392">
                  <c:v>0.61552083333333341</c:v>
                </c:pt>
                <c:pt idx="1393">
                  <c:v>0.61553240740740744</c:v>
                </c:pt>
                <c:pt idx="1394">
                  <c:v>0.61554398148148148</c:v>
                </c:pt>
                <c:pt idx="1395">
                  <c:v>0.61555555555555552</c:v>
                </c:pt>
                <c:pt idx="1396">
                  <c:v>0.61556712962962956</c:v>
                </c:pt>
                <c:pt idx="1397">
                  <c:v>0.61557870370370371</c:v>
                </c:pt>
                <c:pt idx="1398">
                  <c:v>0.61559027777777775</c:v>
                </c:pt>
                <c:pt idx="1399">
                  <c:v>0.6156018518518519</c:v>
                </c:pt>
                <c:pt idx="1400">
                  <c:v>0.61561342592592594</c:v>
                </c:pt>
                <c:pt idx="1401">
                  <c:v>0.61562499999999998</c:v>
                </c:pt>
                <c:pt idx="1402">
                  <c:v>0.61563657407407402</c:v>
                </c:pt>
                <c:pt idx="1403">
                  <c:v>0.61564814814814817</c:v>
                </c:pt>
                <c:pt idx="1404">
                  <c:v>0.61565972222222221</c:v>
                </c:pt>
                <c:pt idx="1405">
                  <c:v>0.61567129629629636</c:v>
                </c:pt>
                <c:pt idx="1406">
                  <c:v>0.61568287037037039</c:v>
                </c:pt>
                <c:pt idx="1407">
                  <c:v>0.61569444444444443</c:v>
                </c:pt>
                <c:pt idx="1408">
                  <c:v>0.61570601851851847</c:v>
                </c:pt>
                <c:pt idx="1409">
                  <c:v>0.61571759259259262</c:v>
                </c:pt>
                <c:pt idx="1410">
                  <c:v>0.61572916666666666</c:v>
                </c:pt>
                <c:pt idx="1411">
                  <c:v>0.61574074074074081</c:v>
                </c:pt>
                <c:pt idx="1412">
                  <c:v>0.61575231481481485</c:v>
                </c:pt>
                <c:pt idx="1413">
                  <c:v>0.61576388888888889</c:v>
                </c:pt>
                <c:pt idx="1414">
                  <c:v>0.61577546296296293</c:v>
                </c:pt>
                <c:pt idx="1415">
                  <c:v>0.61578703703703697</c:v>
                </c:pt>
                <c:pt idx="1416">
                  <c:v>0.61579861111111112</c:v>
                </c:pt>
                <c:pt idx="1417">
                  <c:v>0.61581018518518515</c:v>
                </c:pt>
                <c:pt idx="1418">
                  <c:v>0.6158217592592593</c:v>
                </c:pt>
                <c:pt idx="1419">
                  <c:v>0.61583333333333334</c:v>
                </c:pt>
                <c:pt idx="1420">
                  <c:v>0.61584490740740738</c:v>
                </c:pt>
                <c:pt idx="1421">
                  <c:v>0.61585648148148142</c:v>
                </c:pt>
                <c:pt idx="1422">
                  <c:v>0.61586805555555557</c:v>
                </c:pt>
                <c:pt idx="1423">
                  <c:v>0.61587962962962961</c:v>
                </c:pt>
                <c:pt idx="1424">
                  <c:v>0.61589120370370376</c:v>
                </c:pt>
                <c:pt idx="1425">
                  <c:v>0.6159027777777778</c:v>
                </c:pt>
                <c:pt idx="1426">
                  <c:v>0.61591435185185184</c:v>
                </c:pt>
                <c:pt idx="1427">
                  <c:v>0.61592592592592588</c:v>
                </c:pt>
                <c:pt idx="1428">
                  <c:v>0.61593750000000003</c:v>
                </c:pt>
                <c:pt idx="1429">
                  <c:v>0.61594907407407407</c:v>
                </c:pt>
                <c:pt idx="1430">
                  <c:v>0.61596064814814822</c:v>
                </c:pt>
                <c:pt idx="1431">
                  <c:v>0.61597222222222225</c:v>
                </c:pt>
                <c:pt idx="1432">
                  <c:v>0.61598379629629629</c:v>
                </c:pt>
                <c:pt idx="1433">
                  <c:v>0.61599537037037033</c:v>
                </c:pt>
                <c:pt idx="1434">
                  <c:v>0.61600694444444437</c:v>
                </c:pt>
                <c:pt idx="1435">
                  <c:v>0.61601851851851852</c:v>
                </c:pt>
                <c:pt idx="1436">
                  <c:v>0.61603009259259256</c:v>
                </c:pt>
                <c:pt idx="1437">
                  <c:v>0.61604166666666671</c:v>
                </c:pt>
                <c:pt idx="1438">
                  <c:v>0.61605324074074075</c:v>
                </c:pt>
                <c:pt idx="1439">
                  <c:v>0.61606481481481479</c:v>
                </c:pt>
                <c:pt idx="1440">
                  <c:v>0.61607638888888883</c:v>
                </c:pt>
                <c:pt idx="1441">
                  <c:v>0.61608796296296298</c:v>
                </c:pt>
                <c:pt idx="1442">
                  <c:v>0.61609953703703701</c:v>
                </c:pt>
                <c:pt idx="1443">
                  <c:v>0.61611111111111116</c:v>
                </c:pt>
                <c:pt idx="1444">
                  <c:v>0.6161226851851852</c:v>
                </c:pt>
                <c:pt idx="1445">
                  <c:v>0.61613425925925924</c:v>
                </c:pt>
                <c:pt idx="1446">
                  <c:v>0.61614583333333328</c:v>
                </c:pt>
                <c:pt idx="1447">
                  <c:v>0.61615740740740743</c:v>
                </c:pt>
                <c:pt idx="1448">
                  <c:v>0.61616898148148147</c:v>
                </c:pt>
                <c:pt idx="1449">
                  <c:v>0.61618055555555562</c:v>
                </c:pt>
                <c:pt idx="1450">
                  <c:v>0.61619212962962966</c:v>
                </c:pt>
                <c:pt idx="1451">
                  <c:v>0.6162037037037037</c:v>
                </c:pt>
                <c:pt idx="1452">
                  <c:v>0.61621527777777774</c:v>
                </c:pt>
                <c:pt idx="1453">
                  <c:v>0.61622685185185189</c:v>
                </c:pt>
                <c:pt idx="1454">
                  <c:v>0.61623842592592593</c:v>
                </c:pt>
                <c:pt idx="1455">
                  <c:v>0.61624999999999996</c:v>
                </c:pt>
                <c:pt idx="1456">
                  <c:v>0.61626157407407411</c:v>
                </c:pt>
                <c:pt idx="1457">
                  <c:v>0.61627314814814815</c:v>
                </c:pt>
                <c:pt idx="1458">
                  <c:v>0.61628472222222219</c:v>
                </c:pt>
                <c:pt idx="1459">
                  <c:v>0.61629629629629623</c:v>
                </c:pt>
                <c:pt idx="1460">
                  <c:v>0.61630787037037038</c:v>
                </c:pt>
                <c:pt idx="1461">
                  <c:v>0.61631944444444442</c:v>
                </c:pt>
                <c:pt idx="1462">
                  <c:v>0.61633101851851857</c:v>
                </c:pt>
                <c:pt idx="1463">
                  <c:v>0.61634259259259261</c:v>
                </c:pt>
                <c:pt idx="1464">
                  <c:v>0.61635416666666665</c:v>
                </c:pt>
                <c:pt idx="1465">
                  <c:v>0.61636574074074069</c:v>
                </c:pt>
                <c:pt idx="1466">
                  <c:v>0.61637731481481484</c:v>
                </c:pt>
                <c:pt idx="1467">
                  <c:v>0.61638888888888888</c:v>
                </c:pt>
                <c:pt idx="1468">
                  <c:v>0.61640046296296302</c:v>
                </c:pt>
                <c:pt idx="1469">
                  <c:v>0.61641203703703706</c:v>
                </c:pt>
                <c:pt idx="1470">
                  <c:v>0.6164236111111111</c:v>
                </c:pt>
                <c:pt idx="1471">
                  <c:v>0.61643518518518514</c:v>
                </c:pt>
                <c:pt idx="1472">
                  <c:v>0.61644675925925929</c:v>
                </c:pt>
                <c:pt idx="1473">
                  <c:v>0.61645833333333333</c:v>
                </c:pt>
                <c:pt idx="1474">
                  <c:v>0.61646990740740748</c:v>
                </c:pt>
                <c:pt idx="1475">
                  <c:v>0.61648148148148152</c:v>
                </c:pt>
                <c:pt idx="1476">
                  <c:v>0.61649305555555556</c:v>
                </c:pt>
                <c:pt idx="1477">
                  <c:v>0.6165046296296296</c:v>
                </c:pt>
                <c:pt idx="1478">
                  <c:v>0.61651620370370364</c:v>
                </c:pt>
                <c:pt idx="1479">
                  <c:v>0.61652777777777779</c:v>
                </c:pt>
                <c:pt idx="1480">
                  <c:v>0.61653935185185182</c:v>
                </c:pt>
                <c:pt idx="1481">
                  <c:v>0.61655092592592597</c:v>
                </c:pt>
                <c:pt idx="1482">
                  <c:v>0.61656250000000001</c:v>
                </c:pt>
                <c:pt idx="1483">
                  <c:v>0.61657407407407405</c:v>
                </c:pt>
                <c:pt idx="1484">
                  <c:v>0.61658564814814809</c:v>
                </c:pt>
                <c:pt idx="1485">
                  <c:v>0.61659722222222224</c:v>
                </c:pt>
                <c:pt idx="1486">
                  <c:v>0.61660879629629628</c:v>
                </c:pt>
                <c:pt idx="1487">
                  <c:v>0.61662037037037043</c:v>
                </c:pt>
                <c:pt idx="1488">
                  <c:v>0.61663194444444447</c:v>
                </c:pt>
                <c:pt idx="1489">
                  <c:v>0.61664351851851851</c:v>
                </c:pt>
                <c:pt idx="1490">
                  <c:v>0.61665509259259255</c:v>
                </c:pt>
                <c:pt idx="1491">
                  <c:v>0.6166666666666667</c:v>
                </c:pt>
                <c:pt idx="1492">
                  <c:v>0.61667824074074074</c:v>
                </c:pt>
                <c:pt idx="1493">
                  <c:v>0.61668981481481489</c:v>
                </c:pt>
                <c:pt idx="1494">
                  <c:v>0.61670138888888892</c:v>
                </c:pt>
                <c:pt idx="1495">
                  <c:v>0.61671296296296296</c:v>
                </c:pt>
                <c:pt idx="1496">
                  <c:v>0.616724537037037</c:v>
                </c:pt>
                <c:pt idx="1497">
                  <c:v>0.61673611111111104</c:v>
                </c:pt>
                <c:pt idx="1498">
                  <c:v>0.61674768518518519</c:v>
                </c:pt>
                <c:pt idx="1499">
                  <c:v>0.61675925925925923</c:v>
                </c:pt>
                <c:pt idx="1500">
                  <c:v>0.61677083333333338</c:v>
                </c:pt>
                <c:pt idx="1501">
                  <c:v>0.61678240740740742</c:v>
                </c:pt>
                <c:pt idx="1502">
                  <c:v>0.61679398148148146</c:v>
                </c:pt>
                <c:pt idx="1503">
                  <c:v>0.6168055555555555</c:v>
                </c:pt>
                <c:pt idx="1504">
                  <c:v>0.61681712962962965</c:v>
                </c:pt>
                <c:pt idx="1505">
                  <c:v>0.61682870370370368</c:v>
                </c:pt>
                <c:pt idx="1506">
                  <c:v>0.61684027777777783</c:v>
                </c:pt>
                <c:pt idx="1507">
                  <c:v>0.61685185185185187</c:v>
                </c:pt>
                <c:pt idx="1508">
                  <c:v>0.61686342592592591</c:v>
                </c:pt>
                <c:pt idx="1509">
                  <c:v>0.61687499999999995</c:v>
                </c:pt>
                <c:pt idx="1510">
                  <c:v>0.6168865740740741</c:v>
                </c:pt>
                <c:pt idx="1511">
                  <c:v>0.61689814814814814</c:v>
                </c:pt>
                <c:pt idx="1512">
                  <c:v>0.61690972222222229</c:v>
                </c:pt>
                <c:pt idx="1513">
                  <c:v>0.61692129629629633</c:v>
                </c:pt>
                <c:pt idx="1514">
                  <c:v>0.61693287037037037</c:v>
                </c:pt>
                <c:pt idx="1515">
                  <c:v>0.61694444444444441</c:v>
                </c:pt>
                <c:pt idx="1516">
                  <c:v>0.61695601851851845</c:v>
                </c:pt>
                <c:pt idx="1517">
                  <c:v>0.6169675925925926</c:v>
                </c:pt>
                <c:pt idx="1518">
                  <c:v>0.61697916666666663</c:v>
                </c:pt>
                <c:pt idx="1519">
                  <c:v>0.61699074074074078</c:v>
                </c:pt>
                <c:pt idx="1520">
                  <c:v>0.61700231481481482</c:v>
                </c:pt>
                <c:pt idx="1521">
                  <c:v>0.61701388888888886</c:v>
                </c:pt>
                <c:pt idx="1522">
                  <c:v>0.6170254629629629</c:v>
                </c:pt>
                <c:pt idx="1523">
                  <c:v>0.61703703703703705</c:v>
                </c:pt>
                <c:pt idx="1524">
                  <c:v>0.61704861111111109</c:v>
                </c:pt>
                <c:pt idx="1525">
                  <c:v>0.61706018518518524</c:v>
                </c:pt>
                <c:pt idx="1526">
                  <c:v>0.61707175925925928</c:v>
                </c:pt>
                <c:pt idx="1527">
                  <c:v>0.61708333333333332</c:v>
                </c:pt>
                <c:pt idx="1528">
                  <c:v>0.61709490740740736</c:v>
                </c:pt>
                <c:pt idx="1529">
                  <c:v>0.61710648148148151</c:v>
                </c:pt>
                <c:pt idx="1530">
                  <c:v>0.61711805555555554</c:v>
                </c:pt>
                <c:pt idx="1531">
                  <c:v>0.61712962962962969</c:v>
                </c:pt>
                <c:pt idx="1532">
                  <c:v>0.61714120370370373</c:v>
                </c:pt>
                <c:pt idx="1533">
                  <c:v>0.61715277777777777</c:v>
                </c:pt>
                <c:pt idx="1534">
                  <c:v>0.61716435185185181</c:v>
                </c:pt>
                <c:pt idx="1535">
                  <c:v>0.61717592592592596</c:v>
                </c:pt>
                <c:pt idx="1536">
                  <c:v>0.6171875</c:v>
                </c:pt>
                <c:pt idx="1537">
                  <c:v>0.61719907407407404</c:v>
                </c:pt>
                <c:pt idx="1538">
                  <c:v>0.61721064814814819</c:v>
                </c:pt>
                <c:pt idx="1539">
                  <c:v>0.61722222222222223</c:v>
                </c:pt>
                <c:pt idx="1540">
                  <c:v>0.61723379629629627</c:v>
                </c:pt>
                <c:pt idx="1541">
                  <c:v>0.61724537037037031</c:v>
                </c:pt>
                <c:pt idx="1542">
                  <c:v>0.61725694444444446</c:v>
                </c:pt>
                <c:pt idx="1543">
                  <c:v>0.61726851851851849</c:v>
                </c:pt>
                <c:pt idx="1544">
                  <c:v>0.61728009259259264</c:v>
                </c:pt>
                <c:pt idx="1545">
                  <c:v>0.61729166666666668</c:v>
                </c:pt>
                <c:pt idx="1546">
                  <c:v>0.61730324074074072</c:v>
                </c:pt>
                <c:pt idx="1547">
                  <c:v>0.61731481481481476</c:v>
                </c:pt>
                <c:pt idx="1548">
                  <c:v>0.61732638888888891</c:v>
                </c:pt>
                <c:pt idx="1549">
                  <c:v>0.61733796296296295</c:v>
                </c:pt>
                <c:pt idx="1550">
                  <c:v>0.6173495370370371</c:v>
                </c:pt>
                <c:pt idx="1551">
                  <c:v>0.61736111111111114</c:v>
                </c:pt>
                <c:pt idx="1552">
                  <c:v>0.61737268518518518</c:v>
                </c:pt>
                <c:pt idx="1553">
                  <c:v>0.61738425925925922</c:v>
                </c:pt>
                <c:pt idx="1554">
                  <c:v>0.61739583333333337</c:v>
                </c:pt>
                <c:pt idx="1555">
                  <c:v>0.6174074074074074</c:v>
                </c:pt>
                <c:pt idx="1556">
                  <c:v>0.61741898148148155</c:v>
                </c:pt>
                <c:pt idx="1557">
                  <c:v>0.61743055555555559</c:v>
                </c:pt>
                <c:pt idx="1558">
                  <c:v>0.61744212962962963</c:v>
                </c:pt>
                <c:pt idx="1559">
                  <c:v>0.61745370370370367</c:v>
                </c:pt>
                <c:pt idx="1560">
                  <c:v>0.61746527777777771</c:v>
                </c:pt>
                <c:pt idx="1561">
                  <c:v>0.61747685185185186</c:v>
                </c:pt>
                <c:pt idx="1562">
                  <c:v>0.6174884259259259</c:v>
                </c:pt>
                <c:pt idx="1563">
                  <c:v>0.61750000000000005</c:v>
                </c:pt>
                <c:pt idx="1564">
                  <c:v>0.61751157407407409</c:v>
                </c:pt>
                <c:pt idx="1565">
                  <c:v>0.61752314814814813</c:v>
                </c:pt>
                <c:pt idx="1566">
                  <c:v>0.61753472222222217</c:v>
                </c:pt>
                <c:pt idx="1567">
                  <c:v>0.61754629629629632</c:v>
                </c:pt>
                <c:pt idx="1568">
                  <c:v>0.61755787037037035</c:v>
                </c:pt>
                <c:pt idx="1569">
                  <c:v>0.6175694444444445</c:v>
                </c:pt>
                <c:pt idx="1570">
                  <c:v>0.61758101851851854</c:v>
                </c:pt>
                <c:pt idx="1571">
                  <c:v>0.61759259259259258</c:v>
                </c:pt>
                <c:pt idx="1572">
                  <c:v>0.61760416666666662</c:v>
                </c:pt>
                <c:pt idx="1573">
                  <c:v>0.61761574074074077</c:v>
                </c:pt>
                <c:pt idx="1574">
                  <c:v>0.61762731481481481</c:v>
                </c:pt>
                <c:pt idx="1575">
                  <c:v>0.61763888888888896</c:v>
                </c:pt>
                <c:pt idx="1576">
                  <c:v>0.617650462962963</c:v>
                </c:pt>
                <c:pt idx="1577">
                  <c:v>0.61766203703703704</c:v>
                </c:pt>
                <c:pt idx="1578">
                  <c:v>0.61767361111111108</c:v>
                </c:pt>
                <c:pt idx="1579">
                  <c:v>0.61768518518518511</c:v>
                </c:pt>
                <c:pt idx="1580">
                  <c:v>0.61769675925925926</c:v>
                </c:pt>
                <c:pt idx="1581">
                  <c:v>0.6177083333333333</c:v>
                </c:pt>
                <c:pt idx="1582">
                  <c:v>0.61771990740740745</c:v>
                </c:pt>
                <c:pt idx="1583">
                  <c:v>0.61773148148148149</c:v>
                </c:pt>
                <c:pt idx="1584">
                  <c:v>0.61774305555555553</c:v>
                </c:pt>
                <c:pt idx="1585">
                  <c:v>0.61775462962962957</c:v>
                </c:pt>
                <c:pt idx="1586">
                  <c:v>0.61776620370370372</c:v>
                </c:pt>
                <c:pt idx="1587">
                  <c:v>0.61777777777777776</c:v>
                </c:pt>
                <c:pt idx="1588">
                  <c:v>0.61778935185185191</c:v>
                </c:pt>
                <c:pt idx="1589">
                  <c:v>0.61780092592592595</c:v>
                </c:pt>
                <c:pt idx="1590">
                  <c:v>0.61781249999999999</c:v>
                </c:pt>
                <c:pt idx="1591">
                  <c:v>0.61782407407407403</c:v>
                </c:pt>
                <c:pt idx="1592">
                  <c:v>0.61783564814814818</c:v>
                </c:pt>
                <c:pt idx="1593">
                  <c:v>0.61784722222222221</c:v>
                </c:pt>
                <c:pt idx="1594">
                  <c:v>0.61785879629629636</c:v>
                </c:pt>
                <c:pt idx="1595">
                  <c:v>0.6178703703703704</c:v>
                </c:pt>
                <c:pt idx="1596">
                  <c:v>0.61788194444444444</c:v>
                </c:pt>
                <c:pt idx="1597">
                  <c:v>0.61789351851851848</c:v>
                </c:pt>
                <c:pt idx="1598">
                  <c:v>0.61790509259259252</c:v>
                </c:pt>
                <c:pt idx="1599">
                  <c:v>0.61791666666666667</c:v>
                </c:pt>
                <c:pt idx="1600">
                  <c:v>0.61792824074074071</c:v>
                </c:pt>
                <c:pt idx="1601">
                  <c:v>0.61793981481481486</c:v>
                </c:pt>
                <c:pt idx="1602">
                  <c:v>0.6179513888888889</c:v>
                </c:pt>
                <c:pt idx="1603">
                  <c:v>0.61796296296296294</c:v>
                </c:pt>
                <c:pt idx="1604">
                  <c:v>0.61797453703703698</c:v>
                </c:pt>
                <c:pt idx="1605">
                  <c:v>0.61798611111111112</c:v>
                </c:pt>
                <c:pt idx="1606">
                  <c:v>0.61799768518518516</c:v>
                </c:pt>
                <c:pt idx="1607">
                  <c:v>0.61800925925925931</c:v>
                </c:pt>
                <c:pt idx="1608">
                  <c:v>0.61802083333333335</c:v>
                </c:pt>
                <c:pt idx="1609">
                  <c:v>0.61803240740740739</c:v>
                </c:pt>
                <c:pt idx="1610">
                  <c:v>0.61804398148148143</c:v>
                </c:pt>
                <c:pt idx="1611">
                  <c:v>0.61805555555555558</c:v>
                </c:pt>
                <c:pt idx="1612">
                  <c:v>0.61806712962962962</c:v>
                </c:pt>
                <c:pt idx="1613">
                  <c:v>0.61807870370370377</c:v>
                </c:pt>
                <c:pt idx="1614">
                  <c:v>0.61809027777777781</c:v>
                </c:pt>
                <c:pt idx="1615">
                  <c:v>0.61810185185185185</c:v>
                </c:pt>
                <c:pt idx="1616">
                  <c:v>0.61811342592592589</c:v>
                </c:pt>
                <c:pt idx="1617">
                  <c:v>0.61812500000000004</c:v>
                </c:pt>
                <c:pt idx="1618">
                  <c:v>0.61813657407407407</c:v>
                </c:pt>
                <c:pt idx="1619">
                  <c:v>0.61814814814814811</c:v>
                </c:pt>
                <c:pt idx="1620">
                  <c:v>0.61815972222222226</c:v>
                </c:pt>
                <c:pt idx="1621">
                  <c:v>0.6181712962962963</c:v>
                </c:pt>
                <c:pt idx="1622">
                  <c:v>0.61818287037037034</c:v>
                </c:pt>
                <c:pt idx="1623">
                  <c:v>0.61819444444444438</c:v>
                </c:pt>
                <c:pt idx="1624">
                  <c:v>0.61820601851851853</c:v>
                </c:pt>
                <c:pt idx="1625">
                  <c:v>0.61821759259259257</c:v>
                </c:pt>
                <c:pt idx="1626">
                  <c:v>0.61822916666666672</c:v>
                </c:pt>
                <c:pt idx="1627">
                  <c:v>0.61824074074074076</c:v>
                </c:pt>
                <c:pt idx="1628">
                  <c:v>0.6182523148148148</c:v>
                </c:pt>
                <c:pt idx="1629">
                  <c:v>0.61826388888888884</c:v>
                </c:pt>
                <c:pt idx="1630">
                  <c:v>0.61827546296296299</c:v>
                </c:pt>
                <c:pt idx="1631">
                  <c:v>0.61828703703703702</c:v>
                </c:pt>
                <c:pt idx="1632">
                  <c:v>0.61829861111111117</c:v>
                </c:pt>
                <c:pt idx="1633">
                  <c:v>0.61831018518518521</c:v>
                </c:pt>
                <c:pt idx="1634">
                  <c:v>0.61832175925925925</c:v>
                </c:pt>
                <c:pt idx="1635">
                  <c:v>0.61833333333333329</c:v>
                </c:pt>
                <c:pt idx="1636">
                  <c:v>0.61834490740740744</c:v>
                </c:pt>
                <c:pt idx="1637">
                  <c:v>0.61835648148148148</c:v>
                </c:pt>
                <c:pt idx="1638">
                  <c:v>0.61836805555555563</c:v>
                </c:pt>
                <c:pt idx="1639">
                  <c:v>0.61837962962962967</c:v>
                </c:pt>
                <c:pt idx="1640">
                  <c:v>0.61839120370370371</c:v>
                </c:pt>
                <c:pt idx="1641">
                  <c:v>0.61840277777777775</c:v>
                </c:pt>
                <c:pt idx="1642">
                  <c:v>0.61841435185185178</c:v>
                </c:pt>
                <c:pt idx="1643">
                  <c:v>0.61842592592592593</c:v>
                </c:pt>
                <c:pt idx="1644">
                  <c:v>0.61843749999999997</c:v>
                </c:pt>
                <c:pt idx="1645">
                  <c:v>0.61844907407407412</c:v>
                </c:pt>
                <c:pt idx="1646">
                  <c:v>0.61846064814814816</c:v>
                </c:pt>
                <c:pt idx="1647">
                  <c:v>0.6184722222222222</c:v>
                </c:pt>
                <c:pt idx="1648">
                  <c:v>0.61848379629629624</c:v>
                </c:pt>
                <c:pt idx="1649">
                  <c:v>0.61849537037037039</c:v>
                </c:pt>
                <c:pt idx="1650">
                  <c:v>0.61850694444444443</c:v>
                </c:pt>
                <c:pt idx="1651">
                  <c:v>0.61851851851851858</c:v>
                </c:pt>
                <c:pt idx="1652">
                  <c:v>0.61853009259259262</c:v>
                </c:pt>
                <c:pt idx="1653">
                  <c:v>0.61854166666666666</c:v>
                </c:pt>
                <c:pt idx="1654">
                  <c:v>0.6185532407407407</c:v>
                </c:pt>
                <c:pt idx="1655">
                  <c:v>0.61856481481481485</c:v>
                </c:pt>
                <c:pt idx="1656">
                  <c:v>0.61857638888888888</c:v>
                </c:pt>
                <c:pt idx="1657">
                  <c:v>0.61858796296296303</c:v>
                </c:pt>
                <c:pt idx="1658">
                  <c:v>0.61859953703703707</c:v>
                </c:pt>
                <c:pt idx="1659">
                  <c:v>0.61861111111111111</c:v>
                </c:pt>
                <c:pt idx="1660">
                  <c:v>0.61862268518518515</c:v>
                </c:pt>
                <c:pt idx="1661">
                  <c:v>0.61863425925925919</c:v>
                </c:pt>
                <c:pt idx="1662">
                  <c:v>0.61864583333333334</c:v>
                </c:pt>
                <c:pt idx="1663">
                  <c:v>0.61865740740740738</c:v>
                </c:pt>
                <c:pt idx="1664">
                  <c:v>0.61866898148148153</c:v>
                </c:pt>
                <c:pt idx="1665">
                  <c:v>0.61868055555555557</c:v>
                </c:pt>
                <c:pt idx="1666">
                  <c:v>0.61869212962962961</c:v>
                </c:pt>
                <c:pt idx="1667">
                  <c:v>0.61870370370370364</c:v>
                </c:pt>
                <c:pt idx="1668">
                  <c:v>0.61871527777777779</c:v>
                </c:pt>
                <c:pt idx="1669">
                  <c:v>0.61872685185185183</c:v>
                </c:pt>
                <c:pt idx="1670">
                  <c:v>0.61873842592592598</c:v>
                </c:pt>
                <c:pt idx="1671">
                  <c:v>0.61875000000000002</c:v>
                </c:pt>
                <c:pt idx="1672">
                  <c:v>0.61876157407407406</c:v>
                </c:pt>
                <c:pt idx="1673">
                  <c:v>0.6187731481481481</c:v>
                </c:pt>
                <c:pt idx="1674">
                  <c:v>0.61878472222222225</c:v>
                </c:pt>
                <c:pt idx="1675">
                  <c:v>0.61879629629629629</c:v>
                </c:pt>
                <c:pt idx="1676">
                  <c:v>0.61880787037037044</c:v>
                </c:pt>
                <c:pt idx="1677">
                  <c:v>0.61881944444444448</c:v>
                </c:pt>
                <c:pt idx="1678">
                  <c:v>0.61883101851851852</c:v>
                </c:pt>
                <c:pt idx="1679">
                  <c:v>0.61884259259259256</c:v>
                </c:pt>
                <c:pt idx="1680">
                  <c:v>0.61885416666666659</c:v>
                </c:pt>
                <c:pt idx="1681">
                  <c:v>0.61886574074074074</c:v>
                </c:pt>
                <c:pt idx="1682">
                  <c:v>0.61887731481481478</c:v>
                </c:pt>
                <c:pt idx="1683">
                  <c:v>0.61888888888888893</c:v>
                </c:pt>
                <c:pt idx="1684">
                  <c:v>0.61890046296296297</c:v>
                </c:pt>
                <c:pt idx="1685">
                  <c:v>0.61891203703703701</c:v>
                </c:pt>
                <c:pt idx="1686">
                  <c:v>0.61892361111111105</c:v>
                </c:pt>
                <c:pt idx="1687">
                  <c:v>0.6189351851851852</c:v>
                </c:pt>
                <c:pt idx="1688">
                  <c:v>0.61894675925925924</c:v>
                </c:pt>
                <c:pt idx="1689">
                  <c:v>0.61895833333333339</c:v>
                </c:pt>
                <c:pt idx="1690">
                  <c:v>0.61896990740740743</c:v>
                </c:pt>
                <c:pt idx="1691">
                  <c:v>0.61898148148148147</c:v>
                </c:pt>
                <c:pt idx="1692">
                  <c:v>0.6189930555555555</c:v>
                </c:pt>
                <c:pt idx="1693">
                  <c:v>0.61900462962962965</c:v>
                </c:pt>
                <c:pt idx="1694">
                  <c:v>0.61901620370370369</c:v>
                </c:pt>
                <c:pt idx="1695">
                  <c:v>0.61902777777777784</c:v>
                </c:pt>
                <c:pt idx="1696">
                  <c:v>0.61903935185185188</c:v>
                </c:pt>
                <c:pt idx="1697">
                  <c:v>0.61905092592592592</c:v>
                </c:pt>
                <c:pt idx="1698">
                  <c:v>0.61906249999999996</c:v>
                </c:pt>
                <c:pt idx="1699">
                  <c:v>0.61907407407407411</c:v>
                </c:pt>
                <c:pt idx="1700">
                  <c:v>0.61908564814814815</c:v>
                </c:pt>
                <c:pt idx="1701">
                  <c:v>0.61909722222222219</c:v>
                </c:pt>
                <c:pt idx="1702">
                  <c:v>0.61910879629629634</c:v>
                </c:pt>
                <c:pt idx="1703">
                  <c:v>0.61912037037037038</c:v>
                </c:pt>
                <c:pt idx="1704">
                  <c:v>0.61913194444444442</c:v>
                </c:pt>
                <c:pt idx="1705">
                  <c:v>0.61914351851851845</c:v>
                </c:pt>
                <c:pt idx="1706">
                  <c:v>0.6191550925925926</c:v>
                </c:pt>
                <c:pt idx="1707">
                  <c:v>0.61916666666666664</c:v>
                </c:pt>
                <c:pt idx="1708">
                  <c:v>0.61917824074074079</c:v>
                </c:pt>
                <c:pt idx="1709">
                  <c:v>0.61918981481481483</c:v>
                </c:pt>
                <c:pt idx="1710">
                  <c:v>0.61920138888888887</c:v>
                </c:pt>
                <c:pt idx="1711">
                  <c:v>0.61921296296296291</c:v>
                </c:pt>
                <c:pt idx="1712">
                  <c:v>0.61922453703703706</c:v>
                </c:pt>
                <c:pt idx="1713">
                  <c:v>0.6192361111111111</c:v>
                </c:pt>
                <c:pt idx="1714">
                  <c:v>0.61924768518518525</c:v>
                </c:pt>
                <c:pt idx="1715">
                  <c:v>0.61925925925925929</c:v>
                </c:pt>
                <c:pt idx="1716">
                  <c:v>0.61927083333333333</c:v>
                </c:pt>
                <c:pt idx="1717">
                  <c:v>0.61928240740740736</c:v>
                </c:pt>
                <c:pt idx="1718">
                  <c:v>0.61929398148148151</c:v>
                </c:pt>
                <c:pt idx="1719">
                  <c:v>0.61930555555555555</c:v>
                </c:pt>
                <c:pt idx="1720">
                  <c:v>0.6193171296296297</c:v>
                </c:pt>
                <c:pt idx="1721">
                  <c:v>0.61932870370370374</c:v>
                </c:pt>
                <c:pt idx="1722">
                  <c:v>0.61934027777777778</c:v>
                </c:pt>
                <c:pt idx="1723">
                  <c:v>0.61935185185185182</c:v>
                </c:pt>
                <c:pt idx="1724">
                  <c:v>0.61936342592592586</c:v>
                </c:pt>
                <c:pt idx="1725">
                  <c:v>0.61937500000000001</c:v>
                </c:pt>
                <c:pt idx="1726">
                  <c:v>0.61938657407407405</c:v>
                </c:pt>
                <c:pt idx="1727">
                  <c:v>0.6193981481481482</c:v>
                </c:pt>
                <c:pt idx="1728">
                  <c:v>0.61940972222222224</c:v>
                </c:pt>
                <c:pt idx="1729">
                  <c:v>0.61942129629629628</c:v>
                </c:pt>
                <c:pt idx="1730">
                  <c:v>0.61943287037037031</c:v>
                </c:pt>
                <c:pt idx="1731">
                  <c:v>0.61944444444444446</c:v>
                </c:pt>
                <c:pt idx="1732">
                  <c:v>0.6194560185185185</c:v>
                </c:pt>
                <c:pt idx="1733">
                  <c:v>0.61946759259259265</c:v>
                </c:pt>
                <c:pt idx="1734">
                  <c:v>0.61947916666666669</c:v>
                </c:pt>
                <c:pt idx="1735">
                  <c:v>0.61949074074074073</c:v>
                </c:pt>
                <c:pt idx="1736">
                  <c:v>0.61950231481481477</c:v>
                </c:pt>
                <c:pt idx="1737">
                  <c:v>0.61951388888888892</c:v>
                </c:pt>
                <c:pt idx="1738">
                  <c:v>0.61952546296296296</c:v>
                </c:pt>
                <c:pt idx="1739">
                  <c:v>0.61953703703703711</c:v>
                </c:pt>
                <c:pt idx="1740">
                  <c:v>0.61954861111111115</c:v>
                </c:pt>
                <c:pt idx="1741">
                  <c:v>0.61956018518518519</c:v>
                </c:pt>
                <c:pt idx="1742">
                  <c:v>0.61957175925925922</c:v>
                </c:pt>
                <c:pt idx="1743">
                  <c:v>0.61958333333333326</c:v>
                </c:pt>
                <c:pt idx="1744">
                  <c:v>0.61959490740740741</c:v>
                </c:pt>
                <c:pt idx="1745">
                  <c:v>0.61960648148148145</c:v>
                </c:pt>
                <c:pt idx="1746">
                  <c:v>0.6196180555555556</c:v>
                </c:pt>
                <c:pt idx="1747">
                  <c:v>0.61962962962962964</c:v>
                </c:pt>
                <c:pt idx="1748">
                  <c:v>0.61964120370370368</c:v>
                </c:pt>
                <c:pt idx="1749">
                  <c:v>0.61965277777777772</c:v>
                </c:pt>
                <c:pt idx="1750">
                  <c:v>0.61966435185185187</c:v>
                </c:pt>
                <c:pt idx="1751">
                  <c:v>0.61967592592592591</c:v>
                </c:pt>
                <c:pt idx="1752">
                  <c:v>0.61968750000000006</c:v>
                </c:pt>
                <c:pt idx="1753">
                  <c:v>0.6196990740740741</c:v>
                </c:pt>
                <c:pt idx="1754">
                  <c:v>0.61971064814814814</c:v>
                </c:pt>
                <c:pt idx="1755">
                  <c:v>0.61972222222222217</c:v>
                </c:pt>
                <c:pt idx="1756">
                  <c:v>0.61973379629629632</c:v>
                </c:pt>
                <c:pt idx="1757">
                  <c:v>0.61974537037037036</c:v>
                </c:pt>
                <c:pt idx="1758">
                  <c:v>0.61975694444444451</c:v>
                </c:pt>
                <c:pt idx="1759">
                  <c:v>0.61976851851851855</c:v>
                </c:pt>
                <c:pt idx="1760">
                  <c:v>0.61978009259259259</c:v>
                </c:pt>
                <c:pt idx="1761">
                  <c:v>0.61979166666666663</c:v>
                </c:pt>
                <c:pt idx="1762">
                  <c:v>0.61980324074074067</c:v>
                </c:pt>
                <c:pt idx="1763">
                  <c:v>0.61981481481481482</c:v>
                </c:pt>
                <c:pt idx="1764">
                  <c:v>0.61982638888888886</c:v>
                </c:pt>
                <c:pt idx="1765">
                  <c:v>0.61983796296296301</c:v>
                </c:pt>
                <c:pt idx="1766">
                  <c:v>0.61984953703703705</c:v>
                </c:pt>
                <c:pt idx="1767">
                  <c:v>0.61986111111111108</c:v>
                </c:pt>
                <c:pt idx="1768">
                  <c:v>0.61987268518518512</c:v>
                </c:pt>
                <c:pt idx="1769">
                  <c:v>0.61988425925925927</c:v>
                </c:pt>
                <c:pt idx="1770">
                  <c:v>0.61989583333333331</c:v>
                </c:pt>
                <c:pt idx="1771">
                  <c:v>0.61990740740740746</c:v>
                </c:pt>
                <c:pt idx="1772">
                  <c:v>0.6199189814814815</c:v>
                </c:pt>
                <c:pt idx="1773">
                  <c:v>0.61993055555555554</c:v>
                </c:pt>
                <c:pt idx="1774">
                  <c:v>0.61994212962962958</c:v>
                </c:pt>
                <c:pt idx="1775">
                  <c:v>0.61995370370370373</c:v>
                </c:pt>
                <c:pt idx="1776">
                  <c:v>0.61996527777777777</c:v>
                </c:pt>
                <c:pt idx="1777">
                  <c:v>0.61997685185185192</c:v>
                </c:pt>
                <c:pt idx="1778">
                  <c:v>0.61998842592592596</c:v>
                </c:pt>
                <c:pt idx="1779">
                  <c:v>0.62</c:v>
                </c:pt>
                <c:pt idx="1780">
                  <c:v>0.62001157407407403</c:v>
                </c:pt>
                <c:pt idx="1781">
                  <c:v>0.62002314814814818</c:v>
                </c:pt>
                <c:pt idx="1782">
                  <c:v>0.62003472222222222</c:v>
                </c:pt>
                <c:pt idx="1783">
                  <c:v>0.62004629629629626</c:v>
                </c:pt>
                <c:pt idx="1784">
                  <c:v>0.62005787037037041</c:v>
                </c:pt>
                <c:pt idx="1785">
                  <c:v>0.62006944444444445</c:v>
                </c:pt>
                <c:pt idx="1786">
                  <c:v>0.62008101851851849</c:v>
                </c:pt>
                <c:pt idx="1787">
                  <c:v>0.62009259259259253</c:v>
                </c:pt>
                <c:pt idx="1788">
                  <c:v>0.62010416666666668</c:v>
                </c:pt>
                <c:pt idx="1789">
                  <c:v>0.62011574074074072</c:v>
                </c:pt>
                <c:pt idx="1790">
                  <c:v>0.62012731481481487</c:v>
                </c:pt>
                <c:pt idx="1791">
                  <c:v>0.62013888888888891</c:v>
                </c:pt>
                <c:pt idx="1792">
                  <c:v>0.62015046296296295</c:v>
                </c:pt>
                <c:pt idx="1793">
                  <c:v>0.62016203703703698</c:v>
                </c:pt>
                <c:pt idx="1794">
                  <c:v>0.62017361111111113</c:v>
                </c:pt>
                <c:pt idx="1795">
                  <c:v>0.62018518518518517</c:v>
                </c:pt>
                <c:pt idx="1796">
                  <c:v>0.62019675925925932</c:v>
                </c:pt>
                <c:pt idx="1797">
                  <c:v>0.62020833333333336</c:v>
                </c:pt>
                <c:pt idx="1798">
                  <c:v>0.6202199074074074</c:v>
                </c:pt>
                <c:pt idx="1799">
                  <c:v>0.62023148148148144</c:v>
                </c:pt>
                <c:pt idx="1800">
                  <c:v>0.62024305555555559</c:v>
                </c:pt>
                <c:pt idx="1801">
                  <c:v>0.62025462962962963</c:v>
                </c:pt>
                <c:pt idx="1802">
                  <c:v>0.62026620370370367</c:v>
                </c:pt>
                <c:pt idx="1803">
                  <c:v>0.62027777777777782</c:v>
                </c:pt>
                <c:pt idx="1804">
                  <c:v>0.62028935185185186</c:v>
                </c:pt>
                <c:pt idx="1805">
                  <c:v>0.62030092592592589</c:v>
                </c:pt>
                <c:pt idx="1806">
                  <c:v>0.62031249999999993</c:v>
                </c:pt>
                <c:pt idx="1807">
                  <c:v>0.62032407407407408</c:v>
                </c:pt>
                <c:pt idx="1808">
                  <c:v>0.62033564814814812</c:v>
                </c:pt>
                <c:pt idx="1809">
                  <c:v>0.62034722222222227</c:v>
                </c:pt>
                <c:pt idx="1810">
                  <c:v>0.62035879629629631</c:v>
                </c:pt>
                <c:pt idx="1811">
                  <c:v>0.62037037037037035</c:v>
                </c:pt>
                <c:pt idx="1812">
                  <c:v>0.62038194444444439</c:v>
                </c:pt>
                <c:pt idx="1813">
                  <c:v>0.62039351851851854</c:v>
                </c:pt>
                <c:pt idx="1814">
                  <c:v>0.62040509259259258</c:v>
                </c:pt>
                <c:pt idx="1815">
                  <c:v>0.62041666666666673</c:v>
                </c:pt>
                <c:pt idx="1816">
                  <c:v>0.62042824074074077</c:v>
                </c:pt>
                <c:pt idx="1817">
                  <c:v>0.62043981481481481</c:v>
                </c:pt>
                <c:pt idx="1818">
                  <c:v>0.62045138888888884</c:v>
                </c:pt>
                <c:pt idx="1819">
                  <c:v>0.62046296296296299</c:v>
                </c:pt>
                <c:pt idx="1820">
                  <c:v>0.62047453703703703</c:v>
                </c:pt>
                <c:pt idx="1821">
                  <c:v>0.62048611111111118</c:v>
                </c:pt>
                <c:pt idx="1822">
                  <c:v>0.62049768518518522</c:v>
                </c:pt>
                <c:pt idx="1823">
                  <c:v>0.62050925925925926</c:v>
                </c:pt>
                <c:pt idx="1824">
                  <c:v>0.6205208333333333</c:v>
                </c:pt>
                <c:pt idx="1825">
                  <c:v>0.62053240740740734</c:v>
                </c:pt>
                <c:pt idx="1826">
                  <c:v>0.62054398148148149</c:v>
                </c:pt>
                <c:pt idx="1827">
                  <c:v>0.62055555555555553</c:v>
                </c:pt>
                <c:pt idx="1828">
                  <c:v>0.62056712962962968</c:v>
                </c:pt>
                <c:pt idx="1829">
                  <c:v>0.62057870370370372</c:v>
                </c:pt>
                <c:pt idx="1830">
                  <c:v>0.62059027777777775</c:v>
                </c:pt>
                <c:pt idx="1831">
                  <c:v>0.62060185185185179</c:v>
                </c:pt>
                <c:pt idx="1832">
                  <c:v>0.62061342592592594</c:v>
                </c:pt>
                <c:pt idx="1833">
                  <c:v>0.62062499999999998</c:v>
                </c:pt>
                <c:pt idx="1834">
                  <c:v>0.62063657407407413</c:v>
                </c:pt>
                <c:pt idx="1835">
                  <c:v>0.62064814814814817</c:v>
                </c:pt>
                <c:pt idx="1836">
                  <c:v>0.62065972222222221</c:v>
                </c:pt>
                <c:pt idx="1837">
                  <c:v>0.62067129629629625</c:v>
                </c:pt>
                <c:pt idx="1838">
                  <c:v>0.6206828703703704</c:v>
                </c:pt>
                <c:pt idx="1839">
                  <c:v>0.62069444444444444</c:v>
                </c:pt>
                <c:pt idx="1840">
                  <c:v>0.62070601851851859</c:v>
                </c:pt>
                <c:pt idx="1841">
                  <c:v>0.62071759259259263</c:v>
                </c:pt>
                <c:pt idx="1842">
                  <c:v>0.62072916666666667</c:v>
                </c:pt>
                <c:pt idx="1843">
                  <c:v>0.6207407407407407</c:v>
                </c:pt>
                <c:pt idx="1844">
                  <c:v>0.62075231481481474</c:v>
                </c:pt>
                <c:pt idx="1845">
                  <c:v>0.62076388888888889</c:v>
                </c:pt>
                <c:pt idx="1846">
                  <c:v>0.62077546296296293</c:v>
                </c:pt>
                <c:pt idx="1847">
                  <c:v>0.62078703703703708</c:v>
                </c:pt>
                <c:pt idx="1848">
                  <c:v>0.62079861111111112</c:v>
                </c:pt>
                <c:pt idx="1849">
                  <c:v>0.62081018518518516</c:v>
                </c:pt>
                <c:pt idx="1850">
                  <c:v>0.6208217592592592</c:v>
                </c:pt>
                <c:pt idx="1851">
                  <c:v>0.62083333333333335</c:v>
                </c:pt>
                <c:pt idx="1852">
                  <c:v>0.62084490740740739</c:v>
                </c:pt>
                <c:pt idx="1853">
                  <c:v>0.62085648148148154</c:v>
                </c:pt>
                <c:pt idx="1854">
                  <c:v>0.62086805555555558</c:v>
                </c:pt>
                <c:pt idx="1855">
                  <c:v>0.62087962962962961</c:v>
                </c:pt>
                <c:pt idx="1856">
                  <c:v>0.62089120370370365</c:v>
                </c:pt>
                <c:pt idx="1857">
                  <c:v>0.6209027777777778</c:v>
                </c:pt>
                <c:pt idx="1858">
                  <c:v>0.62091435185185184</c:v>
                </c:pt>
                <c:pt idx="1859">
                  <c:v>0.62092592592592599</c:v>
                </c:pt>
                <c:pt idx="1860">
                  <c:v>0.62093750000000003</c:v>
                </c:pt>
                <c:pt idx="1861">
                  <c:v>0.62094907407407407</c:v>
                </c:pt>
                <c:pt idx="1862">
                  <c:v>0.62096064814814811</c:v>
                </c:pt>
                <c:pt idx="1863">
                  <c:v>0.62097222222222226</c:v>
                </c:pt>
                <c:pt idx="1864">
                  <c:v>0.6209837962962963</c:v>
                </c:pt>
                <c:pt idx="1865">
                  <c:v>0.62099537037037034</c:v>
                </c:pt>
                <c:pt idx="1866">
                  <c:v>0.62100694444444449</c:v>
                </c:pt>
                <c:pt idx="1867">
                  <c:v>0.62101851851851853</c:v>
                </c:pt>
                <c:pt idx="1868">
                  <c:v>0.62103009259259256</c:v>
                </c:pt>
                <c:pt idx="1869">
                  <c:v>0.6210416666666666</c:v>
                </c:pt>
                <c:pt idx="1870">
                  <c:v>0.62105324074074075</c:v>
                </c:pt>
                <c:pt idx="1871">
                  <c:v>0.62106481481481479</c:v>
                </c:pt>
                <c:pt idx="1872">
                  <c:v>0.62107638888888894</c:v>
                </c:pt>
                <c:pt idx="1873">
                  <c:v>0.62108796296296298</c:v>
                </c:pt>
                <c:pt idx="1874">
                  <c:v>0.62109953703703702</c:v>
                </c:pt>
                <c:pt idx="1875">
                  <c:v>0.62111111111111106</c:v>
                </c:pt>
                <c:pt idx="1876">
                  <c:v>0.62112268518518521</c:v>
                </c:pt>
                <c:pt idx="1877">
                  <c:v>0.62113425925925925</c:v>
                </c:pt>
                <c:pt idx="1878">
                  <c:v>0.6211458333333334</c:v>
                </c:pt>
                <c:pt idx="1879">
                  <c:v>0.62115740740740744</c:v>
                </c:pt>
                <c:pt idx="1880">
                  <c:v>0.62116898148148147</c:v>
                </c:pt>
                <c:pt idx="1881">
                  <c:v>0.62118055555555551</c:v>
                </c:pt>
                <c:pt idx="1882">
                  <c:v>0.62119212962962966</c:v>
                </c:pt>
                <c:pt idx="1883">
                  <c:v>0.6212037037037037</c:v>
                </c:pt>
                <c:pt idx="1884">
                  <c:v>0.62121527777777774</c:v>
                </c:pt>
                <c:pt idx="1885">
                  <c:v>0.62122685185185189</c:v>
                </c:pt>
                <c:pt idx="1886">
                  <c:v>0.62123842592592593</c:v>
                </c:pt>
                <c:pt idx="1887">
                  <c:v>0.62124999999999997</c:v>
                </c:pt>
                <c:pt idx="1888">
                  <c:v>0.62126157407407401</c:v>
                </c:pt>
                <c:pt idx="1889">
                  <c:v>0.62127314814814816</c:v>
                </c:pt>
                <c:pt idx="1890">
                  <c:v>0.6212847222222222</c:v>
                </c:pt>
                <c:pt idx="1891">
                  <c:v>0.62129629629629635</c:v>
                </c:pt>
                <c:pt idx="1892">
                  <c:v>0.62130787037037039</c:v>
                </c:pt>
                <c:pt idx="1893">
                  <c:v>0.62131944444444442</c:v>
                </c:pt>
                <c:pt idx="1894">
                  <c:v>0.62133101851851846</c:v>
                </c:pt>
                <c:pt idx="1895">
                  <c:v>0.62134259259259261</c:v>
                </c:pt>
                <c:pt idx="1896">
                  <c:v>0.62135416666666665</c:v>
                </c:pt>
                <c:pt idx="1897">
                  <c:v>0.6213657407407408</c:v>
                </c:pt>
                <c:pt idx="1898">
                  <c:v>0.62137731481481484</c:v>
                </c:pt>
                <c:pt idx="1899">
                  <c:v>0.62138888888888888</c:v>
                </c:pt>
                <c:pt idx="1900">
                  <c:v>0.62140046296296292</c:v>
                </c:pt>
                <c:pt idx="1901">
                  <c:v>0.62141203703703707</c:v>
                </c:pt>
                <c:pt idx="1902">
                  <c:v>0.62142361111111111</c:v>
                </c:pt>
                <c:pt idx="1903">
                  <c:v>0.62143518518518526</c:v>
                </c:pt>
                <c:pt idx="1904">
                  <c:v>0.6214467592592593</c:v>
                </c:pt>
                <c:pt idx="1905">
                  <c:v>0.62145833333333333</c:v>
                </c:pt>
                <c:pt idx="1906">
                  <c:v>0.62146990740740737</c:v>
                </c:pt>
                <c:pt idx="1907">
                  <c:v>0.62148148148148141</c:v>
                </c:pt>
                <c:pt idx="1908">
                  <c:v>0.62149305555555556</c:v>
                </c:pt>
                <c:pt idx="1909">
                  <c:v>0.6215046296296296</c:v>
                </c:pt>
                <c:pt idx="1910">
                  <c:v>0.62151620370370375</c:v>
                </c:pt>
                <c:pt idx="1911">
                  <c:v>0.62152777777777779</c:v>
                </c:pt>
                <c:pt idx="1912">
                  <c:v>0.62153935185185183</c:v>
                </c:pt>
                <c:pt idx="1913">
                  <c:v>0.62155092592592587</c:v>
                </c:pt>
                <c:pt idx="1914">
                  <c:v>0.62156250000000002</c:v>
                </c:pt>
                <c:pt idx="1915">
                  <c:v>0.62157407407407406</c:v>
                </c:pt>
                <c:pt idx="1916">
                  <c:v>0.62158564814814821</c:v>
                </c:pt>
                <c:pt idx="1917">
                  <c:v>0.62159722222222225</c:v>
                </c:pt>
                <c:pt idx="1918">
                  <c:v>0.62160879629629628</c:v>
                </c:pt>
                <c:pt idx="1919">
                  <c:v>0.62162037037037032</c:v>
                </c:pt>
                <c:pt idx="1920">
                  <c:v>0.62163194444444447</c:v>
                </c:pt>
                <c:pt idx="1921">
                  <c:v>0.62164351851851851</c:v>
                </c:pt>
                <c:pt idx="1922">
                  <c:v>0.62165509259259266</c:v>
                </c:pt>
                <c:pt idx="1923">
                  <c:v>0.6216666666666667</c:v>
                </c:pt>
                <c:pt idx="1924">
                  <c:v>0.62167824074074074</c:v>
                </c:pt>
                <c:pt idx="1925">
                  <c:v>0.62168981481481478</c:v>
                </c:pt>
                <c:pt idx="1926">
                  <c:v>0.62170138888888882</c:v>
                </c:pt>
                <c:pt idx="1927">
                  <c:v>0.62171296296296297</c:v>
                </c:pt>
                <c:pt idx="1928">
                  <c:v>0.62172453703703701</c:v>
                </c:pt>
                <c:pt idx="1929">
                  <c:v>0.62173611111111116</c:v>
                </c:pt>
                <c:pt idx="1930">
                  <c:v>0.62174768518518519</c:v>
                </c:pt>
                <c:pt idx="1931">
                  <c:v>0.62175925925925923</c:v>
                </c:pt>
                <c:pt idx="1932">
                  <c:v>0.62177083333333327</c:v>
                </c:pt>
                <c:pt idx="1933">
                  <c:v>0.62178240740740742</c:v>
                </c:pt>
                <c:pt idx="1934">
                  <c:v>0.62179398148148146</c:v>
                </c:pt>
                <c:pt idx="1935">
                  <c:v>0.62180555555555561</c:v>
                </c:pt>
                <c:pt idx="1936">
                  <c:v>0.62181712962962965</c:v>
                </c:pt>
                <c:pt idx="1937">
                  <c:v>0.62182870370370369</c:v>
                </c:pt>
                <c:pt idx="1938">
                  <c:v>0.62184027777777773</c:v>
                </c:pt>
                <c:pt idx="1939">
                  <c:v>0.62185185185185188</c:v>
                </c:pt>
                <c:pt idx="1940">
                  <c:v>0.62186342592592592</c:v>
                </c:pt>
                <c:pt idx="1941">
                  <c:v>0.62187500000000007</c:v>
                </c:pt>
                <c:pt idx="1942">
                  <c:v>0.62188657407407411</c:v>
                </c:pt>
                <c:pt idx="1943">
                  <c:v>0.62189814814814814</c:v>
                </c:pt>
                <c:pt idx="1944">
                  <c:v>0.62190972222222218</c:v>
                </c:pt>
                <c:pt idx="1945">
                  <c:v>0.62192129629629633</c:v>
                </c:pt>
                <c:pt idx="1946">
                  <c:v>0.62193287037037037</c:v>
                </c:pt>
                <c:pt idx="1947">
                  <c:v>0.62194444444444441</c:v>
                </c:pt>
                <c:pt idx="1948">
                  <c:v>0.62195601851851856</c:v>
                </c:pt>
                <c:pt idx="1949">
                  <c:v>0.6219675925925926</c:v>
                </c:pt>
                <c:pt idx="1950">
                  <c:v>0.62197916666666664</c:v>
                </c:pt>
                <c:pt idx="1951">
                  <c:v>0.62199074074074068</c:v>
                </c:pt>
                <c:pt idx="1952">
                  <c:v>0.62200231481481483</c:v>
                </c:pt>
                <c:pt idx="1953">
                  <c:v>0.62201388888888887</c:v>
                </c:pt>
                <c:pt idx="1954">
                  <c:v>0.62202546296296302</c:v>
                </c:pt>
                <c:pt idx="1955">
                  <c:v>0.62203703703703705</c:v>
                </c:pt>
                <c:pt idx="1956">
                  <c:v>0.62204861111111109</c:v>
                </c:pt>
                <c:pt idx="1957">
                  <c:v>0.62206018518518513</c:v>
                </c:pt>
                <c:pt idx="1958">
                  <c:v>0.62207175925925928</c:v>
                </c:pt>
                <c:pt idx="1959">
                  <c:v>0.62208333333333332</c:v>
                </c:pt>
                <c:pt idx="1960">
                  <c:v>0.62209490740740747</c:v>
                </c:pt>
                <c:pt idx="1961">
                  <c:v>0.62210648148148151</c:v>
                </c:pt>
                <c:pt idx="1962">
                  <c:v>0.62211805555555555</c:v>
                </c:pt>
                <c:pt idx="1963">
                  <c:v>0.62212962962962959</c:v>
                </c:pt>
                <c:pt idx="1964">
                  <c:v>0.62214120370370374</c:v>
                </c:pt>
                <c:pt idx="1965">
                  <c:v>0.62215277777777778</c:v>
                </c:pt>
                <c:pt idx="1966">
                  <c:v>0.62216435185185182</c:v>
                </c:pt>
                <c:pt idx="1967">
                  <c:v>0.62217592592592597</c:v>
                </c:pt>
                <c:pt idx="1968">
                  <c:v>0.6221875</c:v>
                </c:pt>
                <c:pt idx="1969">
                  <c:v>0.62219907407407404</c:v>
                </c:pt>
                <c:pt idx="1970">
                  <c:v>0.62221064814814808</c:v>
                </c:pt>
                <c:pt idx="1971">
                  <c:v>0.62222222222222223</c:v>
                </c:pt>
                <c:pt idx="1972">
                  <c:v>0.62223379629629627</c:v>
                </c:pt>
                <c:pt idx="1973">
                  <c:v>0.62224537037037042</c:v>
                </c:pt>
                <c:pt idx="1974">
                  <c:v>0.62225694444444446</c:v>
                </c:pt>
                <c:pt idx="1975">
                  <c:v>0.6222685185185185</c:v>
                </c:pt>
                <c:pt idx="1976">
                  <c:v>0.62228009259259254</c:v>
                </c:pt>
                <c:pt idx="1977">
                  <c:v>0.62229166666666669</c:v>
                </c:pt>
                <c:pt idx="1978">
                  <c:v>0.62230324074074073</c:v>
                </c:pt>
                <c:pt idx="1979">
                  <c:v>0.62231481481481488</c:v>
                </c:pt>
                <c:pt idx="1980">
                  <c:v>0.62232638888888892</c:v>
                </c:pt>
                <c:pt idx="1981">
                  <c:v>0.62233796296296295</c:v>
                </c:pt>
                <c:pt idx="1982">
                  <c:v>0.62234953703703699</c:v>
                </c:pt>
                <c:pt idx="1983">
                  <c:v>0.62236111111111114</c:v>
                </c:pt>
                <c:pt idx="1984">
                  <c:v>0.62237268518518518</c:v>
                </c:pt>
                <c:pt idx="1985">
                  <c:v>0.62238425925925933</c:v>
                </c:pt>
                <c:pt idx="1986">
                  <c:v>0.62239583333333337</c:v>
                </c:pt>
                <c:pt idx="1987">
                  <c:v>0.62240740740740741</c:v>
                </c:pt>
                <c:pt idx="1988">
                  <c:v>0.62241898148148145</c:v>
                </c:pt>
                <c:pt idx="1989">
                  <c:v>0.62243055555555549</c:v>
                </c:pt>
                <c:pt idx="1990">
                  <c:v>0.62244212962962964</c:v>
                </c:pt>
                <c:pt idx="1991">
                  <c:v>0.62245370370370368</c:v>
                </c:pt>
                <c:pt idx="1992">
                  <c:v>0.62246527777777783</c:v>
                </c:pt>
                <c:pt idx="1993">
                  <c:v>0.62247685185185186</c:v>
                </c:pt>
                <c:pt idx="1994">
                  <c:v>0.6224884259259259</c:v>
                </c:pt>
                <c:pt idx="1995">
                  <c:v>0.62249999999999994</c:v>
                </c:pt>
                <c:pt idx="1996">
                  <c:v>0.62251157407407409</c:v>
                </c:pt>
                <c:pt idx="1997">
                  <c:v>0.62252314814814813</c:v>
                </c:pt>
                <c:pt idx="1998">
                  <c:v>0.62253472222222228</c:v>
                </c:pt>
                <c:pt idx="1999">
                  <c:v>0.62254629629629632</c:v>
                </c:pt>
                <c:pt idx="2000">
                  <c:v>0.62255787037037036</c:v>
                </c:pt>
                <c:pt idx="2001">
                  <c:v>0.6225694444444444</c:v>
                </c:pt>
                <c:pt idx="2002">
                  <c:v>0.62258101851851855</c:v>
                </c:pt>
                <c:pt idx="2003">
                  <c:v>0.62259259259259259</c:v>
                </c:pt>
                <c:pt idx="2004">
                  <c:v>0.62260416666666674</c:v>
                </c:pt>
                <c:pt idx="2005">
                  <c:v>0.62261574074074078</c:v>
                </c:pt>
                <c:pt idx="2006">
                  <c:v>0.62262731481481481</c:v>
                </c:pt>
                <c:pt idx="2007">
                  <c:v>0.62263888888888885</c:v>
                </c:pt>
                <c:pt idx="2008">
                  <c:v>0.62265046296296289</c:v>
                </c:pt>
                <c:pt idx="2009">
                  <c:v>0.62266203703703704</c:v>
                </c:pt>
                <c:pt idx="2010">
                  <c:v>0.62267361111111108</c:v>
                </c:pt>
                <c:pt idx="2011">
                  <c:v>0.62268518518518523</c:v>
                </c:pt>
                <c:pt idx="2012">
                  <c:v>0.62269675925925927</c:v>
                </c:pt>
                <c:pt idx="2013">
                  <c:v>0.62270833333333331</c:v>
                </c:pt>
                <c:pt idx="2014">
                  <c:v>0.62271990740740735</c:v>
                </c:pt>
                <c:pt idx="2015">
                  <c:v>0.6227314814814815</c:v>
                </c:pt>
                <c:pt idx="2016">
                  <c:v>0.62274305555555554</c:v>
                </c:pt>
                <c:pt idx="2017">
                  <c:v>0.62275462962962969</c:v>
                </c:pt>
                <c:pt idx="2018">
                  <c:v>0.62276620370370372</c:v>
                </c:pt>
                <c:pt idx="2019">
                  <c:v>0.62277777777777776</c:v>
                </c:pt>
                <c:pt idx="2020">
                  <c:v>0.6227893518518518</c:v>
                </c:pt>
                <c:pt idx="2021">
                  <c:v>0.62280092592592595</c:v>
                </c:pt>
                <c:pt idx="2022">
                  <c:v>0.62281249999999999</c:v>
                </c:pt>
                <c:pt idx="2023">
                  <c:v>0.62282407407407414</c:v>
                </c:pt>
                <c:pt idx="2024">
                  <c:v>0.62283564814814818</c:v>
                </c:pt>
                <c:pt idx="2025">
                  <c:v>0.62284722222222222</c:v>
                </c:pt>
                <c:pt idx="2026">
                  <c:v>0.62285879629629626</c:v>
                </c:pt>
                <c:pt idx="2027">
                  <c:v>0.6228703703703703</c:v>
                </c:pt>
                <c:pt idx="2028">
                  <c:v>0.62288194444444445</c:v>
                </c:pt>
                <c:pt idx="2029">
                  <c:v>0.62289351851851849</c:v>
                </c:pt>
                <c:pt idx="2030">
                  <c:v>0.62290509259259264</c:v>
                </c:pt>
                <c:pt idx="2031">
                  <c:v>0.62291666666666667</c:v>
                </c:pt>
                <c:pt idx="2032">
                  <c:v>0.62292824074074071</c:v>
                </c:pt>
                <c:pt idx="2033">
                  <c:v>0.62293981481481475</c:v>
                </c:pt>
                <c:pt idx="2034">
                  <c:v>0.6229513888888889</c:v>
                </c:pt>
                <c:pt idx="2035">
                  <c:v>0.62296296296296294</c:v>
                </c:pt>
                <c:pt idx="2036">
                  <c:v>0.62297453703703709</c:v>
                </c:pt>
                <c:pt idx="2037">
                  <c:v>0.62298611111111113</c:v>
                </c:pt>
                <c:pt idx="2038">
                  <c:v>0.62299768518518517</c:v>
                </c:pt>
                <c:pt idx="2039">
                  <c:v>0.62300925925925921</c:v>
                </c:pt>
                <c:pt idx="2040">
                  <c:v>0.62302083333333336</c:v>
                </c:pt>
                <c:pt idx="2041">
                  <c:v>0.6230324074074074</c:v>
                </c:pt>
                <c:pt idx="2042">
                  <c:v>0.62304398148148155</c:v>
                </c:pt>
                <c:pt idx="2043">
                  <c:v>0.62305555555555558</c:v>
                </c:pt>
                <c:pt idx="2044">
                  <c:v>0.62306712962962962</c:v>
                </c:pt>
                <c:pt idx="2045">
                  <c:v>0.62307870370370366</c:v>
                </c:pt>
                <c:pt idx="2046">
                  <c:v>0.62309027777777781</c:v>
                </c:pt>
                <c:pt idx="2047">
                  <c:v>0.62310185185185185</c:v>
                </c:pt>
                <c:pt idx="2048">
                  <c:v>0.62311342592592589</c:v>
                </c:pt>
                <c:pt idx="2049">
                  <c:v>0.62312500000000004</c:v>
                </c:pt>
                <c:pt idx="2050">
                  <c:v>0.62313657407407408</c:v>
                </c:pt>
                <c:pt idx="2051">
                  <c:v>0.62314814814814812</c:v>
                </c:pt>
                <c:pt idx="2052">
                  <c:v>0.62315972222222216</c:v>
                </c:pt>
                <c:pt idx="2053">
                  <c:v>0.62317129629629631</c:v>
                </c:pt>
                <c:pt idx="2054">
                  <c:v>0.62318287037037035</c:v>
                </c:pt>
                <c:pt idx="2055">
                  <c:v>0.6231944444444445</c:v>
                </c:pt>
                <c:pt idx="2056">
                  <c:v>0.62320601851851853</c:v>
                </c:pt>
                <c:pt idx="2057">
                  <c:v>0.62321759259259257</c:v>
                </c:pt>
                <c:pt idx="2058">
                  <c:v>0.62322916666666661</c:v>
                </c:pt>
                <c:pt idx="2059">
                  <c:v>0.62324074074074076</c:v>
                </c:pt>
                <c:pt idx="2060">
                  <c:v>0.6232523148148148</c:v>
                </c:pt>
                <c:pt idx="2061">
                  <c:v>0.62326388888888895</c:v>
                </c:pt>
                <c:pt idx="2062">
                  <c:v>0.62327546296296299</c:v>
                </c:pt>
                <c:pt idx="2063">
                  <c:v>0.62328703703703703</c:v>
                </c:pt>
                <c:pt idx="2064">
                  <c:v>0.62329861111111107</c:v>
                </c:pt>
                <c:pt idx="2065">
                  <c:v>0.62331018518518522</c:v>
                </c:pt>
                <c:pt idx="2066">
                  <c:v>0.62332175925925926</c:v>
                </c:pt>
                <c:pt idx="2067">
                  <c:v>0.62333333333333341</c:v>
                </c:pt>
                <c:pt idx="2068">
                  <c:v>0.62334490740740744</c:v>
                </c:pt>
                <c:pt idx="2069">
                  <c:v>0.62335648148148148</c:v>
                </c:pt>
                <c:pt idx="2070">
                  <c:v>0.62336805555555552</c:v>
                </c:pt>
                <c:pt idx="2071">
                  <c:v>0.62337962962962956</c:v>
                </c:pt>
                <c:pt idx="2072">
                  <c:v>0.62339120370370371</c:v>
                </c:pt>
                <c:pt idx="2073">
                  <c:v>0.62340277777777775</c:v>
                </c:pt>
                <c:pt idx="2074">
                  <c:v>0.6234143518518519</c:v>
                </c:pt>
                <c:pt idx="2075">
                  <c:v>0.62342592592592594</c:v>
                </c:pt>
                <c:pt idx="2076">
                  <c:v>0.62343749999999998</c:v>
                </c:pt>
                <c:pt idx="2077">
                  <c:v>0.62344907407407402</c:v>
                </c:pt>
                <c:pt idx="2078">
                  <c:v>0.62346064814814817</c:v>
                </c:pt>
                <c:pt idx="2079">
                  <c:v>0.62347222222222221</c:v>
                </c:pt>
                <c:pt idx="2080">
                  <c:v>0.62348379629629636</c:v>
                </c:pt>
                <c:pt idx="2081">
                  <c:v>0.62349537037037039</c:v>
                </c:pt>
                <c:pt idx="2082">
                  <c:v>0.62350694444444443</c:v>
                </c:pt>
                <c:pt idx="2083">
                  <c:v>0.62351851851851847</c:v>
                </c:pt>
                <c:pt idx="2084">
                  <c:v>0.62353009259259262</c:v>
                </c:pt>
                <c:pt idx="2085">
                  <c:v>0.62354166666666666</c:v>
                </c:pt>
                <c:pt idx="2086">
                  <c:v>0.62355324074074081</c:v>
                </c:pt>
                <c:pt idx="2087">
                  <c:v>0.62356481481481485</c:v>
                </c:pt>
                <c:pt idx="2088">
                  <c:v>0.62357638888888889</c:v>
                </c:pt>
                <c:pt idx="2089">
                  <c:v>0.62358796296296293</c:v>
                </c:pt>
                <c:pt idx="2090">
                  <c:v>0.62359953703703697</c:v>
                </c:pt>
                <c:pt idx="2091">
                  <c:v>0.62361111111111112</c:v>
                </c:pt>
                <c:pt idx="2092">
                  <c:v>0.62362268518518515</c:v>
                </c:pt>
                <c:pt idx="2093">
                  <c:v>0.6236342592592593</c:v>
                </c:pt>
                <c:pt idx="2094">
                  <c:v>0.62364583333333334</c:v>
                </c:pt>
                <c:pt idx="2095">
                  <c:v>0.62365740740740738</c:v>
                </c:pt>
                <c:pt idx="2096">
                  <c:v>0.62366898148148142</c:v>
                </c:pt>
                <c:pt idx="2097">
                  <c:v>0.62368055555555557</c:v>
                </c:pt>
                <c:pt idx="2098">
                  <c:v>0.62369212962962961</c:v>
                </c:pt>
                <c:pt idx="2099">
                  <c:v>0.62370370370370376</c:v>
                </c:pt>
                <c:pt idx="2100">
                  <c:v>0.6237152777777778</c:v>
                </c:pt>
                <c:pt idx="2101">
                  <c:v>0.62372685185185184</c:v>
                </c:pt>
                <c:pt idx="2102">
                  <c:v>0.62373842592592588</c:v>
                </c:pt>
                <c:pt idx="2103">
                  <c:v>0.62375000000000003</c:v>
                </c:pt>
                <c:pt idx="2104">
                  <c:v>0.62376157407407407</c:v>
                </c:pt>
                <c:pt idx="2105">
                  <c:v>0.62377314814814822</c:v>
                </c:pt>
                <c:pt idx="2106">
                  <c:v>0.62378472222222225</c:v>
                </c:pt>
                <c:pt idx="2107">
                  <c:v>0.62379629629629629</c:v>
                </c:pt>
                <c:pt idx="2108">
                  <c:v>0.62380787037037033</c:v>
                </c:pt>
                <c:pt idx="2109">
                  <c:v>0.62381944444444437</c:v>
                </c:pt>
                <c:pt idx="2110">
                  <c:v>0.62383101851851852</c:v>
                </c:pt>
                <c:pt idx="2111">
                  <c:v>0.62384259259259256</c:v>
                </c:pt>
                <c:pt idx="2112">
                  <c:v>0.62385416666666671</c:v>
                </c:pt>
                <c:pt idx="2113">
                  <c:v>0.62386574074074075</c:v>
                </c:pt>
                <c:pt idx="2114">
                  <c:v>0.62387731481481479</c:v>
                </c:pt>
                <c:pt idx="2115">
                  <c:v>0.62388888888888883</c:v>
                </c:pt>
                <c:pt idx="2116">
                  <c:v>0.62390046296296298</c:v>
                </c:pt>
                <c:pt idx="2117">
                  <c:v>0.62391203703703701</c:v>
                </c:pt>
                <c:pt idx="2118">
                  <c:v>0.62392361111111116</c:v>
                </c:pt>
                <c:pt idx="2119">
                  <c:v>0.6239351851851852</c:v>
                </c:pt>
                <c:pt idx="2120">
                  <c:v>0.62394675925925924</c:v>
                </c:pt>
                <c:pt idx="2121">
                  <c:v>0.62395833333333328</c:v>
                </c:pt>
                <c:pt idx="2122">
                  <c:v>0.62396990740740743</c:v>
                </c:pt>
                <c:pt idx="2123">
                  <c:v>0.62398148148148147</c:v>
                </c:pt>
                <c:pt idx="2124">
                  <c:v>0.62399305555555562</c:v>
                </c:pt>
                <c:pt idx="2125">
                  <c:v>0.62400462962962966</c:v>
                </c:pt>
                <c:pt idx="2126">
                  <c:v>0.6240162037037037</c:v>
                </c:pt>
                <c:pt idx="2127">
                  <c:v>0.62402777777777774</c:v>
                </c:pt>
                <c:pt idx="2128">
                  <c:v>0.62403935185185189</c:v>
                </c:pt>
                <c:pt idx="2129">
                  <c:v>0.62405092592592593</c:v>
                </c:pt>
                <c:pt idx="2130">
                  <c:v>0.62406249999999996</c:v>
                </c:pt>
                <c:pt idx="2131">
                  <c:v>0.62407407407407411</c:v>
                </c:pt>
                <c:pt idx="2132">
                  <c:v>0.62408564814814815</c:v>
                </c:pt>
                <c:pt idx="2133">
                  <c:v>0.62409722222222219</c:v>
                </c:pt>
                <c:pt idx="2134">
                  <c:v>0.62410879629629623</c:v>
                </c:pt>
                <c:pt idx="2135">
                  <c:v>0.62412037037037038</c:v>
                </c:pt>
                <c:pt idx="2136">
                  <c:v>0.62413194444444442</c:v>
                </c:pt>
                <c:pt idx="2137">
                  <c:v>0.62414351851851857</c:v>
                </c:pt>
                <c:pt idx="2138">
                  <c:v>0.62415509259259261</c:v>
                </c:pt>
                <c:pt idx="2139">
                  <c:v>0.62416666666666665</c:v>
                </c:pt>
                <c:pt idx="2140">
                  <c:v>0.62417824074074069</c:v>
                </c:pt>
                <c:pt idx="2141">
                  <c:v>0.62418981481481484</c:v>
                </c:pt>
                <c:pt idx="2142">
                  <c:v>0.62420138888888888</c:v>
                </c:pt>
                <c:pt idx="2143">
                  <c:v>0.62421296296296302</c:v>
                </c:pt>
                <c:pt idx="2144">
                  <c:v>0.62422453703703706</c:v>
                </c:pt>
                <c:pt idx="2145">
                  <c:v>0.6242361111111111</c:v>
                </c:pt>
                <c:pt idx="2146">
                  <c:v>0.62424768518518514</c:v>
                </c:pt>
                <c:pt idx="2147">
                  <c:v>0.62425925925925929</c:v>
                </c:pt>
                <c:pt idx="2148">
                  <c:v>0.62427083333333333</c:v>
                </c:pt>
                <c:pt idx="2149">
                  <c:v>0.62428240740740748</c:v>
                </c:pt>
                <c:pt idx="2150">
                  <c:v>0.62429398148148152</c:v>
                </c:pt>
                <c:pt idx="2151">
                  <c:v>0.62430555555555556</c:v>
                </c:pt>
                <c:pt idx="2152">
                  <c:v>0.6243171296296296</c:v>
                </c:pt>
                <c:pt idx="2153">
                  <c:v>0.62432870370370364</c:v>
                </c:pt>
                <c:pt idx="2154">
                  <c:v>0.62434027777777779</c:v>
                </c:pt>
                <c:pt idx="2155">
                  <c:v>0.62435185185185182</c:v>
                </c:pt>
                <c:pt idx="2156">
                  <c:v>0.62436342592592597</c:v>
                </c:pt>
                <c:pt idx="2157">
                  <c:v>0.62437500000000001</c:v>
                </c:pt>
                <c:pt idx="2158">
                  <c:v>0.62438657407407405</c:v>
                </c:pt>
                <c:pt idx="2159">
                  <c:v>0.62439814814814809</c:v>
                </c:pt>
                <c:pt idx="2160">
                  <c:v>0.62440972222222224</c:v>
                </c:pt>
                <c:pt idx="2161">
                  <c:v>0.62442129629629628</c:v>
                </c:pt>
                <c:pt idx="2162">
                  <c:v>0.62443287037037043</c:v>
                </c:pt>
                <c:pt idx="2163">
                  <c:v>0.62444444444444447</c:v>
                </c:pt>
                <c:pt idx="2164">
                  <c:v>0.62445601851851851</c:v>
                </c:pt>
                <c:pt idx="2165">
                  <c:v>0.62446759259259255</c:v>
                </c:pt>
                <c:pt idx="2166">
                  <c:v>0.6244791666666667</c:v>
                </c:pt>
                <c:pt idx="2167">
                  <c:v>0.62449074074074074</c:v>
                </c:pt>
                <c:pt idx="2168">
                  <c:v>0.62450231481481489</c:v>
                </c:pt>
                <c:pt idx="2169">
                  <c:v>0.62451388888888892</c:v>
                </c:pt>
                <c:pt idx="2170">
                  <c:v>0.62452546296296296</c:v>
                </c:pt>
                <c:pt idx="2171">
                  <c:v>0.624537037037037</c:v>
                </c:pt>
                <c:pt idx="2172">
                  <c:v>0.62454861111111104</c:v>
                </c:pt>
                <c:pt idx="2173">
                  <c:v>0.62456018518518519</c:v>
                </c:pt>
                <c:pt idx="2174">
                  <c:v>0.62457175925925923</c:v>
                </c:pt>
                <c:pt idx="2175">
                  <c:v>0.62458333333333338</c:v>
                </c:pt>
                <c:pt idx="2176">
                  <c:v>0.62459490740740742</c:v>
                </c:pt>
                <c:pt idx="2177">
                  <c:v>0.62460648148148146</c:v>
                </c:pt>
                <c:pt idx="2178">
                  <c:v>0.6246180555555555</c:v>
                </c:pt>
                <c:pt idx="2179">
                  <c:v>0.62462962962962965</c:v>
                </c:pt>
                <c:pt idx="2180">
                  <c:v>0.62464120370370368</c:v>
                </c:pt>
                <c:pt idx="2181">
                  <c:v>0.62465277777777783</c:v>
                </c:pt>
                <c:pt idx="2182">
                  <c:v>0.62466435185185187</c:v>
                </c:pt>
                <c:pt idx="2183">
                  <c:v>0.62467592592592591</c:v>
                </c:pt>
                <c:pt idx="2184">
                  <c:v>0.62468749999999995</c:v>
                </c:pt>
                <c:pt idx="2185">
                  <c:v>0.6246990740740741</c:v>
                </c:pt>
                <c:pt idx="2186">
                  <c:v>0.62471064814814814</c:v>
                </c:pt>
                <c:pt idx="2187">
                  <c:v>0.62472222222222229</c:v>
                </c:pt>
                <c:pt idx="2188">
                  <c:v>0.62473379629629633</c:v>
                </c:pt>
                <c:pt idx="2189">
                  <c:v>0.62474537037037037</c:v>
                </c:pt>
                <c:pt idx="2190">
                  <c:v>0.62475694444444441</c:v>
                </c:pt>
                <c:pt idx="2191">
                  <c:v>0.62476851851851845</c:v>
                </c:pt>
                <c:pt idx="2192">
                  <c:v>0.6247800925925926</c:v>
                </c:pt>
                <c:pt idx="2193">
                  <c:v>0.62479166666666663</c:v>
                </c:pt>
                <c:pt idx="2194">
                  <c:v>0.62480324074074078</c:v>
                </c:pt>
                <c:pt idx="2195">
                  <c:v>0.62481481481481482</c:v>
                </c:pt>
                <c:pt idx="2196">
                  <c:v>0.62482638888888886</c:v>
                </c:pt>
                <c:pt idx="2197">
                  <c:v>0.62484953703703705</c:v>
                </c:pt>
                <c:pt idx="2198">
                  <c:v>0.62486111111111109</c:v>
                </c:pt>
                <c:pt idx="2199">
                  <c:v>0.62487268518518524</c:v>
                </c:pt>
                <c:pt idx="2200">
                  <c:v>0.62488425925925928</c:v>
                </c:pt>
                <c:pt idx="2201">
                  <c:v>0.62489583333333332</c:v>
                </c:pt>
                <c:pt idx="2202">
                  <c:v>0.62490740740740736</c:v>
                </c:pt>
                <c:pt idx="2203">
                  <c:v>0.62491898148148151</c:v>
                </c:pt>
                <c:pt idx="2204">
                  <c:v>0.62493055555555554</c:v>
                </c:pt>
                <c:pt idx="2205">
                  <c:v>0.62494212962962969</c:v>
                </c:pt>
                <c:pt idx="2206">
                  <c:v>0.62495370370370373</c:v>
                </c:pt>
                <c:pt idx="2207">
                  <c:v>0.62496527777777777</c:v>
                </c:pt>
                <c:pt idx="2208">
                  <c:v>0.62497685185185181</c:v>
                </c:pt>
                <c:pt idx="2209">
                  <c:v>0.62498842592592596</c:v>
                </c:pt>
                <c:pt idx="2210">
                  <c:v>0.625</c:v>
                </c:pt>
                <c:pt idx="2211">
                  <c:v>0.62501157407407404</c:v>
                </c:pt>
                <c:pt idx="2212">
                  <c:v>0.62502314814814819</c:v>
                </c:pt>
                <c:pt idx="2213">
                  <c:v>0.62503472222222223</c:v>
                </c:pt>
                <c:pt idx="2214">
                  <c:v>0.62504629629629627</c:v>
                </c:pt>
                <c:pt idx="2215">
                  <c:v>0.62505787037037031</c:v>
                </c:pt>
                <c:pt idx="2216">
                  <c:v>0.62506944444444446</c:v>
                </c:pt>
                <c:pt idx="2217">
                  <c:v>0.62508101851851849</c:v>
                </c:pt>
                <c:pt idx="2218">
                  <c:v>0.62509259259259264</c:v>
                </c:pt>
                <c:pt idx="2219">
                  <c:v>0.62510416666666668</c:v>
                </c:pt>
                <c:pt idx="2220">
                  <c:v>0.62511574074074072</c:v>
                </c:pt>
                <c:pt idx="2221">
                  <c:v>0.62512731481481476</c:v>
                </c:pt>
                <c:pt idx="2222">
                  <c:v>0.62513888888888891</c:v>
                </c:pt>
                <c:pt idx="2223">
                  <c:v>0.62515046296296295</c:v>
                </c:pt>
                <c:pt idx="2224">
                  <c:v>0.6251620370370371</c:v>
                </c:pt>
                <c:pt idx="2225">
                  <c:v>0.62517361111111114</c:v>
                </c:pt>
                <c:pt idx="2226">
                  <c:v>0.62518518518518518</c:v>
                </c:pt>
                <c:pt idx="2227">
                  <c:v>0.62519675925925922</c:v>
                </c:pt>
                <c:pt idx="2228">
                  <c:v>0.62520833333333337</c:v>
                </c:pt>
                <c:pt idx="2229">
                  <c:v>0.6252199074074074</c:v>
                </c:pt>
                <c:pt idx="2230">
                  <c:v>0.62523148148148155</c:v>
                </c:pt>
                <c:pt idx="2231">
                  <c:v>0.62524305555555559</c:v>
                </c:pt>
                <c:pt idx="2232">
                  <c:v>0.62525462962962963</c:v>
                </c:pt>
                <c:pt idx="2233">
                  <c:v>0.62526620370370367</c:v>
                </c:pt>
                <c:pt idx="2234">
                  <c:v>0.62527777777777771</c:v>
                </c:pt>
                <c:pt idx="2235">
                  <c:v>0.62528935185185186</c:v>
                </c:pt>
                <c:pt idx="2236">
                  <c:v>0.6253009259259259</c:v>
                </c:pt>
                <c:pt idx="2237">
                  <c:v>0.62531250000000005</c:v>
                </c:pt>
                <c:pt idx="2238">
                  <c:v>0.62532407407407409</c:v>
                </c:pt>
                <c:pt idx="2239">
                  <c:v>0.62533564814814813</c:v>
                </c:pt>
                <c:pt idx="2240">
                  <c:v>0.62534722222222217</c:v>
                </c:pt>
                <c:pt idx="2241">
                  <c:v>0.62535879629629632</c:v>
                </c:pt>
                <c:pt idx="2242">
                  <c:v>0.62537037037037035</c:v>
                </c:pt>
                <c:pt idx="2243">
                  <c:v>0.6253819444444445</c:v>
                </c:pt>
                <c:pt idx="2244">
                  <c:v>0.62539351851851854</c:v>
                </c:pt>
                <c:pt idx="2245">
                  <c:v>0.62540509259259258</c:v>
                </c:pt>
                <c:pt idx="2246">
                  <c:v>0.62541666666666662</c:v>
                </c:pt>
                <c:pt idx="2247">
                  <c:v>0.62542824074074077</c:v>
                </c:pt>
                <c:pt idx="2248">
                  <c:v>0.62543981481481481</c:v>
                </c:pt>
                <c:pt idx="2249">
                  <c:v>0.62545138888888896</c:v>
                </c:pt>
                <c:pt idx="2250">
                  <c:v>0.625462962962963</c:v>
                </c:pt>
                <c:pt idx="2251">
                  <c:v>0.62547453703703704</c:v>
                </c:pt>
                <c:pt idx="2252">
                  <c:v>0.62548611111111108</c:v>
                </c:pt>
                <c:pt idx="2253">
                  <c:v>0.62549768518518511</c:v>
                </c:pt>
                <c:pt idx="2254">
                  <c:v>0.62550925925925926</c:v>
                </c:pt>
                <c:pt idx="2255">
                  <c:v>0.6255208333333333</c:v>
                </c:pt>
                <c:pt idx="2256">
                  <c:v>0.62553240740740745</c:v>
                </c:pt>
                <c:pt idx="2257">
                  <c:v>0.62554398148148149</c:v>
                </c:pt>
                <c:pt idx="2258">
                  <c:v>0.62555555555555553</c:v>
                </c:pt>
                <c:pt idx="2259">
                  <c:v>0.62556712962962957</c:v>
                </c:pt>
                <c:pt idx="2260">
                  <c:v>0.62557870370370372</c:v>
                </c:pt>
                <c:pt idx="2261">
                  <c:v>0.62559027777777776</c:v>
                </c:pt>
                <c:pt idx="2262">
                  <c:v>0.62560185185185191</c:v>
                </c:pt>
                <c:pt idx="2263">
                  <c:v>0.62561342592592595</c:v>
                </c:pt>
                <c:pt idx="2264">
                  <c:v>0.62562499999999999</c:v>
                </c:pt>
                <c:pt idx="2265">
                  <c:v>0.62563657407407403</c:v>
                </c:pt>
                <c:pt idx="2266">
                  <c:v>0.62564814814814818</c:v>
                </c:pt>
                <c:pt idx="2267">
                  <c:v>0.62565972222222221</c:v>
                </c:pt>
                <c:pt idx="2268">
                  <c:v>0.62567129629629636</c:v>
                </c:pt>
                <c:pt idx="2269">
                  <c:v>0.6256828703703704</c:v>
                </c:pt>
                <c:pt idx="2270">
                  <c:v>0.62569444444444444</c:v>
                </c:pt>
                <c:pt idx="2271">
                  <c:v>0.62570601851851848</c:v>
                </c:pt>
                <c:pt idx="2272">
                  <c:v>0.62571759259259252</c:v>
                </c:pt>
                <c:pt idx="2273">
                  <c:v>0.62572916666666667</c:v>
                </c:pt>
                <c:pt idx="2274">
                  <c:v>0.62574074074074071</c:v>
                </c:pt>
                <c:pt idx="2275">
                  <c:v>0.62575231481481486</c:v>
                </c:pt>
                <c:pt idx="2276">
                  <c:v>0.6257638888888889</c:v>
                </c:pt>
                <c:pt idx="2277">
                  <c:v>0.62577546296296294</c:v>
                </c:pt>
                <c:pt idx="2278">
                  <c:v>0.62578703703703698</c:v>
                </c:pt>
                <c:pt idx="2279">
                  <c:v>0.62579861111111112</c:v>
                </c:pt>
                <c:pt idx="2280">
                  <c:v>0.62581018518518516</c:v>
                </c:pt>
                <c:pt idx="2281">
                  <c:v>0.62582175925925931</c:v>
                </c:pt>
                <c:pt idx="2282">
                  <c:v>0.62583333333333335</c:v>
                </c:pt>
                <c:pt idx="2283">
                  <c:v>0.62584490740740739</c:v>
                </c:pt>
                <c:pt idx="2284">
                  <c:v>0.62585648148148143</c:v>
                </c:pt>
                <c:pt idx="2285">
                  <c:v>0.62586805555555558</c:v>
                </c:pt>
                <c:pt idx="2286">
                  <c:v>0.62587962962962962</c:v>
                </c:pt>
                <c:pt idx="2287">
                  <c:v>0.62589120370370377</c:v>
                </c:pt>
                <c:pt idx="2288">
                  <c:v>0.62590277777777781</c:v>
                </c:pt>
                <c:pt idx="2289">
                  <c:v>0.62591435185185185</c:v>
                </c:pt>
                <c:pt idx="2290">
                  <c:v>0.62592592592592589</c:v>
                </c:pt>
                <c:pt idx="2291">
                  <c:v>0.62593750000000004</c:v>
                </c:pt>
                <c:pt idx="2292">
                  <c:v>0.62594907407407407</c:v>
                </c:pt>
                <c:pt idx="2293">
                  <c:v>0.62596064814814811</c:v>
                </c:pt>
                <c:pt idx="2294">
                  <c:v>0.62597222222222226</c:v>
                </c:pt>
                <c:pt idx="2295">
                  <c:v>0.6259837962962963</c:v>
                </c:pt>
                <c:pt idx="2296">
                  <c:v>0.62599537037037034</c:v>
                </c:pt>
                <c:pt idx="2297">
                  <c:v>0.62600694444444438</c:v>
                </c:pt>
                <c:pt idx="2298">
                  <c:v>0.62601851851851853</c:v>
                </c:pt>
                <c:pt idx="2299">
                  <c:v>0.62603009259259257</c:v>
                </c:pt>
                <c:pt idx="2300">
                  <c:v>0.62604166666666672</c:v>
                </c:pt>
                <c:pt idx="2301">
                  <c:v>0.62605324074074076</c:v>
                </c:pt>
                <c:pt idx="2302">
                  <c:v>0.6260648148148148</c:v>
                </c:pt>
                <c:pt idx="2303">
                  <c:v>0.62607638888888884</c:v>
                </c:pt>
                <c:pt idx="2304">
                  <c:v>0.62608796296296299</c:v>
                </c:pt>
                <c:pt idx="2305">
                  <c:v>0.62609953703703702</c:v>
                </c:pt>
                <c:pt idx="2306">
                  <c:v>0.62611111111111117</c:v>
                </c:pt>
                <c:pt idx="2307">
                  <c:v>0.62612268518518521</c:v>
                </c:pt>
                <c:pt idx="2308">
                  <c:v>0.62613425925925925</c:v>
                </c:pt>
                <c:pt idx="2309">
                  <c:v>0.62614583333333329</c:v>
                </c:pt>
                <c:pt idx="2310">
                  <c:v>0.62615740740740744</c:v>
                </c:pt>
                <c:pt idx="2311">
                  <c:v>0.62616898148148148</c:v>
                </c:pt>
                <c:pt idx="2312">
                  <c:v>0.62618055555555563</c:v>
                </c:pt>
                <c:pt idx="2313">
                  <c:v>0.62619212962962967</c:v>
                </c:pt>
                <c:pt idx="2314">
                  <c:v>0.62620370370370371</c:v>
                </c:pt>
                <c:pt idx="2315">
                  <c:v>0.62621527777777775</c:v>
                </c:pt>
                <c:pt idx="2316">
                  <c:v>0.62622685185185178</c:v>
                </c:pt>
                <c:pt idx="2317">
                  <c:v>0.62623842592592593</c:v>
                </c:pt>
                <c:pt idx="2318">
                  <c:v>0.62624999999999997</c:v>
                </c:pt>
                <c:pt idx="2319">
                  <c:v>0.62626157407407412</c:v>
                </c:pt>
                <c:pt idx="2320">
                  <c:v>0.62627314814814816</c:v>
                </c:pt>
                <c:pt idx="2321">
                  <c:v>0.6262847222222222</c:v>
                </c:pt>
                <c:pt idx="2322">
                  <c:v>0.62629629629629624</c:v>
                </c:pt>
                <c:pt idx="2323">
                  <c:v>0.62630787037037039</c:v>
                </c:pt>
                <c:pt idx="2324">
                  <c:v>0.62631944444444443</c:v>
                </c:pt>
                <c:pt idx="2325">
                  <c:v>0.62633101851851858</c:v>
                </c:pt>
                <c:pt idx="2326">
                  <c:v>0.62634259259259262</c:v>
                </c:pt>
                <c:pt idx="2327">
                  <c:v>0.62635416666666666</c:v>
                </c:pt>
                <c:pt idx="2328">
                  <c:v>0.6263657407407407</c:v>
                </c:pt>
                <c:pt idx="2329">
                  <c:v>0.62637731481481485</c:v>
                </c:pt>
                <c:pt idx="2330">
                  <c:v>0.62638888888888888</c:v>
                </c:pt>
                <c:pt idx="2331">
                  <c:v>0.62640046296296303</c:v>
                </c:pt>
                <c:pt idx="2332">
                  <c:v>0.62641203703703707</c:v>
                </c:pt>
                <c:pt idx="2333">
                  <c:v>0.62642361111111111</c:v>
                </c:pt>
                <c:pt idx="2334">
                  <c:v>0.62643518518518515</c:v>
                </c:pt>
                <c:pt idx="2335">
                  <c:v>0.62644675925925919</c:v>
                </c:pt>
                <c:pt idx="2336">
                  <c:v>0.62645833333333334</c:v>
                </c:pt>
                <c:pt idx="2337">
                  <c:v>0.62646990740740738</c:v>
                </c:pt>
                <c:pt idx="2338">
                  <c:v>0.62648148148148153</c:v>
                </c:pt>
                <c:pt idx="2339">
                  <c:v>0.62649305555555557</c:v>
                </c:pt>
                <c:pt idx="2340">
                  <c:v>0.62650462962962961</c:v>
                </c:pt>
                <c:pt idx="2341">
                  <c:v>0.62651620370370364</c:v>
                </c:pt>
                <c:pt idx="2342">
                  <c:v>0.62652777777777779</c:v>
                </c:pt>
                <c:pt idx="2343">
                  <c:v>0.62653935185185183</c:v>
                </c:pt>
                <c:pt idx="2344">
                  <c:v>0.62655092592592598</c:v>
                </c:pt>
                <c:pt idx="2345">
                  <c:v>0.62656250000000002</c:v>
                </c:pt>
                <c:pt idx="2346">
                  <c:v>0.62657407407407406</c:v>
                </c:pt>
                <c:pt idx="2347">
                  <c:v>0.6265856481481481</c:v>
                </c:pt>
                <c:pt idx="2348">
                  <c:v>0.62659722222222225</c:v>
                </c:pt>
                <c:pt idx="2349">
                  <c:v>0.62660879629629629</c:v>
                </c:pt>
                <c:pt idx="2350">
                  <c:v>0.62662037037037044</c:v>
                </c:pt>
                <c:pt idx="2351">
                  <c:v>0.62663194444444448</c:v>
                </c:pt>
                <c:pt idx="2352">
                  <c:v>0.62664351851851852</c:v>
                </c:pt>
                <c:pt idx="2353">
                  <c:v>0.62665509259259256</c:v>
                </c:pt>
                <c:pt idx="2354">
                  <c:v>0.62666666666666659</c:v>
                </c:pt>
                <c:pt idx="2355">
                  <c:v>0.62667824074074074</c:v>
                </c:pt>
                <c:pt idx="2356">
                  <c:v>0.62668981481481478</c:v>
                </c:pt>
                <c:pt idx="2357">
                  <c:v>0.62670138888888893</c:v>
                </c:pt>
                <c:pt idx="2358">
                  <c:v>0.62671296296296297</c:v>
                </c:pt>
                <c:pt idx="2359">
                  <c:v>0.62672453703703701</c:v>
                </c:pt>
                <c:pt idx="2360">
                  <c:v>0.62673611111111105</c:v>
                </c:pt>
                <c:pt idx="2361">
                  <c:v>0.6267476851851852</c:v>
                </c:pt>
                <c:pt idx="2362">
                  <c:v>0.62675925925925924</c:v>
                </c:pt>
                <c:pt idx="2363">
                  <c:v>0.62677083333333339</c:v>
                </c:pt>
                <c:pt idx="2364">
                  <c:v>0.62678240740740743</c:v>
                </c:pt>
                <c:pt idx="2365">
                  <c:v>0.62679398148148147</c:v>
                </c:pt>
                <c:pt idx="2366">
                  <c:v>0.6268055555555555</c:v>
                </c:pt>
                <c:pt idx="2367">
                  <c:v>0.62681712962962965</c:v>
                </c:pt>
                <c:pt idx="2368">
                  <c:v>0.62682870370370369</c:v>
                </c:pt>
                <c:pt idx="2369">
                  <c:v>0.62684027777777784</c:v>
                </c:pt>
                <c:pt idx="2370">
                  <c:v>0.62685185185185188</c:v>
                </c:pt>
                <c:pt idx="2371">
                  <c:v>0.62686342592592592</c:v>
                </c:pt>
                <c:pt idx="2372">
                  <c:v>0.62687499999999996</c:v>
                </c:pt>
                <c:pt idx="2373">
                  <c:v>0.62688657407407411</c:v>
                </c:pt>
                <c:pt idx="2374">
                  <c:v>0.62689814814814815</c:v>
                </c:pt>
                <c:pt idx="2375">
                  <c:v>0.62690972222222219</c:v>
                </c:pt>
                <c:pt idx="2376">
                  <c:v>0.62692129629629634</c:v>
                </c:pt>
                <c:pt idx="2377">
                  <c:v>0.62693287037037038</c:v>
                </c:pt>
                <c:pt idx="2378">
                  <c:v>0.62694444444444442</c:v>
                </c:pt>
                <c:pt idx="2379">
                  <c:v>0.62695601851851845</c:v>
                </c:pt>
                <c:pt idx="2380">
                  <c:v>0.6269675925925926</c:v>
                </c:pt>
                <c:pt idx="2381">
                  <c:v>0.62697916666666664</c:v>
                </c:pt>
                <c:pt idx="2382">
                  <c:v>0.62699074074074079</c:v>
                </c:pt>
                <c:pt idx="2383">
                  <c:v>0.62700231481481483</c:v>
                </c:pt>
                <c:pt idx="2384">
                  <c:v>0.62701388888888887</c:v>
                </c:pt>
                <c:pt idx="2385">
                  <c:v>0.62702546296296291</c:v>
                </c:pt>
                <c:pt idx="2386">
                  <c:v>0.62703703703703706</c:v>
                </c:pt>
                <c:pt idx="2387">
                  <c:v>0.6270486111111111</c:v>
                </c:pt>
                <c:pt idx="2388">
                  <c:v>0.62706018518518525</c:v>
                </c:pt>
                <c:pt idx="2389">
                  <c:v>0.62707175925925929</c:v>
                </c:pt>
                <c:pt idx="2390">
                  <c:v>0.62708333333333333</c:v>
                </c:pt>
                <c:pt idx="2391">
                  <c:v>0.62709490740740736</c:v>
                </c:pt>
                <c:pt idx="2392">
                  <c:v>0.62710648148148151</c:v>
                </c:pt>
                <c:pt idx="2393">
                  <c:v>0.62711805555555555</c:v>
                </c:pt>
                <c:pt idx="2394">
                  <c:v>0.6271296296296297</c:v>
                </c:pt>
                <c:pt idx="2395">
                  <c:v>0.62714120370370374</c:v>
                </c:pt>
                <c:pt idx="2396">
                  <c:v>0.62715277777777778</c:v>
                </c:pt>
                <c:pt idx="2397">
                  <c:v>0.62716435185185182</c:v>
                </c:pt>
                <c:pt idx="2398">
                  <c:v>0.62717592592592586</c:v>
                </c:pt>
                <c:pt idx="2399">
                  <c:v>0.62718750000000001</c:v>
                </c:pt>
                <c:pt idx="2400">
                  <c:v>0.62719907407407405</c:v>
                </c:pt>
                <c:pt idx="2401">
                  <c:v>0.6272106481481482</c:v>
                </c:pt>
                <c:pt idx="2402">
                  <c:v>0.62722222222222224</c:v>
                </c:pt>
                <c:pt idx="2403">
                  <c:v>0.62723379629629628</c:v>
                </c:pt>
                <c:pt idx="2404">
                  <c:v>0.62724537037037031</c:v>
                </c:pt>
                <c:pt idx="2405">
                  <c:v>0.62725694444444446</c:v>
                </c:pt>
                <c:pt idx="2406">
                  <c:v>0.6272685185185185</c:v>
                </c:pt>
                <c:pt idx="2407">
                  <c:v>0.62728009259259265</c:v>
                </c:pt>
                <c:pt idx="2408">
                  <c:v>0.62729166666666669</c:v>
                </c:pt>
                <c:pt idx="2409">
                  <c:v>0.62730324074074073</c:v>
                </c:pt>
                <c:pt idx="2410">
                  <c:v>0.62731481481481477</c:v>
                </c:pt>
                <c:pt idx="2411">
                  <c:v>0.62732638888888892</c:v>
                </c:pt>
                <c:pt idx="2412">
                  <c:v>0.62733796296296296</c:v>
                </c:pt>
                <c:pt idx="2413">
                  <c:v>0.62734953703703711</c:v>
                </c:pt>
                <c:pt idx="2414">
                  <c:v>0.62736111111111115</c:v>
                </c:pt>
                <c:pt idx="2415">
                  <c:v>0.62737268518518519</c:v>
                </c:pt>
                <c:pt idx="2416">
                  <c:v>0.62738425925925922</c:v>
                </c:pt>
                <c:pt idx="2417">
                  <c:v>0.62739583333333326</c:v>
                </c:pt>
                <c:pt idx="2418">
                  <c:v>0.62740740740740741</c:v>
                </c:pt>
                <c:pt idx="2419">
                  <c:v>0.62741898148148145</c:v>
                </c:pt>
                <c:pt idx="2420">
                  <c:v>0.6274305555555556</c:v>
                </c:pt>
                <c:pt idx="2421">
                  <c:v>0.62744212962962964</c:v>
                </c:pt>
                <c:pt idx="2422">
                  <c:v>0.62745370370370368</c:v>
                </c:pt>
                <c:pt idx="2423">
                  <c:v>0.62746527777777772</c:v>
                </c:pt>
                <c:pt idx="2424">
                  <c:v>0.62747685185185187</c:v>
                </c:pt>
                <c:pt idx="2425">
                  <c:v>0.62748842592592591</c:v>
                </c:pt>
                <c:pt idx="2426">
                  <c:v>0.62750000000000006</c:v>
                </c:pt>
                <c:pt idx="2427">
                  <c:v>0.6275115740740741</c:v>
                </c:pt>
                <c:pt idx="2428">
                  <c:v>0.62752314814814814</c:v>
                </c:pt>
                <c:pt idx="2429">
                  <c:v>0.62753472222222217</c:v>
                </c:pt>
                <c:pt idx="2430">
                  <c:v>0.62754629629629632</c:v>
                </c:pt>
                <c:pt idx="2431">
                  <c:v>0.62755787037037036</c:v>
                </c:pt>
                <c:pt idx="2432">
                  <c:v>0.62756944444444451</c:v>
                </c:pt>
                <c:pt idx="2433">
                  <c:v>0.62758101851851855</c:v>
                </c:pt>
                <c:pt idx="2434">
                  <c:v>0.62759259259259259</c:v>
                </c:pt>
                <c:pt idx="2435">
                  <c:v>0.62760416666666663</c:v>
                </c:pt>
                <c:pt idx="2436">
                  <c:v>0.62761574074074067</c:v>
                </c:pt>
                <c:pt idx="2437">
                  <c:v>0.62762731481481482</c:v>
                </c:pt>
                <c:pt idx="2438">
                  <c:v>0.62763888888888886</c:v>
                </c:pt>
                <c:pt idx="2439">
                  <c:v>0.62765046296296301</c:v>
                </c:pt>
                <c:pt idx="2440">
                  <c:v>0.62766203703703705</c:v>
                </c:pt>
                <c:pt idx="2441">
                  <c:v>0.62767361111111108</c:v>
                </c:pt>
                <c:pt idx="2442">
                  <c:v>0.62768518518518512</c:v>
                </c:pt>
                <c:pt idx="2443">
                  <c:v>0.62769675925925927</c:v>
                </c:pt>
                <c:pt idx="2444">
                  <c:v>0.62770833333333331</c:v>
                </c:pt>
                <c:pt idx="2445">
                  <c:v>0.62771990740740746</c:v>
                </c:pt>
                <c:pt idx="2446">
                  <c:v>0.6277314814814815</c:v>
                </c:pt>
                <c:pt idx="2447">
                  <c:v>0.62774305555555554</c:v>
                </c:pt>
                <c:pt idx="2448">
                  <c:v>0.62775462962962958</c:v>
                </c:pt>
                <c:pt idx="2449">
                  <c:v>0.62776620370370373</c:v>
                </c:pt>
                <c:pt idx="2450">
                  <c:v>0.62777777777777777</c:v>
                </c:pt>
                <c:pt idx="2451">
                  <c:v>0.62778935185185192</c:v>
                </c:pt>
                <c:pt idx="2452">
                  <c:v>0.62780092592592596</c:v>
                </c:pt>
                <c:pt idx="2453">
                  <c:v>0.6278125</c:v>
                </c:pt>
                <c:pt idx="2454">
                  <c:v>0.62782407407407403</c:v>
                </c:pt>
                <c:pt idx="2455">
                  <c:v>0.62783564814814818</c:v>
                </c:pt>
                <c:pt idx="2456">
                  <c:v>0.62784722222222222</c:v>
                </c:pt>
                <c:pt idx="2457">
                  <c:v>0.62785879629629626</c:v>
                </c:pt>
                <c:pt idx="2458">
                  <c:v>0.62787037037037041</c:v>
                </c:pt>
                <c:pt idx="2459">
                  <c:v>0.62788194444444445</c:v>
                </c:pt>
                <c:pt idx="2460">
                  <c:v>0.62789351851851849</c:v>
                </c:pt>
                <c:pt idx="2461">
                  <c:v>0.62790509259259253</c:v>
                </c:pt>
                <c:pt idx="2462">
                  <c:v>0.62791666666666668</c:v>
                </c:pt>
                <c:pt idx="2463">
                  <c:v>0.62792824074074072</c:v>
                </c:pt>
                <c:pt idx="2464">
                  <c:v>0.62793981481481487</c:v>
                </c:pt>
                <c:pt idx="2465">
                  <c:v>0.62795138888888891</c:v>
                </c:pt>
                <c:pt idx="2466">
                  <c:v>0.62796296296296295</c:v>
                </c:pt>
                <c:pt idx="2467">
                  <c:v>0.62797453703703698</c:v>
                </c:pt>
                <c:pt idx="2468">
                  <c:v>0.62798611111111113</c:v>
                </c:pt>
                <c:pt idx="2469">
                  <c:v>0.62799768518518517</c:v>
                </c:pt>
                <c:pt idx="2470">
                  <c:v>0.62800925925925932</c:v>
                </c:pt>
                <c:pt idx="2471">
                  <c:v>0.62802083333333336</c:v>
                </c:pt>
                <c:pt idx="2472">
                  <c:v>0.6280324074074074</c:v>
                </c:pt>
                <c:pt idx="2473">
                  <c:v>0.62804398148148144</c:v>
                </c:pt>
                <c:pt idx="2474">
                  <c:v>0.62805555555555559</c:v>
                </c:pt>
                <c:pt idx="2475">
                  <c:v>0.62806712962962963</c:v>
                </c:pt>
                <c:pt idx="2476">
                  <c:v>0.62807870370370367</c:v>
                </c:pt>
                <c:pt idx="2477">
                  <c:v>0.62809027777777782</c:v>
                </c:pt>
                <c:pt idx="2478">
                  <c:v>0.62810185185185186</c:v>
                </c:pt>
                <c:pt idx="2479">
                  <c:v>0.62811342592592589</c:v>
                </c:pt>
                <c:pt idx="2480">
                  <c:v>0.62812499999999993</c:v>
                </c:pt>
                <c:pt idx="2481">
                  <c:v>0.62813657407407408</c:v>
                </c:pt>
                <c:pt idx="2482">
                  <c:v>0.62814814814814812</c:v>
                </c:pt>
                <c:pt idx="2483">
                  <c:v>0.62815972222222227</c:v>
                </c:pt>
                <c:pt idx="2484">
                  <c:v>0.62817129629629631</c:v>
                </c:pt>
                <c:pt idx="2485">
                  <c:v>0.62818287037037035</c:v>
                </c:pt>
                <c:pt idx="2486">
                  <c:v>0.62819444444444439</c:v>
                </c:pt>
                <c:pt idx="2487">
                  <c:v>0.62820601851851854</c:v>
                </c:pt>
                <c:pt idx="2488">
                  <c:v>0.62821759259259258</c:v>
                </c:pt>
                <c:pt idx="2489">
                  <c:v>0.62822916666666673</c:v>
                </c:pt>
                <c:pt idx="2490">
                  <c:v>0.62824074074074077</c:v>
                </c:pt>
                <c:pt idx="2491">
                  <c:v>0.62825231481481481</c:v>
                </c:pt>
                <c:pt idx="2492">
                  <c:v>0.62826388888888884</c:v>
                </c:pt>
                <c:pt idx="2493">
                  <c:v>0.62827546296296299</c:v>
                </c:pt>
                <c:pt idx="2494">
                  <c:v>0.62828703703703703</c:v>
                </c:pt>
                <c:pt idx="2495">
                  <c:v>0.62829861111111118</c:v>
                </c:pt>
                <c:pt idx="2496">
                  <c:v>0.62831018518518522</c:v>
                </c:pt>
                <c:pt idx="2497">
                  <c:v>0.62832175925925926</c:v>
                </c:pt>
                <c:pt idx="2498">
                  <c:v>0.6283333333333333</c:v>
                </c:pt>
                <c:pt idx="2499">
                  <c:v>0.62834490740740734</c:v>
                </c:pt>
                <c:pt idx="2500">
                  <c:v>0.62835648148148149</c:v>
                </c:pt>
                <c:pt idx="2501">
                  <c:v>0.62836805555555553</c:v>
                </c:pt>
                <c:pt idx="2502">
                  <c:v>0.62837962962962968</c:v>
                </c:pt>
                <c:pt idx="2503">
                  <c:v>0.62839120370370372</c:v>
                </c:pt>
                <c:pt idx="2504">
                  <c:v>0.62840277777777775</c:v>
                </c:pt>
                <c:pt idx="2505">
                  <c:v>0.62841435185185179</c:v>
                </c:pt>
                <c:pt idx="2506">
                  <c:v>0.62842592592592594</c:v>
                </c:pt>
                <c:pt idx="2507">
                  <c:v>0.62843749999999998</c:v>
                </c:pt>
                <c:pt idx="2508">
                  <c:v>0.62844907407407413</c:v>
                </c:pt>
                <c:pt idx="2509">
                  <c:v>0.62846064814814817</c:v>
                </c:pt>
                <c:pt idx="2510">
                  <c:v>0.62847222222222221</c:v>
                </c:pt>
                <c:pt idx="2511">
                  <c:v>0.62848379629629625</c:v>
                </c:pt>
                <c:pt idx="2512">
                  <c:v>0.6284953703703704</c:v>
                </c:pt>
                <c:pt idx="2513">
                  <c:v>0.62850694444444444</c:v>
                </c:pt>
                <c:pt idx="2514">
                  <c:v>0.62851851851851859</c:v>
                </c:pt>
                <c:pt idx="2515">
                  <c:v>0.62853009259259263</c:v>
                </c:pt>
                <c:pt idx="2516">
                  <c:v>0.62854166666666667</c:v>
                </c:pt>
                <c:pt idx="2517">
                  <c:v>0.6285532407407407</c:v>
                </c:pt>
                <c:pt idx="2518">
                  <c:v>0.62856481481481474</c:v>
                </c:pt>
                <c:pt idx="2519">
                  <c:v>0.62857638888888889</c:v>
                </c:pt>
                <c:pt idx="2520">
                  <c:v>0.62858796296296293</c:v>
                </c:pt>
                <c:pt idx="2521">
                  <c:v>0.62859953703703708</c:v>
                </c:pt>
                <c:pt idx="2522">
                  <c:v>0.62861111111111112</c:v>
                </c:pt>
                <c:pt idx="2523">
                  <c:v>0.62862268518518516</c:v>
                </c:pt>
                <c:pt idx="2524">
                  <c:v>0.6286342592592592</c:v>
                </c:pt>
                <c:pt idx="2525">
                  <c:v>0.62864583333333335</c:v>
                </c:pt>
                <c:pt idx="2526">
                  <c:v>0.62865740740740739</c:v>
                </c:pt>
                <c:pt idx="2527">
                  <c:v>0.62866898148148154</c:v>
                </c:pt>
                <c:pt idx="2528">
                  <c:v>0.62868055555555558</c:v>
                </c:pt>
                <c:pt idx="2529">
                  <c:v>0.62869212962962961</c:v>
                </c:pt>
                <c:pt idx="2530">
                  <c:v>0.62870370370370365</c:v>
                </c:pt>
                <c:pt idx="2531">
                  <c:v>0.6287152777777778</c:v>
                </c:pt>
                <c:pt idx="2532">
                  <c:v>0.62872685185185184</c:v>
                </c:pt>
                <c:pt idx="2533">
                  <c:v>0.62873842592592599</c:v>
                </c:pt>
                <c:pt idx="2534">
                  <c:v>0.62875000000000003</c:v>
                </c:pt>
                <c:pt idx="2535">
                  <c:v>0.62876157407407407</c:v>
                </c:pt>
                <c:pt idx="2536">
                  <c:v>0.62877314814814811</c:v>
                </c:pt>
                <c:pt idx="2537">
                  <c:v>0.62878472222222226</c:v>
                </c:pt>
                <c:pt idx="2538">
                  <c:v>0.6287962962962963</c:v>
                </c:pt>
                <c:pt idx="2539">
                  <c:v>0.62880787037037034</c:v>
                </c:pt>
                <c:pt idx="2540">
                  <c:v>0.62881944444444449</c:v>
                </c:pt>
                <c:pt idx="2541">
                  <c:v>0.62883101851851853</c:v>
                </c:pt>
                <c:pt idx="2542">
                  <c:v>0.62884259259259256</c:v>
                </c:pt>
                <c:pt idx="2543">
                  <c:v>0.6288541666666666</c:v>
                </c:pt>
                <c:pt idx="2544">
                  <c:v>0.62886574074074075</c:v>
                </c:pt>
                <c:pt idx="2545">
                  <c:v>0.62887731481481479</c:v>
                </c:pt>
                <c:pt idx="2546">
                  <c:v>0.62888888888888894</c:v>
                </c:pt>
                <c:pt idx="2547">
                  <c:v>0.62890046296296298</c:v>
                </c:pt>
                <c:pt idx="2548">
                  <c:v>0.62891203703703702</c:v>
                </c:pt>
                <c:pt idx="2549">
                  <c:v>0.62892361111111106</c:v>
                </c:pt>
                <c:pt idx="2550">
                  <c:v>0.62893518518518521</c:v>
                </c:pt>
                <c:pt idx="2551">
                  <c:v>0.62894675925925925</c:v>
                </c:pt>
                <c:pt idx="2552">
                  <c:v>0.6289583333333334</c:v>
                </c:pt>
                <c:pt idx="2553">
                  <c:v>0.62896990740740744</c:v>
                </c:pt>
                <c:pt idx="2554">
                  <c:v>0.62898148148148147</c:v>
                </c:pt>
                <c:pt idx="2555">
                  <c:v>0.62899305555555551</c:v>
                </c:pt>
                <c:pt idx="2556">
                  <c:v>0.62900462962962966</c:v>
                </c:pt>
                <c:pt idx="2557">
                  <c:v>0.6290162037037037</c:v>
                </c:pt>
                <c:pt idx="2558">
                  <c:v>0.62902777777777774</c:v>
                </c:pt>
                <c:pt idx="2559">
                  <c:v>0.62903935185185189</c:v>
                </c:pt>
                <c:pt idx="2560">
                  <c:v>0.62905092592592593</c:v>
                </c:pt>
                <c:pt idx="2561">
                  <c:v>0.62906249999999997</c:v>
                </c:pt>
                <c:pt idx="2562">
                  <c:v>0.62907407407407401</c:v>
                </c:pt>
                <c:pt idx="2563">
                  <c:v>0.62908564814814816</c:v>
                </c:pt>
                <c:pt idx="2564">
                  <c:v>0.6290972222222222</c:v>
                </c:pt>
                <c:pt idx="2565">
                  <c:v>0.62910879629629635</c:v>
                </c:pt>
                <c:pt idx="2566">
                  <c:v>0.62912037037037039</c:v>
                </c:pt>
                <c:pt idx="2567">
                  <c:v>0.62913194444444442</c:v>
                </c:pt>
                <c:pt idx="2568">
                  <c:v>0.62914351851851846</c:v>
                </c:pt>
                <c:pt idx="2569">
                  <c:v>0.62915509259259261</c:v>
                </c:pt>
                <c:pt idx="2570">
                  <c:v>0.62916666666666665</c:v>
                </c:pt>
                <c:pt idx="2571">
                  <c:v>0.6291782407407408</c:v>
                </c:pt>
                <c:pt idx="2572">
                  <c:v>0.62918981481481484</c:v>
                </c:pt>
                <c:pt idx="2573">
                  <c:v>0.62920138888888888</c:v>
                </c:pt>
                <c:pt idx="2574">
                  <c:v>0.62921296296296292</c:v>
                </c:pt>
                <c:pt idx="2575">
                  <c:v>0.62922453703703707</c:v>
                </c:pt>
                <c:pt idx="2576">
                  <c:v>0.62923611111111111</c:v>
                </c:pt>
                <c:pt idx="2577">
                  <c:v>0.62924768518518526</c:v>
                </c:pt>
                <c:pt idx="2578">
                  <c:v>0.6292592592592593</c:v>
                </c:pt>
                <c:pt idx="2579">
                  <c:v>0.62927083333333333</c:v>
                </c:pt>
                <c:pt idx="2580">
                  <c:v>0.62928240740740737</c:v>
                </c:pt>
                <c:pt idx="2581">
                  <c:v>0.62929398148148141</c:v>
                </c:pt>
                <c:pt idx="2582">
                  <c:v>0.62930555555555556</c:v>
                </c:pt>
                <c:pt idx="2583">
                  <c:v>0.6293171296296296</c:v>
                </c:pt>
                <c:pt idx="2584">
                  <c:v>0.62932870370370375</c:v>
                </c:pt>
                <c:pt idx="2585">
                  <c:v>0.62934027777777779</c:v>
                </c:pt>
                <c:pt idx="2586">
                  <c:v>0.62935185185185183</c:v>
                </c:pt>
                <c:pt idx="2587">
                  <c:v>0.62936342592592587</c:v>
                </c:pt>
                <c:pt idx="2588">
                  <c:v>0.62937500000000002</c:v>
                </c:pt>
                <c:pt idx="2589">
                  <c:v>0.62938657407407406</c:v>
                </c:pt>
                <c:pt idx="2590">
                  <c:v>0.62939814814814821</c:v>
                </c:pt>
                <c:pt idx="2591">
                  <c:v>0.62940972222222225</c:v>
                </c:pt>
                <c:pt idx="2592">
                  <c:v>0.62942129629629628</c:v>
                </c:pt>
                <c:pt idx="2593">
                  <c:v>0.62943287037037032</c:v>
                </c:pt>
                <c:pt idx="2594">
                  <c:v>0.62944444444444447</c:v>
                </c:pt>
                <c:pt idx="2595">
                  <c:v>0.62945601851851851</c:v>
                </c:pt>
                <c:pt idx="2596">
                  <c:v>0.62946759259259266</c:v>
                </c:pt>
                <c:pt idx="2597">
                  <c:v>0.6294791666666667</c:v>
                </c:pt>
                <c:pt idx="2598">
                  <c:v>0.62949074074074074</c:v>
                </c:pt>
                <c:pt idx="2599">
                  <c:v>0.62950231481481478</c:v>
                </c:pt>
                <c:pt idx="2600">
                  <c:v>0.62951388888888882</c:v>
                </c:pt>
                <c:pt idx="2601">
                  <c:v>0.62952546296296297</c:v>
                </c:pt>
                <c:pt idx="2602">
                  <c:v>0.62953703703703701</c:v>
                </c:pt>
                <c:pt idx="2603">
                  <c:v>0.62954861111111116</c:v>
                </c:pt>
                <c:pt idx="2604">
                  <c:v>0.62956018518518519</c:v>
                </c:pt>
                <c:pt idx="2605">
                  <c:v>0.62957175925925923</c:v>
                </c:pt>
                <c:pt idx="2606">
                  <c:v>0.62958333333333327</c:v>
                </c:pt>
                <c:pt idx="2607">
                  <c:v>0.62959490740740742</c:v>
                </c:pt>
                <c:pt idx="2608">
                  <c:v>0.62960648148148146</c:v>
                </c:pt>
                <c:pt idx="2609">
                  <c:v>0.62961805555555561</c:v>
                </c:pt>
                <c:pt idx="2610">
                  <c:v>0.62962962962962965</c:v>
                </c:pt>
                <c:pt idx="2611">
                  <c:v>0.62964120370370369</c:v>
                </c:pt>
                <c:pt idx="2612">
                  <c:v>0.62965277777777773</c:v>
                </c:pt>
                <c:pt idx="2613">
                  <c:v>0.62966435185185188</c:v>
                </c:pt>
                <c:pt idx="2614">
                  <c:v>0.62967592592592592</c:v>
                </c:pt>
                <c:pt idx="2615">
                  <c:v>0.62968750000000007</c:v>
                </c:pt>
                <c:pt idx="2616">
                  <c:v>0.62969907407407411</c:v>
                </c:pt>
                <c:pt idx="2617">
                  <c:v>0.62971064814814814</c:v>
                </c:pt>
                <c:pt idx="2618">
                  <c:v>0.62972222222222218</c:v>
                </c:pt>
                <c:pt idx="2619">
                  <c:v>0.62973379629629633</c:v>
                </c:pt>
                <c:pt idx="2620">
                  <c:v>0.62974537037037037</c:v>
                </c:pt>
                <c:pt idx="2621">
                  <c:v>0.62975694444444441</c:v>
                </c:pt>
                <c:pt idx="2622">
                  <c:v>0.62976851851851856</c:v>
                </c:pt>
                <c:pt idx="2623">
                  <c:v>0.6297800925925926</c:v>
                </c:pt>
                <c:pt idx="2624">
                  <c:v>0.62979166666666664</c:v>
                </c:pt>
                <c:pt idx="2625">
                  <c:v>0.62980324074074068</c:v>
                </c:pt>
                <c:pt idx="2626">
                  <c:v>0.62981481481481483</c:v>
                </c:pt>
                <c:pt idx="2627">
                  <c:v>0.62982638888888887</c:v>
                </c:pt>
                <c:pt idx="2628">
                  <c:v>0.62983796296296302</c:v>
                </c:pt>
                <c:pt idx="2629">
                  <c:v>0.62984953703703705</c:v>
                </c:pt>
                <c:pt idx="2630">
                  <c:v>0.62986111111111109</c:v>
                </c:pt>
                <c:pt idx="2631">
                  <c:v>0.62987268518518513</c:v>
                </c:pt>
                <c:pt idx="2632">
                  <c:v>0.62988425925925928</c:v>
                </c:pt>
                <c:pt idx="2633">
                  <c:v>0.62989583333333332</c:v>
                </c:pt>
                <c:pt idx="2634">
                  <c:v>0.62990740740740747</c:v>
                </c:pt>
                <c:pt idx="2635">
                  <c:v>0.62991898148148151</c:v>
                </c:pt>
                <c:pt idx="2636">
                  <c:v>0.62993055555555555</c:v>
                </c:pt>
                <c:pt idx="2637">
                  <c:v>0.62994212962962959</c:v>
                </c:pt>
                <c:pt idx="2638">
                  <c:v>0.62995370370370374</c:v>
                </c:pt>
                <c:pt idx="2639">
                  <c:v>0.62996527777777778</c:v>
                </c:pt>
                <c:pt idx="2640">
                  <c:v>0.62997685185185182</c:v>
                </c:pt>
                <c:pt idx="2641">
                  <c:v>0.62998842592592597</c:v>
                </c:pt>
                <c:pt idx="2642">
                  <c:v>0.63</c:v>
                </c:pt>
                <c:pt idx="2643">
                  <c:v>0.63001157407407404</c:v>
                </c:pt>
                <c:pt idx="2644">
                  <c:v>0.63002314814814808</c:v>
                </c:pt>
                <c:pt idx="2645">
                  <c:v>0.63003472222222223</c:v>
                </c:pt>
                <c:pt idx="2646">
                  <c:v>0.63004629629629627</c:v>
                </c:pt>
                <c:pt idx="2647">
                  <c:v>0.63005787037037042</c:v>
                </c:pt>
                <c:pt idx="2648">
                  <c:v>0.63006944444444446</c:v>
                </c:pt>
                <c:pt idx="2649">
                  <c:v>0.6300810185185185</c:v>
                </c:pt>
                <c:pt idx="2650">
                  <c:v>0.63009259259259254</c:v>
                </c:pt>
                <c:pt idx="2651">
                  <c:v>0.63010416666666669</c:v>
                </c:pt>
                <c:pt idx="2652">
                  <c:v>0.63011574074074073</c:v>
                </c:pt>
                <c:pt idx="2653">
                  <c:v>0.63012731481481488</c:v>
                </c:pt>
                <c:pt idx="2654">
                  <c:v>0.63013888888888892</c:v>
                </c:pt>
                <c:pt idx="2655">
                  <c:v>0.63015046296296295</c:v>
                </c:pt>
                <c:pt idx="2656">
                  <c:v>0.63016203703703699</c:v>
                </c:pt>
                <c:pt idx="2657">
                  <c:v>0.63017361111111114</c:v>
                </c:pt>
                <c:pt idx="2658">
                  <c:v>0.63018518518518518</c:v>
                </c:pt>
                <c:pt idx="2659">
                  <c:v>0.63019675925925933</c:v>
                </c:pt>
                <c:pt idx="2660">
                  <c:v>0.63020833333333337</c:v>
                </c:pt>
                <c:pt idx="2661">
                  <c:v>0.63021990740740741</c:v>
                </c:pt>
                <c:pt idx="2662">
                  <c:v>0.63023148148148145</c:v>
                </c:pt>
                <c:pt idx="2663">
                  <c:v>0.63024305555555549</c:v>
                </c:pt>
                <c:pt idx="2664">
                  <c:v>0.63025462962962964</c:v>
                </c:pt>
                <c:pt idx="2665">
                  <c:v>0.63026620370370368</c:v>
                </c:pt>
                <c:pt idx="2666">
                  <c:v>0.63027777777777783</c:v>
                </c:pt>
                <c:pt idx="2667">
                  <c:v>0.63028935185185186</c:v>
                </c:pt>
                <c:pt idx="2668">
                  <c:v>0.6303009259259259</c:v>
                </c:pt>
                <c:pt idx="2669">
                  <c:v>0.63031249999999994</c:v>
                </c:pt>
                <c:pt idx="2670">
                  <c:v>0.63032407407407409</c:v>
                </c:pt>
                <c:pt idx="2671">
                  <c:v>0.63033564814814813</c:v>
                </c:pt>
                <c:pt idx="2672">
                  <c:v>0.63034722222222228</c:v>
                </c:pt>
                <c:pt idx="2673">
                  <c:v>0.63035879629629632</c:v>
                </c:pt>
                <c:pt idx="2674">
                  <c:v>0.63037037037037036</c:v>
                </c:pt>
                <c:pt idx="2675">
                  <c:v>0.6303819444444444</c:v>
                </c:pt>
                <c:pt idx="2676">
                  <c:v>0.63039351851851855</c:v>
                </c:pt>
                <c:pt idx="2677">
                  <c:v>0.63040509259259259</c:v>
                </c:pt>
                <c:pt idx="2678">
                  <c:v>0.63041666666666674</c:v>
                </c:pt>
                <c:pt idx="2679">
                  <c:v>0.63042824074074078</c:v>
                </c:pt>
                <c:pt idx="2680">
                  <c:v>0.63043981481481481</c:v>
                </c:pt>
                <c:pt idx="2681">
                  <c:v>0.63045138888888885</c:v>
                </c:pt>
                <c:pt idx="2682">
                  <c:v>0.63046296296296289</c:v>
                </c:pt>
                <c:pt idx="2683">
                  <c:v>0.63047453703703704</c:v>
                </c:pt>
                <c:pt idx="2684">
                  <c:v>0.63048611111111108</c:v>
                </c:pt>
                <c:pt idx="2685">
                  <c:v>0.63049768518518523</c:v>
                </c:pt>
                <c:pt idx="2686">
                  <c:v>0.63050925925925927</c:v>
                </c:pt>
                <c:pt idx="2687">
                  <c:v>0.63052083333333331</c:v>
                </c:pt>
                <c:pt idx="2688">
                  <c:v>0.63053240740740735</c:v>
                </c:pt>
                <c:pt idx="2689">
                  <c:v>0.6305439814814815</c:v>
                </c:pt>
                <c:pt idx="2690">
                  <c:v>0.63055555555555554</c:v>
                </c:pt>
                <c:pt idx="2691">
                  <c:v>0.63056712962962969</c:v>
                </c:pt>
                <c:pt idx="2692">
                  <c:v>0.63057870370370372</c:v>
                </c:pt>
                <c:pt idx="2693">
                  <c:v>0.63059027777777776</c:v>
                </c:pt>
                <c:pt idx="2694">
                  <c:v>0.6306018518518518</c:v>
                </c:pt>
                <c:pt idx="2695">
                  <c:v>0.63061342592592595</c:v>
                </c:pt>
                <c:pt idx="2696">
                  <c:v>0.63062499999999999</c:v>
                </c:pt>
                <c:pt idx="2697">
                  <c:v>0.63063657407407414</c:v>
                </c:pt>
                <c:pt idx="2698">
                  <c:v>0.63064814814814818</c:v>
                </c:pt>
                <c:pt idx="2699">
                  <c:v>0.63065972222222222</c:v>
                </c:pt>
                <c:pt idx="2700">
                  <c:v>0.63067129629629626</c:v>
                </c:pt>
                <c:pt idx="2701">
                  <c:v>0.6306828703703703</c:v>
                </c:pt>
                <c:pt idx="2702">
                  <c:v>0.63069444444444445</c:v>
                </c:pt>
                <c:pt idx="2703">
                  <c:v>0.63070601851851849</c:v>
                </c:pt>
                <c:pt idx="2704">
                  <c:v>0.63071759259259264</c:v>
                </c:pt>
                <c:pt idx="2705">
                  <c:v>0.63072916666666667</c:v>
                </c:pt>
                <c:pt idx="2706">
                  <c:v>0.63074074074074071</c:v>
                </c:pt>
                <c:pt idx="2707">
                  <c:v>0.63075231481481475</c:v>
                </c:pt>
                <c:pt idx="2708">
                  <c:v>0.6307638888888889</c:v>
                </c:pt>
                <c:pt idx="2709">
                  <c:v>0.63077546296296294</c:v>
                </c:pt>
                <c:pt idx="2710">
                  <c:v>0.63078703703703709</c:v>
                </c:pt>
                <c:pt idx="2711">
                  <c:v>0.63079861111111113</c:v>
                </c:pt>
                <c:pt idx="2712">
                  <c:v>0.63081018518518517</c:v>
                </c:pt>
                <c:pt idx="2713">
                  <c:v>0.63082175925925921</c:v>
                </c:pt>
                <c:pt idx="2714">
                  <c:v>0.63083333333333336</c:v>
                </c:pt>
                <c:pt idx="2715">
                  <c:v>0.6308449074074074</c:v>
                </c:pt>
                <c:pt idx="2716">
                  <c:v>0.63085648148148155</c:v>
                </c:pt>
                <c:pt idx="2717">
                  <c:v>0.63086805555555558</c:v>
                </c:pt>
                <c:pt idx="2718">
                  <c:v>0.63087962962962962</c:v>
                </c:pt>
                <c:pt idx="2719">
                  <c:v>0.63089120370370366</c:v>
                </c:pt>
                <c:pt idx="2720">
                  <c:v>0.63090277777777781</c:v>
                </c:pt>
                <c:pt idx="2721">
                  <c:v>0.63091435185185185</c:v>
                </c:pt>
                <c:pt idx="2722">
                  <c:v>0.63092592592592589</c:v>
                </c:pt>
                <c:pt idx="2723">
                  <c:v>0.63093750000000004</c:v>
                </c:pt>
                <c:pt idx="2724">
                  <c:v>0.63094907407407408</c:v>
                </c:pt>
                <c:pt idx="2725">
                  <c:v>0.63096064814814812</c:v>
                </c:pt>
                <c:pt idx="2726">
                  <c:v>0.63097222222222216</c:v>
                </c:pt>
                <c:pt idx="2727">
                  <c:v>0.63098379629629631</c:v>
                </c:pt>
                <c:pt idx="2728">
                  <c:v>0.63099537037037035</c:v>
                </c:pt>
                <c:pt idx="2729">
                  <c:v>0.6310069444444445</c:v>
                </c:pt>
                <c:pt idx="2730">
                  <c:v>0.63101851851851853</c:v>
                </c:pt>
                <c:pt idx="2731">
                  <c:v>0.63103009259259257</c:v>
                </c:pt>
                <c:pt idx="2732">
                  <c:v>0.63104166666666661</c:v>
                </c:pt>
                <c:pt idx="2733">
                  <c:v>0.63105324074074076</c:v>
                </c:pt>
                <c:pt idx="2734">
                  <c:v>0.6310648148148148</c:v>
                </c:pt>
                <c:pt idx="2735">
                  <c:v>0.63107638888888895</c:v>
                </c:pt>
                <c:pt idx="2736">
                  <c:v>0.63108796296296299</c:v>
                </c:pt>
                <c:pt idx="2737">
                  <c:v>0.63109953703703703</c:v>
                </c:pt>
                <c:pt idx="2738">
                  <c:v>0.63111111111111107</c:v>
                </c:pt>
                <c:pt idx="2739">
                  <c:v>0.63112268518518522</c:v>
                </c:pt>
                <c:pt idx="2740">
                  <c:v>0.63113425925925926</c:v>
                </c:pt>
                <c:pt idx="2741">
                  <c:v>0.63114583333333341</c:v>
                </c:pt>
                <c:pt idx="2742">
                  <c:v>0.63115740740740744</c:v>
                </c:pt>
                <c:pt idx="2743">
                  <c:v>0.63116898148148148</c:v>
                </c:pt>
                <c:pt idx="2744">
                  <c:v>0.63118055555555552</c:v>
                </c:pt>
                <c:pt idx="2745">
                  <c:v>0.63119212962962956</c:v>
                </c:pt>
                <c:pt idx="2746">
                  <c:v>0.63120370370370371</c:v>
                </c:pt>
                <c:pt idx="2747">
                  <c:v>0.63121527777777775</c:v>
                </c:pt>
                <c:pt idx="2748">
                  <c:v>0.6312268518518519</c:v>
                </c:pt>
                <c:pt idx="2749">
                  <c:v>0.63123842592592594</c:v>
                </c:pt>
                <c:pt idx="2750">
                  <c:v>0.63124999999999998</c:v>
                </c:pt>
                <c:pt idx="2751">
                  <c:v>0.63126157407407402</c:v>
                </c:pt>
                <c:pt idx="2752">
                  <c:v>0.63127314814814817</c:v>
                </c:pt>
                <c:pt idx="2753">
                  <c:v>0.63128472222222221</c:v>
                </c:pt>
                <c:pt idx="2754">
                  <c:v>0.63129629629629636</c:v>
                </c:pt>
                <c:pt idx="2755">
                  <c:v>0.63130787037037039</c:v>
                </c:pt>
                <c:pt idx="2756">
                  <c:v>0.63131944444444443</c:v>
                </c:pt>
                <c:pt idx="2757">
                  <c:v>0.63133101851851847</c:v>
                </c:pt>
                <c:pt idx="2758">
                  <c:v>0.63134259259259262</c:v>
                </c:pt>
                <c:pt idx="2759">
                  <c:v>0.63135416666666666</c:v>
                </c:pt>
                <c:pt idx="2760">
                  <c:v>0.63136574074074081</c:v>
                </c:pt>
                <c:pt idx="2761">
                  <c:v>0.63137731481481485</c:v>
                </c:pt>
                <c:pt idx="2762">
                  <c:v>0.63138888888888889</c:v>
                </c:pt>
                <c:pt idx="2763">
                  <c:v>0.63140046296296293</c:v>
                </c:pt>
                <c:pt idx="2764">
                  <c:v>0.63141203703703697</c:v>
                </c:pt>
                <c:pt idx="2765">
                  <c:v>0.63142361111111112</c:v>
                </c:pt>
                <c:pt idx="2766">
                  <c:v>0.63143518518518515</c:v>
                </c:pt>
                <c:pt idx="2767">
                  <c:v>0.6314467592592593</c:v>
                </c:pt>
                <c:pt idx="2768">
                  <c:v>0.63145833333333334</c:v>
                </c:pt>
                <c:pt idx="2769">
                  <c:v>0.63146990740740738</c:v>
                </c:pt>
                <c:pt idx="2770">
                  <c:v>0.63148148148148142</c:v>
                </c:pt>
                <c:pt idx="2771">
                  <c:v>0.63149305555555557</c:v>
                </c:pt>
                <c:pt idx="2772">
                  <c:v>0.63150462962962961</c:v>
                </c:pt>
                <c:pt idx="2773">
                  <c:v>0.63151620370370376</c:v>
                </c:pt>
                <c:pt idx="2774">
                  <c:v>0.6315277777777778</c:v>
                </c:pt>
                <c:pt idx="2775">
                  <c:v>0.63153935185185184</c:v>
                </c:pt>
                <c:pt idx="2776">
                  <c:v>0.63155092592592588</c:v>
                </c:pt>
                <c:pt idx="2777">
                  <c:v>0.63156250000000003</c:v>
                </c:pt>
                <c:pt idx="2778">
                  <c:v>0.63157407407407407</c:v>
                </c:pt>
                <c:pt idx="2779">
                  <c:v>0.63158564814814822</c:v>
                </c:pt>
                <c:pt idx="2780">
                  <c:v>0.63159722222222225</c:v>
                </c:pt>
                <c:pt idx="2781">
                  <c:v>0.63160879629629629</c:v>
                </c:pt>
                <c:pt idx="2782">
                  <c:v>0.63162037037037033</c:v>
                </c:pt>
                <c:pt idx="2783">
                  <c:v>0.63163194444444448</c:v>
                </c:pt>
                <c:pt idx="2784">
                  <c:v>0.63164351851851852</c:v>
                </c:pt>
                <c:pt idx="2785">
                  <c:v>0.63165509259259256</c:v>
                </c:pt>
                <c:pt idx="2786">
                  <c:v>0.63166666666666671</c:v>
                </c:pt>
                <c:pt idx="2787">
                  <c:v>0.63167824074074075</c:v>
                </c:pt>
                <c:pt idx="2788">
                  <c:v>0.63168981481481479</c:v>
                </c:pt>
                <c:pt idx="2789">
                  <c:v>0.63170138888888883</c:v>
                </c:pt>
                <c:pt idx="2790">
                  <c:v>0.63171296296296298</c:v>
                </c:pt>
                <c:pt idx="2791">
                  <c:v>0.63172453703703701</c:v>
                </c:pt>
                <c:pt idx="2792">
                  <c:v>0.63173611111111116</c:v>
                </c:pt>
                <c:pt idx="2793">
                  <c:v>0.6317476851851852</c:v>
                </c:pt>
                <c:pt idx="2794">
                  <c:v>0.63175925925925924</c:v>
                </c:pt>
                <c:pt idx="2795">
                  <c:v>0.63177083333333328</c:v>
                </c:pt>
                <c:pt idx="2796">
                  <c:v>0.63178240740740743</c:v>
                </c:pt>
                <c:pt idx="2797">
                  <c:v>0.63179398148148147</c:v>
                </c:pt>
                <c:pt idx="2798">
                  <c:v>0.63180555555555562</c:v>
                </c:pt>
                <c:pt idx="2799">
                  <c:v>0.63181712962962966</c:v>
                </c:pt>
                <c:pt idx="2800">
                  <c:v>0.6318287037037037</c:v>
                </c:pt>
                <c:pt idx="2801">
                  <c:v>0.63184027777777774</c:v>
                </c:pt>
                <c:pt idx="2802">
                  <c:v>0.63185185185185189</c:v>
                </c:pt>
                <c:pt idx="2803">
                  <c:v>0.63186342592592593</c:v>
                </c:pt>
                <c:pt idx="2804">
                  <c:v>0.63187499999999996</c:v>
                </c:pt>
                <c:pt idx="2805">
                  <c:v>0.63188657407407411</c:v>
                </c:pt>
                <c:pt idx="2806">
                  <c:v>0.63189814814814815</c:v>
                </c:pt>
                <c:pt idx="2807">
                  <c:v>0.63190972222222219</c:v>
                </c:pt>
                <c:pt idx="2808">
                  <c:v>0.63192129629629623</c:v>
                </c:pt>
                <c:pt idx="2809">
                  <c:v>0.63193287037037038</c:v>
                </c:pt>
                <c:pt idx="2810">
                  <c:v>0.63194444444444442</c:v>
                </c:pt>
                <c:pt idx="2811">
                  <c:v>0.63195601851851857</c:v>
                </c:pt>
                <c:pt idx="2812">
                  <c:v>0.63196759259259261</c:v>
                </c:pt>
                <c:pt idx="2813">
                  <c:v>0.63197916666666665</c:v>
                </c:pt>
                <c:pt idx="2814">
                  <c:v>0.63199074074074069</c:v>
                </c:pt>
                <c:pt idx="2815">
                  <c:v>0.63200231481481484</c:v>
                </c:pt>
                <c:pt idx="2816">
                  <c:v>0.63201388888888888</c:v>
                </c:pt>
                <c:pt idx="2817">
                  <c:v>0.63202546296296302</c:v>
                </c:pt>
                <c:pt idx="2818">
                  <c:v>0.63203703703703706</c:v>
                </c:pt>
                <c:pt idx="2819">
                  <c:v>0.6320486111111111</c:v>
                </c:pt>
                <c:pt idx="2820">
                  <c:v>0.63206018518518514</c:v>
                </c:pt>
                <c:pt idx="2821">
                  <c:v>0.63207175925925929</c:v>
                </c:pt>
                <c:pt idx="2822">
                  <c:v>0.63208333333333333</c:v>
                </c:pt>
                <c:pt idx="2823">
                  <c:v>0.63209490740740748</c:v>
                </c:pt>
                <c:pt idx="2824">
                  <c:v>0.63210648148148152</c:v>
                </c:pt>
                <c:pt idx="2825">
                  <c:v>0.63211805555555556</c:v>
                </c:pt>
                <c:pt idx="2826">
                  <c:v>0.6321296296296296</c:v>
                </c:pt>
                <c:pt idx="2827">
                  <c:v>0.63214120370370364</c:v>
                </c:pt>
                <c:pt idx="2828">
                  <c:v>0.63215277777777779</c:v>
                </c:pt>
                <c:pt idx="2829">
                  <c:v>0.63216435185185182</c:v>
                </c:pt>
                <c:pt idx="2830">
                  <c:v>0.63217592592592597</c:v>
                </c:pt>
                <c:pt idx="2831">
                  <c:v>0.63218750000000001</c:v>
                </c:pt>
                <c:pt idx="2832">
                  <c:v>0.63219907407407405</c:v>
                </c:pt>
                <c:pt idx="2833">
                  <c:v>0.63221064814814809</c:v>
                </c:pt>
                <c:pt idx="2834">
                  <c:v>0.63222222222222224</c:v>
                </c:pt>
                <c:pt idx="2835">
                  <c:v>0.63223379629629628</c:v>
                </c:pt>
                <c:pt idx="2836">
                  <c:v>0.63224537037037043</c:v>
                </c:pt>
                <c:pt idx="2837">
                  <c:v>0.63225694444444447</c:v>
                </c:pt>
                <c:pt idx="2838">
                  <c:v>0.63226851851851851</c:v>
                </c:pt>
                <c:pt idx="2839">
                  <c:v>0.63228009259259255</c:v>
                </c:pt>
                <c:pt idx="2840">
                  <c:v>0.6322916666666667</c:v>
                </c:pt>
                <c:pt idx="2841">
                  <c:v>0.63230324074074074</c:v>
                </c:pt>
                <c:pt idx="2842">
                  <c:v>0.63231481481481489</c:v>
                </c:pt>
                <c:pt idx="2843">
                  <c:v>0.63232638888888892</c:v>
                </c:pt>
                <c:pt idx="2844">
                  <c:v>0.63233796296296296</c:v>
                </c:pt>
                <c:pt idx="2845">
                  <c:v>0.632349537037037</c:v>
                </c:pt>
                <c:pt idx="2846">
                  <c:v>0.63236111111111104</c:v>
                </c:pt>
                <c:pt idx="2847">
                  <c:v>0.63237268518518519</c:v>
                </c:pt>
                <c:pt idx="2848">
                  <c:v>0.63238425925925923</c:v>
                </c:pt>
                <c:pt idx="2849">
                  <c:v>0.63239583333333338</c:v>
                </c:pt>
                <c:pt idx="2850">
                  <c:v>0.63240740740740742</c:v>
                </c:pt>
                <c:pt idx="2851">
                  <c:v>0.63241898148148146</c:v>
                </c:pt>
                <c:pt idx="2852">
                  <c:v>0.6324305555555555</c:v>
                </c:pt>
                <c:pt idx="2853">
                  <c:v>0.63244212962962965</c:v>
                </c:pt>
                <c:pt idx="2854">
                  <c:v>0.63245370370370368</c:v>
                </c:pt>
                <c:pt idx="2855">
                  <c:v>0.63246527777777783</c:v>
                </c:pt>
                <c:pt idx="2856">
                  <c:v>0.63247685185185187</c:v>
                </c:pt>
                <c:pt idx="2857">
                  <c:v>0.63248842592592591</c:v>
                </c:pt>
                <c:pt idx="2858">
                  <c:v>0.63249999999999995</c:v>
                </c:pt>
                <c:pt idx="2859">
                  <c:v>0.6325115740740741</c:v>
                </c:pt>
                <c:pt idx="2860">
                  <c:v>0.63252314814814814</c:v>
                </c:pt>
                <c:pt idx="2861">
                  <c:v>0.63253472222222229</c:v>
                </c:pt>
                <c:pt idx="2862">
                  <c:v>0.63254629629629633</c:v>
                </c:pt>
                <c:pt idx="2863">
                  <c:v>0.63255787037037037</c:v>
                </c:pt>
                <c:pt idx="2864">
                  <c:v>0.63256944444444441</c:v>
                </c:pt>
                <c:pt idx="2865">
                  <c:v>0.63258101851851845</c:v>
                </c:pt>
                <c:pt idx="2866">
                  <c:v>0.6325925925925926</c:v>
                </c:pt>
                <c:pt idx="2867">
                  <c:v>0.63260416666666663</c:v>
                </c:pt>
                <c:pt idx="2868">
                  <c:v>0.63261574074074078</c:v>
                </c:pt>
                <c:pt idx="2869">
                  <c:v>0.63262731481481482</c:v>
                </c:pt>
                <c:pt idx="2870">
                  <c:v>0.63263888888888886</c:v>
                </c:pt>
                <c:pt idx="2871">
                  <c:v>0.6326504629629629</c:v>
                </c:pt>
                <c:pt idx="2872">
                  <c:v>0.63266203703703705</c:v>
                </c:pt>
                <c:pt idx="2873">
                  <c:v>0.63267361111111109</c:v>
                </c:pt>
                <c:pt idx="2874">
                  <c:v>0.63268518518518524</c:v>
                </c:pt>
                <c:pt idx="2875">
                  <c:v>0.63269675925925928</c:v>
                </c:pt>
                <c:pt idx="2876">
                  <c:v>0.63270833333333332</c:v>
                </c:pt>
                <c:pt idx="2877">
                  <c:v>0.63271990740740736</c:v>
                </c:pt>
                <c:pt idx="2878">
                  <c:v>0.63273148148148151</c:v>
                </c:pt>
                <c:pt idx="2879">
                  <c:v>0.63274305555555554</c:v>
                </c:pt>
                <c:pt idx="2880">
                  <c:v>0.63275462962962969</c:v>
                </c:pt>
                <c:pt idx="2881">
                  <c:v>0.63276620370370373</c:v>
                </c:pt>
                <c:pt idx="2882">
                  <c:v>0.63277777777777777</c:v>
                </c:pt>
                <c:pt idx="2883">
                  <c:v>0.63278935185185181</c:v>
                </c:pt>
                <c:pt idx="2884">
                  <c:v>0.63280092592592596</c:v>
                </c:pt>
                <c:pt idx="2885">
                  <c:v>0.6328125</c:v>
                </c:pt>
                <c:pt idx="2886">
                  <c:v>0.63282407407407404</c:v>
                </c:pt>
                <c:pt idx="2887">
                  <c:v>0.63283564814814819</c:v>
                </c:pt>
                <c:pt idx="2888">
                  <c:v>0.63284722222222223</c:v>
                </c:pt>
                <c:pt idx="2889">
                  <c:v>0.63285879629629627</c:v>
                </c:pt>
                <c:pt idx="2890">
                  <c:v>0.63287037037037031</c:v>
                </c:pt>
                <c:pt idx="2891">
                  <c:v>0.63288194444444446</c:v>
                </c:pt>
                <c:pt idx="2892">
                  <c:v>0.63289351851851849</c:v>
                </c:pt>
                <c:pt idx="2893">
                  <c:v>0.63290509259259264</c:v>
                </c:pt>
                <c:pt idx="2894">
                  <c:v>0.63291666666666668</c:v>
                </c:pt>
                <c:pt idx="2895">
                  <c:v>0.63292824074074072</c:v>
                </c:pt>
                <c:pt idx="2896">
                  <c:v>0.63293981481481476</c:v>
                </c:pt>
                <c:pt idx="2897">
                  <c:v>0.63295138888888891</c:v>
                </c:pt>
                <c:pt idx="2898">
                  <c:v>0.63296296296296295</c:v>
                </c:pt>
                <c:pt idx="2899">
                  <c:v>0.6329745370370371</c:v>
                </c:pt>
                <c:pt idx="2900">
                  <c:v>0.63298611111111114</c:v>
                </c:pt>
                <c:pt idx="2901">
                  <c:v>0.63299768518518518</c:v>
                </c:pt>
                <c:pt idx="2902">
                  <c:v>0.63300925925925922</c:v>
                </c:pt>
                <c:pt idx="2903">
                  <c:v>0.63302083333333337</c:v>
                </c:pt>
                <c:pt idx="2904">
                  <c:v>0.6330324074074074</c:v>
                </c:pt>
                <c:pt idx="2905">
                  <c:v>0.63304398148148155</c:v>
                </c:pt>
                <c:pt idx="2906">
                  <c:v>0.63305555555555559</c:v>
                </c:pt>
                <c:pt idx="2907">
                  <c:v>0.63306712962962963</c:v>
                </c:pt>
                <c:pt idx="2908">
                  <c:v>0.63307870370370367</c:v>
                </c:pt>
                <c:pt idx="2909">
                  <c:v>0.63309027777777771</c:v>
                </c:pt>
                <c:pt idx="2910">
                  <c:v>0.63310185185185186</c:v>
                </c:pt>
                <c:pt idx="2911">
                  <c:v>0.6331134259259259</c:v>
                </c:pt>
                <c:pt idx="2912">
                  <c:v>0.63312500000000005</c:v>
                </c:pt>
                <c:pt idx="2913">
                  <c:v>0.63313657407407409</c:v>
                </c:pt>
                <c:pt idx="2914">
                  <c:v>0.63314814814814813</c:v>
                </c:pt>
                <c:pt idx="2915">
                  <c:v>0.63315972222222217</c:v>
                </c:pt>
                <c:pt idx="2916">
                  <c:v>0.63317129629629632</c:v>
                </c:pt>
                <c:pt idx="2917">
                  <c:v>0.63318287037037035</c:v>
                </c:pt>
                <c:pt idx="2918">
                  <c:v>0.6331944444444445</c:v>
                </c:pt>
                <c:pt idx="2919">
                  <c:v>0.63320601851851854</c:v>
                </c:pt>
                <c:pt idx="2920">
                  <c:v>0.63321759259259258</c:v>
                </c:pt>
                <c:pt idx="2921">
                  <c:v>0.63322916666666662</c:v>
                </c:pt>
                <c:pt idx="2922">
                  <c:v>0.63324074074074077</c:v>
                </c:pt>
                <c:pt idx="2923">
                  <c:v>0.63325231481481481</c:v>
                </c:pt>
                <c:pt idx="2924">
                  <c:v>0.63326388888888896</c:v>
                </c:pt>
                <c:pt idx="2925">
                  <c:v>0.633275462962963</c:v>
                </c:pt>
                <c:pt idx="2926">
                  <c:v>0.63328703703703704</c:v>
                </c:pt>
                <c:pt idx="2927">
                  <c:v>0.63329861111111108</c:v>
                </c:pt>
                <c:pt idx="2928">
                  <c:v>0.63331018518518511</c:v>
                </c:pt>
                <c:pt idx="2929">
                  <c:v>0.63332175925925926</c:v>
                </c:pt>
                <c:pt idx="2930">
                  <c:v>0.6333333333333333</c:v>
                </c:pt>
                <c:pt idx="2931">
                  <c:v>0.63334490740740745</c:v>
                </c:pt>
                <c:pt idx="2932">
                  <c:v>0.63335648148148149</c:v>
                </c:pt>
                <c:pt idx="2933">
                  <c:v>0.63336805555555553</c:v>
                </c:pt>
                <c:pt idx="2934">
                  <c:v>0.63337962962962957</c:v>
                </c:pt>
                <c:pt idx="2935">
                  <c:v>0.63339120370370372</c:v>
                </c:pt>
                <c:pt idx="2936">
                  <c:v>0.63340277777777776</c:v>
                </c:pt>
                <c:pt idx="2937">
                  <c:v>0.63341435185185191</c:v>
                </c:pt>
                <c:pt idx="2938">
                  <c:v>0.63342592592592595</c:v>
                </c:pt>
                <c:pt idx="2939">
                  <c:v>0.63343749999999999</c:v>
                </c:pt>
                <c:pt idx="2940">
                  <c:v>0.63344907407407403</c:v>
                </c:pt>
                <c:pt idx="2941">
                  <c:v>0.63346064814814818</c:v>
                </c:pt>
                <c:pt idx="2942">
                  <c:v>0.63347222222222221</c:v>
                </c:pt>
                <c:pt idx="2943">
                  <c:v>0.63348379629629636</c:v>
                </c:pt>
                <c:pt idx="2944">
                  <c:v>0.6334953703703704</c:v>
                </c:pt>
                <c:pt idx="2945">
                  <c:v>0.63350694444444444</c:v>
                </c:pt>
                <c:pt idx="2946">
                  <c:v>0.63351851851851848</c:v>
                </c:pt>
                <c:pt idx="2947">
                  <c:v>0.63353009259259252</c:v>
                </c:pt>
                <c:pt idx="2948">
                  <c:v>0.63354166666666667</c:v>
                </c:pt>
                <c:pt idx="2949">
                  <c:v>0.63355324074074071</c:v>
                </c:pt>
                <c:pt idx="2950">
                  <c:v>0.63356481481481486</c:v>
                </c:pt>
                <c:pt idx="2951">
                  <c:v>0.6335763888888889</c:v>
                </c:pt>
                <c:pt idx="2952">
                  <c:v>0.63358796296296294</c:v>
                </c:pt>
                <c:pt idx="2953">
                  <c:v>0.63359953703703698</c:v>
                </c:pt>
                <c:pt idx="2954">
                  <c:v>0.63361111111111112</c:v>
                </c:pt>
                <c:pt idx="2955">
                  <c:v>0.63362268518518516</c:v>
                </c:pt>
                <c:pt idx="2956">
                  <c:v>0.63363425925925931</c:v>
                </c:pt>
                <c:pt idx="2957">
                  <c:v>0.63364583333333335</c:v>
                </c:pt>
                <c:pt idx="2958">
                  <c:v>0.63365740740740739</c:v>
                </c:pt>
                <c:pt idx="2959">
                  <c:v>0.63366898148148143</c:v>
                </c:pt>
                <c:pt idx="2960">
                  <c:v>0.63368055555555558</c:v>
                </c:pt>
                <c:pt idx="2961">
                  <c:v>0.63369212962962962</c:v>
                </c:pt>
                <c:pt idx="2962">
                  <c:v>0.63370370370370377</c:v>
                </c:pt>
                <c:pt idx="2963">
                  <c:v>0.63371527777777781</c:v>
                </c:pt>
                <c:pt idx="2964">
                  <c:v>0.63372685185185185</c:v>
                </c:pt>
                <c:pt idx="2965">
                  <c:v>0.63373842592592589</c:v>
                </c:pt>
                <c:pt idx="2966">
                  <c:v>0.63375000000000004</c:v>
                </c:pt>
                <c:pt idx="2967">
                  <c:v>0.63376157407407407</c:v>
                </c:pt>
                <c:pt idx="2968">
                  <c:v>0.63377314814814811</c:v>
                </c:pt>
                <c:pt idx="2969">
                  <c:v>0.63378472222222226</c:v>
                </c:pt>
                <c:pt idx="2970">
                  <c:v>0.6337962962962963</c:v>
                </c:pt>
                <c:pt idx="2971">
                  <c:v>0.63380787037037034</c:v>
                </c:pt>
                <c:pt idx="2972">
                  <c:v>0.63381944444444438</c:v>
                </c:pt>
                <c:pt idx="2973">
                  <c:v>0.63383101851851853</c:v>
                </c:pt>
                <c:pt idx="2974">
                  <c:v>0.63384259259259257</c:v>
                </c:pt>
                <c:pt idx="2975">
                  <c:v>0.63385416666666672</c:v>
                </c:pt>
                <c:pt idx="2976">
                  <c:v>0.63386574074074076</c:v>
                </c:pt>
                <c:pt idx="2977">
                  <c:v>0.6338773148148148</c:v>
                </c:pt>
                <c:pt idx="2978">
                  <c:v>0.63388888888888884</c:v>
                </c:pt>
                <c:pt idx="2979">
                  <c:v>0.63390046296296299</c:v>
                </c:pt>
                <c:pt idx="2980">
                  <c:v>0.63391203703703702</c:v>
                </c:pt>
                <c:pt idx="2981">
                  <c:v>0.63392361111111117</c:v>
                </c:pt>
                <c:pt idx="2982">
                  <c:v>0.63393518518518521</c:v>
                </c:pt>
                <c:pt idx="2983">
                  <c:v>0.63394675925925925</c:v>
                </c:pt>
                <c:pt idx="2984">
                  <c:v>0.63395833333333329</c:v>
                </c:pt>
                <c:pt idx="2985">
                  <c:v>0.63396990740740744</c:v>
                </c:pt>
                <c:pt idx="2986">
                  <c:v>0.63398148148148148</c:v>
                </c:pt>
                <c:pt idx="2987">
                  <c:v>0.63399305555555552</c:v>
                </c:pt>
                <c:pt idx="2988">
                  <c:v>0.63400462962962967</c:v>
                </c:pt>
                <c:pt idx="2989">
                  <c:v>0.63401620370370371</c:v>
                </c:pt>
                <c:pt idx="2990">
                  <c:v>0.63402777777777775</c:v>
                </c:pt>
                <c:pt idx="2991">
                  <c:v>0.63403935185185178</c:v>
                </c:pt>
                <c:pt idx="2992">
                  <c:v>0.63405092592592593</c:v>
                </c:pt>
                <c:pt idx="2993">
                  <c:v>0.63406249999999997</c:v>
                </c:pt>
                <c:pt idx="2994">
                  <c:v>0.63407407407407412</c:v>
                </c:pt>
                <c:pt idx="2995">
                  <c:v>0.63408564814814816</c:v>
                </c:pt>
                <c:pt idx="2996">
                  <c:v>0.6340972222222222</c:v>
                </c:pt>
                <c:pt idx="2997">
                  <c:v>0.63410879629629624</c:v>
                </c:pt>
                <c:pt idx="2998">
                  <c:v>0.63412037037037039</c:v>
                </c:pt>
                <c:pt idx="2999">
                  <c:v>0.63413194444444443</c:v>
                </c:pt>
                <c:pt idx="3000">
                  <c:v>0.63414351851851858</c:v>
                </c:pt>
                <c:pt idx="3001">
                  <c:v>0.63415509259259262</c:v>
                </c:pt>
                <c:pt idx="3002">
                  <c:v>0.63416666666666666</c:v>
                </c:pt>
                <c:pt idx="3003">
                  <c:v>0.6341782407407407</c:v>
                </c:pt>
                <c:pt idx="3004">
                  <c:v>0.63418981481481485</c:v>
                </c:pt>
                <c:pt idx="3005">
                  <c:v>0.63420138888888888</c:v>
                </c:pt>
                <c:pt idx="3006">
                  <c:v>0.63421296296296303</c:v>
                </c:pt>
                <c:pt idx="3007">
                  <c:v>0.63422453703703707</c:v>
                </c:pt>
                <c:pt idx="3008">
                  <c:v>0.63423611111111111</c:v>
                </c:pt>
                <c:pt idx="3009">
                  <c:v>0.63424768518518515</c:v>
                </c:pt>
                <c:pt idx="3010">
                  <c:v>0.63425925925925919</c:v>
                </c:pt>
                <c:pt idx="3011">
                  <c:v>0.63427083333333334</c:v>
                </c:pt>
                <c:pt idx="3012">
                  <c:v>0.63428240740740738</c:v>
                </c:pt>
                <c:pt idx="3013">
                  <c:v>0.63429398148148153</c:v>
                </c:pt>
                <c:pt idx="3014">
                  <c:v>0.63430555555555557</c:v>
                </c:pt>
                <c:pt idx="3015">
                  <c:v>0.63431712962962961</c:v>
                </c:pt>
                <c:pt idx="3016">
                  <c:v>0.63432870370370364</c:v>
                </c:pt>
                <c:pt idx="3017">
                  <c:v>0.63434027777777779</c:v>
                </c:pt>
                <c:pt idx="3018">
                  <c:v>0.63435185185185183</c:v>
                </c:pt>
                <c:pt idx="3019">
                  <c:v>0.63436342592592598</c:v>
                </c:pt>
                <c:pt idx="3020">
                  <c:v>0.63437500000000002</c:v>
                </c:pt>
                <c:pt idx="3021">
                  <c:v>0.63438657407407406</c:v>
                </c:pt>
                <c:pt idx="3022">
                  <c:v>0.6343981481481481</c:v>
                </c:pt>
                <c:pt idx="3023">
                  <c:v>0.63440972222222225</c:v>
                </c:pt>
                <c:pt idx="3024">
                  <c:v>0.63442129629629629</c:v>
                </c:pt>
                <c:pt idx="3025">
                  <c:v>0.63443287037037044</c:v>
                </c:pt>
                <c:pt idx="3026">
                  <c:v>0.63444444444444448</c:v>
                </c:pt>
                <c:pt idx="3027">
                  <c:v>0.63445601851851852</c:v>
                </c:pt>
                <c:pt idx="3028">
                  <c:v>0.63446759259259256</c:v>
                </c:pt>
                <c:pt idx="3029">
                  <c:v>0.63447916666666659</c:v>
                </c:pt>
                <c:pt idx="3030">
                  <c:v>0.63449074074074074</c:v>
                </c:pt>
                <c:pt idx="3031">
                  <c:v>0.63450231481481478</c:v>
                </c:pt>
                <c:pt idx="3032">
                  <c:v>0.63451388888888893</c:v>
                </c:pt>
                <c:pt idx="3033">
                  <c:v>0.63452546296296297</c:v>
                </c:pt>
                <c:pt idx="3034">
                  <c:v>0.63453703703703701</c:v>
                </c:pt>
                <c:pt idx="3035">
                  <c:v>0.63454861111111105</c:v>
                </c:pt>
                <c:pt idx="3036">
                  <c:v>0.6345601851851852</c:v>
                </c:pt>
                <c:pt idx="3037">
                  <c:v>0.63457175925925924</c:v>
                </c:pt>
                <c:pt idx="3038">
                  <c:v>0.63458333333333339</c:v>
                </c:pt>
                <c:pt idx="3039">
                  <c:v>0.63459490740740743</c:v>
                </c:pt>
                <c:pt idx="3040">
                  <c:v>0.63460648148148147</c:v>
                </c:pt>
                <c:pt idx="3041">
                  <c:v>0.6346180555555555</c:v>
                </c:pt>
                <c:pt idx="3042">
                  <c:v>0.63462962962962965</c:v>
                </c:pt>
                <c:pt idx="3043">
                  <c:v>0.63464120370370369</c:v>
                </c:pt>
                <c:pt idx="3044">
                  <c:v>0.63465277777777784</c:v>
                </c:pt>
                <c:pt idx="3045">
                  <c:v>0.63466435185185188</c:v>
                </c:pt>
                <c:pt idx="3046">
                  <c:v>0.63467592592592592</c:v>
                </c:pt>
                <c:pt idx="3047">
                  <c:v>0.63468749999999996</c:v>
                </c:pt>
                <c:pt idx="3048">
                  <c:v>0.63469907407407411</c:v>
                </c:pt>
                <c:pt idx="3049">
                  <c:v>0.63471064814814815</c:v>
                </c:pt>
                <c:pt idx="3050">
                  <c:v>0.63472222222222219</c:v>
                </c:pt>
                <c:pt idx="3051">
                  <c:v>0.63473379629629634</c:v>
                </c:pt>
                <c:pt idx="3052">
                  <c:v>0.63474537037037038</c:v>
                </c:pt>
                <c:pt idx="3053">
                  <c:v>0.63475694444444442</c:v>
                </c:pt>
                <c:pt idx="3054">
                  <c:v>0.63476851851851845</c:v>
                </c:pt>
                <c:pt idx="3055">
                  <c:v>0.6347800925925926</c:v>
                </c:pt>
                <c:pt idx="3056">
                  <c:v>0.63479166666666664</c:v>
                </c:pt>
                <c:pt idx="3057">
                  <c:v>0.63480324074074079</c:v>
                </c:pt>
                <c:pt idx="3058">
                  <c:v>0.63481481481481483</c:v>
                </c:pt>
                <c:pt idx="3059">
                  <c:v>0.63482638888888887</c:v>
                </c:pt>
                <c:pt idx="3060">
                  <c:v>0.63483796296296291</c:v>
                </c:pt>
                <c:pt idx="3061">
                  <c:v>0.63484953703703706</c:v>
                </c:pt>
                <c:pt idx="3062">
                  <c:v>0.6348611111111111</c:v>
                </c:pt>
                <c:pt idx="3063">
                  <c:v>0.63487268518518525</c:v>
                </c:pt>
                <c:pt idx="3064">
                  <c:v>0.63488425925925929</c:v>
                </c:pt>
                <c:pt idx="3065">
                  <c:v>0.63489583333333333</c:v>
                </c:pt>
                <c:pt idx="3066">
                  <c:v>0.63490740740740736</c:v>
                </c:pt>
                <c:pt idx="3067">
                  <c:v>0.63491898148148151</c:v>
                </c:pt>
                <c:pt idx="3068">
                  <c:v>0.63493055555555555</c:v>
                </c:pt>
                <c:pt idx="3069">
                  <c:v>0.6349421296296297</c:v>
                </c:pt>
                <c:pt idx="3070">
                  <c:v>0.63495370370370374</c:v>
                </c:pt>
                <c:pt idx="3071">
                  <c:v>0.63496527777777778</c:v>
                </c:pt>
                <c:pt idx="3072">
                  <c:v>0.63497685185185182</c:v>
                </c:pt>
                <c:pt idx="3073">
                  <c:v>0.63498842592592586</c:v>
                </c:pt>
                <c:pt idx="3074">
                  <c:v>0.63500000000000001</c:v>
                </c:pt>
                <c:pt idx="3075">
                  <c:v>0.63501157407407405</c:v>
                </c:pt>
                <c:pt idx="3076">
                  <c:v>0.6350231481481482</c:v>
                </c:pt>
                <c:pt idx="3077">
                  <c:v>0.63503472222222224</c:v>
                </c:pt>
                <c:pt idx="3078">
                  <c:v>0.63504629629629628</c:v>
                </c:pt>
                <c:pt idx="3079">
                  <c:v>0.63505787037037031</c:v>
                </c:pt>
                <c:pt idx="3080">
                  <c:v>0.63506944444444446</c:v>
                </c:pt>
                <c:pt idx="3081">
                  <c:v>0.6350810185185185</c:v>
                </c:pt>
                <c:pt idx="3082">
                  <c:v>0.63509259259259265</c:v>
                </c:pt>
                <c:pt idx="3083">
                  <c:v>0.63510416666666669</c:v>
                </c:pt>
                <c:pt idx="3084">
                  <c:v>0.63511574074074073</c:v>
                </c:pt>
                <c:pt idx="3085">
                  <c:v>0.63512731481481477</c:v>
                </c:pt>
                <c:pt idx="3086">
                  <c:v>0.63513888888888892</c:v>
                </c:pt>
                <c:pt idx="3087">
                  <c:v>0.63515046296296296</c:v>
                </c:pt>
                <c:pt idx="3088">
                  <c:v>0.63516203703703711</c:v>
                </c:pt>
                <c:pt idx="3089">
                  <c:v>0.63517361111111115</c:v>
                </c:pt>
                <c:pt idx="3090">
                  <c:v>0.63518518518518519</c:v>
                </c:pt>
                <c:pt idx="3091">
                  <c:v>0.63519675925925922</c:v>
                </c:pt>
                <c:pt idx="3092">
                  <c:v>0.63520833333333326</c:v>
                </c:pt>
                <c:pt idx="3093">
                  <c:v>0.63521990740740741</c:v>
                </c:pt>
                <c:pt idx="3094">
                  <c:v>0.63523148148148145</c:v>
                </c:pt>
                <c:pt idx="3095">
                  <c:v>0.6352430555555556</c:v>
                </c:pt>
                <c:pt idx="3096">
                  <c:v>0.63525462962962964</c:v>
                </c:pt>
                <c:pt idx="3097">
                  <c:v>0.63526620370370368</c:v>
                </c:pt>
                <c:pt idx="3098">
                  <c:v>0.63527777777777772</c:v>
                </c:pt>
                <c:pt idx="3099">
                  <c:v>0.63528935185185187</c:v>
                </c:pt>
                <c:pt idx="3100">
                  <c:v>0.63530092592592591</c:v>
                </c:pt>
                <c:pt idx="3101">
                  <c:v>0.63531250000000006</c:v>
                </c:pt>
                <c:pt idx="3102">
                  <c:v>0.6353240740740741</c:v>
                </c:pt>
                <c:pt idx="3103">
                  <c:v>0.63533564814814814</c:v>
                </c:pt>
                <c:pt idx="3104">
                  <c:v>0.63534722222222217</c:v>
                </c:pt>
                <c:pt idx="3105">
                  <c:v>0.63535879629629632</c:v>
                </c:pt>
                <c:pt idx="3106">
                  <c:v>0.63537037037037036</c:v>
                </c:pt>
                <c:pt idx="3107">
                  <c:v>0.63538194444444451</c:v>
                </c:pt>
                <c:pt idx="3108">
                  <c:v>0.63539351851851855</c:v>
                </c:pt>
                <c:pt idx="3109">
                  <c:v>0.63540509259259259</c:v>
                </c:pt>
                <c:pt idx="3110">
                  <c:v>0.63541666666666663</c:v>
                </c:pt>
                <c:pt idx="3111">
                  <c:v>0.63542824074074067</c:v>
                </c:pt>
                <c:pt idx="3112">
                  <c:v>0.63543981481481482</c:v>
                </c:pt>
                <c:pt idx="3113">
                  <c:v>0.63545138888888886</c:v>
                </c:pt>
                <c:pt idx="3114">
                  <c:v>0.63546296296296301</c:v>
                </c:pt>
                <c:pt idx="3115">
                  <c:v>0.63547453703703705</c:v>
                </c:pt>
                <c:pt idx="3116">
                  <c:v>0.63548611111111108</c:v>
                </c:pt>
                <c:pt idx="3117">
                  <c:v>0.63549768518518512</c:v>
                </c:pt>
                <c:pt idx="3118">
                  <c:v>0.63550925925925927</c:v>
                </c:pt>
                <c:pt idx="3119">
                  <c:v>0.63552083333333331</c:v>
                </c:pt>
                <c:pt idx="3120">
                  <c:v>0.63553240740740746</c:v>
                </c:pt>
                <c:pt idx="3121">
                  <c:v>0.6355439814814815</c:v>
                </c:pt>
                <c:pt idx="3122">
                  <c:v>0.63555555555555554</c:v>
                </c:pt>
                <c:pt idx="3123">
                  <c:v>0.63556712962962958</c:v>
                </c:pt>
                <c:pt idx="3124">
                  <c:v>0.63557870370370373</c:v>
                </c:pt>
                <c:pt idx="3125">
                  <c:v>0.63559027777777777</c:v>
                </c:pt>
                <c:pt idx="3126">
                  <c:v>0.63560185185185192</c:v>
                </c:pt>
                <c:pt idx="3127">
                  <c:v>0.63561342592592596</c:v>
                </c:pt>
                <c:pt idx="3128">
                  <c:v>0.635625</c:v>
                </c:pt>
                <c:pt idx="3129">
                  <c:v>0.63563657407407403</c:v>
                </c:pt>
                <c:pt idx="3130">
                  <c:v>0.63564814814814818</c:v>
                </c:pt>
                <c:pt idx="3131">
                  <c:v>0.63565972222222222</c:v>
                </c:pt>
                <c:pt idx="3132">
                  <c:v>0.63567129629629626</c:v>
                </c:pt>
                <c:pt idx="3133">
                  <c:v>0.63568287037037041</c:v>
                </c:pt>
                <c:pt idx="3134">
                  <c:v>0.63569444444444445</c:v>
                </c:pt>
                <c:pt idx="3135">
                  <c:v>0.63570601851851849</c:v>
                </c:pt>
                <c:pt idx="3136">
                  <c:v>0.63571759259259253</c:v>
                </c:pt>
                <c:pt idx="3137">
                  <c:v>0.63572916666666668</c:v>
                </c:pt>
                <c:pt idx="3138">
                  <c:v>0.63574074074074072</c:v>
                </c:pt>
                <c:pt idx="3139">
                  <c:v>0.63575231481481487</c:v>
                </c:pt>
                <c:pt idx="3140">
                  <c:v>0.63576388888888891</c:v>
                </c:pt>
                <c:pt idx="3141">
                  <c:v>0.63577546296296295</c:v>
                </c:pt>
                <c:pt idx="3142">
                  <c:v>0.63578703703703698</c:v>
                </c:pt>
                <c:pt idx="3143">
                  <c:v>0.63579861111111113</c:v>
                </c:pt>
                <c:pt idx="3144">
                  <c:v>0.63581018518518517</c:v>
                </c:pt>
                <c:pt idx="3145">
                  <c:v>0.63582175925925932</c:v>
                </c:pt>
                <c:pt idx="3146">
                  <c:v>0.63583333333333336</c:v>
                </c:pt>
                <c:pt idx="3147">
                  <c:v>0.6358449074074074</c:v>
                </c:pt>
                <c:pt idx="3148">
                  <c:v>0.63585648148148144</c:v>
                </c:pt>
                <c:pt idx="3149">
                  <c:v>0.63586805555555559</c:v>
                </c:pt>
                <c:pt idx="3150">
                  <c:v>0.63587962962962963</c:v>
                </c:pt>
                <c:pt idx="3151">
                  <c:v>0.63589120370370367</c:v>
                </c:pt>
                <c:pt idx="3152">
                  <c:v>0.63590277777777782</c:v>
                </c:pt>
                <c:pt idx="3153">
                  <c:v>0.63591435185185186</c:v>
                </c:pt>
                <c:pt idx="3154">
                  <c:v>0.63592592592592589</c:v>
                </c:pt>
                <c:pt idx="3155">
                  <c:v>0.63593749999999993</c:v>
                </c:pt>
                <c:pt idx="3156">
                  <c:v>0.63594907407407408</c:v>
                </c:pt>
                <c:pt idx="3157">
                  <c:v>0.63596064814814812</c:v>
                </c:pt>
                <c:pt idx="3158">
                  <c:v>0.63597222222222227</c:v>
                </c:pt>
                <c:pt idx="3159">
                  <c:v>0.63598379629629631</c:v>
                </c:pt>
                <c:pt idx="3160">
                  <c:v>0.63599537037037035</c:v>
                </c:pt>
                <c:pt idx="3161">
                  <c:v>0.63600694444444439</c:v>
                </c:pt>
                <c:pt idx="3162">
                  <c:v>0.63601851851851854</c:v>
                </c:pt>
                <c:pt idx="3163">
                  <c:v>0.63603009259259258</c:v>
                </c:pt>
                <c:pt idx="3164">
                  <c:v>0.63604166666666673</c:v>
                </c:pt>
                <c:pt idx="3165">
                  <c:v>0.63605324074074077</c:v>
                </c:pt>
                <c:pt idx="3166">
                  <c:v>0.63606481481481481</c:v>
                </c:pt>
                <c:pt idx="3167">
                  <c:v>0.63607638888888884</c:v>
                </c:pt>
                <c:pt idx="3168">
                  <c:v>0.63608796296296299</c:v>
                </c:pt>
                <c:pt idx="3169">
                  <c:v>0.63609953703703703</c:v>
                </c:pt>
                <c:pt idx="3170">
                  <c:v>0.63611111111111118</c:v>
                </c:pt>
                <c:pt idx="3171">
                  <c:v>0.63612268518518522</c:v>
                </c:pt>
                <c:pt idx="3172">
                  <c:v>0.63613425925925926</c:v>
                </c:pt>
                <c:pt idx="3173">
                  <c:v>0.6361458333333333</c:v>
                </c:pt>
                <c:pt idx="3174">
                  <c:v>0.63615740740740734</c:v>
                </c:pt>
                <c:pt idx="3175">
                  <c:v>0.63616898148148149</c:v>
                </c:pt>
                <c:pt idx="3176">
                  <c:v>0.63618055555555553</c:v>
                </c:pt>
                <c:pt idx="3177">
                  <c:v>0.63619212962962968</c:v>
                </c:pt>
                <c:pt idx="3178">
                  <c:v>0.63620370370370372</c:v>
                </c:pt>
                <c:pt idx="3179">
                  <c:v>0.63621527777777775</c:v>
                </c:pt>
                <c:pt idx="3180">
                  <c:v>0.63622685185185179</c:v>
                </c:pt>
                <c:pt idx="3181">
                  <c:v>0.63623842592592594</c:v>
                </c:pt>
                <c:pt idx="3182">
                  <c:v>0.63624999999999998</c:v>
                </c:pt>
                <c:pt idx="3183">
                  <c:v>0.63626157407407413</c:v>
                </c:pt>
                <c:pt idx="3184">
                  <c:v>0.63627314814814817</c:v>
                </c:pt>
                <c:pt idx="3185">
                  <c:v>0.63628472222222221</c:v>
                </c:pt>
                <c:pt idx="3186">
                  <c:v>0.63629629629629625</c:v>
                </c:pt>
                <c:pt idx="3187">
                  <c:v>0.6363078703703704</c:v>
                </c:pt>
                <c:pt idx="3188">
                  <c:v>0.63631944444444444</c:v>
                </c:pt>
                <c:pt idx="3189">
                  <c:v>0.63633101851851859</c:v>
                </c:pt>
                <c:pt idx="3190">
                  <c:v>0.63634259259259263</c:v>
                </c:pt>
                <c:pt idx="3191">
                  <c:v>0.63635416666666667</c:v>
                </c:pt>
                <c:pt idx="3192">
                  <c:v>0.6363657407407407</c:v>
                </c:pt>
                <c:pt idx="3193">
                  <c:v>0.63637731481481474</c:v>
                </c:pt>
                <c:pt idx="3194">
                  <c:v>0.63638888888888889</c:v>
                </c:pt>
                <c:pt idx="3195">
                  <c:v>0.63640046296296293</c:v>
                </c:pt>
                <c:pt idx="3196">
                  <c:v>0.63641203703703708</c:v>
                </c:pt>
                <c:pt idx="3197">
                  <c:v>0.63642361111111112</c:v>
                </c:pt>
                <c:pt idx="3198">
                  <c:v>0.63643518518518516</c:v>
                </c:pt>
                <c:pt idx="3199">
                  <c:v>0.6364467592592592</c:v>
                </c:pt>
                <c:pt idx="3200">
                  <c:v>0.63645833333333335</c:v>
                </c:pt>
                <c:pt idx="3201">
                  <c:v>0.63646990740740739</c:v>
                </c:pt>
                <c:pt idx="3202">
                  <c:v>0.63648148148148154</c:v>
                </c:pt>
                <c:pt idx="3203">
                  <c:v>0.63649305555555558</c:v>
                </c:pt>
                <c:pt idx="3204">
                  <c:v>0.63650462962962961</c:v>
                </c:pt>
                <c:pt idx="3205">
                  <c:v>0.63651620370370365</c:v>
                </c:pt>
                <c:pt idx="3206">
                  <c:v>0.6365277777777778</c:v>
                </c:pt>
                <c:pt idx="3207">
                  <c:v>0.63653935185185184</c:v>
                </c:pt>
                <c:pt idx="3208">
                  <c:v>0.63655092592592599</c:v>
                </c:pt>
                <c:pt idx="3209">
                  <c:v>0.63656250000000003</c:v>
                </c:pt>
                <c:pt idx="3210">
                  <c:v>0.63657407407407407</c:v>
                </c:pt>
                <c:pt idx="3211">
                  <c:v>0.63658564814814811</c:v>
                </c:pt>
                <c:pt idx="3212">
                  <c:v>0.63659722222222215</c:v>
                </c:pt>
                <c:pt idx="3213">
                  <c:v>0.6366087962962963</c:v>
                </c:pt>
                <c:pt idx="3214">
                  <c:v>0.63662037037037034</c:v>
                </c:pt>
                <c:pt idx="3215">
                  <c:v>0.63663194444444449</c:v>
                </c:pt>
                <c:pt idx="3216">
                  <c:v>0.63664351851851853</c:v>
                </c:pt>
                <c:pt idx="3217">
                  <c:v>0.63665509259259256</c:v>
                </c:pt>
                <c:pt idx="3218">
                  <c:v>0.6366666666666666</c:v>
                </c:pt>
                <c:pt idx="3219">
                  <c:v>0.63667824074074075</c:v>
                </c:pt>
                <c:pt idx="3220">
                  <c:v>0.63668981481481479</c:v>
                </c:pt>
                <c:pt idx="3221">
                  <c:v>0.63670138888888894</c:v>
                </c:pt>
                <c:pt idx="3222">
                  <c:v>0.63671296296296298</c:v>
                </c:pt>
                <c:pt idx="3223">
                  <c:v>0.63672453703703702</c:v>
                </c:pt>
                <c:pt idx="3224">
                  <c:v>0.63673611111111106</c:v>
                </c:pt>
                <c:pt idx="3225">
                  <c:v>0.63674768518518521</c:v>
                </c:pt>
                <c:pt idx="3226">
                  <c:v>0.63675925925925925</c:v>
                </c:pt>
                <c:pt idx="3227">
                  <c:v>0.6367708333333334</c:v>
                </c:pt>
                <c:pt idx="3228">
                  <c:v>0.63678240740740744</c:v>
                </c:pt>
                <c:pt idx="3229">
                  <c:v>0.63679398148148147</c:v>
                </c:pt>
                <c:pt idx="3230">
                  <c:v>0.63680555555555551</c:v>
                </c:pt>
                <c:pt idx="3231">
                  <c:v>0.63681712962962966</c:v>
                </c:pt>
                <c:pt idx="3232">
                  <c:v>0.6368287037037037</c:v>
                </c:pt>
                <c:pt idx="3233">
                  <c:v>0.63684027777777785</c:v>
                </c:pt>
                <c:pt idx="3234">
                  <c:v>0.63685185185185189</c:v>
                </c:pt>
                <c:pt idx="3235">
                  <c:v>0.63686342592592593</c:v>
                </c:pt>
                <c:pt idx="3236">
                  <c:v>0.63687499999999997</c:v>
                </c:pt>
                <c:pt idx="3237">
                  <c:v>0.63688657407407401</c:v>
                </c:pt>
                <c:pt idx="3238">
                  <c:v>0.63689814814814816</c:v>
                </c:pt>
                <c:pt idx="3239">
                  <c:v>0.6369097222222222</c:v>
                </c:pt>
                <c:pt idx="3240">
                  <c:v>0.63692129629629635</c:v>
                </c:pt>
                <c:pt idx="3241">
                  <c:v>0.63693287037037039</c:v>
                </c:pt>
                <c:pt idx="3242">
                  <c:v>0.63694444444444442</c:v>
                </c:pt>
                <c:pt idx="3243">
                  <c:v>0.63695601851851846</c:v>
                </c:pt>
                <c:pt idx="3244">
                  <c:v>0.63696759259259261</c:v>
                </c:pt>
                <c:pt idx="3245">
                  <c:v>0.63697916666666665</c:v>
                </c:pt>
                <c:pt idx="3246">
                  <c:v>0.6369907407407408</c:v>
                </c:pt>
                <c:pt idx="3247">
                  <c:v>0.63700231481481484</c:v>
                </c:pt>
                <c:pt idx="3248">
                  <c:v>0.63701388888888888</c:v>
                </c:pt>
                <c:pt idx="3249">
                  <c:v>0.63702546296296292</c:v>
                </c:pt>
                <c:pt idx="3250">
                  <c:v>0.63703703703703707</c:v>
                </c:pt>
                <c:pt idx="3251">
                  <c:v>0.63704861111111111</c:v>
                </c:pt>
                <c:pt idx="3252">
                  <c:v>0.63706018518518526</c:v>
                </c:pt>
                <c:pt idx="3253">
                  <c:v>0.6370717592592593</c:v>
                </c:pt>
                <c:pt idx="3254">
                  <c:v>0.63708333333333333</c:v>
                </c:pt>
                <c:pt idx="3255">
                  <c:v>0.63709490740740737</c:v>
                </c:pt>
                <c:pt idx="3256">
                  <c:v>0.63710648148148141</c:v>
                </c:pt>
                <c:pt idx="3257">
                  <c:v>0.63711805555555556</c:v>
                </c:pt>
                <c:pt idx="3258">
                  <c:v>0.6371296296296296</c:v>
                </c:pt>
                <c:pt idx="3259">
                  <c:v>0.63714120370370375</c:v>
                </c:pt>
                <c:pt idx="3260">
                  <c:v>0.63715277777777779</c:v>
                </c:pt>
                <c:pt idx="3261">
                  <c:v>0.63716435185185183</c:v>
                </c:pt>
                <c:pt idx="3262">
                  <c:v>0.63717592592592587</c:v>
                </c:pt>
                <c:pt idx="3263">
                  <c:v>0.63718750000000002</c:v>
                </c:pt>
                <c:pt idx="3264">
                  <c:v>0.63719907407407406</c:v>
                </c:pt>
                <c:pt idx="3265">
                  <c:v>0.63721064814814821</c:v>
                </c:pt>
                <c:pt idx="3266">
                  <c:v>0.63722222222222225</c:v>
                </c:pt>
                <c:pt idx="3267">
                  <c:v>0.63723379629629628</c:v>
                </c:pt>
                <c:pt idx="3268">
                  <c:v>0.63724537037037032</c:v>
                </c:pt>
                <c:pt idx="3269">
                  <c:v>0.63725694444444447</c:v>
                </c:pt>
                <c:pt idx="3270">
                  <c:v>0.63726851851851851</c:v>
                </c:pt>
                <c:pt idx="3271">
                  <c:v>0.63728009259259266</c:v>
                </c:pt>
                <c:pt idx="3272">
                  <c:v>0.6372916666666667</c:v>
                </c:pt>
                <c:pt idx="3273">
                  <c:v>0.63730324074074074</c:v>
                </c:pt>
                <c:pt idx="3274">
                  <c:v>0.63731481481481478</c:v>
                </c:pt>
                <c:pt idx="3275">
                  <c:v>0.63732638888888882</c:v>
                </c:pt>
                <c:pt idx="3276">
                  <c:v>0.63733796296296297</c:v>
                </c:pt>
                <c:pt idx="3277">
                  <c:v>0.63734953703703701</c:v>
                </c:pt>
                <c:pt idx="3278">
                  <c:v>0.63736111111111116</c:v>
                </c:pt>
                <c:pt idx="3279">
                  <c:v>0.63737268518518519</c:v>
                </c:pt>
                <c:pt idx="3280">
                  <c:v>0.63738425925925923</c:v>
                </c:pt>
                <c:pt idx="3281">
                  <c:v>0.63739583333333327</c:v>
                </c:pt>
                <c:pt idx="3282">
                  <c:v>0.63740740740740742</c:v>
                </c:pt>
                <c:pt idx="3283">
                  <c:v>0.63741898148148146</c:v>
                </c:pt>
                <c:pt idx="3284">
                  <c:v>0.63743055555555561</c:v>
                </c:pt>
                <c:pt idx="3285">
                  <c:v>0.63744212962962965</c:v>
                </c:pt>
                <c:pt idx="3286">
                  <c:v>0.63745370370370369</c:v>
                </c:pt>
                <c:pt idx="3287">
                  <c:v>0.63746527777777773</c:v>
                </c:pt>
                <c:pt idx="3288">
                  <c:v>0.63747685185185188</c:v>
                </c:pt>
                <c:pt idx="3289">
                  <c:v>0.63748842592592592</c:v>
                </c:pt>
                <c:pt idx="3290">
                  <c:v>0.63750000000000007</c:v>
                </c:pt>
                <c:pt idx="3291">
                  <c:v>0.63751157407407411</c:v>
                </c:pt>
                <c:pt idx="3292">
                  <c:v>0.63752314814814814</c:v>
                </c:pt>
                <c:pt idx="3293">
                  <c:v>0.63753472222222218</c:v>
                </c:pt>
                <c:pt idx="3294">
                  <c:v>0.63754629629629633</c:v>
                </c:pt>
                <c:pt idx="3295">
                  <c:v>0.63755787037037037</c:v>
                </c:pt>
                <c:pt idx="3296">
                  <c:v>0.63756944444444441</c:v>
                </c:pt>
                <c:pt idx="3297">
                  <c:v>0.63758101851851856</c:v>
                </c:pt>
                <c:pt idx="3298">
                  <c:v>0.6375925925925926</c:v>
                </c:pt>
                <c:pt idx="3299">
                  <c:v>0.63760416666666664</c:v>
                </c:pt>
                <c:pt idx="3300">
                  <c:v>0.63761574074074068</c:v>
                </c:pt>
                <c:pt idx="3301">
                  <c:v>0.63762731481481483</c:v>
                </c:pt>
                <c:pt idx="3302">
                  <c:v>0.63763888888888887</c:v>
                </c:pt>
                <c:pt idx="3303">
                  <c:v>0.63765046296296302</c:v>
                </c:pt>
                <c:pt idx="3304">
                  <c:v>0.63766203703703705</c:v>
                </c:pt>
                <c:pt idx="3305">
                  <c:v>0.63767361111111109</c:v>
                </c:pt>
                <c:pt idx="3306">
                  <c:v>0.63768518518518513</c:v>
                </c:pt>
                <c:pt idx="3307">
                  <c:v>0.63769675925925928</c:v>
                </c:pt>
                <c:pt idx="3308">
                  <c:v>0.63770833333333332</c:v>
                </c:pt>
                <c:pt idx="3309">
                  <c:v>0.63771990740740747</c:v>
                </c:pt>
                <c:pt idx="3310">
                  <c:v>0.63773148148148151</c:v>
                </c:pt>
                <c:pt idx="3311">
                  <c:v>0.63774305555555555</c:v>
                </c:pt>
                <c:pt idx="3312">
                  <c:v>0.63775462962962959</c:v>
                </c:pt>
                <c:pt idx="3313">
                  <c:v>0.63776620370370374</c:v>
                </c:pt>
                <c:pt idx="3314">
                  <c:v>0.63777777777777778</c:v>
                </c:pt>
                <c:pt idx="3315">
                  <c:v>0.63778935185185182</c:v>
                </c:pt>
                <c:pt idx="3316">
                  <c:v>0.63780092592592597</c:v>
                </c:pt>
                <c:pt idx="3317">
                  <c:v>0.6378125</c:v>
                </c:pt>
                <c:pt idx="3318">
                  <c:v>0.63782407407407404</c:v>
                </c:pt>
                <c:pt idx="3319">
                  <c:v>0.63783564814814808</c:v>
                </c:pt>
                <c:pt idx="3320">
                  <c:v>0.63784722222222223</c:v>
                </c:pt>
                <c:pt idx="3321">
                  <c:v>0.63785879629629627</c:v>
                </c:pt>
                <c:pt idx="3322">
                  <c:v>0.63787037037037042</c:v>
                </c:pt>
                <c:pt idx="3323">
                  <c:v>0.63788194444444446</c:v>
                </c:pt>
                <c:pt idx="3324">
                  <c:v>0.6378935185185185</c:v>
                </c:pt>
                <c:pt idx="3325">
                  <c:v>0.63790509259259254</c:v>
                </c:pt>
                <c:pt idx="3326">
                  <c:v>0.63791666666666669</c:v>
                </c:pt>
                <c:pt idx="3327">
                  <c:v>0.63792824074074073</c:v>
                </c:pt>
                <c:pt idx="3328">
                  <c:v>0.63793981481481488</c:v>
                </c:pt>
                <c:pt idx="3329">
                  <c:v>0.63795138888888892</c:v>
                </c:pt>
                <c:pt idx="3330">
                  <c:v>0.63796296296296295</c:v>
                </c:pt>
                <c:pt idx="3331">
                  <c:v>0.63797453703703699</c:v>
                </c:pt>
                <c:pt idx="3332">
                  <c:v>0.63798611111111114</c:v>
                </c:pt>
                <c:pt idx="3333">
                  <c:v>0.63799768518518518</c:v>
                </c:pt>
                <c:pt idx="3334">
                  <c:v>0.63800925925925933</c:v>
                </c:pt>
                <c:pt idx="3335">
                  <c:v>0.63802083333333337</c:v>
                </c:pt>
                <c:pt idx="3336">
                  <c:v>0.63803240740740741</c:v>
                </c:pt>
                <c:pt idx="3337">
                  <c:v>0.63804398148148145</c:v>
                </c:pt>
                <c:pt idx="3338">
                  <c:v>0.63805555555555549</c:v>
                </c:pt>
                <c:pt idx="3339">
                  <c:v>0.63806712962962964</c:v>
                </c:pt>
                <c:pt idx="3340">
                  <c:v>0.63807870370370368</c:v>
                </c:pt>
                <c:pt idx="3341">
                  <c:v>0.63809027777777783</c:v>
                </c:pt>
                <c:pt idx="3342">
                  <c:v>0.63810185185185186</c:v>
                </c:pt>
                <c:pt idx="3343">
                  <c:v>0.6381134259259259</c:v>
                </c:pt>
                <c:pt idx="3344">
                  <c:v>0.63812499999999994</c:v>
                </c:pt>
                <c:pt idx="3345">
                  <c:v>0.63813657407407409</c:v>
                </c:pt>
                <c:pt idx="3346">
                  <c:v>0.63814814814814813</c:v>
                </c:pt>
                <c:pt idx="3347">
                  <c:v>0.63815972222222228</c:v>
                </c:pt>
                <c:pt idx="3348">
                  <c:v>0.63817129629629632</c:v>
                </c:pt>
                <c:pt idx="3349">
                  <c:v>0.63818287037037036</c:v>
                </c:pt>
                <c:pt idx="3350">
                  <c:v>0.6381944444444444</c:v>
                </c:pt>
                <c:pt idx="3351">
                  <c:v>0.63820601851851855</c:v>
                </c:pt>
                <c:pt idx="3352">
                  <c:v>0.63821759259259259</c:v>
                </c:pt>
                <c:pt idx="3353">
                  <c:v>0.63822916666666674</c:v>
                </c:pt>
                <c:pt idx="3354">
                  <c:v>0.63824074074074078</c:v>
                </c:pt>
                <c:pt idx="3355">
                  <c:v>0.63825231481481481</c:v>
                </c:pt>
                <c:pt idx="3356">
                  <c:v>0.63826388888888885</c:v>
                </c:pt>
                <c:pt idx="3357">
                  <c:v>0.63827546296296289</c:v>
                </c:pt>
                <c:pt idx="3358">
                  <c:v>0.63828703703703704</c:v>
                </c:pt>
                <c:pt idx="3359">
                  <c:v>0.63829861111111108</c:v>
                </c:pt>
                <c:pt idx="3360">
                  <c:v>0.63831018518518523</c:v>
                </c:pt>
                <c:pt idx="3361">
                  <c:v>0.63832175925925927</c:v>
                </c:pt>
                <c:pt idx="3362">
                  <c:v>0.63833333333333331</c:v>
                </c:pt>
                <c:pt idx="3363">
                  <c:v>0.63834490740740735</c:v>
                </c:pt>
                <c:pt idx="3364">
                  <c:v>0.6383564814814815</c:v>
                </c:pt>
                <c:pt idx="3365">
                  <c:v>0.63836805555555554</c:v>
                </c:pt>
                <c:pt idx="3366">
                  <c:v>0.63837962962962969</c:v>
                </c:pt>
                <c:pt idx="3367">
                  <c:v>0.63839120370370372</c:v>
                </c:pt>
                <c:pt idx="3368">
                  <c:v>0.63840277777777776</c:v>
                </c:pt>
                <c:pt idx="3369">
                  <c:v>0.6384143518518518</c:v>
                </c:pt>
                <c:pt idx="3370">
                  <c:v>0.63842592592592595</c:v>
                </c:pt>
                <c:pt idx="3371">
                  <c:v>0.63843749999999999</c:v>
                </c:pt>
                <c:pt idx="3372">
                  <c:v>0.63844907407407414</c:v>
                </c:pt>
                <c:pt idx="3373">
                  <c:v>0.63846064814814818</c:v>
                </c:pt>
                <c:pt idx="3374">
                  <c:v>0.63847222222222222</c:v>
                </c:pt>
                <c:pt idx="3375">
                  <c:v>0.63848379629629626</c:v>
                </c:pt>
                <c:pt idx="3376">
                  <c:v>0.6384953703703703</c:v>
                </c:pt>
                <c:pt idx="3377">
                  <c:v>0.63850694444444445</c:v>
                </c:pt>
                <c:pt idx="3378">
                  <c:v>0.63851851851851849</c:v>
                </c:pt>
                <c:pt idx="3379">
                  <c:v>0.63853009259259264</c:v>
                </c:pt>
                <c:pt idx="3380">
                  <c:v>0.63854166666666667</c:v>
                </c:pt>
                <c:pt idx="3381">
                  <c:v>0.63855324074074071</c:v>
                </c:pt>
                <c:pt idx="3382">
                  <c:v>0.63856481481481475</c:v>
                </c:pt>
                <c:pt idx="3383">
                  <c:v>0.6385763888888889</c:v>
                </c:pt>
                <c:pt idx="3384">
                  <c:v>0.63858796296296294</c:v>
                </c:pt>
                <c:pt idx="3385">
                  <c:v>0.63859953703703709</c:v>
                </c:pt>
                <c:pt idx="3386">
                  <c:v>0.63861111111111113</c:v>
                </c:pt>
                <c:pt idx="3387">
                  <c:v>0.63886574074074076</c:v>
                </c:pt>
                <c:pt idx="3388">
                  <c:v>0.6388773148148148</c:v>
                </c:pt>
                <c:pt idx="3389">
                  <c:v>0.63888888888888895</c:v>
                </c:pt>
                <c:pt idx="3390">
                  <c:v>0.63890046296296299</c:v>
                </c:pt>
                <c:pt idx="3391">
                  <c:v>0.63891203703703703</c:v>
                </c:pt>
                <c:pt idx="3392">
                  <c:v>0.63892361111111107</c:v>
                </c:pt>
                <c:pt idx="3393">
                  <c:v>0.63893518518518522</c:v>
                </c:pt>
                <c:pt idx="3394">
                  <c:v>0.63894675925925926</c:v>
                </c:pt>
                <c:pt idx="3395">
                  <c:v>0.63895833333333341</c:v>
                </c:pt>
                <c:pt idx="3396">
                  <c:v>0.63896990740740744</c:v>
                </c:pt>
                <c:pt idx="3397">
                  <c:v>0.63898148148148148</c:v>
                </c:pt>
                <c:pt idx="3398">
                  <c:v>0.63899305555555552</c:v>
                </c:pt>
                <c:pt idx="3399">
                  <c:v>0.63900462962962956</c:v>
                </c:pt>
                <c:pt idx="3400">
                  <c:v>0.63901620370370371</c:v>
                </c:pt>
                <c:pt idx="3401">
                  <c:v>0.63902777777777775</c:v>
                </c:pt>
                <c:pt idx="3402">
                  <c:v>0.6390393518518519</c:v>
                </c:pt>
                <c:pt idx="3403">
                  <c:v>0.63905092592592594</c:v>
                </c:pt>
                <c:pt idx="3404">
                  <c:v>0.63906249999999998</c:v>
                </c:pt>
                <c:pt idx="3405">
                  <c:v>0.63907407407407402</c:v>
                </c:pt>
                <c:pt idx="3406">
                  <c:v>0.63908564814814817</c:v>
                </c:pt>
                <c:pt idx="3407">
                  <c:v>0.63909722222222221</c:v>
                </c:pt>
                <c:pt idx="3408">
                  <c:v>0.63910879629629636</c:v>
                </c:pt>
                <c:pt idx="3409">
                  <c:v>0.63912037037037039</c:v>
                </c:pt>
                <c:pt idx="3410">
                  <c:v>0.63913194444444443</c:v>
                </c:pt>
                <c:pt idx="3411">
                  <c:v>0.63914351851851847</c:v>
                </c:pt>
                <c:pt idx="3412">
                  <c:v>0.63915509259259262</c:v>
                </c:pt>
                <c:pt idx="3413">
                  <c:v>0.63916666666666666</c:v>
                </c:pt>
                <c:pt idx="3414">
                  <c:v>0.63917824074074081</c:v>
                </c:pt>
                <c:pt idx="3415">
                  <c:v>0.63918981481481485</c:v>
                </c:pt>
                <c:pt idx="3416">
                  <c:v>0.63920138888888889</c:v>
                </c:pt>
                <c:pt idx="3417">
                  <c:v>0.63921296296296293</c:v>
                </c:pt>
                <c:pt idx="3418">
                  <c:v>0.63922453703703697</c:v>
                </c:pt>
                <c:pt idx="3419">
                  <c:v>0.63923611111111112</c:v>
                </c:pt>
                <c:pt idx="3420">
                  <c:v>0.63924768518518515</c:v>
                </c:pt>
                <c:pt idx="3421">
                  <c:v>0.6392592592592593</c:v>
                </c:pt>
                <c:pt idx="3422">
                  <c:v>0.63927083333333334</c:v>
                </c:pt>
                <c:pt idx="3423">
                  <c:v>0.63928240740740738</c:v>
                </c:pt>
                <c:pt idx="3424">
                  <c:v>0.63929398148148142</c:v>
                </c:pt>
                <c:pt idx="3425">
                  <c:v>0.63930555555555557</c:v>
                </c:pt>
                <c:pt idx="3426">
                  <c:v>0.63931712962962961</c:v>
                </c:pt>
                <c:pt idx="3427">
                  <c:v>0.63932870370370376</c:v>
                </c:pt>
                <c:pt idx="3428">
                  <c:v>0.6393402777777778</c:v>
                </c:pt>
                <c:pt idx="3429">
                  <c:v>0.63935185185185184</c:v>
                </c:pt>
                <c:pt idx="3430">
                  <c:v>0.63936342592592588</c:v>
                </c:pt>
                <c:pt idx="3431">
                  <c:v>0.63937500000000003</c:v>
                </c:pt>
                <c:pt idx="3432">
                  <c:v>0.63938657407407407</c:v>
                </c:pt>
                <c:pt idx="3433">
                  <c:v>0.63939814814814822</c:v>
                </c:pt>
                <c:pt idx="3434">
                  <c:v>0.63940972222222225</c:v>
                </c:pt>
                <c:pt idx="3435">
                  <c:v>0.63942129629629629</c:v>
                </c:pt>
                <c:pt idx="3436">
                  <c:v>0.63943287037037033</c:v>
                </c:pt>
                <c:pt idx="3437">
                  <c:v>0.63944444444444448</c:v>
                </c:pt>
                <c:pt idx="3438">
                  <c:v>0.63945601851851852</c:v>
                </c:pt>
                <c:pt idx="3439">
                  <c:v>0.63946759259259256</c:v>
                </c:pt>
                <c:pt idx="3440">
                  <c:v>0.63947916666666671</c:v>
                </c:pt>
                <c:pt idx="3441">
                  <c:v>0.63949074074074075</c:v>
                </c:pt>
                <c:pt idx="3442">
                  <c:v>0.63950231481481479</c:v>
                </c:pt>
                <c:pt idx="3443">
                  <c:v>0.63951388888888883</c:v>
                </c:pt>
                <c:pt idx="3444">
                  <c:v>0.63952546296296298</c:v>
                </c:pt>
                <c:pt idx="3445">
                  <c:v>0.63953703703703701</c:v>
                </c:pt>
                <c:pt idx="3446">
                  <c:v>0.63954861111111116</c:v>
                </c:pt>
                <c:pt idx="3447">
                  <c:v>0.6395601851851852</c:v>
                </c:pt>
                <c:pt idx="3448">
                  <c:v>0.63957175925925924</c:v>
                </c:pt>
                <c:pt idx="3449">
                  <c:v>0.63958333333333328</c:v>
                </c:pt>
                <c:pt idx="3450">
                  <c:v>0.63959490740740743</c:v>
                </c:pt>
                <c:pt idx="3451">
                  <c:v>0.63960648148148147</c:v>
                </c:pt>
                <c:pt idx="3452">
                  <c:v>0.63961805555555562</c:v>
                </c:pt>
                <c:pt idx="3453">
                  <c:v>0.63962962962962966</c:v>
                </c:pt>
                <c:pt idx="3454">
                  <c:v>0.6396412037037037</c:v>
                </c:pt>
                <c:pt idx="3455">
                  <c:v>0.63965277777777774</c:v>
                </c:pt>
                <c:pt idx="3456">
                  <c:v>0.63966435185185189</c:v>
                </c:pt>
                <c:pt idx="3457">
                  <c:v>0.63967592592592593</c:v>
                </c:pt>
                <c:pt idx="3458">
                  <c:v>0.63968749999999996</c:v>
                </c:pt>
                <c:pt idx="3459">
                  <c:v>0.63969907407407411</c:v>
                </c:pt>
                <c:pt idx="3460">
                  <c:v>0.63971064814814815</c:v>
                </c:pt>
                <c:pt idx="3461">
                  <c:v>0.63972222222222219</c:v>
                </c:pt>
                <c:pt idx="3462">
                  <c:v>0.63973379629629623</c:v>
                </c:pt>
                <c:pt idx="3463">
                  <c:v>0.63974537037037038</c:v>
                </c:pt>
                <c:pt idx="3464">
                  <c:v>0.63975694444444442</c:v>
                </c:pt>
                <c:pt idx="3465">
                  <c:v>0.63976851851851857</c:v>
                </c:pt>
                <c:pt idx="3466">
                  <c:v>0.63978009259259261</c:v>
                </c:pt>
                <c:pt idx="3467">
                  <c:v>0.63979166666666665</c:v>
                </c:pt>
                <c:pt idx="3468">
                  <c:v>0.63980324074074069</c:v>
                </c:pt>
                <c:pt idx="3469">
                  <c:v>0.63981481481481484</c:v>
                </c:pt>
                <c:pt idx="3470">
                  <c:v>0.63982638888888888</c:v>
                </c:pt>
                <c:pt idx="3471">
                  <c:v>0.63983796296296302</c:v>
                </c:pt>
                <c:pt idx="3472">
                  <c:v>0.63984953703703706</c:v>
                </c:pt>
                <c:pt idx="3473">
                  <c:v>0.6398611111111111</c:v>
                </c:pt>
                <c:pt idx="3474">
                  <c:v>0.63987268518518514</c:v>
                </c:pt>
                <c:pt idx="3475">
                  <c:v>0.63988425925925929</c:v>
                </c:pt>
                <c:pt idx="3476">
                  <c:v>0.63989583333333333</c:v>
                </c:pt>
                <c:pt idx="3477">
                  <c:v>0.63990740740740737</c:v>
                </c:pt>
                <c:pt idx="3478">
                  <c:v>0.63991898148148152</c:v>
                </c:pt>
                <c:pt idx="3479">
                  <c:v>0.63993055555555556</c:v>
                </c:pt>
                <c:pt idx="3480">
                  <c:v>0.6399421296296296</c:v>
                </c:pt>
                <c:pt idx="3481">
                  <c:v>0.63995370370370364</c:v>
                </c:pt>
                <c:pt idx="3482">
                  <c:v>0.63996527777777779</c:v>
                </c:pt>
                <c:pt idx="3483">
                  <c:v>0.63997685185185182</c:v>
                </c:pt>
                <c:pt idx="3484">
                  <c:v>0.63998842592592597</c:v>
                </c:pt>
                <c:pt idx="3485">
                  <c:v>0.64</c:v>
                </c:pt>
                <c:pt idx="3486">
                  <c:v>0.64001157407407405</c:v>
                </c:pt>
                <c:pt idx="3487">
                  <c:v>0.64002314814814809</c:v>
                </c:pt>
                <c:pt idx="3488">
                  <c:v>0.64003472222222224</c:v>
                </c:pt>
                <c:pt idx="3489">
                  <c:v>0.64004629629629628</c:v>
                </c:pt>
                <c:pt idx="3490">
                  <c:v>0.64005787037037043</c:v>
                </c:pt>
                <c:pt idx="3491">
                  <c:v>0.64006944444444447</c:v>
                </c:pt>
                <c:pt idx="3492">
                  <c:v>0.64008101851851851</c:v>
                </c:pt>
                <c:pt idx="3493">
                  <c:v>0.64009259259259255</c:v>
                </c:pt>
                <c:pt idx="3494">
                  <c:v>0.6401041666666667</c:v>
                </c:pt>
                <c:pt idx="3495">
                  <c:v>0.64011574074074074</c:v>
                </c:pt>
                <c:pt idx="3496">
                  <c:v>0.64012731481481489</c:v>
                </c:pt>
                <c:pt idx="3497">
                  <c:v>0.64013888888888892</c:v>
                </c:pt>
                <c:pt idx="3498">
                  <c:v>0.64015046296296296</c:v>
                </c:pt>
                <c:pt idx="3499">
                  <c:v>0.640162037037037</c:v>
                </c:pt>
                <c:pt idx="3500">
                  <c:v>0.64017361111111104</c:v>
                </c:pt>
                <c:pt idx="3501">
                  <c:v>0.64018518518518519</c:v>
                </c:pt>
                <c:pt idx="3502">
                  <c:v>0.64019675925925923</c:v>
                </c:pt>
                <c:pt idx="3503">
                  <c:v>0.64020833333333338</c:v>
                </c:pt>
                <c:pt idx="3504">
                  <c:v>0.64021990740740742</c:v>
                </c:pt>
                <c:pt idx="3505">
                  <c:v>0.64023148148148146</c:v>
                </c:pt>
                <c:pt idx="3506">
                  <c:v>0.6402430555555555</c:v>
                </c:pt>
                <c:pt idx="3507">
                  <c:v>0.64025462962962965</c:v>
                </c:pt>
                <c:pt idx="3508">
                  <c:v>0.64026620370370368</c:v>
                </c:pt>
                <c:pt idx="3509">
                  <c:v>0.64027777777777783</c:v>
                </c:pt>
                <c:pt idx="3510">
                  <c:v>0.64028935185185187</c:v>
                </c:pt>
                <c:pt idx="3511">
                  <c:v>0.64030092592592591</c:v>
                </c:pt>
                <c:pt idx="3512">
                  <c:v>0.64031249999999995</c:v>
                </c:pt>
                <c:pt idx="3513">
                  <c:v>0.6403240740740741</c:v>
                </c:pt>
                <c:pt idx="3514">
                  <c:v>0.64033564814814814</c:v>
                </c:pt>
                <c:pt idx="3515">
                  <c:v>0.64034722222222229</c:v>
                </c:pt>
                <c:pt idx="3516">
                  <c:v>0.64035879629629633</c:v>
                </c:pt>
                <c:pt idx="3517">
                  <c:v>0.64037037037037037</c:v>
                </c:pt>
                <c:pt idx="3518">
                  <c:v>0.64038194444444441</c:v>
                </c:pt>
                <c:pt idx="3519">
                  <c:v>0.64039351851851845</c:v>
                </c:pt>
                <c:pt idx="3520">
                  <c:v>0.6404050925925926</c:v>
                </c:pt>
                <c:pt idx="3521">
                  <c:v>0.64041666666666663</c:v>
                </c:pt>
                <c:pt idx="3522">
                  <c:v>0.64042824074074078</c:v>
                </c:pt>
                <c:pt idx="3523">
                  <c:v>0.64043981481481482</c:v>
                </c:pt>
                <c:pt idx="3524">
                  <c:v>0.64045138888888886</c:v>
                </c:pt>
                <c:pt idx="3525">
                  <c:v>0.6404629629629629</c:v>
                </c:pt>
                <c:pt idx="3526">
                  <c:v>0.64047453703703705</c:v>
                </c:pt>
                <c:pt idx="3527">
                  <c:v>0.64048611111111109</c:v>
                </c:pt>
                <c:pt idx="3528">
                  <c:v>0.64049768518518524</c:v>
                </c:pt>
                <c:pt idx="3529">
                  <c:v>0.64050925925925928</c:v>
                </c:pt>
                <c:pt idx="3530">
                  <c:v>0.64052083333333332</c:v>
                </c:pt>
                <c:pt idx="3531">
                  <c:v>0.64053240740740736</c:v>
                </c:pt>
                <c:pt idx="3532">
                  <c:v>0.64054398148148151</c:v>
                </c:pt>
                <c:pt idx="3533">
                  <c:v>0.64055555555555554</c:v>
                </c:pt>
                <c:pt idx="3534">
                  <c:v>0.64056712962962969</c:v>
                </c:pt>
                <c:pt idx="3535">
                  <c:v>0.64057870370370373</c:v>
                </c:pt>
                <c:pt idx="3536">
                  <c:v>0.64059027777777777</c:v>
                </c:pt>
                <c:pt idx="3537">
                  <c:v>0.64060185185185181</c:v>
                </c:pt>
                <c:pt idx="3538">
                  <c:v>0.64061342592592596</c:v>
                </c:pt>
                <c:pt idx="3539">
                  <c:v>0.640625</c:v>
                </c:pt>
                <c:pt idx="3540">
                  <c:v>0.64063657407407404</c:v>
                </c:pt>
                <c:pt idx="3541">
                  <c:v>0.64064814814814819</c:v>
                </c:pt>
                <c:pt idx="3542">
                  <c:v>0.64065972222222223</c:v>
                </c:pt>
                <c:pt idx="3543">
                  <c:v>0.64067129629629627</c:v>
                </c:pt>
                <c:pt idx="3544">
                  <c:v>0.64068287037037031</c:v>
                </c:pt>
                <c:pt idx="3545">
                  <c:v>0.64069444444444446</c:v>
                </c:pt>
                <c:pt idx="3546">
                  <c:v>0.64070601851851849</c:v>
                </c:pt>
                <c:pt idx="3547">
                  <c:v>0.64071759259259264</c:v>
                </c:pt>
                <c:pt idx="3548">
                  <c:v>0.64072916666666668</c:v>
                </c:pt>
                <c:pt idx="3549">
                  <c:v>0.64074074074074072</c:v>
                </c:pt>
                <c:pt idx="3550">
                  <c:v>0.64075231481481476</c:v>
                </c:pt>
                <c:pt idx="3551">
                  <c:v>0.64076388888888891</c:v>
                </c:pt>
                <c:pt idx="3552">
                  <c:v>0.64077546296296295</c:v>
                </c:pt>
                <c:pt idx="3553">
                  <c:v>0.6407870370370371</c:v>
                </c:pt>
                <c:pt idx="3554">
                  <c:v>0.64079861111111114</c:v>
                </c:pt>
                <c:pt idx="3555">
                  <c:v>0.64081018518518518</c:v>
                </c:pt>
                <c:pt idx="3556">
                  <c:v>0.64082175925925922</c:v>
                </c:pt>
                <c:pt idx="3557">
                  <c:v>0.64083333333333337</c:v>
                </c:pt>
                <c:pt idx="3558">
                  <c:v>0.64112268518518511</c:v>
                </c:pt>
                <c:pt idx="3559">
                  <c:v>0.64113425925925926</c:v>
                </c:pt>
                <c:pt idx="3560">
                  <c:v>0.6411458333333333</c:v>
                </c:pt>
                <c:pt idx="3561">
                  <c:v>0.64115740740740745</c:v>
                </c:pt>
                <c:pt idx="3562">
                  <c:v>0.64116898148148149</c:v>
                </c:pt>
                <c:pt idx="3563">
                  <c:v>0.64118055555555553</c:v>
                </c:pt>
                <c:pt idx="3564">
                  <c:v>0.64126157407407403</c:v>
                </c:pt>
                <c:pt idx="3565">
                  <c:v>0.64127314814814818</c:v>
                </c:pt>
                <c:pt idx="3566">
                  <c:v>0.64128472222222221</c:v>
                </c:pt>
                <c:pt idx="3567">
                  <c:v>0.64148148148148143</c:v>
                </c:pt>
                <c:pt idx="3568">
                  <c:v>0.64149305555555558</c:v>
                </c:pt>
                <c:pt idx="3569">
                  <c:v>0.64150462962962962</c:v>
                </c:pt>
                <c:pt idx="3570">
                  <c:v>0.64151620370370377</c:v>
                </c:pt>
                <c:pt idx="3571">
                  <c:v>0.64152777777777781</c:v>
                </c:pt>
                <c:pt idx="3572">
                  <c:v>0.64153935185185185</c:v>
                </c:pt>
                <c:pt idx="3573">
                  <c:v>0.64155092592592589</c:v>
                </c:pt>
                <c:pt idx="3574">
                  <c:v>0.64156250000000004</c:v>
                </c:pt>
                <c:pt idx="3575">
                  <c:v>0.64157407407407407</c:v>
                </c:pt>
                <c:pt idx="3576">
                  <c:v>0.64158564814814811</c:v>
                </c:pt>
                <c:pt idx="3577">
                  <c:v>0.64159722222222226</c:v>
                </c:pt>
                <c:pt idx="3578">
                  <c:v>0.6416087962962963</c:v>
                </c:pt>
                <c:pt idx="3579">
                  <c:v>0.64162037037037034</c:v>
                </c:pt>
                <c:pt idx="3580">
                  <c:v>0.64163194444444438</c:v>
                </c:pt>
                <c:pt idx="3581">
                  <c:v>0.64164351851851853</c:v>
                </c:pt>
                <c:pt idx="3582">
                  <c:v>0.64165509259259257</c:v>
                </c:pt>
                <c:pt idx="3583">
                  <c:v>0.64166666666666672</c:v>
                </c:pt>
                <c:pt idx="3584">
                  <c:v>0.64167824074074076</c:v>
                </c:pt>
                <c:pt idx="3585">
                  <c:v>0.6416898148148148</c:v>
                </c:pt>
                <c:pt idx="3586">
                  <c:v>0.64170138888888884</c:v>
                </c:pt>
                <c:pt idx="3587">
                  <c:v>0.64171296296296299</c:v>
                </c:pt>
                <c:pt idx="3588">
                  <c:v>0.64172453703703702</c:v>
                </c:pt>
                <c:pt idx="3589">
                  <c:v>0.64173611111111117</c:v>
                </c:pt>
                <c:pt idx="3590">
                  <c:v>0.64174768518518521</c:v>
                </c:pt>
                <c:pt idx="3591">
                  <c:v>0.64175925925925925</c:v>
                </c:pt>
                <c:pt idx="3592">
                  <c:v>0.64177083333333329</c:v>
                </c:pt>
                <c:pt idx="3593">
                  <c:v>0.64178240740740744</c:v>
                </c:pt>
                <c:pt idx="3594">
                  <c:v>0.64179398148148148</c:v>
                </c:pt>
                <c:pt idx="3595">
                  <c:v>0.64180555555555552</c:v>
                </c:pt>
                <c:pt idx="3596">
                  <c:v>0.64181712962962967</c:v>
                </c:pt>
                <c:pt idx="3597">
                  <c:v>0.64182870370370371</c:v>
                </c:pt>
                <c:pt idx="3598">
                  <c:v>0.64184027777777775</c:v>
                </c:pt>
                <c:pt idx="3599">
                  <c:v>0.64185185185185178</c:v>
                </c:pt>
                <c:pt idx="3600">
                  <c:v>0.64186342592592593</c:v>
                </c:pt>
                <c:pt idx="3601">
                  <c:v>0.64187499999999997</c:v>
                </c:pt>
                <c:pt idx="3602">
                  <c:v>0.64188657407407412</c:v>
                </c:pt>
                <c:pt idx="3603">
                  <c:v>0.64189814814814816</c:v>
                </c:pt>
                <c:pt idx="3604">
                  <c:v>0.6419097222222222</c:v>
                </c:pt>
                <c:pt idx="3605">
                  <c:v>0.64192129629629624</c:v>
                </c:pt>
                <c:pt idx="3606">
                  <c:v>0.64193287037037039</c:v>
                </c:pt>
                <c:pt idx="3607">
                  <c:v>0.64194444444444443</c:v>
                </c:pt>
                <c:pt idx="3608">
                  <c:v>0.64195601851851858</c:v>
                </c:pt>
                <c:pt idx="3609">
                  <c:v>0.64196759259259262</c:v>
                </c:pt>
                <c:pt idx="3610">
                  <c:v>0.64197916666666666</c:v>
                </c:pt>
                <c:pt idx="3611">
                  <c:v>0.6419907407407407</c:v>
                </c:pt>
                <c:pt idx="3612">
                  <c:v>0.64200231481481485</c:v>
                </c:pt>
                <c:pt idx="3613">
                  <c:v>0.64201388888888888</c:v>
                </c:pt>
                <c:pt idx="3614">
                  <c:v>0.64202546296296303</c:v>
                </c:pt>
                <c:pt idx="3615">
                  <c:v>0.64203703703703707</c:v>
                </c:pt>
                <c:pt idx="3616">
                  <c:v>0.64204861111111111</c:v>
                </c:pt>
                <c:pt idx="3617">
                  <c:v>0.64206018518518515</c:v>
                </c:pt>
                <c:pt idx="3618">
                  <c:v>0.64207175925925919</c:v>
                </c:pt>
                <c:pt idx="3619">
                  <c:v>0.64208333333333334</c:v>
                </c:pt>
                <c:pt idx="3620">
                  <c:v>0.64209490740740738</c:v>
                </c:pt>
                <c:pt idx="3621">
                  <c:v>0.64210648148148153</c:v>
                </c:pt>
                <c:pt idx="3622">
                  <c:v>0.64211805555555557</c:v>
                </c:pt>
                <c:pt idx="3623">
                  <c:v>0.64212962962962961</c:v>
                </c:pt>
                <c:pt idx="3624">
                  <c:v>0.64214120370370364</c:v>
                </c:pt>
                <c:pt idx="3625">
                  <c:v>0.64215277777777779</c:v>
                </c:pt>
                <c:pt idx="3626">
                  <c:v>0.64216435185185183</c:v>
                </c:pt>
                <c:pt idx="3627">
                  <c:v>0.64217592592592598</c:v>
                </c:pt>
                <c:pt idx="3628">
                  <c:v>0.64218750000000002</c:v>
                </c:pt>
                <c:pt idx="3629">
                  <c:v>0.64219907407407406</c:v>
                </c:pt>
                <c:pt idx="3630">
                  <c:v>0.6422106481481481</c:v>
                </c:pt>
                <c:pt idx="3631">
                  <c:v>0.64222222222222225</c:v>
                </c:pt>
                <c:pt idx="3632">
                  <c:v>0.64223379629629629</c:v>
                </c:pt>
                <c:pt idx="3633">
                  <c:v>0.64224537037037044</c:v>
                </c:pt>
                <c:pt idx="3634">
                  <c:v>0.64225694444444448</c:v>
                </c:pt>
                <c:pt idx="3635">
                  <c:v>0.64226851851851852</c:v>
                </c:pt>
                <c:pt idx="3636">
                  <c:v>0.64228009259259256</c:v>
                </c:pt>
                <c:pt idx="3637">
                  <c:v>0.64229166666666659</c:v>
                </c:pt>
                <c:pt idx="3638">
                  <c:v>0.64230324074074074</c:v>
                </c:pt>
                <c:pt idx="3639">
                  <c:v>0.64231481481481478</c:v>
                </c:pt>
                <c:pt idx="3640">
                  <c:v>0.64232638888888893</c:v>
                </c:pt>
              </c:numCache>
            </c:numRef>
          </c:xVal>
          <c:yVal>
            <c:numRef>
              <c:f>Sheet1!$G$4:$G$3644</c:f>
              <c:numCache>
                <c:formatCode>General</c:formatCode>
                <c:ptCount val="3641"/>
                <c:pt idx="0">
                  <c:v>-3.0609999999999999E-3</c:v>
                </c:pt>
                <c:pt idx="1">
                  <c:v>-2.075E-3</c:v>
                </c:pt>
                <c:pt idx="2">
                  <c:v>-2.2880000000000001E-3</c:v>
                </c:pt>
                <c:pt idx="3">
                  <c:v>-3.248E-3</c:v>
                </c:pt>
                <c:pt idx="4">
                  <c:v>-2.4220000000000001E-3</c:v>
                </c:pt>
                <c:pt idx="5">
                  <c:v>-2.6080000000000001E-3</c:v>
                </c:pt>
                <c:pt idx="6">
                  <c:v>-2.3679999999999999E-3</c:v>
                </c:pt>
                <c:pt idx="7">
                  <c:v>-2.7409999999999999E-3</c:v>
                </c:pt>
                <c:pt idx="8">
                  <c:v>-2.928E-3</c:v>
                </c:pt>
                <c:pt idx="9">
                  <c:v>-2.5279999999999999E-3</c:v>
                </c:pt>
                <c:pt idx="10">
                  <c:v>-1.8079999999999999E-3</c:v>
                </c:pt>
                <c:pt idx="11">
                  <c:v>-2.3679999999999999E-3</c:v>
                </c:pt>
                <c:pt idx="12">
                  <c:v>-2.5010000000000002E-3</c:v>
                </c:pt>
                <c:pt idx="13">
                  <c:v>-2.9009999999999999E-3</c:v>
                </c:pt>
                <c:pt idx="14">
                  <c:v>-2.3419999999999999E-3</c:v>
                </c:pt>
                <c:pt idx="15">
                  <c:v>-2.3679999999999999E-3</c:v>
                </c:pt>
                <c:pt idx="16">
                  <c:v>-2.6080000000000001E-3</c:v>
                </c:pt>
                <c:pt idx="17">
                  <c:v>-2.3419999999999999E-3</c:v>
                </c:pt>
                <c:pt idx="18">
                  <c:v>-2.0479999999999999E-3</c:v>
                </c:pt>
                <c:pt idx="19">
                  <c:v>-1.835E-3</c:v>
                </c:pt>
                <c:pt idx="20">
                  <c:v>-2.5279999999999999E-3</c:v>
                </c:pt>
                <c:pt idx="21">
                  <c:v>-2.2079999999999999E-3</c:v>
                </c:pt>
                <c:pt idx="22">
                  <c:v>-3.1939999999999998E-3</c:v>
                </c:pt>
                <c:pt idx="23">
                  <c:v>-3.1679999999999998E-3</c:v>
                </c:pt>
                <c:pt idx="24">
                  <c:v>-3.1939999999999998E-3</c:v>
                </c:pt>
                <c:pt idx="25">
                  <c:v>-2.9550000000000002E-3</c:v>
                </c:pt>
                <c:pt idx="26">
                  <c:v>-2.2880000000000001E-3</c:v>
                </c:pt>
                <c:pt idx="27">
                  <c:v>-3.3279999999999998E-3</c:v>
                </c:pt>
                <c:pt idx="28">
                  <c:v>-2.2620000000000001E-3</c:v>
                </c:pt>
                <c:pt idx="29">
                  <c:v>-2.395E-3</c:v>
                </c:pt>
                <c:pt idx="30">
                  <c:v>-1.915E-3</c:v>
                </c:pt>
                <c:pt idx="31">
                  <c:v>-2.7680000000000001E-3</c:v>
                </c:pt>
                <c:pt idx="32">
                  <c:v>-2.8210000000000002E-3</c:v>
                </c:pt>
                <c:pt idx="33">
                  <c:v>-2.2079999999999999E-3</c:v>
                </c:pt>
                <c:pt idx="34">
                  <c:v>-2.4480000000000001E-3</c:v>
                </c:pt>
                <c:pt idx="35">
                  <c:v>-3.1939999999999998E-3</c:v>
                </c:pt>
                <c:pt idx="36">
                  <c:v>-3.1410000000000001E-3</c:v>
                </c:pt>
                <c:pt idx="37">
                  <c:v>-3.434E-3</c:v>
                </c:pt>
                <c:pt idx="38">
                  <c:v>-2.6350000000000002E-3</c:v>
                </c:pt>
                <c:pt idx="39">
                  <c:v>-2.581E-3</c:v>
                </c:pt>
                <c:pt idx="40">
                  <c:v>-2.9009999999999999E-3</c:v>
                </c:pt>
                <c:pt idx="41">
                  <c:v>-3.1939999999999998E-3</c:v>
                </c:pt>
                <c:pt idx="42">
                  <c:v>-2.6080000000000001E-3</c:v>
                </c:pt>
                <c:pt idx="43">
                  <c:v>-3.248E-3</c:v>
                </c:pt>
                <c:pt idx="44">
                  <c:v>-2.6080000000000001E-3</c:v>
                </c:pt>
                <c:pt idx="45">
                  <c:v>-2.555E-3</c:v>
                </c:pt>
                <c:pt idx="46">
                  <c:v>-3.1679999999999998E-3</c:v>
                </c:pt>
                <c:pt idx="47">
                  <c:v>-2.8210000000000002E-3</c:v>
                </c:pt>
                <c:pt idx="48">
                  <c:v>-2.9009999999999999E-3</c:v>
                </c:pt>
                <c:pt idx="49">
                  <c:v>-2.715E-3</c:v>
                </c:pt>
                <c:pt idx="50">
                  <c:v>-2.928E-3</c:v>
                </c:pt>
                <c:pt idx="51">
                  <c:v>-2.9810000000000001E-3</c:v>
                </c:pt>
                <c:pt idx="52">
                  <c:v>-2.1549999999999998E-3</c:v>
                </c:pt>
                <c:pt idx="53">
                  <c:v>-2.8479999999999998E-3</c:v>
                </c:pt>
                <c:pt idx="54">
                  <c:v>-1.5150000000000001E-3</c:v>
                </c:pt>
                <c:pt idx="55">
                  <c:v>-2.875E-3</c:v>
                </c:pt>
                <c:pt idx="56">
                  <c:v>-2.555E-3</c:v>
                </c:pt>
                <c:pt idx="57">
                  <c:v>-2.7680000000000001E-3</c:v>
                </c:pt>
                <c:pt idx="58">
                  <c:v>-2.4750000000000002E-3</c:v>
                </c:pt>
                <c:pt idx="59">
                  <c:v>-2.9810000000000001E-3</c:v>
                </c:pt>
                <c:pt idx="60">
                  <c:v>-2.875E-3</c:v>
                </c:pt>
                <c:pt idx="61">
                  <c:v>-2.7680000000000001E-3</c:v>
                </c:pt>
                <c:pt idx="62">
                  <c:v>-2.8479999999999998E-3</c:v>
                </c:pt>
                <c:pt idx="63">
                  <c:v>-3.1410000000000001E-3</c:v>
                </c:pt>
                <c:pt idx="64">
                  <c:v>-2.928E-3</c:v>
                </c:pt>
                <c:pt idx="65">
                  <c:v>-1.915E-3</c:v>
                </c:pt>
                <c:pt idx="66">
                  <c:v>-2.3419999999999999E-3</c:v>
                </c:pt>
                <c:pt idx="67">
                  <c:v>-3.3010000000000001E-3</c:v>
                </c:pt>
                <c:pt idx="68">
                  <c:v>-3.1939999999999998E-3</c:v>
                </c:pt>
                <c:pt idx="69">
                  <c:v>-2.7409999999999999E-3</c:v>
                </c:pt>
                <c:pt idx="70">
                  <c:v>-1.9680000000000001E-3</c:v>
                </c:pt>
                <c:pt idx="71">
                  <c:v>-2.4480000000000001E-3</c:v>
                </c:pt>
                <c:pt idx="72">
                  <c:v>-2.7409999999999999E-3</c:v>
                </c:pt>
                <c:pt idx="73">
                  <c:v>-2.7409999999999999E-3</c:v>
                </c:pt>
                <c:pt idx="74">
                  <c:v>-2.6080000000000001E-3</c:v>
                </c:pt>
                <c:pt idx="75">
                  <c:v>-2.5010000000000002E-3</c:v>
                </c:pt>
                <c:pt idx="76">
                  <c:v>-3.0349999999999999E-3</c:v>
                </c:pt>
                <c:pt idx="77">
                  <c:v>-3.0609999999999999E-3</c:v>
                </c:pt>
                <c:pt idx="78">
                  <c:v>-1.8879999999999999E-3</c:v>
                </c:pt>
                <c:pt idx="79">
                  <c:v>-2.6879999999999999E-3</c:v>
                </c:pt>
                <c:pt idx="80">
                  <c:v>-3.434E-3</c:v>
                </c:pt>
                <c:pt idx="81">
                  <c:v>-2.7409999999999999E-3</c:v>
                </c:pt>
                <c:pt idx="82">
                  <c:v>-2.6879999999999999E-3</c:v>
                </c:pt>
                <c:pt idx="83">
                  <c:v>-1.9419999999999999E-3</c:v>
                </c:pt>
                <c:pt idx="84">
                  <c:v>-2.4480000000000001E-3</c:v>
                </c:pt>
                <c:pt idx="85">
                  <c:v>-3.1939999999999998E-3</c:v>
                </c:pt>
                <c:pt idx="86">
                  <c:v>-2.6350000000000002E-3</c:v>
                </c:pt>
                <c:pt idx="87">
                  <c:v>-2.9550000000000002E-3</c:v>
                </c:pt>
                <c:pt idx="88">
                  <c:v>-3.5140000000000002E-3</c:v>
                </c:pt>
                <c:pt idx="89">
                  <c:v>-2.875E-3</c:v>
                </c:pt>
                <c:pt idx="90">
                  <c:v>-3.1679999999999998E-3</c:v>
                </c:pt>
                <c:pt idx="91">
                  <c:v>-3.114E-3</c:v>
                </c:pt>
                <c:pt idx="92">
                  <c:v>-2.555E-3</c:v>
                </c:pt>
                <c:pt idx="93">
                  <c:v>-2.4220000000000001E-3</c:v>
                </c:pt>
                <c:pt idx="94">
                  <c:v>-3.2209999999999999E-3</c:v>
                </c:pt>
                <c:pt idx="95">
                  <c:v>-2.5010000000000002E-3</c:v>
                </c:pt>
                <c:pt idx="96">
                  <c:v>-2.235E-3</c:v>
                </c:pt>
                <c:pt idx="97">
                  <c:v>-1.4090000000000001E-3</c:v>
                </c:pt>
                <c:pt idx="98">
                  <c:v>-2.3679999999999999E-3</c:v>
                </c:pt>
                <c:pt idx="99">
                  <c:v>-2.875E-3</c:v>
                </c:pt>
                <c:pt idx="100">
                  <c:v>-2.6350000000000002E-3</c:v>
                </c:pt>
                <c:pt idx="101">
                  <c:v>-2.8210000000000002E-3</c:v>
                </c:pt>
                <c:pt idx="102">
                  <c:v>-2.8479999999999998E-3</c:v>
                </c:pt>
                <c:pt idx="103">
                  <c:v>-2.715E-3</c:v>
                </c:pt>
                <c:pt idx="104">
                  <c:v>-2.7680000000000001E-3</c:v>
                </c:pt>
                <c:pt idx="105">
                  <c:v>-2.875E-3</c:v>
                </c:pt>
                <c:pt idx="106">
                  <c:v>-2.7409999999999999E-3</c:v>
                </c:pt>
                <c:pt idx="107">
                  <c:v>-2.9550000000000002E-3</c:v>
                </c:pt>
                <c:pt idx="108">
                  <c:v>-2.2880000000000001E-3</c:v>
                </c:pt>
                <c:pt idx="109">
                  <c:v>-2.555E-3</c:v>
                </c:pt>
                <c:pt idx="110">
                  <c:v>-2.9810000000000001E-3</c:v>
                </c:pt>
                <c:pt idx="111">
                  <c:v>-2.1819999999999999E-3</c:v>
                </c:pt>
                <c:pt idx="112">
                  <c:v>-2.6350000000000002E-3</c:v>
                </c:pt>
                <c:pt idx="113">
                  <c:v>-2.5010000000000002E-3</c:v>
                </c:pt>
                <c:pt idx="114">
                  <c:v>-2.5279999999999999E-3</c:v>
                </c:pt>
                <c:pt idx="115">
                  <c:v>-2.1819999999999999E-3</c:v>
                </c:pt>
                <c:pt idx="116">
                  <c:v>-2.6350000000000002E-3</c:v>
                </c:pt>
                <c:pt idx="117">
                  <c:v>-1.9680000000000001E-3</c:v>
                </c:pt>
                <c:pt idx="118">
                  <c:v>-1.9949999999999998E-3</c:v>
                </c:pt>
                <c:pt idx="119">
                  <c:v>-2.1819999999999999E-3</c:v>
                </c:pt>
                <c:pt idx="120">
                  <c:v>-2.2079999999999999E-3</c:v>
                </c:pt>
                <c:pt idx="121">
                  <c:v>-2.9550000000000002E-3</c:v>
                </c:pt>
                <c:pt idx="122">
                  <c:v>-2.1280000000000001E-3</c:v>
                </c:pt>
                <c:pt idx="123">
                  <c:v>-2.6080000000000001E-3</c:v>
                </c:pt>
                <c:pt idx="124">
                  <c:v>-2.075E-3</c:v>
                </c:pt>
                <c:pt idx="125">
                  <c:v>-2.8210000000000002E-3</c:v>
                </c:pt>
                <c:pt idx="126">
                  <c:v>-3.0609999999999999E-3</c:v>
                </c:pt>
                <c:pt idx="127">
                  <c:v>-2.7409999999999999E-3</c:v>
                </c:pt>
                <c:pt idx="128">
                  <c:v>-2.3149999999999998E-3</c:v>
                </c:pt>
                <c:pt idx="129">
                  <c:v>-2.715E-3</c:v>
                </c:pt>
                <c:pt idx="130">
                  <c:v>-2.4750000000000002E-3</c:v>
                </c:pt>
                <c:pt idx="131">
                  <c:v>-1.9419999999999999E-3</c:v>
                </c:pt>
                <c:pt idx="132">
                  <c:v>-3.3010000000000001E-3</c:v>
                </c:pt>
                <c:pt idx="133">
                  <c:v>-2.7680000000000001E-3</c:v>
                </c:pt>
                <c:pt idx="134">
                  <c:v>-2.2079999999999999E-3</c:v>
                </c:pt>
                <c:pt idx="135">
                  <c:v>-2.9009999999999999E-3</c:v>
                </c:pt>
                <c:pt idx="136">
                  <c:v>-2.581E-3</c:v>
                </c:pt>
                <c:pt idx="137">
                  <c:v>-2.7680000000000001E-3</c:v>
                </c:pt>
                <c:pt idx="138">
                  <c:v>-2.928E-3</c:v>
                </c:pt>
                <c:pt idx="139">
                  <c:v>-2.4480000000000001E-3</c:v>
                </c:pt>
                <c:pt idx="140">
                  <c:v>-3.088E-3</c:v>
                </c:pt>
                <c:pt idx="141">
                  <c:v>-2.3149999999999998E-3</c:v>
                </c:pt>
                <c:pt idx="142">
                  <c:v>-2.581E-3</c:v>
                </c:pt>
                <c:pt idx="143">
                  <c:v>-3.4610000000000001E-3</c:v>
                </c:pt>
                <c:pt idx="144">
                  <c:v>-1.7819999999999999E-3</c:v>
                </c:pt>
                <c:pt idx="145">
                  <c:v>-2.5279999999999999E-3</c:v>
                </c:pt>
                <c:pt idx="146">
                  <c:v>-2.875E-3</c:v>
                </c:pt>
                <c:pt idx="147">
                  <c:v>-2.7950000000000002E-3</c:v>
                </c:pt>
                <c:pt idx="148">
                  <c:v>-2.4220000000000001E-3</c:v>
                </c:pt>
                <c:pt idx="149">
                  <c:v>-2.8210000000000002E-3</c:v>
                </c:pt>
                <c:pt idx="150">
                  <c:v>-2.4480000000000001E-3</c:v>
                </c:pt>
                <c:pt idx="151">
                  <c:v>-2.6879999999999999E-3</c:v>
                </c:pt>
                <c:pt idx="152">
                  <c:v>-2.6080000000000001E-3</c:v>
                </c:pt>
                <c:pt idx="153">
                  <c:v>-2.395E-3</c:v>
                </c:pt>
                <c:pt idx="154">
                  <c:v>-2.2079999999999999E-3</c:v>
                </c:pt>
                <c:pt idx="155">
                  <c:v>-2.6879999999999999E-3</c:v>
                </c:pt>
                <c:pt idx="156">
                  <c:v>-2.6350000000000002E-3</c:v>
                </c:pt>
                <c:pt idx="157">
                  <c:v>-2.581E-3</c:v>
                </c:pt>
                <c:pt idx="158">
                  <c:v>-3.088E-3</c:v>
                </c:pt>
                <c:pt idx="159">
                  <c:v>-2.928E-3</c:v>
                </c:pt>
                <c:pt idx="160">
                  <c:v>-2.5010000000000002E-3</c:v>
                </c:pt>
                <c:pt idx="161">
                  <c:v>-1.7819999999999999E-3</c:v>
                </c:pt>
                <c:pt idx="162">
                  <c:v>-2.235E-3</c:v>
                </c:pt>
                <c:pt idx="163">
                  <c:v>-2.7950000000000002E-3</c:v>
                </c:pt>
                <c:pt idx="164">
                  <c:v>-2.2880000000000001E-3</c:v>
                </c:pt>
                <c:pt idx="165">
                  <c:v>-2.581E-3</c:v>
                </c:pt>
                <c:pt idx="166">
                  <c:v>-2.1280000000000001E-3</c:v>
                </c:pt>
                <c:pt idx="167">
                  <c:v>-1.9680000000000001E-3</c:v>
                </c:pt>
                <c:pt idx="168">
                  <c:v>-2.2079999999999999E-3</c:v>
                </c:pt>
                <c:pt idx="169">
                  <c:v>-1.9949999999999998E-3</c:v>
                </c:pt>
                <c:pt idx="170">
                  <c:v>-2.1819999999999999E-3</c:v>
                </c:pt>
                <c:pt idx="171">
                  <c:v>-2.5279999999999999E-3</c:v>
                </c:pt>
                <c:pt idx="172">
                  <c:v>-2.6350000000000002E-3</c:v>
                </c:pt>
                <c:pt idx="173">
                  <c:v>-2.395E-3</c:v>
                </c:pt>
                <c:pt idx="174">
                  <c:v>-1.5950000000000001E-3</c:v>
                </c:pt>
                <c:pt idx="175">
                  <c:v>-2.2880000000000001E-3</c:v>
                </c:pt>
                <c:pt idx="176">
                  <c:v>-1.8879999999999999E-3</c:v>
                </c:pt>
                <c:pt idx="177">
                  <c:v>-2.2079999999999999E-3</c:v>
                </c:pt>
                <c:pt idx="178">
                  <c:v>-1.9680000000000001E-3</c:v>
                </c:pt>
                <c:pt idx="179">
                  <c:v>-2.4480000000000001E-3</c:v>
                </c:pt>
                <c:pt idx="180">
                  <c:v>-3.1939999999999998E-3</c:v>
                </c:pt>
                <c:pt idx="181">
                  <c:v>-2.2880000000000001E-3</c:v>
                </c:pt>
                <c:pt idx="182">
                  <c:v>-2.555E-3</c:v>
                </c:pt>
                <c:pt idx="183">
                  <c:v>-2.0479999999999999E-3</c:v>
                </c:pt>
                <c:pt idx="184">
                  <c:v>-2.6080000000000001E-3</c:v>
                </c:pt>
                <c:pt idx="185">
                  <c:v>-2.7950000000000002E-3</c:v>
                </c:pt>
                <c:pt idx="186">
                  <c:v>-3.3809999999999999E-3</c:v>
                </c:pt>
                <c:pt idx="187">
                  <c:v>-3.2209999999999999E-3</c:v>
                </c:pt>
                <c:pt idx="188">
                  <c:v>-2.5279999999999999E-3</c:v>
                </c:pt>
                <c:pt idx="189">
                  <c:v>-2.3149999999999998E-3</c:v>
                </c:pt>
                <c:pt idx="190">
                  <c:v>-3.6210000000000001E-3</c:v>
                </c:pt>
                <c:pt idx="191">
                  <c:v>-2.9550000000000002E-3</c:v>
                </c:pt>
                <c:pt idx="192">
                  <c:v>-2.875E-3</c:v>
                </c:pt>
                <c:pt idx="193">
                  <c:v>-3.4610000000000001E-3</c:v>
                </c:pt>
                <c:pt idx="194">
                  <c:v>-2.5010000000000002E-3</c:v>
                </c:pt>
                <c:pt idx="195">
                  <c:v>-2.4750000000000002E-3</c:v>
                </c:pt>
                <c:pt idx="196">
                  <c:v>-2.581E-3</c:v>
                </c:pt>
                <c:pt idx="197">
                  <c:v>-3.4880000000000002E-3</c:v>
                </c:pt>
                <c:pt idx="198">
                  <c:v>-2.715E-3</c:v>
                </c:pt>
                <c:pt idx="199">
                  <c:v>-2.1280000000000001E-3</c:v>
                </c:pt>
                <c:pt idx="200">
                  <c:v>-2.875E-3</c:v>
                </c:pt>
                <c:pt idx="201">
                  <c:v>-2.235E-3</c:v>
                </c:pt>
                <c:pt idx="202">
                  <c:v>-2.7950000000000002E-3</c:v>
                </c:pt>
                <c:pt idx="203">
                  <c:v>-1.915E-3</c:v>
                </c:pt>
                <c:pt idx="204">
                  <c:v>-2.6879999999999999E-3</c:v>
                </c:pt>
                <c:pt idx="205">
                  <c:v>-2.1819999999999999E-3</c:v>
                </c:pt>
                <c:pt idx="206">
                  <c:v>-2.4480000000000001E-3</c:v>
                </c:pt>
                <c:pt idx="207">
                  <c:v>-2.3419999999999999E-3</c:v>
                </c:pt>
                <c:pt idx="208">
                  <c:v>-2.8210000000000002E-3</c:v>
                </c:pt>
                <c:pt idx="209">
                  <c:v>-2.3149999999999998E-3</c:v>
                </c:pt>
                <c:pt idx="210">
                  <c:v>-2.5010000000000002E-3</c:v>
                </c:pt>
                <c:pt idx="211">
                  <c:v>-1.8079999999999999E-3</c:v>
                </c:pt>
                <c:pt idx="212">
                  <c:v>-2.4220000000000001E-3</c:v>
                </c:pt>
                <c:pt idx="213">
                  <c:v>-2.3679999999999999E-3</c:v>
                </c:pt>
                <c:pt idx="214">
                  <c:v>-2.2079999999999999E-3</c:v>
                </c:pt>
                <c:pt idx="215">
                  <c:v>-3.0349999999999999E-3</c:v>
                </c:pt>
                <c:pt idx="216">
                  <c:v>-2.4750000000000002E-3</c:v>
                </c:pt>
                <c:pt idx="217">
                  <c:v>-2.875E-3</c:v>
                </c:pt>
                <c:pt idx="218">
                  <c:v>-3.088E-3</c:v>
                </c:pt>
                <c:pt idx="219">
                  <c:v>-1.915E-3</c:v>
                </c:pt>
                <c:pt idx="220">
                  <c:v>-2.2079999999999999E-3</c:v>
                </c:pt>
                <c:pt idx="221">
                  <c:v>-2.1280000000000001E-3</c:v>
                </c:pt>
                <c:pt idx="222">
                  <c:v>-2.1549999999999998E-3</c:v>
                </c:pt>
                <c:pt idx="223">
                  <c:v>-2.235E-3</c:v>
                </c:pt>
                <c:pt idx="224">
                  <c:v>-2.5010000000000002E-3</c:v>
                </c:pt>
                <c:pt idx="225">
                  <c:v>-3.0079999999999998E-3</c:v>
                </c:pt>
                <c:pt idx="226">
                  <c:v>-2.6879999999999999E-3</c:v>
                </c:pt>
                <c:pt idx="227">
                  <c:v>-2.1819999999999999E-3</c:v>
                </c:pt>
                <c:pt idx="228">
                  <c:v>-2.6080000000000001E-3</c:v>
                </c:pt>
                <c:pt idx="229">
                  <c:v>-3.5409999999999999E-3</c:v>
                </c:pt>
                <c:pt idx="230">
                  <c:v>-2.555E-3</c:v>
                </c:pt>
                <c:pt idx="231">
                  <c:v>-3.0079999999999998E-3</c:v>
                </c:pt>
                <c:pt idx="232">
                  <c:v>-2.5279999999999999E-3</c:v>
                </c:pt>
                <c:pt idx="233">
                  <c:v>-2.395E-3</c:v>
                </c:pt>
                <c:pt idx="234">
                  <c:v>-2.4750000000000002E-3</c:v>
                </c:pt>
                <c:pt idx="235">
                  <c:v>-2.6610000000000002E-3</c:v>
                </c:pt>
                <c:pt idx="236">
                  <c:v>-2.715E-3</c:v>
                </c:pt>
                <c:pt idx="237">
                  <c:v>-2.9009999999999999E-3</c:v>
                </c:pt>
                <c:pt idx="238">
                  <c:v>-1.8619999999999999E-3</c:v>
                </c:pt>
                <c:pt idx="239">
                  <c:v>-2.6080000000000001E-3</c:v>
                </c:pt>
                <c:pt idx="240">
                  <c:v>-3.0079999999999998E-3</c:v>
                </c:pt>
                <c:pt idx="241">
                  <c:v>-2.6350000000000002E-3</c:v>
                </c:pt>
                <c:pt idx="242">
                  <c:v>-2.4220000000000001E-3</c:v>
                </c:pt>
                <c:pt idx="243">
                  <c:v>-2.581E-3</c:v>
                </c:pt>
                <c:pt idx="244">
                  <c:v>-3.248E-3</c:v>
                </c:pt>
                <c:pt idx="245">
                  <c:v>-2.3149999999999998E-3</c:v>
                </c:pt>
                <c:pt idx="246">
                  <c:v>-3.434E-3</c:v>
                </c:pt>
                <c:pt idx="247">
                  <c:v>-2.4220000000000001E-3</c:v>
                </c:pt>
                <c:pt idx="248">
                  <c:v>-2.8479999999999998E-3</c:v>
                </c:pt>
                <c:pt idx="249">
                  <c:v>-3.1410000000000001E-3</c:v>
                </c:pt>
                <c:pt idx="250">
                  <c:v>-2.2079999999999999E-3</c:v>
                </c:pt>
                <c:pt idx="251">
                  <c:v>-3.1939999999999998E-3</c:v>
                </c:pt>
                <c:pt idx="252">
                  <c:v>-2.8479999999999998E-3</c:v>
                </c:pt>
                <c:pt idx="253">
                  <c:v>-2.2620000000000001E-3</c:v>
                </c:pt>
                <c:pt idx="254">
                  <c:v>-3.568E-3</c:v>
                </c:pt>
                <c:pt idx="255">
                  <c:v>-2.5010000000000002E-3</c:v>
                </c:pt>
                <c:pt idx="256">
                  <c:v>-2.555E-3</c:v>
                </c:pt>
                <c:pt idx="257">
                  <c:v>-2.5279999999999999E-3</c:v>
                </c:pt>
                <c:pt idx="258">
                  <c:v>-2.6350000000000002E-3</c:v>
                </c:pt>
                <c:pt idx="259">
                  <c:v>-2.8479999999999998E-3</c:v>
                </c:pt>
                <c:pt idx="260">
                  <c:v>-2.9550000000000002E-3</c:v>
                </c:pt>
                <c:pt idx="261">
                  <c:v>-3.0609999999999999E-3</c:v>
                </c:pt>
                <c:pt idx="262">
                  <c:v>-2.4480000000000001E-3</c:v>
                </c:pt>
                <c:pt idx="263">
                  <c:v>-2.5010000000000002E-3</c:v>
                </c:pt>
                <c:pt idx="264">
                  <c:v>-2.5010000000000002E-3</c:v>
                </c:pt>
                <c:pt idx="265">
                  <c:v>-2.235E-3</c:v>
                </c:pt>
                <c:pt idx="266">
                  <c:v>-1.9419999999999999E-3</c:v>
                </c:pt>
                <c:pt idx="267">
                  <c:v>-2.7680000000000001E-3</c:v>
                </c:pt>
                <c:pt idx="268">
                  <c:v>-3.114E-3</c:v>
                </c:pt>
                <c:pt idx="269">
                  <c:v>-2.875E-3</c:v>
                </c:pt>
                <c:pt idx="270">
                  <c:v>-2.2880000000000001E-3</c:v>
                </c:pt>
                <c:pt idx="271">
                  <c:v>-2.5279999999999999E-3</c:v>
                </c:pt>
                <c:pt idx="272">
                  <c:v>-2.6610000000000002E-3</c:v>
                </c:pt>
                <c:pt idx="273">
                  <c:v>-2.6879999999999999E-3</c:v>
                </c:pt>
                <c:pt idx="274">
                  <c:v>-2.7950000000000002E-3</c:v>
                </c:pt>
                <c:pt idx="275">
                  <c:v>-2.581E-3</c:v>
                </c:pt>
                <c:pt idx="276">
                  <c:v>-2.581E-3</c:v>
                </c:pt>
                <c:pt idx="277">
                  <c:v>-2.9009999999999999E-3</c:v>
                </c:pt>
                <c:pt idx="278">
                  <c:v>-2.5010000000000002E-3</c:v>
                </c:pt>
                <c:pt idx="279">
                  <c:v>-2.1819999999999999E-3</c:v>
                </c:pt>
                <c:pt idx="280">
                  <c:v>-2.7409999999999999E-3</c:v>
                </c:pt>
                <c:pt idx="281">
                  <c:v>-2.0479999999999999E-3</c:v>
                </c:pt>
                <c:pt idx="282">
                  <c:v>-2.9009999999999999E-3</c:v>
                </c:pt>
                <c:pt idx="283">
                  <c:v>-2.2880000000000001E-3</c:v>
                </c:pt>
                <c:pt idx="284">
                  <c:v>-3.0609999999999999E-3</c:v>
                </c:pt>
                <c:pt idx="285">
                  <c:v>-2.9810000000000001E-3</c:v>
                </c:pt>
                <c:pt idx="286">
                  <c:v>-2.3679999999999999E-3</c:v>
                </c:pt>
                <c:pt idx="287">
                  <c:v>-2.5010000000000002E-3</c:v>
                </c:pt>
                <c:pt idx="288">
                  <c:v>-3.1939999999999998E-3</c:v>
                </c:pt>
                <c:pt idx="289">
                  <c:v>-2.4220000000000001E-3</c:v>
                </c:pt>
                <c:pt idx="290">
                  <c:v>-3.1939999999999998E-3</c:v>
                </c:pt>
                <c:pt idx="291">
                  <c:v>-2.1549999999999998E-3</c:v>
                </c:pt>
                <c:pt idx="292">
                  <c:v>-3.3809999999999999E-3</c:v>
                </c:pt>
                <c:pt idx="293">
                  <c:v>-2.8479999999999998E-3</c:v>
                </c:pt>
                <c:pt idx="294">
                  <c:v>-2.4480000000000001E-3</c:v>
                </c:pt>
                <c:pt idx="295">
                  <c:v>-2.3679999999999999E-3</c:v>
                </c:pt>
                <c:pt idx="296">
                  <c:v>-2.9009999999999999E-3</c:v>
                </c:pt>
                <c:pt idx="297">
                  <c:v>-2.4220000000000001E-3</c:v>
                </c:pt>
                <c:pt idx="298">
                  <c:v>-2.9550000000000002E-3</c:v>
                </c:pt>
                <c:pt idx="299">
                  <c:v>-3.2209999999999999E-3</c:v>
                </c:pt>
                <c:pt idx="300">
                  <c:v>-2.6350000000000002E-3</c:v>
                </c:pt>
                <c:pt idx="301">
                  <c:v>-3.1679999999999998E-3</c:v>
                </c:pt>
                <c:pt idx="302">
                  <c:v>-2.7950000000000002E-3</c:v>
                </c:pt>
                <c:pt idx="303">
                  <c:v>-2.4480000000000001E-3</c:v>
                </c:pt>
                <c:pt idx="304">
                  <c:v>-2.9009999999999999E-3</c:v>
                </c:pt>
                <c:pt idx="305">
                  <c:v>-2.8210000000000002E-3</c:v>
                </c:pt>
                <c:pt idx="306">
                  <c:v>-2.581E-3</c:v>
                </c:pt>
                <c:pt idx="307">
                  <c:v>-1.9680000000000001E-3</c:v>
                </c:pt>
                <c:pt idx="308">
                  <c:v>-2.395E-3</c:v>
                </c:pt>
                <c:pt idx="309">
                  <c:v>-2.395E-3</c:v>
                </c:pt>
                <c:pt idx="310">
                  <c:v>-2.3149999999999998E-3</c:v>
                </c:pt>
                <c:pt idx="311">
                  <c:v>-2.1819999999999999E-3</c:v>
                </c:pt>
                <c:pt idx="312">
                  <c:v>-2.0219999999999999E-3</c:v>
                </c:pt>
                <c:pt idx="313">
                  <c:v>-1.915E-3</c:v>
                </c:pt>
                <c:pt idx="314">
                  <c:v>-2.6080000000000001E-3</c:v>
                </c:pt>
                <c:pt idx="315">
                  <c:v>-2.4480000000000001E-3</c:v>
                </c:pt>
                <c:pt idx="316">
                  <c:v>-2.875E-3</c:v>
                </c:pt>
                <c:pt idx="317">
                  <c:v>-2.3149999999999998E-3</c:v>
                </c:pt>
                <c:pt idx="318">
                  <c:v>-2.4220000000000001E-3</c:v>
                </c:pt>
                <c:pt idx="319">
                  <c:v>-2.6610000000000002E-3</c:v>
                </c:pt>
                <c:pt idx="320">
                  <c:v>-2.0219999999999999E-3</c:v>
                </c:pt>
                <c:pt idx="321">
                  <c:v>-2.2880000000000001E-3</c:v>
                </c:pt>
                <c:pt idx="322">
                  <c:v>-2.2880000000000001E-3</c:v>
                </c:pt>
                <c:pt idx="323">
                  <c:v>-1.8879999999999999E-3</c:v>
                </c:pt>
                <c:pt idx="324">
                  <c:v>-2.4480000000000001E-3</c:v>
                </c:pt>
                <c:pt idx="325">
                  <c:v>-2.4220000000000001E-3</c:v>
                </c:pt>
                <c:pt idx="326">
                  <c:v>-2.5010000000000002E-3</c:v>
                </c:pt>
                <c:pt idx="327">
                  <c:v>-1.9419999999999999E-3</c:v>
                </c:pt>
                <c:pt idx="328">
                  <c:v>-2.3149999999999998E-3</c:v>
                </c:pt>
                <c:pt idx="329">
                  <c:v>-2.555E-3</c:v>
                </c:pt>
                <c:pt idx="330">
                  <c:v>-3.0079999999999998E-3</c:v>
                </c:pt>
                <c:pt idx="331">
                  <c:v>-2.1819999999999999E-3</c:v>
                </c:pt>
                <c:pt idx="332">
                  <c:v>-2.3419999999999999E-3</c:v>
                </c:pt>
                <c:pt idx="333">
                  <c:v>-2.3679999999999999E-3</c:v>
                </c:pt>
                <c:pt idx="334">
                  <c:v>-2.4480000000000001E-3</c:v>
                </c:pt>
                <c:pt idx="335">
                  <c:v>-2.9810000000000001E-3</c:v>
                </c:pt>
                <c:pt idx="336">
                  <c:v>-2.9009999999999999E-3</c:v>
                </c:pt>
                <c:pt idx="337">
                  <c:v>-2.5010000000000002E-3</c:v>
                </c:pt>
                <c:pt idx="338">
                  <c:v>-2.7680000000000001E-3</c:v>
                </c:pt>
                <c:pt idx="339">
                  <c:v>-3.3010000000000001E-3</c:v>
                </c:pt>
                <c:pt idx="340">
                  <c:v>-2.715E-3</c:v>
                </c:pt>
                <c:pt idx="341">
                  <c:v>-2.075E-3</c:v>
                </c:pt>
                <c:pt idx="342">
                  <c:v>-3.274E-3</c:v>
                </c:pt>
                <c:pt idx="343">
                  <c:v>-2.7950000000000002E-3</c:v>
                </c:pt>
                <c:pt idx="344">
                  <c:v>-2.2880000000000001E-3</c:v>
                </c:pt>
                <c:pt idx="345">
                  <c:v>-2.7680000000000001E-3</c:v>
                </c:pt>
                <c:pt idx="346">
                  <c:v>-3.0349999999999999E-3</c:v>
                </c:pt>
                <c:pt idx="347">
                  <c:v>-2.6080000000000001E-3</c:v>
                </c:pt>
                <c:pt idx="348">
                  <c:v>-2.8210000000000002E-3</c:v>
                </c:pt>
                <c:pt idx="349">
                  <c:v>-1.915E-3</c:v>
                </c:pt>
                <c:pt idx="350">
                  <c:v>-2.5279999999999999E-3</c:v>
                </c:pt>
                <c:pt idx="351">
                  <c:v>-2.7680000000000001E-3</c:v>
                </c:pt>
                <c:pt idx="352">
                  <c:v>-3.1410000000000001E-3</c:v>
                </c:pt>
                <c:pt idx="353">
                  <c:v>-1.6750000000000001E-3</c:v>
                </c:pt>
                <c:pt idx="354">
                  <c:v>-2.4220000000000001E-3</c:v>
                </c:pt>
                <c:pt idx="355">
                  <c:v>-2.3419999999999999E-3</c:v>
                </c:pt>
                <c:pt idx="356">
                  <c:v>-2.9009999999999999E-3</c:v>
                </c:pt>
                <c:pt idx="357">
                  <c:v>-2.7680000000000001E-3</c:v>
                </c:pt>
                <c:pt idx="358">
                  <c:v>-3.088E-3</c:v>
                </c:pt>
                <c:pt idx="359">
                  <c:v>-1.8619999999999999E-3</c:v>
                </c:pt>
                <c:pt idx="360">
                  <c:v>-2.2079999999999999E-3</c:v>
                </c:pt>
                <c:pt idx="361">
                  <c:v>-2.4750000000000002E-3</c:v>
                </c:pt>
                <c:pt idx="362">
                  <c:v>-2.1020000000000001E-3</c:v>
                </c:pt>
                <c:pt idx="363">
                  <c:v>-2.6350000000000002E-3</c:v>
                </c:pt>
                <c:pt idx="364">
                  <c:v>-2.6879999999999999E-3</c:v>
                </c:pt>
                <c:pt idx="365">
                  <c:v>-2.1280000000000001E-3</c:v>
                </c:pt>
                <c:pt idx="366">
                  <c:v>-1.835E-3</c:v>
                </c:pt>
                <c:pt idx="367">
                  <c:v>-2.3419999999999999E-3</c:v>
                </c:pt>
                <c:pt idx="368">
                  <c:v>-2.555E-3</c:v>
                </c:pt>
                <c:pt idx="369">
                  <c:v>-2.8210000000000002E-3</c:v>
                </c:pt>
                <c:pt idx="370">
                  <c:v>-2.075E-3</c:v>
                </c:pt>
                <c:pt idx="371">
                  <c:v>-3.088E-3</c:v>
                </c:pt>
                <c:pt idx="372">
                  <c:v>-1.835E-3</c:v>
                </c:pt>
                <c:pt idx="373">
                  <c:v>-2.395E-3</c:v>
                </c:pt>
                <c:pt idx="374">
                  <c:v>-2.075E-3</c:v>
                </c:pt>
                <c:pt idx="375">
                  <c:v>-2.3149999999999998E-3</c:v>
                </c:pt>
                <c:pt idx="376">
                  <c:v>-2.1549999999999998E-3</c:v>
                </c:pt>
                <c:pt idx="377">
                  <c:v>-2.3149999999999998E-3</c:v>
                </c:pt>
                <c:pt idx="378">
                  <c:v>-1.9949999999999998E-3</c:v>
                </c:pt>
                <c:pt idx="379">
                  <c:v>-2.8210000000000002E-3</c:v>
                </c:pt>
                <c:pt idx="380">
                  <c:v>-2.8479999999999998E-3</c:v>
                </c:pt>
                <c:pt idx="381">
                  <c:v>-1.9949999999999998E-3</c:v>
                </c:pt>
                <c:pt idx="382">
                  <c:v>-2.3679999999999999E-3</c:v>
                </c:pt>
                <c:pt idx="383">
                  <c:v>-3.6210000000000001E-3</c:v>
                </c:pt>
                <c:pt idx="384">
                  <c:v>-2.0219999999999999E-3</c:v>
                </c:pt>
                <c:pt idx="385">
                  <c:v>-2.555E-3</c:v>
                </c:pt>
                <c:pt idx="386">
                  <c:v>-2.6610000000000002E-3</c:v>
                </c:pt>
                <c:pt idx="387">
                  <c:v>-2.2880000000000001E-3</c:v>
                </c:pt>
                <c:pt idx="388">
                  <c:v>-3.0609999999999999E-3</c:v>
                </c:pt>
                <c:pt idx="389">
                  <c:v>-3.3809999999999999E-3</c:v>
                </c:pt>
                <c:pt idx="390">
                  <c:v>-2.1819999999999999E-3</c:v>
                </c:pt>
                <c:pt idx="391">
                  <c:v>-3.3279999999999998E-3</c:v>
                </c:pt>
                <c:pt idx="392">
                  <c:v>-3.114E-3</c:v>
                </c:pt>
                <c:pt idx="393">
                  <c:v>-2.4750000000000002E-3</c:v>
                </c:pt>
                <c:pt idx="394">
                  <c:v>-2.875E-3</c:v>
                </c:pt>
                <c:pt idx="395">
                  <c:v>-3.0349999999999999E-3</c:v>
                </c:pt>
                <c:pt idx="396">
                  <c:v>-2.3149999999999998E-3</c:v>
                </c:pt>
                <c:pt idx="397">
                  <c:v>-2.235E-3</c:v>
                </c:pt>
                <c:pt idx="398">
                  <c:v>-3.1679999999999998E-3</c:v>
                </c:pt>
                <c:pt idx="399">
                  <c:v>-3.0079999999999998E-3</c:v>
                </c:pt>
                <c:pt idx="400">
                  <c:v>-2.555E-3</c:v>
                </c:pt>
                <c:pt idx="401">
                  <c:v>-2.8210000000000002E-3</c:v>
                </c:pt>
                <c:pt idx="402">
                  <c:v>-3.248E-3</c:v>
                </c:pt>
                <c:pt idx="403">
                  <c:v>-2.5279999999999999E-3</c:v>
                </c:pt>
                <c:pt idx="404">
                  <c:v>-2.2620000000000001E-3</c:v>
                </c:pt>
                <c:pt idx="405">
                  <c:v>-3.274E-3</c:v>
                </c:pt>
                <c:pt idx="406">
                  <c:v>-2.581E-3</c:v>
                </c:pt>
                <c:pt idx="407">
                  <c:v>-2.0479999999999999E-3</c:v>
                </c:pt>
                <c:pt idx="408">
                  <c:v>-2.8210000000000002E-3</c:v>
                </c:pt>
                <c:pt idx="409">
                  <c:v>-2.7950000000000002E-3</c:v>
                </c:pt>
                <c:pt idx="410">
                  <c:v>-2.7680000000000001E-3</c:v>
                </c:pt>
                <c:pt idx="411">
                  <c:v>-2.2079999999999999E-3</c:v>
                </c:pt>
                <c:pt idx="412">
                  <c:v>-3.114E-3</c:v>
                </c:pt>
                <c:pt idx="413">
                  <c:v>-2.4750000000000002E-3</c:v>
                </c:pt>
                <c:pt idx="414">
                  <c:v>-2.395E-3</c:v>
                </c:pt>
                <c:pt idx="415">
                  <c:v>-2.6080000000000001E-3</c:v>
                </c:pt>
                <c:pt idx="416">
                  <c:v>-2.9550000000000002E-3</c:v>
                </c:pt>
                <c:pt idx="417">
                  <c:v>-2.6610000000000002E-3</c:v>
                </c:pt>
                <c:pt idx="418">
                  <c:v>-2.9810000000000001E-3</c:v>
                </c:pt>
                <c:pt idx="419">
                  <c:v>-2.715E-3</c:v>
                </c:pt>
                <c:pt idx="420">
                  <c:v>-2.2880000000000001E-3</c:v>
                </c:pt>
                <c:pt idx="421">
                  <c:v>-2.9810000000000001E-3</c:v>
                </c:pt>
                <c:pt idx="422">
                  <c:v>-2.2620000000000001E-3</c:v>
                </c:pt>
                <c:pt idx="423">
                  <c:v>-2.2620000000000001E-3</c:v>
                </c:pt>
                <c:pt idx="424">
                  <c:v>-1.7819999999999999E-3</c:v>
                </c:pt>
                <c:pt idx="425">
                  <c:v>-2.5279999999999999E-3</c:v>
                </c:pt>
                <c:pt idx="426">
                  <c:v>-2.1549999999999998E-3</c:v>
                </c:pt>
                <c:pt idx="427">
                  <c:v>-1.7819999999999999E-3</c:v>
                </c:pt>
                <c:pt idx="428">
                  <c:v>-3.248E-3</c:v>
                </c:pt>
                <c:pt idx="429">
                  <c:v>-2.875E-3</c:v>
                </c:pt>
                <c:pt idx="430">
                  <c:v>-2.3419999999999999E-3</c:v>
                </c:pt>
                <c:pt idx="431">
                  <c:v>-2.2079999999999999E-3</c:v>
                </c:pt>
                <c:pt idx="432">
                  <c:v>-2.9009999999999999E-3</c:v>
                </c:pt>
                <c:pt idx="433">
                  <c:v>-2.875E-3</c:v>
                </c:pt>
                <c:pt idx="434">
                  <c:v>-2.6610000000000002E-3</c:v>
                </c:pt>
                <c:pt idx="435">
                  <c:v>-2.1020000000000001E-3</c:v>
                </c:pt>
                <c:pt idx="436">
                  <c:v>-2.9810000000000001E-3</c:v>
                </c:pt>
                <c:pt idx="437">
                  <c:v>-2.6080000000000001E-3</c:v>
                </c:pt>
                <c:pt idx="438">
                  <c:v>-2.7950000000000002E-3</c:v>
                </c:pt>
                <c:pt idx="439">
                  <c:v>-2.8479999999999998E-3</c:v>
                </c:pt>
                <c:pt idx="440">
                  <c:v>-3.114E-3</c:v>
                </c:pt>
                <c:pt idx="441">
                  <c:v>-2.9009999999999999E-3</c:v>
                </c:pt>
                <c:pt idx="442">
                  <c:v>-2.5010000000000002E-3</c:v>
                </c:pt>
                <c:pt idx="443">
                  <c:v>-2.2880000000000001E-3</c:v>
                </c:pt>
                <c:pt idx="444">
                  <c:v>-2.715E-3</c:v>
                </c:pt>
                <c:pt idx="445">
                  <c:v>-2.2079999999999999E-3</c:v>
                </c:pt>
                <c:pt idx="446">
                  <c:v>-3.1410000000000001E-3</c:v>
                </c:pt>
                <c:pt idx="447">
                  <c:v>-2.2880000000000001E-3</c:v>
                </c:pt>
                <c:pt idx="448">
                  <c:v>-2.4480000000000001E-3</c:v>
                </c:pt>
                <c:pt idx="449">
                  <c:v>-3.0079999999999998E-3</c:v>
                </c:pt>
                <c:pt idx="450">
                  <c:v>-3.6480000000000002E-3</c:v>
                </c:pt>
                <c:pt idx="451">
                  <c:v>-2.6610000000000002E-3</c:v>
                </c:pt>
                <c:pt idx="452">
                  <c:v>-2.8479999999999998E-3</c:v>
                </c:pt>
                <c:pt idx="453">
                  <c:v>-2.3419999999999999E-3</c:v>
                </c:pt>
                <c:pt idx="454">
                  <c:v>-2.4480000000000001E-3</c:v>
                </c:pt>
                <c:pt idx="455">
                  <c:v>-2.7680000000000001E-3</c:v>
                </c:pt>
                <c:pt idx="456">
                  <c:v>-2.875E-3</c:v>
                </c:pt>
                <c:pt idx="457">
                  <c:v>-3.088E-3</c:v>
                </c:pt>
                <c:pt idx="458">
                  <c:v>-2.6879999999999999E-3</c:v>
                </c:pt>
                <c:pt idx="459">
                  <c:v>-2.875E-3</c:v>
                </c:pt>
                <c:pt idx="460">
                  <c:v>-2.0479999999999999E-3</c:v>
                </c:pt>
                <c:pt idx="461">
                  <c:v>-1.9949999999999998E-3</c:v>
                </c:pt>
                <c:pt idx="462">
                  <c:v>-2.4750000000000002E-3</c:v>
                </c:pt>
                <c:pt idx="463">
                  <c:v>-2.6610000000000002E-3</c:v>
                </c:pt>
                <c:pt idx="464">
                  <c:v>-2.3679999999999999E-3</c:v>
                </c:pt>
                <c:pt idx="465">
                  <c:v>-2.5279999999999999E-3</c:v>
                </c:pt>
                <c:pt idx="466">
                  <c:v>-2.715E-3</c:v>
                </c:pt>
                <c:pt idx="467">
                  <c:v>-2.715E-3</c:v>
                </c:pt>
                <c:pt idx="468">
                  <c:v>-2.4750000000000002E-3</c:v>
                </c:pt>
                <c:pt idx="469">
                  <c:v>-2.875E-3</c:v>
                </c:pt>
                <c:pt idx="470">
                  <c:v>-2.8479999999999998E-3</c:v>
                </c:pt>
                <c:pt idx="471">
                  <c:v>-2.7680000000000001E-3</c:v>
                </c:pt>
                <c:pt idx="472">
                  <c:v>-2.4480000000000001E-3</c:v>
                </c:pt>
                <c:pt idx="473">
                  <c:v>-2.4750000000000002E-3</c:v>
                </c:pt>
                <c:pt idx="474">
                  <c:v>-2.5279999999999999E-3</c:v>
                </c:pt>
                <c:pt idx="475">
                  <c:v>-2.1549999999999998E-3</c:v>
                </c:pt>
                <c:pt idx="476">
                  <c:v>-2.4480000000000001E-3</c:v>
                </c:pt>
                <c:pt idx="477">
                  <c:v>-2.3419999999999999E-3</c:v>
                </c:pt>
                <c:pt idx="478">
                  <c:v>-2.6080000000000001E-3</c:v>
                </c:pt>
                <c:pt idx="479">
                  <c:v>-2.6879999999999999E-3</c:v>
                </c:pt>
                <c:pt idx="480">
                  <c:v>-1.462E-3</c:v>
                </c:pt>
                <c:pt idx="481">
                  <c:v>-2.6879999999999999E-3</c:v>
                </c:pt>
                <c:pt idx="482">
                  <c:v>-2.928E-3</c:v>
                </c:pt>
                <c:pt idx="483">
                  <c:v>-2.9550000000000002E-3</c:v>
                </c:pt>
                <c:pt idx="484">
                  <c:v>-2.715E-3</c:v>
                </c:pt>
                <c:pt idx="485">
                  <c:v>-2.0479999999999999E-3</c:v>
                </c:pt>
                <c:pt idx="486">
                  <c:v>-1.9680000000000001E-3</c:v>
                </c:pt>
                <c:pt idx="487">
                  <c:v>-2.235E-3</c:v>
                </c:pt>
                <c:pt idx="488">
                  <c:v>-2.7680000000000001E-3</c:v>
                </c:pt>
                <c:pt idx="489">
                  <c:v>-3.0079999999999998E-3</c:v>
                </c:pt>
                <c:pt idx="490">
                  <c:v>-2.6610000000000002E-3</c:v>
                </c:pt>
                <c:pt idx="491">
                  <c:v>-2.7950000000000002E-3</c:v>
                </c:pt>
                <c:pt idx="492">
                  <c:v>-2.555E-3</c:v>
                </c:pt>
                <c:pt idx="493">
                  <c:v>-2.9810000000000001E-3</c:v>
                </c:pt>
                <c:pt idx="494">
                  <c:v>-2.4220000000000001E-3</c:v>
                </c:pt>
                <c:pt idx="495">
                  <c:v>-2.235E-3</c:v>
                </c:pt>
                <c:pt idx="496">
                  <c:v>-3.3010000000000001E-3</c:v>
                </c:pt>
                <c:pt idx="497">
                  <c:v>-2.875E-3</c:v>
                </c:pt>
                <c:pt idx="498">
                  <c:v>-2.7680000000000001E-3</c:v>
                </c:pt>
                <c:pt idx="499">
                  <c:v>-2.2079999999999999E-3</c:v>
                </c:pt>
                <c:pt idx="500">
                  <c:v>-3.2209999999999999E-3</c:v>
                </c:pt>
                <c:pt idx="501">
                  <c:v>-2.9550000000000002E-3</c:v>
                </c:pt>
                <c:pt idx="502">
                  <c:v>-2.3149999999999998E-3</c:v>
                </c:pt>
                <c:pt idx="503">
                  <c:v>-3.248E-3</c:v>
                </c:pt>
                <c:pt idx="504">
                  <c:v>-2.1280000000000001E-3</c:v>
                </c:pt>
                <c:pt idx="505">
                  <c:v>-2.3149999999999998E-3</c:v>
                </c:pt>
                <c:pt idx="506">
                  <c:v>-2.395E-3</c:v>
                </c:pt>
                <c:pt idx="507">
                  <c:v>-3.0609999999999999E-3</c:v>
                </c:pt>
                <c:pt idx="508">
                  <c:v>-1.382E-3</c:v>
                </c:pt>
                <c:pt idx="509">
                  <c:v>-2.8210000000000002E-3</c:v>
                </c:pt>
                <c:pt idx="510">
                  <c:v>-2.715E-3</c:v>
                </c:pt>
                <c:pt idx="511">
                  <c:v>-2.235E-3</c:v>
                </c:pt>
                <c:pt idx="512">
                  <c:v>-2.0219999999999999E-3</c:v>
                </c:pt>
                <c:pt idx="513">
                  <c:v>-2.4220000000000001E-3</c:v>
                </c:pt>
                <c:pt idx="514">
                  <c:v>-2.6610000000000002E-3</c:v>
                </c:pt>
                <c:pt idx="515">
                  <c:v>-2.6879999999999999E-3</c:v>
                </c:pt>
                <c:pt idx="516">
                  <c:v>-2.7409999999999999E-3</c:v>
                </c:pt>
                <c:pt idx="517">
                  <c:v>-2.3419999999999999E-3</c:v>
                </c:pt>
                <c:pt idx="518">
                  <c:v>-2.6080000000000001E-3</c:v>
                </c:pt>
                <c:pt idx="519">
                  <c:v>-2.3149999999999998E-3</c:v>
                </c:pt>
                <c:pt idx="520">
                  <c:v>-2.0219999999999999E-3</c:v>
                </c:pt>
                <c:pt idx="521">
                  <c:v>-2.3679999999999999E-3</c:v>
                </c:pt>
                <c:pt idx="522">
                  <c:v>-2.1020000000000001E-3</c:v>
                </c:pt>
                <c:pt idx="523">
                  <c:v>-2.2079999999999999E-3</c:v>
                </c:pt>
                <c:pt idx="524">
                  <c:v>-2.235E-3</c:v>
                </c:pt>
                <c:pt idx="525">
                  <c:v>-2.5279999999999999E-3</c:v>
                </c:pt>
                <c:pt idx="526">
                  <c:v>-2.3419999999999999E-3</c:v>
                </c:pt>
                <c:pt idx="527">
                  <c:v>-2.395E-3</c:v>
                </c:pt>
                <c:pt idx="528">
                  <c:v>-2.0479999999999999E-3</c:v>
                </c:pt>
                <c:pt idx="529">
                  <c:v>-2.0219999999999999E-3</c:v>
                </c:pt>
                <c:pt idx="530">
                  <c:v>-2.5010000000000002E-3</c:v>
                </c:pt>
                <c:pt idx="531">
                  <c:v>-2.715E-3</c:v>
                </c:pt>
                <c:pt idx="532">
                  <c:v>-2.0219999999999999E-3</c:v>
                </c:pt>
                <c:pt idx="533">
                  <c:v>-2.6080000000000001E-3</c:v>
                </c:pt>
                <c:pt idx="534">
                  <c:v>-2.3419999999999999E-3</c:v>
                </c:pt>
                <c:pt idx="535">
                  <c:v>-2.8479999999999998E-3</c:v>
                </c:pt>
                <c:pt idx="536">
                  <c:v>-1.382E-3</c:v>
                </c:pt>
                <c:pt idx="537">
                  <c:v>-2.7950000000000002E-3</c:v>
                </c:pt>
                <c:pt idx="538">
                  <c:v>-2.3149999999999998E-3</c:v>
                </c:pt>
                <c:pt idx="539">
                  <c:v>-2.6080000000000001E-3</c:v>
                </c:pt>
                <c:pt idx="540">
                  <c:v>-2.8479999999999998E-3</c:v>
                </c:pt>
                <c:pt idx="541">
                  <c:v>-2.8210000000000002E-3</c:v>
                </c:pt>
                <c:pt idx="542">
                  <c:v>-2.4220000000000001E-3</c:v>
                </c:pt>
                <c:pt idx="543">
                  <c:v>-3.0609999999999999E-3</c:v>
                </c:pt>
                <c:pt idx="544">
                  <c:v>-2.0479999999999999E-3</c:v>
                </c:pt>
                <c:pt idx="545">
                  <c:v>-2.581E-3</c:v>
                </c:pt>
                <c:pt idx="546">
                  <c:v>-2.2079999999999999E-3</c:v>
                </c:pt>
                <c:pt idx="547">
                  <c:v>-2.9009999999999999E-3</c:v>
                </c:pt>
                <c:pt idx="548">
                  <c:v>-2.9009999999999999E-3</c:v>
                </c:pt>
                <c:pt idx="549">
                  <c:v>-2.395E-3</c:v>
                </c:pt>
                <c:pt idx="550">
                  <c:v>-2.581E-3</c:v>
                </c:pt>
                <c:pt idx="551">
                  <c:v>-3.4610000000000001E-3</c:v>
                </c:pt>
                <c:pt idx="552">
                  <c:v>-2.6879999999999999E-3</c:v>
                </c:pt>
                <c:pt idx="553">
                  <c:v>-2.0479999999999999E-3</c:v>
                </c:pt>
                <c:pt idx="554">
                  <c:v>-3.2209999999999999E-3</c:v>
                </c:pt>
                <c:pt idx="555">
                  <c:v>-2.7950000000000002E-3</c:v>
                </c:pt>
                <c:pt idx="556">
                  <c:v>-3.248E-3</c:v>
                </c:pt>
                <c:pt idx="557">
                  <c:v>-3.1679999999999998E-3</c:v>
                </c:pt>
                <c:pt idx="558">
                  <c:v>-2.8210000000000002E-3</c:v>
                </c:pt>
                <c:pt idx="559">
                  <c:v>-2.7950000000000002E-3</c:v>
                </c:pt>
                <c:pt idx="560">
                  <c:v>-2.9550000000000002E-3</c:v>
                </c:pt>
                <c:pt idx="561">
                  <c:v>-2.581E-3</c:v>
                </c:pt>
                <c:pt idx="562">
                  <c:v>-2.3149999999999998E-3</c:v>
                </c:pt>
                <c:pt idx="563">
                  <c:v>-3.274E-3</c:v>
                </c:pt>
                <c:pt idx="564">
                  <c:v>-3.0079999999999998E-3</c:v>
                </c:pt>
                <c:pt idx="565">
                  <c:v>-2.6350000000000002E-3</c:v>
                </c:pt>
                <c:pt idx="566">
                  <c:v>-1.6750000000000001E-3</c:v>
                </c:pt>
                <c:pt idx="567">
                  <c:v>-2.235E-3</c:v>
                </c:pt>
                <c:pt idx="568">
                  <c:v>-2.9810000000000001E-3</c:v>
                </c:pt>
                <c:pt idx="569">
                  <c:v>-3.1679999999999998E-3</c:v>
                </c:pt>
                <c:pt idx="570">
                  <c:v>-2.9810000000000001E-3</c:v>
                </c:pt>
                <c:pt idx="571">
                  <c:v>-2.6080000000000001E-3</c:v>
                </c:pt>
                <c:pt idx="572">
                  <c:v>-3.274E-3</c:v>
                </c:pt>
                <c:pt idx="573">
                  <c:v>-2.4750000000000002E-3</c:v>
                </c:pt>
                <c:pt idx="574">
                  <c:v>-2.3149999999999998E-3</c:v>
                </c:pt>
                <c:pt idx="575">
                  <c:v>-2.3419999999999999E-3</c:v>
                </c:pt>
                <c:pt idx="576">
                  <c:v>-1.835E-3</c:v>
                </c:pt>
                <c:pt idx="577">
                  <c:v>-2.6610000000000002E-3</c:v>
                </c:pt>
                <c:pt idx="578">
                  <c:v>-3.1679999999999998E-3</c:v>
                </c:pt>
                <c:pt idx="579">
                  <c:v>-2.075E-3</c:v>
                </c:pt>
                <c:pt idx="580">
                  <c:v>-1.8879999999999999E-3</c:v>
                </c:pt>
                <c:pt idx="581">
                  <c:v>-2.6610000000000002E-3</c:v>
                </c:pt>
                <c:pt idx="582">
                  <c:v>-2.8479999999999998E-3</c:v>
                </c:pt>
                <c:pt idx="583">
                  <c:v>-3.0349999999999999E-3</c:v>
                </c:pt>
                <c:pt idx="584">
                  <c:v>-3.3010000000000001E-3</c:v>
                </c:pt>
                <c:pt idx="585">
                  <c:v>-2.6080000000000001E-3</c:v>
                </c:pt>
                <c:pt idx="586">
                  <c:v>-1.6750000000000001E-3</c:v>
                </c:pt>
                <c:pt idx="587">
                  <c:v>-2.7950000000000002E-3</c:v>
                </c:pt>
                <c:pt idx="588">
                  <c:v>-1.9419999999999999E-3</c:v>
                </c:pt>
                <c:pt idx="589">
                  <c:v>-2.2079999999999999E-3</c:v>
                </c:pt>
                <c:pt idx="590">
                  <c:v>-2.7409999999999999E-3</c:v>
                </c:pt>
                <c:pt idx="591">
                  <c:v>-3.4610000000000001E-3</c:v>
                </c:pt>
                <c:pt idx="592">
                  <c:v>-2.7950000000000002E-3</c:v>
                </c:pt>
                <c:pt idx="593">
                  <c:v>-2.581E-3</c:v>
                </c:pt>
                <c:pt idx="594">
                  <c:v>-3.088E-3</c:v>
                </c:pt>
                <c:pt idx="595">
                  <c:v>-3.3279999999999998E-3</c:v>
                </c:pt>
                <c:pt idx="596">
                  <c:v>-2.9810000000000001E-3</c:v>
                </c:pt>
                <c:pt idx="597">
                  <c:v>-2.875E-3</c:v>
                </c:pt>
                <c:pt idx="598">
                  <c:v>-2.6350000000000002E-3</c:v>
                </c:pt>
                <c:pt idx="599">
                  <c:v>-2.6350000000000002E-3</c:v>
                </c:pt>
                <c:pt idx="600">
                  <c:v>-2.6879999999999999E-3</c:v>
                </c:pt>
                <c:pt idx="601">
                  <c:v>-2.3149999999999998E-3</c:v>
                </c:pt>
                <c:pt idx="602">
                  <c:v>-3.1410000000000001E-3</c:v>
                </c:pt>
                <c:pt idx="603">
                  <c:v>-2.7950000000000002E-3</c:v>
                </c:pt>
                <c:pt idx="604">
                  <c:v>-2.6080000000000001E-3</c:v>
                </c:pt>
                <c:pt idx="605">
                  <c:v>-2.7409999999999999E-3</c:v>
                </c:pt>
                <c:pt idx="606">
                  <c:v>-2.395E-3</c:v>
                </c:pt>
                <c:pt idx="607">
                  <c:v>-3.1939999999999998E-3</c:v>
                </c:pt>
                <c:pt idx="608">
                  <c:v>-2.2079999999999999E-3</c:v>
                </c:pt>
                <c:pt idx="609">
                  <c:v>-2.8210000000000002E-3</c:v>
                </c:pt>
                <c:pt idx="610">
                  <c:v>-2.4220000000000001E-3</c:v>
                </c:pt>
                <c:pt idx="611">
                  <c:v>-3.0349999999999999E-3</c:v>
                </c:pt>
                <c:pt idx="612">
                  <c:v>-2.075E-3</c:v>
                </c:pt>
                <c:pt idx="613">
                  <c:v>-2.235E-3</c:v>
                </c:pt>
                <c:pt idx="614">
                  <c:v>-2.8210000000000002E-3</c:v>
                </c:pt>
                <c:pt idx="615">
                  <c:v>-2.0479999999999999E-3</c:v>
                </c:pt>
                <c:pt idx="616">
                  <c:v>-2.555E-3</c:v>
                </c:pt>
                <c:pt idx="617">
                  <c:v>-2.075E-3</c:v>
                </c:pt>
                <c:pt idx="618">
                  <c:v>-2.8210000000000002E-3</c:v>
                </c:pt>
                <c:pt idx="619">
                  <c:v>-2.2880000000000001E-3</c:v>
                </c:pt>
                <c:pt idx="620">
                  <c:v>-2.2079999999999999E-3</c:v>
                </c:pt>
                <c:pt idx="621">
                  <c:v>-2.7409999999999999E-3</c:v>
                </c:pt>
                <c:pt idx="622">
                  <c:v>-2.1020000000000001E-3</c:v>
                </c:pt>
                <c:pt idx="623">
                  <c:v>-2.2880000000000001E-3</c:v>
                </c:pt>
                <c:pt idx="624">
                  <c:v>-2.3679999999999999E-3</c:v>
                </c:pt>
                <c:pt idx="625">
                  <c:v>-2.6080000000000001E-3</c:v>
                </c:pt>
                <c:pt idx="626">
                  <c:v>-2.5279999999999999E-3</c:v>
                </c:pt>
                <c:pt idx="627">
                  <c:v>-2.8479999999999998E-3</c:v>
                </c:pt>
                <c:pt idx="628">
                  <c:v>-1.8619999999999999E-3</c:v>
                </c:pt>
                <c:pt idx="629">
                  <c:v>-3.0609999999999999E-3</c:v>
                </c:pt>
                <c:pt idx="630">
                  <c:v>-3.3010000000000001E-3</c:v>
                </c:pt>
                <c:pt idx="631">
                  <c:v>-2.3419999999999999E-3</c:v>
                </c:pt>
                <c:pt idx="632">
                  <c:v>-2.3679999999999999E-3</c:v>
                </c:pt>
                <c:pt idx="633">
                  <c:v>-3.1679999999999998E-3</c:v>
                </c:pt>
                <c:pt idx="634">
                  <c:v>-2.2620000000000001E-3</c:v>
                </c:pt>
                <c:pt idx="635">
                  <c:v>-2.9550000000000002E-3</c:v>
                </c:pt>
                <c:pt idx="636">
                  <c:v>-2.235E-3</c:v>
                </c:pt>
                <c:pt idx="637">
                  <c:v>-2.6879999999999999E-3</c:v>
                </c:pt>
                <c:pt idx="638">
                  <c:v>-2.8210000000000002E-3</c:v>
                </c:pt>
                <c:pt idx="639">
                  <c:v>-2.8479999999999998E-3</c:v>
                </c:pt>
                <c:pt idx="640">
                  <c:v>-2.7680000000000001E-3</c:v>
                </c:pt>
                <c:pt idx="641">
                  <c:v>-3.0609999999999999E-3</c:v>
                </c:pt>
                <c:pt idx="642">
                  <c:v>-2.715E-3</c:v>
                </c:pt>
                <c:pt idx="643">
                  <c:v>-3.1679999999999998E-3</c:v>
                </c:pt>
                <c:pt idx="644">
                  <c:v>-2.7950000000000002E-3</c:v>
                </c:pt>
                <c:pt idx="645">
                  <c:v>-3.1939999999999998E-3</c:v>
                </c:pt>
                <c:pt idx="646">
                  <c:v>-3.0079999999999998E-3</c:v>
                </c:pt>
                <c:pt idx="647">
                  <c:v>-2.555E-3</c:v>
                </c:pt>
                <c:pt idx="648">
                  <c:v>-2.581E-3</c:v>
                </c:pt>
                <c:pt idx="649">
                  <c:v>-2.6080000000000001E-3</c:v>
                </c:pt>
                <c:pt idx="650">
                  <c:v>-1.9419999999999999E-3</c:v>
                </c:pt>
                <c:pt idx="651">
                  <c:v>-2.7680000000000001E-3</c:v>
                </c:pt>
                <c:pt idx="652">
                  <c:v>-3.0609999999999999E-3</c:v>
                </c:pt>
                <c:pt idx="653">
                  <c:v>-3.3279999999999998E-3</c:v>
                </c:pt>
                <c:pt idx="654">
                  <c:v>-2.5279999999999999E-3</c:v>
                </c:pt>
                <c:pt idx="655">
                  <c:v>-3.088E-3</c:v>
                </c:pt>
                <c:pt idx="656">
                  <c:v>-2.7680000000000001E-3</c:v>
                </c:pt>
                <c:pt idx="657">
                  <c:v>-2.875E-3</c:v>
                </c:pt>
                <c:pt idx="658">
                  <c:v>-2.2620000000000001E-3</c:v>
                </c:pt>
                <c:pt idx="659">
                  <c:v>-2.7950000000000002E-3</c:v>
                </c:pt>
                <c:pt idx="660">
                  <c:v>-2.715E-3</c:v>
                </c:pt>
                <c:pt idx="661">
                  <c:v>-2.075E-3</c:v>
                </c:pt>
                <c:pt idx="662">
                  <c:v>-2.4750000000000002E-3</c:v>
                </c:pt>
                <c:pt idx="663">
                  <c:v>-3.0609999999999999E-3</c:v>
                </c:pt>
                <c:pt idx="664">
                  <c:v>-2.4480000000000001E-3</c:v>
                </c:pt>
                <c:pt idx="665">
                  <c:v>-3.0079999999999998E-3</c:v>
                </c:pt>
                <c:pt idx="666">
                  <c:v>-2.2620000000000001E-3</c:v>
                </c:pt>
                <c:pt idx="667">
                  <c:v>-2.5010000000000002E-3</c:v>
                </c:pt>
                <c:pt idx="668">
                  <c:v>-2.7680000000000001E-3</c:v>
                </c:pt>
                <c:pt idx="669">
                  <c:v>-2.4750000000000002E-3</c:v>
                </c:pt>
                <c:pt idx="670">
                  <c:v>-1.9419999999999999E-3</c:v>
                </c:pt>
                <c:pt idx="671">
                  <c:v>-3.0349999999999999E-3</c:v>
                </c:pt>
                <c:pt idx="672">
                  <c:v>-2.8479999999999998E-3</c:v>
                </c:pt>
                <c:pt idx="673">
                  <c:v>-3.4880000000000002E-3</c:v>
                </c:pt>
                <c:pt idx="674">
                  <c:v>-2.9009999999999999E-3</c:v>
                </c:pt>
                <c:pt idx="675">
                  <c:v>-1.835E-3</c:v>
                </c:pt>
                <c:pt idx="676">
                  <c:v>-3.0079999999999998E-3</c:v>
                </c:pt>
                <c:pt idx="677">
                  <c:v>-1.755E-3</c:v>
                </c:pt>
                <c:pt idx="678">
                  <c:v>-2.5279999999999999E-3</c:v>
                </c:pt>
                <c:pt idx="679">
                  <c:v>-2.5010000000000002E-3</c:v>
                </c:pt>
                <c:pt idx="680">
                  <c:v>-2.581E-3</c:v>
                </c:pt>
                <c:pt idx="681">
                  <c:v>-3.2209999999999999E-3</c:v>
                </c:pt>
                <c:pt idx="682">
                  <c:v>-2.928E-3</c:v>
                </c:pt>
                <c:pt idx="683">
                  <c:v>-1.8079999999999999E-3</c:v>
                </c:pt>
                <c:pt idx="684">
                  <c:v>-2.6879999999999999E-3</c:v>
                </c:pt>
                <c:pt idx="685">
                  <c:v>-3.088E-3</c:v>
                </c:pt>
                <c:pt idx="686">
                  <c:v>-2.9009999999999999E-3</c:v>
                </c:pt>
                <c:pt idx="687">
                  <c:v>-2.9550000000000002E-3</c:v>
                </c:pt>
                <c:pt idx="688">
                  <c:v>-2.9009999999999999E-3</c:v>
                </c:pt>
                <c:pt idx="689">
                  <c:v>-2.8479999999999998E-3</c:v>
                </c:pt>
                <c:pt idx="690">
                  <c:v>-2.9810000000000001E-3</c:v>
                </c:pt>
                <c:pt idx="691">
                  <c:v>-2.1280000000000001E-3</c:v>
                </c:pt>
                <c:pt idx="692">
                  <c:v>-2.6350000000000002E-3</c:v>
                </c:pt>
                <c:pt idx="693">
                  <c:v>-2.6080000000000001E-3</c:v>
                </c:pt>
                <c:pt idx="694">
                  <c:v>-3.8609999999999998E-3</c:v>
                </c:pt>
                <c:pt idx="695">
                  <c:v>-2.6610000000000002E-3</c:v>
                </c:pt>
                <c:pt idx="696">
                  <c:v>-2.928E-3</c:v>
                </c:pt>
                <c:pt idx="697">
                  <c:v>-2.4750000000000002E-3</c:v>
                </c:pt>
                <c:pt idx="698">
                  <c:v>-2.581E-3</c:v>
                </c:pt>
                <c:pt idx="699">
                  <c:v>-2.928E-3</c:v>
                </c:pt>
                <c:pt idx="700">
                  <c:v>-2.4750000000000002E-3</c:v>
                </c:pt>
                <c:pt idx="701">
                  <c:v>-3.3279999999999998E-3</c:v>
                </c:pt>
                <c:pt idx="702">
                  <c:v>-3.0349999999999999E-3</c:v>
                </c:pt>
                <c:pt idx="703">
                  <c:v>-2.7680000000000001E-3</c:v>
                </c:pt>
                <c:pt idx="704">
                  <c:v>-3.248E-3</c:v>
                </c:pt>
                <c:pt idx="705">
                  <c:v>-2.875E-3</c:v>
                </c:pt>
                <c:pt idx="706">
                  <c:v>-3.114E-3</c:v>
                </c:pt>
                <c:pt idx="707">
                  <c:v>-2.6879999999999999E-3</c:v>
                </c:pt>
                <c:pt idx="708">
                  <c:v>-2.7409999999999999E-3</c:v>
                </c:pt>
                <c:pt idx="709">
                  <c:v>-1.915E-3</c:v>
                </c:pt>
                <c:pt idx="710">
                  <c:v>-2.7680000000000001E-3</c:v>
                </c:pt>
                <c:pt idx="711">
                  <c:v>-2.9009999999999999E-3</c:v>
                </c:pt>
                <c:pt idx="712">
                  <c:v>-2.6080000000000001E-3</c:v>
                </c:pt>
                <c:pt idx="713">
                  <c:v>-2.7680000000000001E-3</c:v>
                </c:pt>
                <c:pt idx="714">
                  <c:v>-2.9009999999999999E-3</c:v>
                </c:pt>
                <c:pt idx="715">
                  <c:v>-2.4750000000000002E-3</c:v>
                </c:pt>
                <c:pt idx="716">
                  <c:v>-1.915E-3</c:v>
                </c:pt>
                <c:pt idx="717">
                  <c:v>-2.6879999999999999E-3</c:v>
                </c:pt>
                <c:pt idx="718">
                  <c:v>-1.8079999999999999E-3</c:v>
                </c:pt>
                <c:pt idx="719">
                  <c:v>-2.6610000000000002E-3</c:v>
                </c:pt>
                <c:pt idx="720">
                  <c:v>-1.835E-3</c:v>
                </c:pt>
                <c:pt idx="721">
                  <c:v>-2.715E-3</c:v>
                </c:pt>
                <c:pt idx="722">
                  <c:v>-2.2079999999999999E-3</c:v>
                </c:pt>
                <c:pt idx="723">
                  <c:v>-2.6610000000000002E-3</c:v>
                </c:pt>
                <c:pt idx="724">
                  <c:v>-2.395E-3</c:v>
                </c:pt>
                <c:pt idx="725">
                  <c:v>-3.1679999999999998E-3</c:v>
                </c:pt>
                <c:pt idx="726">
                  <c:v>-2.5279999999999999E-3</c:v>
                </c:pt>
                <c:pt idx="727">
                  <c:v>-2.715E-3</c:v>
                </c:pt>
                <c:pt idx="728">
                  <c:v>-2.3679999999999999E-3</c:v>
                </c:pt>
                <c:pt idx="729">
                  <c:v>-3.114E-3</c:v>
                </c:pt>
                <c:pt idx="730">
                  <c:v>-1.8879999999999999E-3</c:v>
                </c:pt>
                <c:pt idx="731">
                  <c:v>-2.1549999999999998E-3</c:v>
                </c:pt>
                <c:pt idx="732">
                  <c:v>-2.4750000000000002E-3</c:v>
                </c:pt>
                <c:pt idx="733">
                  <c:v>-2.555E-3</c:v>
                </c:pt>
                <c:pt idx="734">
                  <c:v>-2.6080000000000001E-3</c:v>
                </c:pt>
                <c:pt idx="735">
                  <c:v>-1.1689999999999999E-3</c:v>
                </c:pt>
                <c:pt idx="736">
                  <c:v>-2.3149999999999998E-3</c:v>
                </c:pt>
                <c:pt idx="737">
                  <c:v>-2.8479999999999998E-3</c:v>
                </c:pt>
                <c:pt idx="738">
                  <c:v>-2.7409999999999999E-3</c:v>
                </c:pt>
                <c:pt idx="739">
                  <c:v>-2.9009999999999999E-3</c:v>
                </c:pt>
                <c:pt idx="740">
                  <c:v>-2.7409999999999999E-3</c:v>
                </c:pt>
                <c:pt idx="741">
                  <c:v>-3.3809999999999999E-3</c:v>
                </c:pt>
                <c:pt idx="742">
                  <c:v>-2.2880000000000001E-3</c:v>
                </c:pt>
                <c:pt idx="743">
                  <c:v>-3.1939999999999998E-3</c:v>
                </c:pt>
                <c:pt idx="744">
                  <c:v>-2.5279999999999999E-3</c:v>
                </c:pt>
                <c:pt idx="745">
                  <c:v>-2.3679999999999999E-3</c:v>
                </c:pt>
                <c:pt idx="746">
                  <c:v>-2.928E-3</c:v>
                </c:pt>
                <c:pt idx="747">
                  <c:v>-2.3679999999999999E-3</c:v>
                </c:pt>
                <c:pt idx="748">
                  <c:v>-2.9550000000000002E-3</c:v>
                </c:pt>
                <c:pt idx="749">
                  <c:v>-3.3809999999999999E-3</c:v>
                </c:pt>
                <c:pt idx="750">
                  <c:v>-2.6350000000000002E-3</c:v>
                </c:pt>
                <c:pt idx="751">
                  <c:v>-2.4480000000000001E-3</c:v>
                </c:pt>
                <c:pt idx="752">
                  <c:v>-2.9550000000000002E-3</c:v>
                </c:pt>
                <c:pt idx="753">
                  <c:v>-2.7680000000000001E-3</c:v>
                </c:pt>
                <c:pt idx="754">
                  <c:v>-3.1939999999999998E-3</c:v>
                </c:pt>
                <c:pt idx="755">
                  <c:v>-2.3679999999999999E-3</c:v>
                </c:pt>
                <c:pt idx="756">
                  <c:v>-2.9009999999999999E-3</c:v>
                </c:pt>
                <c:pt idx="757">
                  <c:v>-2.9550000000000002E-3</c:v>
                </c:pt>
                <c:pt idx="758">
                  <c:v>-2.7680000000000001E-3</c:v>
                </c:pt>
                <c:pt idx="759">
                  <c:v>-3.408E-3</c:v>
                </c:pt>
                <c:pt idx="760">
                  <c:v>-3.0609999999999999E-3</c:v>
                </c:pt>
                <c:pt idx="761">
                  <c:v>-2.1280000000000001E-3</c:v>
                </c:pt>
                <c:pt idx="762">
                  <c:v>-3.088E-3</c:v>
                </c:pt>
                <c:pt idx="763">
                  <c:v>-2.715E-3</c:v>
                </c:pt>
                <c:pt idx="764">
                  <c:v>-3.088E-3</c:v>
                </c:pt>
                <c:pt idx="765">
                  <c:v>-2.8210000000000002E-3</c:v>
                </c:pt>
                <c:pt idx="766">
                  <c:v>-3.6740000000000002E-3</c:v>
                </c:pt>
                <c:pt idx="767">
                  <c:v>-2.5010000000000002E-3</c:v>
                </c:pt>
                <c:pt idx="768">
                  <c:v>-2.3149999999999998E-3</c:v>
                </c:pt>
                <c:pt idx="769">
                  <c:v>-2.715E-3</c:v>
                </c:pt>
                <c:pt idx="770">
                  <c:v>-2.3149999999999998E-3</c:v>
                </c:pt>
                <c:pt idx="771">
                  <c:v>-2.581E-3</c:v>
                </c:pt>
                <c:pt idx="772">
                  <c:v>-2.5279999999999999E-3</c:v>
                </c:pt>
                <c:pt idx="773">
                  <c:v>-2.9009999999999999E-3</c:v>
                </c:pt>
                <c:pt idx="774">
                  <c:v>-2.4750000000000002E-3</c:v>
                </c:pt>
                <c:pt idx="775">
                  <c:v>-2.581E-3</c:v>
                </c:pt>
                <c:pt idx="776">
                  <c:v>-2.7680000000000001E-3</c:v>
                </c:pt>
                <c:pt idx="777">
                  <c:v>-1.915E-3</c:v>
                </c:pt>
                <c:pt idx="778">
                  <c:v>-2.2620000000000001E-3</c:v>
                </c:pt>
                <c:pt idx="779">
                  <c:v>-2.9550000000000002E-3</c:v>
                </c:pt>
                <c:pt idx="780">
                  <c:v>-2.5010000000000002E-3</c:v>
                </c:pt>
                <c:pt idx="781">
                  <c:v>-3.0349999999999999E-3</c:v>
                </c:pt>
                <c:pt idx="782">
                  <c:v>-2.8479999999999998E-3</c:v>
                </c:pt>
                <c:pt idx="783">
                  <c:v>-3.088E-3</c:v>
                </c:pt>
                <c:pt idx="784">
                  <c:v>-3.0609999999999999E-3</c:v>
                </c:pt>
                <c:pt idx="785">
                  <c:v>-1.9949999999999998E-3</c:v>
                </c:pt>
                <c:pt idx="786">
                  <c:v>-2.715E-3</c:v>
                </c:pt>
                <c:pt idx="787">
                  <c:v>-2.9009999999999999E-3</c:v>
                </c:pt>
                <c:pt idx="788">
                  <c:v>-2.6879999999999999E-3</c:v>
                </c:pt>
                <c:pt idx="789">
                  <c:v>-3.0079999999999998E-3</c:v>
                </c:pt>
                <c:pt idx="790">
                  <c:v>-2.7950000000000002E-3</c:v>
                </c:pt>
                <c:pt idx="791">
                  <c:v>-2.2620000000000001E-3</c:v>
                </c:pt>
                <c:pt idx="792">
                  <c:v>-2.3149999999999998E-3</c:v>
                </c:pt>
                <c:pt idx="793">
                  <c:v>-2.6610000000000002E-3</c:v>
                </c:pt>
                <c:pt idx="794">
                  <c:v>-3.0079999999999998E-3</c:v>
                </c:pt>
                <c:pt idx="795">
                  <c:v>-1.9680000000000001E-3</c:v>
                </c:pt>
                <c:pt idx="796">
                  <c:v>-2.3679999999999999E-3</c:v>
                </c:pt>
                <c:pt idx="797">
                  <c:v>-2.715E-3</c:v>
                </c:pt>
                <c:pt idx="798">
                  <c:v>-2.3149999999999998E-3</c:v>
                </c:pt>
                <c:pt idx="799">
                  <c:v>-3.1679999999999998E-3</c:v>
                </c:pt>
                <c:pt idx="800">
                  <c:v>-3.088E-3</c:v>
                </c:pt>
                <c:pt idx="801">
                  <c:v>-3.434E-3</c:v>
                </c:pt>
                <c:pt idx="802">
                  <c:v>-2.928E-3</c:v>
                </c:pt>
                <c:pt idx="803">
                  <c:v>-3.248E-3</c:v>
                </c:pt>
                <c:pt idx="804">
                  <c:v>-3.0079999999999998E-3</c:v>
                </c:pt>
                <c:pt idx="805">
                  <c:v>-2.928E-3</c:v>
                </c:pt>
                <c:pt idx="806">
                  <c:v>-2.4750000000000002E-3</c:v>
                </c:pt>
                <c:pt idx="807">
                  <c:v>-2.3419999999999999E-3</c:v>
                </c:pt>
                <c:pt idx="808">
                  <c:v>-2.6879999999999999E-3</c:v>
                </c:pt>
                <c:pt idx="809">
                  <c:v>-2.8210000000000002E-3</c:v>
                </c:pt>
                <c:pt idx="810">
                  <c:v>-2.715E-3</c:v>
                </c:pt>
                <c:pt idx="811">
                  <c:v>-2.6350000000000002E-3</c:v>
                </c:pt>
                <c:pt idx="812">
                  <c:v>-2.6610000000000002E-3</c:v>
                </c:pt>
                <c:pt idx="813">
                  <c:v>-2.7950000000000002E-3</c:v>
                </c:pt>
                <c:pt idx="814">
                  <c:v>-3.1679999999999998E-3</c:v>
                </c:pt>
                <c:pt idx="815">
                  <c:v>-2.928E-3</c:v>
                </c:pt>
                <c:pt idx="816">
                  <c:v>-2.7680000000000001E-3</c:v>
                </c:pt>
                <c:pt idx="817">
                  <c:v>-2.581E-3</c:v>
                </c:pt>
                <c:pt idx="818">
                  <c:v>-2.715E-3</c:v>
                </c:pt>
                <c:pt idx="819">
                  <c:v>-2.2880000000000001E-3</c:v>
                </c:pt>
                <c:pt idx="820">
                  <c:v>-2.7950000000000002E-3</c:v>
                </c:pt>
                <c:pt idx="821">
                  <c:v>-2.581E-3</c:v>
                </c:pt>
                <c:pt idx="822">
                  <c:v>-2.6610000000000002E-3</c:v>
                </c:pt>
                <c:pt idx="823">
                  <c:v>-2.1549999999999998E-3</c:v>
                </c:pt>
                <c:pt idx="824">
                  <c:v>-2.3419999999999999E-3</c:v>
                </c:pt>
                <c:pt idx="825">
                  <c:v>-2.1819999999999999E-3</c:v>
                </c:pt>
                <c:pt idx="826">
                  <c:v>-2.3149999999999998E-3</c:v>
                </c:pt>
                <c:pt idx="827">
                  <c:v>-3.248E-3</c:v>
                </c:pt>
                <c:pt idx="828">
                  <c:v>-2.1280000000000001E-3</c:v>
                </c:pt>
                <c:pt idx="829">
                  <c:v>-2.4480000000000001E-3</c:v>
                </c:pt>
                <c:pt idx="830">
                  <c:v>-2.4220000000000001E-3</c:v>
                </c:pt>
                <c:pt idx="831">
                  <c:v>-2.1819999999999999E-3</c:v>
                </c:pt>
                <c:pt idx="832">
                  <c:v>-2.235E-3</c:v>
                </c:pt>
                <c:pt idx="833">
                  <c:v>-1.9949999999999998E-3</c:v>
                </c:pt>
                <c:pt idx="834">
                  <c:v>-3.0079999999999998E-3</c:v>
                </c:pt>
                <c:pt idx="835">
                  <c:v>-2.3419999999999999E-3</c:v>
                </c:pt>
                <c:pt idx="836">
                  <c:v>-2.075E-3</c:v>
                </c:pt>
                <c:pt idx="837">
                  <c:v>-2.8479999999999998E-3</c:v>
                </c:pt>
                <c:pt idx="838">
                  <c:v>-2.1020000000000001E-3</c:v>
                </c:pt>
                <c:pt idx="839">
                  <c:v>-3.0349999999999999E-3</c:v>
                </c:pt>
                <c:pt idx="840">
                  <c:v>-2.7950000000000002E-3</c:v>
                </c:pt>
                <c:pt idx="841">
                  <c:v>-2.0219999999999999E-3</c:v>
                </c:pt>
                <c:pt idx="842">
                  <c:v>-2.875E-3</c:v>
                </c:pt>
                <c:pt idx="843">
                  <c:v>-2.4480000000000001E-3</c:v>
                </c:pt>
                <c:pt idx="844">
                  <c:v>-2.3679999999999999E-3</c:v>
                </c:pt>
                <c:pt idx="845">
                  <c:v>-2.9009999999999999E-3</c:v>
                </c:pt>
                <c:pt idx="846">
                  <c:v>-3.0349999999999999E-3</c:v>
                </c:pt>
                <c:pt idx="847">
                  <c:v>-2.581E-3</c:v>
                </c:pt>
                <c:pt idx="848">
                  <c:v>-2.1819999999999999E-3</c:v>
                </c:pt>
                <c:pt idx="849">
                  <c:v>-2.7409999999999999E-3</c:v>
                </c:pt>
                <c:pt idx="850">
                  <c:v>-2.8479999999999998E-3</c:v>
                </c:pt>
                <c:pt idx="851">
                  <c:v>-3.0609999999999999E-3</c:v>
                </c:pt>
                <c:pt idx="852">
                  <c:v>-3.1679999999999998E-3</c:v>
                </c:pt>
                <c:pt idx="853">
                  <c:v>-3.0609999999999999E-3</c:v>
                </c:pt>
                <c:pt idx="854">
                  <c:v>-3.088E-3</c:v>
                </c:pt>
                <c:pt idx="855">
                  <c:v>-4.0470000000000002E-3</c:v>
                </c:pt>
                <c:pt idx="856">
                  <c:v>-3.0079999999999998E-3</c:v>
                </c:pt>
                <c:pt idx="857">
                  <c:v>-2.6879999999999999E-3</c:v>
                </c:pt>
                <c:pt idx="858">
                  <c:v>-2.6080000000000001E-3</c:v>
                </c:pt>
                <c:pt idx="859">
                  <c:v>-2.6350000000000002E-3</c:v>
                </c:pt>
                <c:pt idx="860">
                  <c:v>-2.1280000000000001E-3</c:v>
                </c:pt>
                <c:pt idx="861">
                  <c:v>-3.1679999999999998E-3</c:v>
                </c:pt>
                <c:pt idx="862">
                  <c:v>-2.2880000000000001E-3</c:v>
                </c:pt>
                <c:pt idx="863">
                  <c:v>-2.875E-3</c:v>
                </c:pt>
                <c:pt idx="864">
                  <c:v>-2.2880000000000001E-3</c:v>
                </c:pt>
                <c:pt idx="865">
                  <c:v>-2.3679999999999999E-3</c:v>
                </c:pt>
                <c:pt idx="866">
                  <c:v>-2.7680000000000001E-3</c:v>
                </c:pt>
                <c:pt idx="867">
                  <c:v>-2.6080000000000001E-3</c:v>
                </c:pt>
                <c:pt idx="868">
                  <c:v>-3.0079999999999998E-3</c:v>
                </c:pt>
                <c:pt idx="869">
                  <c:v>-2.3419999999999999E-3</c:v>
                </c:pt>
                <c:pt idx="870">
                  <c:v>-3.6740000000000002E-3</c:v>
                </c:pt>
                <c:pt idx="871">
                  <c:v>-3.1939999999999998E-3</c:v>
                </c:pt>
                <c:pt idx="872">
                  <c:v>-2.3149999999999998E-3</c:v>
                </c:pt>
                <c:pt idx="873">
                  <c:v>-2.9009999999999999E-3</c:v>
                </c:pt>
                <c:pt idx="874">
                  <c:v>-2.9810000000000001E-3</c:v>
                </c:pt>
                <c:pt idx="875">
                  <c:v>-2.6610000000000002E-3</c:v>
                </c:pt>
                <c:pt idx="876">
                  <c:v>-1.9419999999999999E-3</c:v>
                </c:pt>
                <c:pt idx="877">
                  <c:v>-2.2880000000000001E-3</c:v>
                </c:pt>
                <c:pt idx="878">
                  <c:v>-3.0079999999999998E-3</c:v>
                </c:pt>
                <c:pt idx="879">
                  <c:v>-2.3679999999999999E-3</c:v>
                </c:pt>
                <c:pt idx="880">
                  <c:v>-2.555E-3</c:v>
                </c:pt>
                <c:pt idx="881">
                  <c:v>-3.0609999999999999E-3</c:v>
                </c:pt>
                <c:pt idx="882">
                  <c:v>-2.3679999999999999E-3</c:v>
                </c:pt>
                <c:pt idx="883">
                  <c:v>-2.7680000000000001E-3</c:v>
                </c:pt>
                <c:pt idx="884">
                  <c:v>-2.5279999999999999E-3</c:v>
                </c:pt>
                <c:pt idx="885">
                  <c:v>-2.6350000000000002E-3</c:v>
                </c:pt>
                <c:pt idx="886">
                  <c:v>-2.5010000000000002E-3</c:v>
                </c:pt>
                <c:pt idx="887">
                  <c:v>-2.3419999999999999E-3</c:v>
                </c:pt>
                <c:pt idx="888">
                  <c:v>-2.7409999999999999E-3</c:v>
                </c:pt>
                <c:pt idx="889">
                  <c:v>-2.6610000000000002E-3</c:v>
                </c:pt>
                <c:pt idx="890">
                  <c:v>-2.4220000000000001E-3</c:v>
                </c:pt>
                <c:pt idx="891">
                  <c:v>-2.3419999999999999E-3</c:v>
                </c:pt>
                <c:pt idx="892">
                  <c:v>-2.1020000000000001E-3</c:v>
                </c:pt>
                <c:pt idx="893">
                  <c:v>-2.235E-3</c:v>
                </c:pt>
                <c:pt idx="894">
                  <c:v>-3.1939999999999998E-3</c:v>
                </c:pt>
                <c:pt idx="895">
                  <c:v>-2.7950000000000002E-3</c:v>
                </c:pt>
                <c:pt idx="896">
                  <c:v>-2.875E-3</c:v>
                </c:pt>
                <c:pt idx="897">
                  <c:v>-2.3149999999999998E-3</c:v>
                </c:pt>
                <c:pt idx="898">
                  <c:v>-2.4750000000000002E-3</c:v>
                </c:pt>
                <c:pt idx="899">
                  <c:v>-2.2079999999999999E-3</c:v>
                </c:pt>
                <c:pt idx="900">
                  <c:v>-2.875E-3</c:v>
                </c:pt>
                <c:pt idx="901">
                  <c:v>-2.7409999999999999E-3</c:v>
                </c:pt>
                <c:pt idx="902">
                  <c:v>-2.9810000000000001E-3</c:v>
                </c:pt>
                <c:pt idx="903">
                  <c:v>-2.8479999999999998E-3</c:v>
                </c:pt>
                <c:pt idx="904">
                  <c:v>-3.0079999999999998E-3</c:v>
                </c:pt>
                <c:pt idx="905">
                  <c:v>-2.555E-3</c:v>
                </c:pt>
                <c:pt idx="906">
                  <c:v>-2.6080000000000001E-3</c:v>
                </c:pt>
                <c:pt idx="907">
                  <c:v>-1.9949999999999998E-3</c:v>
                </c:pt>
                <c:pt idx="908">
                  <c:v>-2.7680000000000001E-3</c:v>
                </c:pt>
                <c:pt idx="909">
                  <c:v>-2.928E-3</c:v>
                </c:pt>
                <c:pt idx="910">
                  <c:v>-3.1679999999999998E-3</c:v>
                </c:pt>
                <c:pt idx="911">
                  <c:v>-3.3010000000000001E-3</c:v>
                </c:pt>
                <c:pt idx="912">
                  <c:v>-2.6350000000000002E-3</c:v>
                </c:pt>
                <c:pt idx="913">
                  <c:v>-3.4610000000000001E-3</c:v>
                </c:pt>
                <c:pt idx="914">
                  <c:v>-3.0079999999999998E-3</c:v>
                </c:pt>
                <c:pt idx="915">
                  <c:v>-2.3679999999999999E-3</c:v>
                </c:pt>
                <c:pt idx="916">
                  <c:v>-2.9810000000000001E-3</c:v>
                </c:pt>
                <c:pt idx="917">
                  <c:v>-2.9009999999999999E-3</c:v>
                </c:pt>
                <c:pt idx="918">
                  <c:v>-2.581E-3</c:v>
                </c:pt>
                <c:pt idx="919">
                  <c:v>-2.6350000000000002E-3</c:v>
                </c:pt>
                <c:pt idx="920">
                  <c:v>-3.1410000000000001E-3</c:v>
                </c:pt>
                <c:pt idx="921">
                  <c:v>-2.9550000000000002E-3</c:v>
                </c:pt>
                <c:pt idx="922">
                  <c:v>-1.915E-3</c:v>
                </c:pt>
                <c:pt idx="923">
                  <c:v>-2.4750000000000002E-3</c:v>
                </c:pt>
                <c:pt idx="924">
                  <c:v>-3.0079999999999998E-3</c:v>
                </c:pt>
                <c:pt idx="925">
                  <c:v>-2.1020000000000001E-3</c:v>
                </c:pt>
                <c:pt idx="926">
                  <c:v>-2.555E-3</c:v>
                </c:pt>
                <c:pt idx="927">
                  <c:v>-2.4750000000000002E-3</c:v>
                </c:pt>
                <c:pt idx="928">
                  <c:v>-2.6879999999999999E-3</c:v>
                </c:pt>
                <c:pt idx="929">
                  <c:v>-1.8619999999999999E-3</c:v>
                </c:pt>
                <c:pt idx="930">
                  <c:v>-2.6879999999999999E-3</c:v>
                </c:pt>
                <c:pt idx="931">
                  <c:v>-3.0609999999999999E-3</c:v>
                </c:pt>
                <c:pt idx="932">
                  <c:v>-2.1819999999999999E-3</c:v>
                </c:pt>
                <c:pt idx="933">
                  <c:v>-3.5140000000000002E-3</c:v>
                </c:pt>
                <c:pt idx="934">
                  <c:v>-1.702E-3</c:v>
                </c:pt>
                <c:pt idx="935">
                  <c:v>-2.928E-3</c:v>
                </c:pt>
                <c:pt idx="936">
                  <c:v>-2.6350000000000002E-3</c:v>
                </c:pt>
                <c:pt idx="937">
                  <c:v>-1.835E-3</c:v>
                </c:pt>
                <c:pt idx="938">
                  <c:v>-2.3149999999999998E-3</c:v>
                </c:pt>
                <c:pt idx="939">
                  <c:v>-3.3540000000000002E-3</c:v>
                </c:pt>
                <c:pt idx="940">
                  <c:v>-2.0219999999999999E-3</c:v>
                </c:pt>
                <c:pt idx="941">
                  <c:v>-2.235E-3</c:v>
                </c:pt>
                <c:pt idx="942">
                  <c:v>-2.7950000000000002E-3</c:v>
                </c:pt>
                <c:pt idx="943">
                  <c:v>-2.3149999999999998E-3</c:v>
                </c:pt>
                <c:pt idx="944">
                  <c:v>-3.3809999999999999E-3</c:v>
                </c:pt>
                <c:pt idx="945">
                  <c:v>-2.8479999999999998E-3</c:v>
                </c:pt>
                <c:pt idx="946">
                  <c:v>-2.6610000000000002E-3</c:v>
                </c:pt>
                <c:pt idx="947">
                  <c:v>-1.7290000000000001E-3</c:v>
                </c:pt>
                <c:pt idx="948">
                  <c:v>-2.2620000000000001E-3</c:v>
                </c:pt>
                <c:pt idx="949">
                  <c:v>-2.1280000000000001E-3</c:v>
                </c:pt>
                <c:pt idx="950">
                  <c:v>-2.9810000000000001E-3</c:v>
                </c:pt>
                <c:pt idx="951">
                  <c:v>-2.3679999999999999E-3</c:v>
                </c:pt>
                <c:pt idx="952">
                  <c:v>-2.6610000000000002E-3</c:v>
                </c:pt>
                <c:pt idx="953">
                  <c:v>-1.9949999999999998E-3</c:v>
                </c:pt>
                <c:pt idx="954">
                  <c:v>-2.7680000000000001E-3</c:v>
                </c:pt>
                <c:pt idx="955">
                  <c:v>-2.6610000000000002E-3</c:v>
                </c:pt>
                <c:pt idx="956">
                  <c:v>-3.0349999999999999E-3</c:v>
                </c:pt>
                <c:pt idx="957">
                  <c:v>-1.5950000000000001E-3</c:v>
                </c:pt>
                <c:pt idx="958">
                  <c:v>-2.8210000000000002E-3</c:v>
                </c:pt>
                <c:pt idx="959">
                  <c:v>-2.8479999999999998E-3</c:v>
                </c:pt>
                <c:pt idx="960">
                  <c:v>-3.434E-3</c:v>
                </c:pt>
                <c:pt idx="961">
                  <c:v>-2.581E-3</c:v>
                </c:pt>
                <c:pt idx="962">
                  <c:v>-2.395E-3</c:v>
                </c:pt>
                <c:pt idx="963">
                  <c:v>-2.0219999999999999E-3</c:v>
                </c:pt>
                <c:pt idx="964">
                  <c:v>-2.1280000000000001E-3</c:v>
                </c:pt>
                <c:pt idx="965">
                  <c:v>-2.7680000000000001E-3</c:v>
                </c:pt>
                <c:pt idx="966">
                  <c:v>-2.555E-3</c:v>
                </c:pt>
                <c:pt idx="967">
                  <c:v>-2.6879999999999999E-3</c:v>
                </c:pt>
                <c:pt idx="968">
                  <c:v>-3.114E-3</c:v>
                </c:pt>
                <c:pt idx="969">
                  <c:v>-2.6879999999999999E-3</c:v>
                </c:pt>
                <c:pt idx="970">
                  <c:v>-2.2880000000000001E-3</c:v>
                </c:pt>
                <c:pt idx="971">
                  <c:v>-3.4610000000000001E-3</c:v>
                </c:pt>
                <c:pt idx="972">
                  <c:v>-2.9550000000000002E-3</c:v>
                </c:pt>
                <c:pt idx="973">
                  <c:v>-2.6350000000000002E-3</c:v>
                </c:pt>
                <c:pt idx="974">
                  <c:v>-3.2209999999999999E-3</c:v>
                </c:pt>
                <c:pt idx="975">
                  <c:v>-2.5010000000000002E-3</c:v>
                </c:pt>
                <c:pt idx="976">
                  <c:v>-2.4750000000000002E-3</c:v>
                </c:pt>
                <c:pt idx="977">
                  <c:v>-3.0079999999999998E-3</c:v>
                </c:pt>
                <c:pt idx="978">
                  <c:v>-2.2880000000000001E-3</c:v>
                </c:pt>
                <c:pt idx="979">
                  <c:v>-2.581E-3</c:v>
                </c:pt>
                <c:pt idx="980">
                  <c:v>-2.395E-3</c:v>
                </c:pt>
                <c:pt idx="981">
                  <c:v>-1.9680000000000001E-3</c:v>
                </c:pt>
                <c:pt idx="982">
                  <c:v>-2.2620000000000001E-3</c:v>
                </c:pt>
                <c:pt idx="983">
                  <c:v>-2.1549999999999998E-3</c:v>
                </c:pt>
                <c:pt idx="984">
                  <c:v>-2.6080000000000001E-3</c:v>
                </c:pt>
                <c:pt idx="985">
                  <c:v>-2.9810000000000001E-3</c:v>
                </c:pt>
                <c:pt idx="986">
                  <c:v>-2.2880000000000001E-3</c:v>
                </c:pt>
                <c:pt idx="987">
                  <c:v>-2.395E-3</c:v>
                </c:pt>
                <c:pt idx="988">
                  <c:v>-1.542E-3</c:v>
                </c:pt>
                <c:pt idx="989">
                  <c:v>-2.4480000000000001E-3</c:v>
                </c:pt>
                <c:pt idx="990">
                  <c:v>-2.2880000000000001E-3</c:v>
                </c:pt>
                <c:pt idx="991">
                  <c:v>-3.0079999999999998E-3</c:v>
                </c:pt>
                <c:pt idx="992">
                  <c:v>-3.3809999999999999E-3</c:v>
                </c:pt>
                <c:pt idx="993">
                  <c:v>-2.4750000000000002E-3</c:v>
                </c:pt>
                <c:pt idx="994">
                  <c:v>-2.4480000000000001E-3</c:v>
                </c:pt>
                <c:pt idx="995">
                  <c:v>-2.7950000000000002E-3</c:v>
                </c:pt>
                <c:pt idx="996">
                  <c:v>-2.8479999999999998E-3</c:v>
                </c:pt>
                <c:pt idx="997">
                  <c:v>-2.395E-3</c:v>
                </c:pt>
                <c:pt idx="998">
                  <c:v>-2.9810000000000001E-3</c:v>
                </c:pt>
                <c:pt idx="999">
                  <c:v>-2.0479999999999999E-3</c:v>
                </c:pt>
                <c:pt idx="1000">
                  <c:v>-3.594E-3</c:v>
                </c:pt>
                <c:pt idx="1001">
                  <c:v>-2.2880000000000001E-3</c:v>
                </c:pt>
                <c:pt idx="1002">
                  <c:v>-2.8479999999999998E-3</c:v>
                </c:pt>
                <c:pt idx="1003">
                  <c:v>-3.1679999999999998E-3</c:v>
                </c:pt>
                <c:pt idx="1004">
                  <c:v>-2.8479999999999998E-3</c:v>
                </c:pt>
                <c:pt idx="1005">
                  <c:v>-2.3149999999999998E-3</c:v>
                </c:pt>
                <c:pt idx="1006">
                  <c:v>-3.4610000000000001E-3</c:v>
                </c:pt>
                <c:pt idx="1007">
                  <c:v>-3.0609999999999999E-3</c:v>
                </c:pt>
                <c:pt idx="1008">
                  <c:v>-2.5010000000000002E-3</c:v>
                </c:pt>
                <c:pt idx="1009">
                  <c:v>-2.6350000000000002E-3</c:v>
                </c:pt>
                <c:pt idx="1010">
                  <c:v>-2.075E-3</c:v>
                </c:pt>
                <c:pt idx="1011">
                  <c:v>-2.581E-3</c:v>
                </c:pt>
                <c:pt idx="1012">
                  <c:v>-3.088E-3</c:v>
                </c:pt>
                <c:pt idx="1013">
                  <c:v>-2.8479999999999998E-3</c:v>
                </c:pt>
                <c:pt idx="1014">
                  <c:v>-2.3679999999999999E-3</c:v>
                </c:pt>
                <c:pt idx="1015">
                  <c:v>-2.6350000000000002E-3</c:v>
                </c:pt>
                <c:pt idx="1016">
                  <c:v>-2.6879999999999999E-3</c:v>
                </c:pt>
                <c:pt idx="1017">
                  <c:v>-2.875E-3</c:v>
                </c:pt>
                <c:pt idx="1018">
                  <c:v>-2.2620000000000001E-3</c:v>
                </c:pt>
                <c:pt idx="1019">
                  <c:v>-2.6610000000000002E-3</c:v>
                </c:pt>
                <c:pt idx="1020">
                  <c:v>-2.7680000000000001E-3</c:v>
                </c:pt>
                <c:pt idx="1021">
                  <c:v>-2.2620000000000001E-3</c:v>
                </c:pt>
                <c:pt idx="1022">
                  <c:v>-1.7290000000000001E-3</c:v>
                </c:pt>
                <c:pt idx="1023">
                  <c:v>-2.1280000000000001E-3</c:v>
                </c:pt>
                <c:pt idx="1024">
                  <c:v>-2.075E-3</c:v>
                </c:pt>
                <c:pt idx="1025">
                  <c:v>-3.114E-3</c:v>
                </c:pt>
                <c:pt idx="1026">
                  <c:v>-2.875E-3</c:v>
                </c:pt>
                <c:pt idx="1027">
                  <c:v>-2.3679999999999999E-3</c:v>
                </c:pt>
                <c:pt idx="1028">
                  <c:v>-2.3419999999999999E-3</c:v>
                </c:pt>
                <c:pt idx="1029">
                  <c:v>-2.395E-3</c:v>
                </c:pt>
                <c:pt idx="1030">
                  <c:v>-2.6080000000000001E-3</c:v>
                </c:pt>
                <c:pt idx="1031">
                  <c:v>-2.581E-3</c:v>
                </c:pt>
                <c:pt idx="1032">
                  <c:v>-2.6350000000000002E-3</c:v>
                </c:pt>
                <c:pt idx="1033">
                  <c:v>-1.9680000000000001E-3</c:v>
                </c:pt>
                <c:pt idx="1034">
                  <c:v>-2.075E-3</c:v>
                </c:pt>
                <c:pt idx="1035">
                  <c:v>-2.7680000000000001E-3</c:v>
                </c:pt>
                <c:pt idx="1036">
                  <c:v>-2.875E-3</c:v>
                </c:pt>
                <c:pt idx="1037">
                  <c:v>-3.088E-3</c:v>
                </c:pt>
                <c:pt idx="1038">
                  <c:v>-3.2209999999999999E-3</c:v>
                </c:pt>
                <c:pt idx="1039">
                  <c:v>-2.715E-3</c:v>
                </c:pt>
                <c:pt idx="1040">
                  <c:v>-2.1549999999999998E-3</c:v>
                </c:pt>
                <c:pt idx="1041">
                  <c:v>-2.235E-3</c:v>
                </c:pt>
                <c:pt idx="1042">
                  <c:v>-2.6879999999999999E-3</c:v>
                </c:pt>
                <c:pt idx="1043">
                  <c:v>-2.7950000000000002E-3</c:v>
                </c:pt>
                <c:pt idx="1044">
                  <c:v>-2.1280000000000001E-3</c:v>
                </c:pt>
                <c:pt idx="1045">
                  <c:v>-2.581E-3</c:v>
                </c:pt>
                <c:pt idx="1046">
                  <c:v>-2.3149999999999998E-3</c:v>
                </c:pt>
                <c:pt idx="1047">
                  <c:v>-2.2880000000000001E-3</c:v>
                </c:pt>
                <c:pt idx="1048">
                  <c:v>-2.4480000000000001E-3</c:v>
                </c:pt>
                <c:pt idx="1049">
                  <c:v>-2.4220000000000001E-3</c:v>
                </c:pt>
                <c:pt idx="1050">
                  <c:v>-2.5010000000000002E-3</c:v>
                </c:pt>
                <c:pt idx="1051">
                  <c:v>-2.2880000000000001E-3</c:v>
                </c:pt>
                <c:pt idx="1052">
                  <c:v>-3.3010000000000001E-3</c:v>
                </c:pt>
                <c:pt idx="1053">
                  <c:v>-2.5279999999999999E-3</c:v>
                </c:pt>
                <c:pt idx="1054">
                  <c:v>-2.3419999999999999E-3</c:v>
                </c:pt>
                <c:pt idx="1055">
                  <c:v>-2.4750000000000002E-3</c:v>
                </c:pt>
                <c:pt idx="1056">
                  <c:v>-2.3679999999999999E-3</c:v>
                </c:pt>
                <c:pt idx="1057">
                  <c:v>-2.3679999999999999E-3</c:v>
                </c:pt>
                <c:pt idx="1058">
                  <c:v>-2.555E-3</c:v>
                </c:pt>
                <c:pt idx="1059">
                  <c:v>-2.1280000000000001E-3</c:v>
                </c:pt>
                <c:pt idx="1060">
                  <c:v>-2.9550000000000002E-3</c:v>
                </c:pt>
                <c:pt idx="1061">
                  <c:v>-2.7680000000000001E-3</c:v>
                </c:pt>
                <c:pt idx="1062">
                  <c:v>-2.6610000000000002E-3</c:v>
                </c:pt>
                <c:pt idx="1063">
                  <c:v>-2.6610000000000002E-3</c:v>
                </c:pt>
                <c:pt idx="1064">
                  <c:v>-2.0219999999999999E-3</c:v>
                </c:pt>
                <c:pt idx="1065">
                  <c:v>-2.4480000000000001E-3</c:v>
                </c:pt>
                <c:pt idx="1066">
                  <c:v>-3.0079999999999998E-3</c:v>
                </c:pt>
                <c:pt idx="1067">
                  <c:v>-2.1549999999999998E-3</c:v>
                </c:pt>
                <c:pt idx="1068">
                  <c:v>-2.7950000000000002E-3</c:v>
                </c:pt>
                <c:pt idx="1069">
                  <c:v>-2.4220000000000001E-3</c:v>
                </c:pt>
                <c:pt idx="1070">
                  <c:v>-2.928E-3</c:v>
                </c:pt>
                <c:pt idx="1071">
                  <c:v>-2.875E-3</c:v>
                </c:pt>
                <c:pt idx="1072">
                  <c:v>-2.581E-3</c:v>
                </c:pt>
                <c:pt idx="1073">
                  <c:v>-1.8079999999999999E-3</c:v>
                </c:pt>
                <c:pt idx="1074">
                  <c:v>-2.581E-3</c:v>
                </c:pt>
                <c:pt idx="1075">
                  <c:v>-2.1020000000000001E-3</c:v>
                </c:pt>
                <c:pt idx="1076">
                  <c:v>-3.088E-3</c:v>
                </c:pt>
                <c:pt idx="1077">
                  <c:v>-1.8079999999999999E-3</c:v>
                </c:pt>
                <c:pt idx="1078">
                  <c:v>-2.581E-3</c:v>
                </c:pt>
                <c:pt idx="1079">
                  <c:v>-2.075E-3</c:v>
                </c:pt>
                <c:pt idx="1080">
                  <c:v>-2.9550000000000002E-3</c:v>
                </c:pt>
                <c:pt idx="1081">
                  <c:v>-1.9419999999999999E-3</c:v>
                </c:pt>
                <c:pt idx="1082">
                  <c:v>-2.5010000000000002E-3</c:v>
                </c:pt>
                <c:pt idx="1083">
                  <c:v>-2.1819999999999999E-3</c:v>
                </c:pt>
                <c:pt idx="1084">
                  <c:v>-2.1020000000000001E-3</c:v>
                </c:pt>
                <c:pt idx="1085">
                  <c:v>-3.114E-3</c:v>
                </c:pt>
                <c:pt idx="1086">
                  <c:v>-2.395E-3</c:v>
                </c:pt>
                <c:pt idx="1087">
                  <c:v>-2.928E-3</c:v>
                </c:pt>
                <c:pt idx="1088">
                  <c:v>-2.2880000000000001E-3</c:v>
                </c:pt>
                <c:pt idx="1089">
                  <c:v>-2.6610000000000002E-3</c:v>
                </c:pt>
                <c:pt idx="1090">
                  <c:v>-2.6350000000000002E-3</c:v>
                </c:pt>
                <c:pt idx="1091">
                  <c:v>-2.5279999999999999E-3</c:v>
                </c:pt>
                <c:pt idx="1092">
                  <c:v>-2.1280000000000001E-3</c:v>
                </c:pt>
                <c:pt idx="1093">
                  <c:v>-2.2620000000000001E-3</c:v>
                </c:pt>
                <c:pt idx="1094">
                  <c:v>-2.3149999999999998E-3</c:v>
                </c:pt>
                <c:pt idx="1095">
                  <c:v>-2.075E-3</c:v>
                </c:pt>
                <c:pt idx="1096">
                  <c:v>-2.5010000000000002E-3</c:v>
                </c:pt>
                <c:pt idx="1097">
                  <c:v>-2.6879999999999999E-3</c:v>
                </c:pt>
                <c:pt idx="1098">
                  <c:v>-2.6879999999999999E-3</c:v>
                </c:pt>
                <c:pt idx="1099">
                  <c:v>-2.6610000000000002E-3</c:v>
                </c:pt>
                <c:pt idx="1100">
                  <c:v>-2.2079999999999999E-3</c:v>
                </c:pt>
                <c:pt idx="1101">
                  <c:v>-2.6080000000000001E-3</c:v>
                </c:pt>
                <c:pt idx="1102">
                  <c:v>-2.7409999999999999E-3</c:v>
                </c:pt>
                <c:pt idx="1103">
                  <c:v>-2.5279999999999999E-3</c:v>
                </c:pt>
                <c:pt idx="1104">
                  <c:v>-1.835E-3</c:v>
                </c:pt>
                <c:pt idx="1105">
                  <c:v>-2.6610000000000002E-3</c:v>
                </c:pt>
                <c:pt idx="1106">
                  <c:v>-2.9550000000000002E-3</c:v>
                </c:pt>
                <c:pt idx="1107">
                  <c:v>-2.1280000000000001E-3</c:v>
                </c:pt>
                <c:pt idx="1108">
                  <c:v>-2.1549999999999998E-3</c:v>
                </c:pt>
                <c:pt idx="1109">
                  <c:v>-2.1020000000000001E-3</c:v>
                </c:pt>
                <c:pt idx="1110">
                  <c:v>-2.4750000000000002E-3</c:v>
                </c:pt>
                <c:pt idx="1111">
                  <c:v>-2.9810000000000001E-3</c:v>
                </c:pt>
                <c:pt idx="1112">
                  <c:v>-2.6350000000000002E-3</c:v>
                </c:pt>
                <c:pt idx="1113">
                  <c:v>-2.235E-3</c:v>
                </c:pt>
                <c:pt idx="1114">
                  <c:v>-2.9810000000000001E-3</c:v>
                </c:pt>
                <c:pt idx="1115">
                  <c:v>-3.0079999999999998E-3</c:v>
                </c:pt>
                <c:pt idx="1116">
                  <c:v>-1.8619999999999999E-3</c:v>
                </c:pt>
                <c:pt idx="1117">
                  <c:v>-2.9009999999999999E-3</c:v>
                </c:pt>
                <c:pt idx="1118">
                  <c:v>-2.7950000000000002E-3</c:v>
                </c:pt>
                <c:pt idx="1119">
                  <c:v>-2.4480000000000001E-3</c:v>
                </c:pt>
                <c:pt idx="1120">
                  <c:v>-3.6210000000000001E-3</c:v>
                </c:pt>
                <c:pt idx="1121">
                  <c:v>-2.715E-3</c:v>
                </c:pt>
                <c:pt idx="1122">
                  <c:v>-2.2620000000000001E-3</c:v>
                </c:pt>
                <c:pt idx="1123">
                  <c:v>-2.8479999999999998E-3</c:v>
                </c:pt>
                <c:pt idx="1124">
                  <c:v>-2.6350000000000002E-3</c:v>
                </c:pt>
                <c:pt idx="1125">
                  <c:v>-1.9680000000000001E-3</c:v>
                </c:pt>
                <c:pt idx="1126">
                  <c:v>-1.9949999999999998E-3</c:v>
                </c:pt>
                <c:pt idx="1127">
                  <c:v>-2.7680000000000001E-3</c:v>
                </c:pt>
                <c:pt idx="1128">
                  <c:v>-2.3149999999999998E-3</c:v>
                </c:pt>
                <c:pt idx="1129">
                  <c:v>-2.6080000000000001E-3</c:v>
                </c:pt>
                <c:pt idx="1130">
                  <c:v>-2.9550000000000002E-3</c:v>
                </c:pt>
                <c:pt idx="1131">
                  <c:v>-2.875E-3</c:v>
                </c:pt>
                <c:pt idx="1132">
                  <c:v>-2.7950000000000002E-3</c:v>
                </c:pt>
                <c:pt idx="1133">
                  <c:v>-3.408E-3</c:v>
                </c:pt>
                <c:pt idx="1134">
                  <c:v>-2.3149999999999998E-3</c:v>
                </c:pt>
                <c:pt idx="1135">
                  <c:v>-2.7950000000000002E-3</c:v>
                </c:pt>
                <c:pt idx="1136">
                  <c:v>-2.875E-3</c:v>
                </c:pt>
                <c:pt idx="1137">
                  <c:v>-3.3809999999999999E-3</c:v>
                </c:pt>
                <c:pt idx="1138">
                  <c:v>-2.1020000000000001E-3</c:v>
                </c:pt>
                <c:pt idx="1139">
                  <c:v>-2.555E-3</c:v>
                </c:pt>
                <c:pt idx="1140">
                  <c:v>-2.1549999999999998E-3</c:v>
                </c:pt>
                <c:pt idx="1141">
                  <c:v>-2.8210000000000002E-3</c:v>
                </c:pt>
                <c:pt idx="1142">
                  <c:v>-2.5010000000000002E-3</c:v>
                </c:pt>
                <c:pt idx="1143">
                  <c:v>-2.1549999999999998E-3</c:v>
                </c:pt>
                <c:pt idx="1144">
                  <c:v>-2.5279999999999999E-3</c:v>
                </c:pt>
                <c:pt idx="1145">
                  <c:v>-2.9009999999999999E-3</c:v>
                </c:pt>
                <c:pt idx="1146">
                  <c:v>-2.581E-3</c:v>
                </c:pt>
                <c:pt idx="1147">
                  <c:v>-2.5279999999999999E-3</c:v>
                </c:pt>
                <c:pt idx="1148">
                  <c:v>-2.4220000000000001E-3</c:v>
                </c:pt>
                <c:pt idx="1149">
                  <c:v>-1.702E-3</c:v>
                </c:pt>
                <c:pt idx="1150">
                  <c:v>-2.8479999999999998E-3</c:v>
                </c:pt>
                <c:pt idx="1151">
                  <c:v>-2.3419999999999999E-3</c:v>
                </c:pt>
                <c:pt idx="1152">
                  <c:v>-2.6610000000000002E-3</c:v>
                </c:pt>
                <c:pt idx="1153">
                  <c:v>-2.6879999999999999E-3</c:v>
                </c:pt>
                <c:pt idx="1154">
                  <c:v>-2.235E-3</c:v>
                </c:pt>
                <c:pt idx="1155">
                  <c:v>-2.7680000000000001E-3</c:v>
                </c:pt>
                <c:pt idx="1156">
                  <c:v>-2.6080000000000001E-3</c:v>
                </c:pt>
                <c:pt idx="1157">
                  <c:v>-2.075E-3</c:v>
                </c:pt>
                <c:pt idx="1158">
                  <c:v>-2.3149999999999998E-3</c:v>
                </c:pt>
                <c:pt idx="1159">
                  <c:v>-2.5279999999999999E-3</c:v>
                </c:pt>
                <c:pt idx="1160">
                  <c:v>-2.928E-3</c:v>
                </c:pt>
                <c:pt idx="1161">
                  <c:v>-3.3809999999999999E-3</c:v>
                </c:pt>
                <c:pt idx="1162">
                  <c:v>-2.7409999999999999E-3</c:v>
                </c:pt>
                <c:pt idx="1163">
                  <c:v>-2.3419999999999999E-3</c:v>
                </c:pt>
                <c:pt idx="1164">
                  <c:v>-2.1819999999999999E-3</c:v>
                </c:pt>
                <c:pt idx="1165">
                  <c:v>-2.1020000000000001E-3</c:v>
                </c:pt>
                <c:pt idx="1166">
                  <c:v>-3.1679999999999998E-3</c:v>
                </c:pt>
                <c:pt idx="1167">
                  <c:v>-2.8479999999999998E-3</c:v>
                </c:pt>
                <c:pt idx="1168">
                  <c:v>-3.088E-3</c:v>
                </c:pt>
                <c:pt idx="1169">
                  <c:v>-3.0079999999999998E-3</c:v>
                </c:pt>
                <c:pt idx="1170">
                  <c:v>-3.568E-3</c:v>
                </c:pt>
                <c:pt idx="1171">
                  <c:v>-2.7680000000000001E-3</c:v>
                </c:pt>
                <c:pt idx="1172">
                  <c:v>-2.4220000000000001E-3</c:v>
                </c:pt>
                <c:pt idx="1173">
                  <c:v>-2.8479999999999998E-3</c:v>
                </c:pt>
                <c:pt idx="1174">
                  <c:v>-2.4220000000000001E-3</c:v>
                </c:pt>
                <c:pt idx="1175">
                  <c:v>-2.7680000000000001E-3</c:v>
                </c:pt>
                <c:pt idx="1176">
                  <c:v>-2.875E-3</c:v>
                </c:pt>
                <c:pt idx="1177">
                  <c:v>-2.6610000000000002E-3</c:v>
                </c:pt>
                <c:pt idx="1178">
                  <c:v>-3.088E-3</c:v>
                </c:pt>
                <c:pt idx="1179">
                  <c:v>-3.3010000000000001E-3</c:v>
                </c:pt>
                <c:pt idx="1180">
                  <c:v>-2.715E-3</c:v>
                </c:pt>
                <c:pt idx="1181">
                  <c:v>-2.715E-3</c:v>
                </c:pt>
                <c:pt idx="1182">
                  <c:v>-2.875E-3</c:v>
                </c:pt>
                <c:pt idx="1183">
                  <c:v>-2.4750000000000002E-3</c:v>
                </c:pt>
                <c:pt idx="1184">
                  <c:v>-2.8479999999999998E-3</c:v>
                </c:pt>
                <c:pt idx="1185">
                  <c:v>-2.1819999999999999E-3</c:v>
                </c:pt>
                <c:pt idx="1186">
                  <c:v>-2.0479999999999999E-3</c:v>
                </c:pt>
                <c:pt idx="1187">
                  <c:v>-2.4750000000000002E-3</c:v>
                </c:pt>
                <c:pt idx="1188">
                  <c:v>-2.6080000000000001E-3</c:v>
                </c:pt>
                <c:pt idx="1189">
                  <c:v>-3.0609999999999999E-3</c:v>
                </c:pt>
                <c:pt idx="1190">
                  <c:v>-2.1549999999999998E-3</c:v>
                </c:pt>
                <c:pt idx="1191">
                  <c:v>-2.075E-3</c:v>
                </c:pt>
                <c:pt idx="1192">
                  <c:v>-2.8479999999999998E-3</c:v>
                </c:pt>
                <c:pt idx="1193">
                  <c:v>-1.6750000000000001E-3</c:v>
                </c:pt>
                <c:pt idx="1194">
                  <c:v>-1.835E-3</c:v>
                </c:pt>
                <c:pt idx="1195">
                  <c:v>-2.875E-3</c:v>
                </c:pt>
                <c:pt idx="1196">
                  <c:v>-2.715E-3</c:v>
                </c:pt>
                <c:pt idx="1197">
                  <c:v>-2.9810000000000001E-3</c:v>
                </c:pt>
                <c:pt idx="1198">
                  <c:v>-1.835E-3</c:v>
                </c:pt>
                <c:pt idx="1199">
                  <c:v>-2.235E-3</c:v>
                </c:pt>
                <c:pt idx="1200">
                  <c:v>-3.5409999999999999E-3</c:v>
                </c:pt>
                <c:pt idx="1201">
                  <c:v>-2.395E-3</c:v>
                </c:pt>
                <c:pt idx="1202">
                  <c:v>-2.4480000000000001E-3</c:v>
                </c:pt>
                <c:pt idx="1203">
                  <c:v>-2.9009999999999999E-3</c:v>
                </c:pt>
                <c:pt idx="1204">
                  <c:v>-2.555E-3</c:v>
                </c:pt>
                <c:pt idx="1205">
                  <c:v>-2.9550000000000002E-3</c:v>
                </c:pt>
                <c:pt idx="1206">
                  <c:v>-2.9810000000000001E-3</c:v>
                </c:pt>
                <c:pt idx="1207">
                  <c:v>-2.9810000000000001E-3</c:v>
                </c:pt>
                <c:pt idx="1208">
                  <c:v>-2.0479999999999999E-3</c:v>
                </c:pt>
                <c:pt idx="1209">
                  <c:v>-2.9009999999999999E-3</c:v>
                </c:pt>
                <c:pt idx="1210">
                  <c:v>-3.594E-3</c:v>
                </c:pt>
                <c:pt idx="1211">
                  <c:v>-2.875E-3</c:v>
                </c:pt>
                <c:pt idx="1212">
                  <c:v>-2.6080000000000001E-3</c:v>
                </c:pt>
                <c:pt idx="1213">
                  <c:v>-2.5279999999999999E-3</c:v>
                </c:pt>
                <c:pt idx="1214">
                  <c:v>-3.0609999999999999E-3</c:v>
                </c:pt>
                <c:pt idx="1215">
                  <c:v>-2.3679999999999999E-3</c:v>
                </c:pt>
                <c:pt idx="1216">
                  <c:v>-2.1280000000000001E-3</c:v>
                </c:pt>
                <c:pt idx="1217">
                  <c:v>-3.1410000000000001E-3</c:v>
                </c:pt>
                <c:pt idx="1218">
                  <c:v>-2.1819999999999999E-3</c:v>
                </c:pt>
                <c:pt idx="1219">
                  <c:v>-3.0609999999999999E-3</c:v>
                </c:pt>
                <c:pt idx="1220">
                  <c:v>-2.8479999999999998E-3</c:v>
                </c:pt>
                <c:pt idx="1221">
                  <c:v>-3.3540000000000002E-3</c:v>
                </c:pt>
                <c:pt idx="1222">
                  <c:v>-2.6350000000000002E-3</c:v>
                </c:pt>
                <c:pt idx="1223">
                  <c:v>-2.7680000000000001E-3</c:v>
                </c:pt>
                <c:pt idx="1224">
                  <c:v>-2.9550000000000002E-3</c:v>
                </c:pt>
                <c:pt idx="1225">
                  <c:v>-2.715E-3</c:v>
                </c:pt>
                <c:pt idx="1226">
                  <c:v>-2.5279999999999999E-3</c:v>
                </c:pt>
                <c:pt idx="1227">
                  <c:v>-3.0349999999999999E-3</c:v>
                </c:pt>
                <c:pt idx="1228">
                  <c:v>-2.235E-3</c:v>
                </c:pt>
                <c:pt idx="1229">
                  <c:v>-2.555E-3</c:v>
                </c:pt>
                <c:pt idx="1230">
                  <c:v>-3.2209999999999999E-3</c:v>
                </c:pt>
                <c:pt idx="1231">
                  <c:v>-2.2620000000000001E-3</c:v>
                </c:pt>
                <c:pt idx="1232">
                  <c:v>-2.5010000000000002E-3</c:v>
                </c:pt>
                <c:pt idx="1233">
                  <c:v>-3.0079999999999998E-3</c:v>
                </c:pt>
                <c:pt idx="1234">
                  <c:v>-2.395E-3</c:v>
                </c:pt>
                <c:pt idx="1235">
                  <c:v>-2.875E-3</c:v>
                </c:pt>
                <c:pt idx="1236">
                  <c:v>-3.0349999999999999E-3</c:v>
                </c:pt>
                <c:pt idx="1237">
                  <c:v>-2.9810000000000001E-3</c:v>
                </c:pt>
                <c:pt idx="1238">
                  <c:v>-2.5010000000000002E-3</c:v>
                </c:pt>
                <c:pt idx="1239">
                  <c:v>-3.408E-3</c:v>
                </c:pt>
                <c:pt idx="1240">
                  <c:v>-2.3149999999999998E-3</c:v>
                </c:pt>
                <c:pt idx="1241">
                  <c:v>-2.1280000000000001E-3</c:v>
                </c:pt>
                <c:pt idx="1242">
                  <c:v>-2.2620000000000001E-3</c:v>
                </c:pt>
                <c:pt idx="1243">
                  <c:v>-2.1819999999999999E-3</c:v>
                </c:pt>
                <c:pt idx="1244">
                  <c:v>-2.6350000000000002E-3</c:v>
                </c:pt>
                <c:pt idx="1245">
                  <c:v>-2.4220000000000001E-3</c:v>
                </c:pt>
                <c:pt idx="1246">
                  <c:v>-1.542E-3</c:v>
                </c:pt>
                <c:pt idx="1247">
                  <c:v>-2.6080000000000001E-3</c:v>
                </c:pt>
                <c:pt idx="1248">
                  <c:v>-2.8479999999999998E-3</c:v>
                </c:pt>
                <c:pt idx="1249">
                  <c:v>-2.3419999999999999E-3</c:v>
                </c:pt>
                <c:pt idx="1250">
                  <c:v>-2.3149999999999998E-3</c:v>
                </c:pt>
                <c:pt idx="1251">
                  <c:v>-2.5010000000000002E-3</c:v>
                </c:pt>
                <c:pt idx="1252">
                  <c:v>-2.6879999999999999E-3</c:v>
                </c:pt>
                <c:pt idx="1253">
                  <c:v>-2.581E-3</c:v>
                </c:pt>
                <c:pt idx="1254">
                  <c:v>-2.6610000000000002E-3</c:v>
                </c:pt>
                <c:pt idx="1255">
                  <c:v>-2.3679999999999999E-3</c:v>
                </c:pt>
                <c:pt idx="1256">
                  <c:v>-2.715E-3</c:v>
                </c:pt>
                <c:pt idx="1257">
                  <c:v>-2.9550000000000002E-3</c:v>
                </c:pt>
                <c:pt idx="1258">
                  <c:v>-2.9550000000000002E-3</c:v>
                </c:pt>
                <c:pt idx="1259">
                  <c:v>-2.3149999999999998E-3</c:v>
                </c:pt>
                <c:pt idx="1260">
                  <c:v>-2.9550000000000002E-3</c:v>
                </c:pt>
                <c:pt idx="1261">
                  <c:v>-2.5279999999999999E-3</c:v>
                </c:pt>
                <c:pt idx="1262">
                  <c:v>-3.0349999999999999E-3</c:v>
                </c:pt>
                <c:pt idx="1263">
                  <c:v>-2.8210000000000002E-3</c:v>
                </c:pt>
                <c:pt idx="1264">
                  <c:v>-2.8479999999999998E-3</c:v>
                </c:pt>
                <c:pt idx="1265">
                  <c:v>-1.915E-3</c:v>
                </c:pt>
                <c:pt idx="1266">
                  <c:v>-2.0479999999999999E-3</c:v>
                </c:pt>
                <c:pt idx="1267">
                  <c:v>-2.928E-3</c:v>
                </c:pt>
                <c:pt idx="1268">
                  <c:v>-2.7950000000000002E-3</c:v>
                </c:pt>
                <c:pt idx="1269">
                  <c:v>-2.5010000000000002E-3</c:v>
                </c:pt>
                <c:pt idx="1270">
                  <c:v>-2.928E-3</c:v>
                </c:pt>
                <c:pt idx="1271">
                  <c:v>-2.0479999999999999E-3</c:v>
                </c:pt>
                <c:pt idx="1272">
                  <c:v>-3.0609999999999999E-3</c:v>
                </c:pt>
                <c:pt idx="1273">
                  <c:v>-2.6610000000000002E-3</c:v>
                </c:pt>
                <c:pt idx="1274">
                  <c:v>-3.4610000000000001E-3</c:v>
                </c:pt>
                <c:pt idx="1275">
                  <c:v>-3.0079999999999998E-3</c:v>
                </c:pt>
                <c:pt idx="1276">
                  <c:v>-2.555E-3</c:v>
                </c:pt>
                <c:pt idx="1277">
                  <c:v>-2.8479999999999998E-3</c:v>
                </c:pt>
                <c:pt idx="1278">
                  <c:v>-3.0349999999999999E-3</c:v>
                </c:pt>
                <c:pt idx="1279">
                  <c:v>-2.0219999999999999E-3</c:v>
                </c:pt>
                <c:pt idx="1280">
                  <c:v>-2.6350000000000002E-3</c:v>
                </c:pt>
                <c:pt idx="1281">
                  <c:v>-2.928E-3</c:v>
                </c:pt>
                <c:pt idx="1282">
                  <c:v>-2.3419999999999999E-3</c:v>
                </c:pt>
                <c:pt idx="1283">
                  <c:v>-2.0479999999999999E-3</c:v>
                </c:pt>
                <c:pt idx="1284">
                  <c:v>-1.9949999999999998E-3</c:v>
                </c:pt>
                <c:pt idx="1285">
                  <c:v>-2.7680000000000001E-3</c:v>
                </c:pt>
                <c:pt idx="1286">
                  <c:v>-2.1549999999999998E-3</c:v>
                </c:pt>
                <c:pt idx="1287">
                  <c:v>-2.3679999999999999E-3</c:v>
                </c:pt>
                <c:pt idx="1288">
                  <c:v>-2.4220000000000001E-3</c:v>
                </c:pt>
                <c:pt idx="1289">
                  <c:v>-2.1280000000000001E-3</c:v>
                </c:pt>
                <c:pt idx="1290">
                  <c:v>-2.0479999999999999E-3</c:v>
                </c:pt>
                <c:pt idx="1291">
                  <c:v>-2.875E-3</c:v>
                </c:pt>
                <c:pt idx="1292">
                  <c:v>-2.4220000000000001E-3</c:v>
                </c:pt>
                <c:pt idx="1293">
                  <c:v>-2.5279999999999999E-3</c:v>
                </c:pt>
                <c:pt idx="1294">
                  <c:v>-2.581E-3</c:v>
                </c:pt>
                <c:pt idx="1295">
                  <c:v>-2.2880000000000001E-3</c:v>
                </c:pt>
                <c:pt idx="1296">
                  <c:v>-2.3679999999999999E-3</c:v>
                </c:pt>
                <c:pt idx="1297">
                  <c:v>-1.4090000000000001E-3</c:v>
                </c:pt>
                <c:pt idx="1298">
                  <c:v>-2.2079999999999999E-3</c:v>
                </c:pt>
                <c:pt idx="1299">
                  <c:v>-3.0609999999999999E-3</c:v>
                </c:pt>
                <c:pt idx="1300">
                  <c:v>-2.2079999999999999E-3</c:v>
                </c:pt>
                <c:pt idx="1301">
                  <c:v>-2.715E-3</c:v>
                </c:pt>
                <c:pt idx="1302">
                  <c:v>-2.555E-3</c:v>
                </c:pt>
                <c:pt idx="1303">
                  <c:v>-1.915E-3</c:v>
                </c:pt>
                <c:pt idx="1304">
                  <c:v>-2.6350000000000002E-3</c:v>
                </c:pt>
                <c:pt idx="1305">
                  <c:v>-2.7409999999999999E-3</c:v>
                </c:pt>
                <c:pt idx="1306">
                  <c:v>-2.1819999999999999E-3</c:v>
                </c:pt>
                <c:pt idx="1307">
                  <c:v>-2.3419999999999999E-3</c:v>
                </c:pt>
                <c:pt idx="1308">
                  <c:v>-3.0349999999999999E-3</c:v>
                </c:pt>
                <c:pt idx="1309">
                  <c:v>-2.581E-3</c:v>
                </c:pt>
                <c:pt idx="1310">
                  <c:v>-2.9550000000000002E-3</c:v>
                </c:pt>
                <c:pt idx="1311">
                  <c:v>-1.835E-3</c:v>
                </c:pt>
                <c:pt idx="1312">
                  <c:v>-3.3279999999999998E-3</c:v>
                </c:pt>
                <c:pt idx="1313">
                  <c:v>-2.875E-3</c:v>
                </c:pt>
                <c:pt idx="1314">
                  <c:v>-2.235E-3</c:v>
                </c:pt>
                <c:pt idx="1315">
                  <c:v>-2.9810000000000001E-3</c:v>
                </c:pt>
                <c:pt idx="1316">
                  <c:v>-2.8210000000000002E-3</c:v>
                </c:pt>
                <c:pt idx="1317">
                  <c:v>-2.2880000000000001E-3</c:v>
                </c:pt>
                <c:pt idx="1318">
                  <c:v>-2.5279999999999999E-3</c:v>
                </c:pt>
                <c:pt idx="1319">
                  <c:v>-2.2079999999999999E-3</c:v>
                </c:pt>
                <c:pt idx="1320">
                  <c:v>-2.4750000000000002E-3</c:v>
                </c:pt>
                <c:pt idx="1321">
                  <c:v>-2.6080000000000001E-3</c:v>
                </c:pt>
                <c:pt idx="1322">
                  <c:v>-2.5279999999999999E-3</c:v>
                </c:pt>
                <c:pt idx="1323">
                  <c:v>-2.4480000000000001E-3</c:v>
                </c:pt>
                <c:pt idx="1324">
                  <c:v>-3.1679999999999998E-3</c:v>
                </c:pt>
                <c:pt idx="1325">
                  <c:v>-2.4220000000000001E-3</c:v>
                </c:pt>
                <c:pt idx="1326">
                  <c:v>-1.382E-3</c:v>
                </c:pt>
                <c:pt idx="1327">
                  <c:v>-2.0219999999999999E-3</c:v>
                </c:pt>
                <c:pt idx="1328">
                  <c:v>-2.1020000000000001E-3</c:v>
                </c:pt>
                <c:pt idx="1329">
                  <c:v>-3.0079999999999998E-3</c:v>
                </c:pt>
                <c:pt idx="1330">
                  <c:v>-2.8210000000000002E-3</c:v>
                </c:pt>
                <c:pt idx="1331">
                  <c:v>-1.9949999999999998E-3</c:v>
                </c:pt>
                <c:pt idx="1332">
                  <c:v>-2.555E-3</c:v>
                </c:pt>
                <c:pt idx="1333">
                  <c:v>-2.5010000000000002E-3</c:v>
                </c:pt>
                <c:pt idx="1334">
                  <c:v>-3.8609999999999998E-3</c:v>
                </c:pt>
                <c:pt idx="1335">
                  <c:v>-2.715E-3</c:v>
                </c:pt>
                <c:pt idx="1336">
                  <c:v>-2.8210000000000002E-3</c:v>
                </c:pt>
                <c:pt idx="1337">
                  <c:v>-2.581E-3</c:v>
                </c:pt>
                <c:pt idx="1338">
                  <c:v>-3.1410000000000001E-3</c:v>
                </c:pt>
                <c:pt idx="1339">
                  <c:v>-2.4220000000000001E-3</c:v>
                </c:pt>
                <c:pt idx="1340">
                  <c:v>-2.6350000000000002E-3</c:v>
                </c:pt>
                <c:pt idx="1341">
                  <c:v>-2.6080000000000001E-3</c:v>
                </c:pt>
                <c:pt idx="1342">
                  <c:v>-2.4480000000000001E-3</c:v>
                </c:pt>
                <c:pt idx="1343">
                  <c:v>-1.835E-3</c:v>
                </c:pt>
                <c:pt idx="1344">
                  <c:v>-2.6610000000000002E-3</c:v>
                </c:pt>
                <c:pt idx="1345">
                  <c:v>-2.6879999999999999E-3</c:v>
                </c:pt>
                <c:pt idx="1346">
                  <c:v>-2.3679999999999999E-3</c:v>
                </c:pt>
                <c:pt idx="1347">
                  <c:v>-3.4610000000000001E-3</c:v>
                </c:pt>
                <c:pt idx="1348">
                  <c:v>-2.2079999999999999E-3</c:v>
                </c:pt>
                <c:pt idx="1349">
                  <c:v>-2.0479999999999999E-3</c:v>
                </c:pt>
                <c:pt idx="1350">
                  <c:v>-1.9419999999999999E-3</c:v>
                </c:pt>
                <c:pt idx="1351">
                  <c:v>-2.1819999999999999E-3</c:v>
                </c:pt>
                <c:pt idx="1352">
                  <c:v>-2.1020000000000001E-3</c:v>
                </c:pt>
                <c:pt idx="1353">
                  <c:v>-2.4750000000000002E-3</c:v>
                </c:pt>
                <c:pt idx="1354">
                  <c:v>-3.0609999999999999E-3</c:v>
                </c:pt>
                <c:pt idx="1355">
                  <c:v>-1.9949999999999998E-3</c:v>
                </c:pt>
                <c:pt idx="1356">
                  <c:v>-3.0609999999999999E-3</c:v>
                </c:pt>
                <c:pt idx="1357">
                  <c:v>-2.1549999999999998E-3</c:v>
                </c:pt>
                <c:pt idx="1358">
                  <c:v>-2.5010000000000002E-3</c:v>
                </c:pt>
                <c:pt idx="1359">
                  <c:v>-2.715E-3</c:v>
                </c:pt>
                <c:pt idx="1360">
                  <c:v>-2.9009999999999999E-3</c:v>
                </c:pt>
                <c:pt idx="1361">
                  <c:v>-2.9550000000000002E-3</c:v>
                </c:pt>
                <c:pt idx="1362">
                  <c:v>-2.6080000000000001E-3</c:v>
                </c:pt>
                <c:pt idx="1363">
                  <c:v>-3.4610000000000001E-3</c:v>
                </c:pt>
                <c:pt idx="1364">
                  <c:v>-2.6879999999999999E-3</c:v>
                </c:pt>
                <c:pt idx="1365">
                  <c:v>-3.3540000000000002E-3</c:v>
                </c:pt>
                <c:pt idx="1366">
                  <c:v>-2.3149999999999998E-3</c:v>
                </c:pt>
                <c:pt idx="1367">
                  <c:v>-2.875E-3</c:v>
                </c:pt>
                <c:pt idx="1368">
                  <c:v>-1.915E-3</c:v>
                </c:pt>
                <c:pt idx="1369">
                  <c:v>-2.928E-3</c:v>
                </c:pt>
                <c:pt idx="1370">
                  <c:v>-2.7950000000000002E-3</c:v>
                </c:pt>
                <c:pt idx="1371">
                  <c:v>-3.1679999999999998E-3</c:v>
                </c:pt>
                <c:pt idx="1372">
                  <c:v>-2.8479999999999998E-3</c:v>
                </c:pt>
                <c:pt idx="1373">
                  <c:v>-3.0609999999999999E-3</c:v>
                </c:pt>
                <c:pt idx="1374">
                  <c:v>-2.8210000000000002E-3</c:v>
                </c:pt>
                <c:pt idx="1375">
                  <c:v>-2.715E-3</c:v>
                </c:pt>
                <c:pt idx="1376">
                  <c:v>-3.1410000000000001E-3</c:v>
                </c:pt>
                <c:pt idx="1377">
                  <c:v>-2.715E-3</c:v>
                </c:pt>
                <c:pt idx="1378">
                  <c:v>-2.8210000000000002E-3</c:v>
                </c:pt>
                <c:pt idx="1379">
                  <c:v>-2.581E-3</c:v>
                </c:pt>
                <c:pt idx="1380">
                  <c:v>-1.3290000000000001E-3</c:v>
                </c:pt>
                <c:pt idx="1381">
                  <c:v>-3.1939999999999998E-3</c:v>
                </c:pt>
                <c:pt idx="1382">
                  <c:v>-2.6080000000000001E-3</c:v>
                </c:pt>
                <c:pt idx="1383">
                  <c:v>-3.0609999999999999E-3</c:v>
                </c:pt>
                <c:pt idx="1384">
                  <c:v>-2.6610000000000002E-3</c:v>
                </c:pt>
                <c:pt idx="1385">
                  <c:v>-2.715E-3</c:v>
                </c:pt>
                <c:pt idx="1386">
                  <c:v>-2.3679999999999999E-3</c:v>
                </c:pt>
                <c:pt idx="1387">
                  <c:v>-2.2079999999999999E-3</c:v>
                </c:pt>
                <c:pt idx="1388">
                  <c:v>-2.5279999999999999E-3</c:v>
                </c:pt>
                <c:pt idx="1389">
                  <c:v>-2.4220000000000001E-3</c:v>
                </c:pt>
                <c:pt idx="1390">
                  <c:v>-1.8079999999999999E-3</c:v>
                </c:pt>
                <c:pt idx="1391">
                  <c:v>-2.3679999999999999E-3</c:v>
                </c:pt>
                <c:pt idx="1392">
                  <c:v>-2.581E-3</c:v>
                </c:pt>
                <c:pt idx="1393">
                  <c:v>-2.1819999999999999E-3</c:v>
                </c:pt>
                <c:pt idx="1394">
                  <c:v>-2.7409999999999999E-3</c:v>
                </c:pt>
                <c:pt idx="1395">
                  <c:v>-2.4750000000000002E-3</c:v>
                </c:pt>
                <c:pt idx="1396">
                  <c:v>-3.1410000000000001E-3</c:v>
                </c:pt>
                <c:pt idx="1397">
                  <c:v>-2.7950000000000002E-3</c:v>
                </c:pt>
                <c:pt idx="1398">
                  <c:v>-2.5279999999999999E-3</c:v>
                </c:pt>
                <c:pt idx="1399">
                  <c:v>-2.2620000000000001E-3</c:v>
                </c:pt>
                <c:pt idx="1400">
                  <c:v>-2.2079999999999999E-3</c:v>
                </c:pt>
                <c:pt idx="1401">
                  <c:v>-2.3679999999999999E-3</c:v>
                </c:pt>
                <c:pt idx="1402">
                  <c:v>-2.5279999999999999E-3</c:v>
                </c:pt>
                <c:pt idx="1403">
                  <c:v>-2.395E-3</c:v>
                </c:pt>
                <c:pt idx="1404">
                  <c:v>-2.6350000000000002E-3</c:v>
                </c:pt>
                <c:pt idx="1405">
                  <c:v>-2.1549999999999998E-3</c:v>
                </c:pt>
                <c:pt idx="1406">
                  <c:v>-2.0479999999999999E-3</c:v>
                </c:pt>
                <c:pt idx="1407">
                  <c:v>-2.8479999999999998E-3</c:v>
                </c:pt>
                <c:pt idx="1408">
                  <c:v>-2.875E-3</c:v>
                </c:pt>
                <c:pt idx="1409">
                  <c:v>-2.928E-3</c:v>
                </c:pt>
                <c:pt idx="1410">
                  <c:v>-3.0079999999999998E-3</c:v>
                </c:pt>
                <c:pt idx="1411">
                  <c:v>-2.2620000000000001E-3</c:v>
                </c:pt>
                <c:pt idx="1412">
                  <c:v>-2.8479999999999998E-3</c:v>
                </c:pt>
                <c:pt idx="1413">
                  <c:v>-2.3679999999999999E-3</c:v>
                </c:pt>
                <c:pt idx="1414">
                  <c:v>-2.9009999999999999E-3</c:v>
                </c:pt>
                <c:pt idx="1415">
                  <c:v>-2.6080000000000001E-3</c:v>
                </c:pt>
                <c:pt idx="1416">
                  <c:v>-3.248E-3</c:v>
                </c:pt>
                <c:pt idx="1417">
                  <c:v>-2.6610000000000002E-3</c:v>
                </c:pt>
                <c:pt idx="1418">
                  <c:v>-2.395E-3</c:v>
                </c:pt>
                <c:pt idx="1419">
                  <c:v>-2.8210000000000002E-3</c:v>
                </c:pt>
                <c:pt idx="1420">
                  <c:v>-2.075E-3</c:v>
                </c:pt>
                <c:pt idx="1421">
                  <c:v>-3.0079999999999998E-3</c:v>
                </c:pt>
                <c:pt idx="1422">
                  <c:v>-2.5010000000000002E-3</c:v>
                </c:pt>
                <c:pt idx="1423">
                  <c:v>-2.235E-3</c:v>
                </c:pt>
                <c:pt idx="1424">
                  <c:v>-3.248E-3</c:v>
                </c:pt>
                <c:pt idx="1425">
                  <c:v>-3.0349999999999999E-3</c:v>
                </c:pt>
                <c:pt idx="1426">
                  <c:v>-2.7950000000000002E-3</c:v>
                </c:pt>
                <c:pt idx="1427">
                  <c:v>-2.9550000000000002E-3</c:v>
                </c:pt>
                <c:pt idx="1428">
                  <c:v>-3.3809999999999999E-3</c:v>
                </c:pt>
                <c:pt idx="1429">
                  <c:v>-2.6080000000000001E-3</c:v>
                </c:pt>
                <c:pt idx="1430">
                  <c:v>-1.915E-3</c:v>
                </c:pt>
                <c:pt idx="1431">
                  <c:v>-2.075E-3</c:v>
                </c:pt>
                <c:pt idx="1432">
                  <c:v>-2.7680000000000001E-3</c:v>
                </c:pt>
                <c:pt idx="1433">
                  <c:v>-3.0079999999999998E-3</c:v>
                </c:pt>
                <c:pt idx="1434">
                  <c:v>-2.395E-3</c:v>
                </c:pt>
                <c:pt idx="1435">
                  <c:v>-3.1679999999999998E-3</c:v>
                </c:pt>
                <c:pt idx="1436">
                  <c:v>-3.0349999999999999E-3</c:v>
                </c:pt>
                <c:pt idx="1437">
                  <c:v>-2.6350000000000002E-3</c:v>
                </c:pt>
                <c:pt idx="1438">
                  <c:v>-2.555E-3</c:v>
                </c:pt>
                <c:pt idx="1439">
                  <c:v>-2.715E-3</c:v>
                </c:pt>
                <c:pt idx="1440">
                  <c:v>-2.4750000000000002E-3</c:v>
                </c:pt>
                <c:pt idx="1441">
                  <c:v>-2.5010000000000002E-3</c:v>
                </c:pt>
                <c:pt idx="1442">
                  <c:v>-2.2079999999999999E-3</c:v>
                </c:pt>
                <c:pt idx="1443">
                  <c:v>-2.0219999999999999E-3</c:v>
                </c:pt>
                <c:pt idx="1444">
                  <c:v>-2.0479999999999999E-3</c:v>
                </c:pt>
                <c:pt idx="1445">
                  <c:v>-1.8879999999999999E-3</c:v>
                </c:pt>
                <c:pt idx="1446">
                  <c:v>-2.875E-3</c:v>
                </c:pt>
                <c:pt idx="1447">
                  <c:v>-2.3149999999999998E-3</c:v>
                </c:pt>
                <c:pt idx="1448">
                  <c:v>-2.395E-3</c:v>
                </c:pt>
                <c:pt idx="1449">
                  <c:v>-2.2620000000000001E-3</c:v>
                </c:pt>
                <c:pt idx="1450">
                  <c:v>-3.0609999999999999E-3</c:v>
                </c:pt>
                <c:pt idx="1451">
                  <c:v>-2.9810000000000001E-3</c:v>
                </c:pt>
                <c:pt idx="1452">
                  <c:v>-2.0479999999999999E-3</c:v>
                </c:pt>
                <c:pt idx="1453">
                  <c:v>-2.6080000000000001E-3</c:v>
                </c:pt>
                <c:pt idx="1454">
                  <c:v>-2.581E-3</c:v>
                </c:pt>
                <c:pt idx="1455">
                  <c:v>-2.875E-3</c:v>
                </c:pt>
                <c:pt idx="1456">
                  <c:v>-2.2880000000000001E-3</c:v>
                </c:pt>
                <c:pt idx="1457">
                  <c:v>-2.8210000000000002E-3</c:v>
                </c:pt>
                <c:pt idx="1458">
                  <c:v>-3.0349999999999999E-3</c:v>
                </c:pt>
                <c:pt idx="1459">
                  <c:v>-2.395E-3</c:v>
                </c:pt>
                <c:pt idx="1460">
                  <c:v>-2.2880000000000001E-3</c:v>
                </c:pt>
                <c:pt idx="1461">
                  <c:v>-2.928E-3</c:v>
                </c:pt>
                <c:pt idx="1462">
                  <c:v>-2.555E-3</c:v>
                </c:pt>
                <c:pt idx="1463">
                  <c:v>-3.0079999999999998E-3</c:v>
                </c:pt>
                <c:pt idx="1464">
                  <c:v>-2.6350000000000002E-3</c:v>
                </c:pt>
                <c:pt idx="1465">
                  <c:v>-3.3279999999999998E-3</c:v>
                </c:pt>
                <c:pt idx="1466">
                  <c:v>-2.9810000000000001E-3</c:v>
                </c:pt>
                <c:pt idx="1467">
                  <c:v>-2.9550000000000002E-3</c:v>
                </c:pt>
                <c:pt idx="1468">
                  <c:v>-2.8210000000000002E-3</c:v>
                </c:pt>
                <c:pt idx="1469">
                  <c:v>-2.2079999999999999E-3</c:v>
                </c:pt>
                <c:pt idx="1470">
                  <c:v>-2.875E-3</c:v>
                </c:pt>
                <c:pt idx="1471">
                  <c:v>-3.1679999999999998E-3</c:v>
                </c:pt>
                <c:pt idx="1472">
                  <c:v>-2.9009999999999999E-3</c:v>
                </c:pt>
                <c:pt idx="1473">
                  <c:v>-2.9009999999999999E-3</c:v>
                </c:pt>
                <c:pt idx="1474">
                  <c:v>-3.0079999999999998E-3</c:v>
                </c:pt>
                <c:pt idx="1475">
                  <c:v>-2.8479999999999998E-3</c:v>
                </c:pt>
                <c:pt idx="1476">
                  <c:v>-2.395E-3</c:v>
                </c:pt>
                <c:pt idx="1477">
                  <c:v>-2.928E-3</c:v>
                </c:pt>
                <c:pt idx="1478">
                  <c:v>-3.1939999999999998E-3</c:v>
                </c:pt>
                <c:pt idx="1479">
                  <c:v>-2.5010000000000002E-3</c:v>
                </c:pt>
                <c:pt idx="1480">
                  <c:v>-2.9009999999999999E-3</c:v>
                </c:pt>
                <c:pt idx="1481">
                  <c:v>-2.9810000000000001E-3</c:v>
                </c:pt>
                <c:pt idx="1482">
                  <c:v>-3.3010000000000001E-3</c:v>
                </c:pt>
                <c:pt idx="1483">
                  <c:v>-2.7409999999999999E-3</c:v>
                </c:pt>
                <c:pt idx="1484">
                  <c:v>-2.715E-3</c:v>
                </c:pt>
                <c:pt idx="1485">
                  <c:v>-3.088E-3</c:v>
                </c:pt>
                <c:pt idx="1486">
                  <c:v>-2.7950000000000002E-3</c:v>
                </c:pt>
                <c:pt idx="1487">
                  <c:v>-2.1819999999999999E-3</c:v>
                </c:pt>
                <c:pt idx="1488">
                  <c:v>-2.0219999999999999E-3</c:v>
                </c:pt>
                <c:pt idx="1489">
                  <c:v>-2.6350000000000002E-3</c:v>
                </c:pt>
                <c:pt idx="1490">
                  <c:v>-1.9949999999999998E-3</c:v>
                </c:pt>
                <c:pt idx="1491">
                  <c:v>-2.1020000000000001E-3</c:v>
                </c:pt>
                <c:pt idx="1492">
                  <c:v>-2.5010000000000002E-3</c:v>
                </c:pt>
                <c:pt idx="1493">
                  <c:v>-1.8879999999999999E-3</c:v>
                </c:pt>
                <c:pt idx="1494">
                  <c:v>-1.9949999999999998E-3</c:v>
                </c:pt>
                <c:pt idx="1495">
                  <c:v>-3.0609999999999999E-3</c:v>
                </c:pt>
                <c:pt idx="1496">
                  <c:v>-2.6610000000000002E-3</c:v>
                </c:pt>
                <c:pt idx="1497">
                  <c:v>-2.4220000000000001E-3</c:v>
                </c:pt>
                <c:pt idx="1498">
                  <c:v>-2.5279999999999999E-3</c:v>
                </c:pt>
                <c:pt idx="1499">
                  <c:v>-2.6350000000000002E-3</c:v>
                </c:pt>
                <c:pt idx="1500">
                  <c:v>-2.715E-3</c:v>
                </c:pt>
                <c:pt idx="1501">
                  <c:v>-2.7950000000000002E-3</c:v>
                </c:pt>
                <c:pt idx="1502">
                  <c:v>-2.3679999999999999E-3</c:v>
                </c:pt>
                <c:pt idx="1503">
                  <c:v>-2.6610000000000002E-3</c:v>
                </c:pt>
                <c:pt idx="1504">
                  <c:v>-2.6610000000000002E-3</c:v>
                </c:pt>
                <c:pt idx="1505">
                  <c:v>-2.7680000000000001E-3</c:v>
                </c:pt>
                <c:pt idx="1506">
                  <c:v>-2.3149999999999998E-3</c:v>
                </c:pt>
                <c:pt idx="1507">
                  <c:v>-3.5409999999999999E-3</c:v>
                </c:pt>
                <c:pt idx="1508">
                  <c:v>-2.5279999999999999E-3</c:v>
                </c:pt>
                <c:pt idx="1509">
                  <c:v>-2.7680000000000001E-3</c:v>
                </c:pt>
                <c:pt idx="1510">
                  <c:v>-2.9009999999999999E-3</c:v>
                </c:pt>
                <c:pt idx="1511">
                  <c:v>-2.6879999999999999E-3</c:v>
                </c:pt>
                <c:pt idx="1512">
                  <c:v>-2.1549999999999998E-3</c:v>
                </c:pt>
                <c:pt idx="1513">
                  <c:v>-2.5279999999999999E-3</c:v>
                </c:pt>
                <c:pt idx="1514">
                  <c:v>-2.9009999999999999E-3</c:v>
                </c:pt>
                <c:pt idx="1515">
                  <c:v>-2.3679999999999999E-3</c:v>
                </c:pt>
                <c:pt idx="1516">
                  <c:v>-2.395E-3</c:v>
                </c:pt>
                <c:pt idx="1517">
                  <c:v>-2.1549999999999998E-3</c:v>
                </c:pt>
                <c:pt idx="1518">
                  <c:v>-2.6610000000000002E-3</c:v>
                </c:pt>
                <c:pt idx="1519">
                  <c:v>-2.1549999999999998E-3</c:v>
                </c:pt>
                <c:pt idx="1520">
                  <c:v>-2.5279999999999999E-3</c:v>
                </c:pt>
                <c:pt idx="1521">
                  <c:v>-3.088E-3</c:v>
                </c:pt>
                <c:pt idx="1522">
                  <c:v>-2.5010000000000002E-3</c:v>
                </c:pt>
                <c:pt idx="1523">
                  <c:v>-3.0079999999999998E-3</c:v>
                </c:pt>
                <c:pt idx="1524">
                  <c:v>-2.9009999999999999E-3</c:v>
                </c:pt>
                <c:pt idx="1525">
                  <c:v>-2.5279999999999999E-3</c:v>
                </c:pt>
                <c:pt idx="1526">
                  <c:v>-2.6879999999999999E-3</c:v>
                </c:pt>
                <c:pt idx="1527">
                  <c:v>-2.5279999999999999E-3</c:v>
                </c:pt>
                <c:pt idx="1528">
                  <c:v>-3.0349999999999999E-3</c:v>
                </c:pt>
                <c:pt idx="1529">
                  <c:v>-2.395E-3</c:v>
                </c:pt>
                <c:pt idx="1530">
                  <c:v>-2.875E-3</c:v>
                </c:pt>
                <c:pt idx="1531">
                  <c:v>-2.9810000000000001E-3</c:v>
                </c:pt>
                <c:pt idx="1532">
                  <c:v>-2.3149999999999998E-3</c:v>
                </c:pt>
                <c:pt idx="1533">
                  <c:v>-1.9419999999999999E-3</c:v>
                </c:pt>
                <c:pt idx="1534">
                  <c:v>-2.4480000000000001E-3</c:v>
                </c:pt>
                <c:pt idx="1535">
                  <c:v>-2.8210000000000002E-3</c:v>
                </c:pt>
                <c:pt idx="1536">
                  <c:v>-2.9550000000000002E-3</c:v>
                </c:pt>
                <c:pt idx="1537">
                  <c:v>-2.6350000000000002E-3</c:v>
                </c:pt>
                <c:pt idx="1538">
                  <c:v>-3.3279999999999998E-3</c:v>
                </c:pt>
                <c:pt idx="1539">
                  <c:v>-2.2880000000000001E-3</c:v>
                </c:pt>
                <c:pt idx="1540">
                  <c:v>-2.555E-3</c:v>
                </c:pt>
                <c:pt idx="1541">
                  <c:v>-2.1819999999999999E-3</c:v>
                </c:pt>
                <c:pt idx="1542">
                  <c:v>-2.2079999999999999E-3</c:v>
                </c:pt>
                <c:pt idx="1543">
                  <c:v>-2.4220000000000001E-3</c:v>
                </c:pt>
                <c:pt idx="1544">
                  <c:v>-2.715E-3</c:v>
                </c:pt>
                <c:pt idx="1545">
                  <c:v>-2.581E-3</c:v>
                </c:pt>
                <c:pt idx="1546">
                  <c:v>-2.2880000000000001E-3</c:v>
                </c:pt>
                <c:pt idx="1547">
                  <c:v>-3.0349999999999999E-3</c:v>
                </c:pt>
                <c:pt idx="1548">
                  <c:v>-2.2620000000000001E-3</c:v>
                </c:pt>
                <c:pt idx="1549">
                  <c:v>-2.7950000000000002E-3</c:v>
                </c:pt>
                <c:pt idx="1550">
                  <c:v>-2.5010000000000002E-3</c:v>
                </c:pt>
                <c:pt idx="1551">
                  <c:v>-2.2079999999999999E-3</c:v>
                </c:pt>
                <c:pt idx="1552">
                  <c:v>-2.2620000000000001E-3</c:v>
                </c:pt>
                <c:pt idx="1553">
                  <c:v>-3.0079999999999998E-3</c:v>
                </c:pt>
                <c:pt idx="1554">
                  <c:v>-1.8879999999999999E-3</c:v>
                </c:pt>
                <c:pt idx="1555">
                  <c:v>-2.6879999999999999E-3</c:v>
                </c:pt>
                <c:pt idx="1556">
                  <c:v>-2.2079999999999999E-3</c:v>
                </c:pt>
                <c:pt idx="1557">
                  <c:v>-2.715E-3</c:v>
                </c:pt>
                <c:pt idx="1558">
                  <c:v>-2.1280000000000001E-3</c:v>
                </c:pt>
                <c:pt idx="1559">
                  <c:v>-2.4480000000000001E-3</c:v>
                </c:pt>
                <c:pt idx="1560">
                  <c:v>-2.6879999999999999E-3</c:v>
                </c:pt>
                <c:pt idx="1561">
                  <c:v>-3.434E-3</c:v>
                </c:pt>
                <c:pt idx="1562">
                  <c:v>-2.4480000000000001E-3</c:v>
                </c:pt>
                <c:pt idx="1563">
                  <c:v>-2.928E-3</c:v>
                </c:pt>
                <c:pt idx="1564">
                  <c:v>-2.8479999999999998E-3</c:v>
                </c:pt>
                <c:pt idx="1565">
                  <c:v>-2.8210000000000002E-3</c:v>
                </c:pt>
                <c:pt idx="1566">
                  <c:v>-2.6080000000000001E-3</c:v>
                </c:pt>
                <c:pt idx="1567">
                  <c:v>-3.248E-3</c:v>
                </c:pt>
                <c:pt idx="1568">
                  <c:v>-2.7409999999999999E-3</c:v>
                </c:pt>
                <c:pt idx="1569">
                  <c:v>-2.9810000000000001E-3</c:v>
                </c:pt>
                <c:pt idx="1570">
                  <c:v>-2.3149999999999998E-3</c:v>
                </c:pt>
                <c:pt idx="1571">
                  <c:v>-2.715E-3</c:v>
                </c:pt>
                <c:pt idx="1572">
                  <c:v>-2.875E-3</c:v>
                </c:pt>
                <c:pt idx="1573">
                  <c:v>-2.4750000000000002E-3</c:v>
                </c:pt>
                <c:pt idx="1574">
                  <c:v>-2.3419999999999999E-3</c:v>
                </c:pt>
                <c:pt idx="1575">
                  <c:v>-2.8479999999999998E-3</c:v>
                </c:pt>
                <c:pt idx="1576">
                  <c:v>-2.7950000000000002E-3</c:v>
                </c:pt>
                <c:pt idx="1577">
                  <c:v>-3.434E-3</c:v>
                </c:pt>
                <c:pt idx="1578">
                  <c:v>-2.9009999999999999E-3</c:v>
                </c:pt>
                <c:pt idx="1579">
                  <c:v>-2.875E-3</c:v>
                </c:pt>
                <c:pt idx="1580">
                  <c:v>-2.3679999999999999E-3</c:v>
                </c:pt>
                <c:pt idx="1581">
                  <c:v>-2.3149999999999998E-3</c:v>
                </c:pt>
                <c:pt idx="1582">
                  <c:v>-3.1679999999999998E-3</c:v>
                </c:pt>
                <c:pt idx="1583">
                  <c:v>-2.7409999999999999E-3</c:v>
                </c:pt>
                <c:pt idx="1584">
                  <c:v>-2.395E-3</c:v>
                </c:pt>
                <c:pt idx="1585">
                  <c:v>-2.928E-3</c:v>
                </c:pt>
                <c:pt idx="1586">
                  <c:v>-3.0609999999999999E-3</c:v>
                </c:pt>
                <c:pt idx="1587">
                  <c:v>-2.4480000000000001E-3</c:v>
                </c:pt>
                <c:pt idx="1588">
                  <c:v>-2.395E-3</c:v>
                </c:pt>
                <c:pt idx="1589">
                  <c:v>-3.0349999999999999E-3</c:v>
                </c:pt>
                <c:pt idx="1590">
                  <c:v>-2.7409999999999999E-3</c:v>
                </c:pt>
                <c:pt idx="1591">
                  <c:v>-2.4220000000000001E-3</c:v>
                </c:pt>
                <c:pt idx="1592">
                  <c:v>-2.9810000000000001E-3</c:v>
                </c:pt>
                <c:pt idx="1593">
                  <c:v>-2.6610000000000002E-3</c:v>
                </c:pt>
                <c:pt idx="1594">
                  <c:v>-2.4750000000000002E-3</c:v>
                </c:pt>
                <c:pt idx="1595">
                  <c:v>-2.8479999999999998E-3</c:v>
                </c:pt>
                <c:pt idx="1596">
                  <c:v>-1.9949999999999998E-3</c:v>
                </c:pt>
                <c:pt idx="1597">
                  <c:v>-1.9949999999999998E-3</c:v>
                </c:pt>
                <c:pt idx="1598">
                  <c:v>-2.7680000000000001E-3</c:v>
                </c:pt>
                <c:pt idx="1599">
                  <c:v>-2.235E-3</c:v>
                </c:pt>
                <c:pt idx="1600">
                  <c:v>-2.4750000000000002E-3</c:v>
                </c:pt>
                <c:pt idx="1601">
                  <c:v>-1.542E-3</c:v>
                </c:pt>
                <c:pt idx="1602">
                  <c:v>-1.9949999999999998E-3</c:v>
                </c:pt>
                <c:pt idx="1603">
                  <c:v>-1.9680000000000001E-3</c:v>
                </c:pt>
                <c:pt idx="1604">
                  <c:v>-2.3419999999999999E-3</c:v>
                </c:pt>
                <c:pt idx="1605">
                  <c:v>-2.1549999999999998E-3</c:v>
                </c:pt>
                <c:pt idx="1606">
                  <c:v>-2.581E-3</c:v>
                </c:pt>
                <c:pt idx="1607">
                  <c:v>-2.3679999999999999E-3</c:v>
                </c:pt>
                <c:pt idx="1608">
                  <c:v>-2.075E-3</c:v>
                </c:pt>
                <c:pt idx="1609">
                  <c:v>-2.875E-3</c:v>
                </c:pt>
                <c:pt idx="1610">
                  <c:v>-1.542E-3</c:v>
                </c:pt>
                <c:pt idx="1611">
                  <c:v>-1.8879999999999999E-3</c:v>
                </c:pt>
                <c:pt idx="1612">
                  <c:v>-2.7950000000000002E-3</c:v>
                </c:pt>
                <c:pt idx="1613">
                  <c:v>-2.581E-3</c:v>
                </c:pt>
                <c:pt idx="1614">
                  <c:v>-2.3679999999999999E-3</c:v>
                </c:pt>
                <c:pt idx="1615">
                  <c:v>-2.5010000000000002E-3</c:v>
                </c:pt>
                <c:pt idx="1616">
                  <c:v>-1.9949999999999998E-3</c:v>
                </c:pt>
                <c:pt idx="1617">
                  <c:v>-2.715E-3</c:v>
                </c:pt>
                <c:pt idx="1618">
                  <c:v>-2.555E-3</c:v>
                </c:pt>
                <c:pt idx="1619">
                  <c:v>-3.0349999999999999E-3</c:v>
                </c:pt>
                <c:pt idx="1620">
                  <c:v>-2.5279999999999999E-3</c:v>
                </c:pt>
                <c:pt idx="1621">
                  <c:v>-3.1410000000000001E-3</c:v>
                </c:pt>
                <c:pt idx="1622">
                  <c:v>-2.8210000000000002E-3</c:v>
                </c:pt>
                <c:pt idx="1623">
                  <c:v>-2.395E-3</c:v>
                </c:pt>
                <c:pt idx="1624">
                  <c:v>-2.555E-3</c:v>
                </c:pt>
                <c:pt idx="1625">
                  <c:v>-3.114E-3</c:v>
                </c:pt>
                <c:pt idx="1626">
                  <c:v>-2.4750000000000002E-3</c:v>
                </c:pt>
                <c:pt idx="1627">
                  <c:v>-3.8609999999999998E-3</c:v>
                </c:pt>
                <c:pt idx="1628">
                  <c:v>-2.6080000000000001E-3</c:v>
                </c:pt>
                <c:pt idx="1629">
                  <c:v>-3.0079999999999998E-3</c:v>
                </c:pt>
                <c:pt idx="1630">
                  <c:v>-2.6350000000000002E-3</c:v>
                </c:pt>
                <c:pt idx="1631">
                  <c:v>-2.875E-3</c:v>
                </c:pt>
                <c:pt idx="1632">
                  <c:v>-3.0349999999999999E-3</c:v>
                </c:pt>
                <c:pt idx="1633">
                  <c:v>-1.9680000000000001E-3</c:v>
                </c:pt>
                <c:pt idx="1634">
                  <c:v>-2.9009999999999999E-3</c:v>
                </c:pt>
                <c:pt idx="1635">
                  <c:v>-2.2079999999999999E-3</c:v>
                </c:pt>
                <c:pt idx="1636">
                  <c:v>-2.9009999999999999E-3</c:v>
                </c:pt>
                <c:pt idx="1637">
                  <c:v>-1.8619999999999999E-3</c:v>
                </c:pt>
                <c:pt idx="1638">
                  <c:v>-3.1679999999999998E-3</c:v>
                </c:pt>
                <c:pt idx="1639">
                  <c:v>-2.3149999999999998E-3</c:v>
                </c:pt>
                <c:pt idx="1640">
                  <c:v>-3.3279999999999998E-3</c:v>
                </c:pt>
                <c:pt idx="1641">
                  <c:v>-2.6350000000000002E-3</c:v>
                </c:pt>
                <c:pt idx="1642">
                  <c:v>-2.4480000000000001E-3</c:v>
                </c:pt>
                <c:pt idx="1643">
                  <c:v>-2.4220000000000001E-3</c:v>
                </c:pt>
                <c:pt idx="1644">
                  <c:v>-3.248E-3</c:v>
                </c:pt>
                <c:pt idx="1645">
                  <c:v>-2.581E-3</c:v>
                </c:pt>
                <c:pt idx="1646">
                  <c:v>-2.3149999999999998E-3</c:v>
                </c:pt>
                <c:pt idx="1647">
                  <c:v>-2.8479999999999998E-3</c:v>
                </c:pt>
                <c:pt idx="1648">
                  <c:v>-2.6080000000000001E-3</c:v>
                </c:pt>
                <c:pt idx="1649">
                  <c:v>-2.1020000000000001E-3</c:v>
                </c:pt>
                <c:pt idx="1650">
                  <c:v>-2.3419999999999999E-3</c:v>
                </c:pt>
                <c:pt idx="1651">
                  <c:v>-2.4220000000000001E-3</c:v>
                </c:pt>
                <c:pt idx="1652">
                  <c:v>-2.3679999999999999E-3</c:v>
                </c:pt>
                <c:pt idx="1653">
                  <c:v>-2.3419999999999999E-3</c:v>
                </c:pt>
                <c:pt idx="1654">
                  <c:v>-2.715E-3</c:v>
                </c:pt>
                <c:pt idx="1655">
                  <c:v>-1.622E-3</c:v>
                </c:pt>
                <c:pt idx="1656">
                  <c:v>-1.8079999999999999E-3</c:v>
                </c:pt>
                <c:pt idx="1657">
                  <c:v>-1.8879999999999999E-3</c:v>
                </c:pt>
                <c:pt idx="1658">
                  <c:v>-2.4750000000000002E-3</c:v>
                </c:pt>
                <c:pt idx="1659">
                  <c:v>-2.3419999999999999E-3</c:v>
                </c:pt>
                <c:pt idx="1660">
                  <c:v>-2.0219999999999999E-3</c:v>
                </c:pt>
                <c:pt idx="1661">
                  <c:v>-2.4750000000000002E-3</c:v>
                </c:pt>
                <c:pt idx="1662">
                  <c:v>-2.2079999999999999E-3</c:v>
                </c:pt>
                <c:pt idx="1663">
                  <c:v>-2.6080000000000001E-3</c:v>
                </c:pt>
                <c:pt idx="1664">
                  <c:v>-2.6879999999999999E-3</c:v>
                </c:pt>
                <c:pt idx="1665">
                  <c:v>-2.4220000000000001E-3</c:v>
                </c:pt>
                <c:pt idx="1666">
                  <c:v>-1.8079999999999999E-3</c:v>
                </c:pt>
                <c:pt idx="1667">
                  <c:v>-2.235E-3</c:v>
                </c:pt>
                <c:pt idx="1668">
                  <c:v>-3.0079999999999998E-3</c:v>
                </c:pt>
                <c:pt idx="1669">
                  <c:v>-2.7950000000000002E-3</c:v>
                </c:pt>
                <c:pt idx="1670">
                  <c:v>-2.4480000000000001E-3</c:v>
                </c:pt>
                <c:pt idx="1671">
                  <c:v>-2.7950000000000002E-3</c:v>
                </c:pt>
                <c:pt idx="1672">
                  <c:v>-2.4220000000000001E-3</c:v>
                </c:pt>
                <c:pt idx="1673">
                  <c:v>-2.715E-3</c:v>
                </c:pt>
                <c:pt idx="1674">
                  <c:v>-3.0349999999999999E-3</c:v>
                </c:pt>
                <c:pt idx="1675">
                  <c:v>-3.0079999999999998E-3</c:v>
                </c:pt>
                <c:pt idx="1676">
                  <c:v>-2.715E-3</c:v>
                </c:pt>
                <c:pt idx="1677">
                  <c:v>-2.8479999999999998E-3</c:v>
                </c:pt>
                <c:pt idx="1678">
                  <c:v>-3.0079999999999998E-3</c:v>
                </c:pt>
                <c:pt idx="1679">
                  <c:v>-2.715E-3</c:v>
                </c:pt>
                <c:pt idx="1680">
                  <c:v>-2.7950000000000002E-3</c:v>
                </c:pt>
                <c:pt idx="1681">
                  <c:v>-3.0609999999999999E-3</c:v>
                </c:pt>
                <c:pt idx="1682">
                  <c:v>-2.1549999999999998E-3</c:v>
                </c:pt>
                <c:pt idx="1683">
                  <c:v>-2.581E-3</c:v>
                </c:pt>
                <c:pt idx="1684">
                  <c:v>-2.6350000000000002E-3</c:v>
                </c:pt>
                <c:pt idx="1685">
                  <c:v>-2.7680000000000001E-3</c:v>
                </c:pt>
                <c:pt idx="1686">
                  <c:v>-2.6879999999999999E-3</c:v>
                </c:pt>
                <c:pt idx="1687">
                  <c:v>-2.581E-3</c:v>
                </c:pt>
                <c:pt idx="1688">
                  <c:v>-3.274E-3</c:v>
                </c:pt>
                <c:pt idx="1689">
                  <c:v>-2.6080000000000001E-3</c:v>
                </c:pt>
                <c:pt idx="1690">
                  <c:v>-2.555E-3</c:v>
                </c:pt>
                <c:pt idx="1691">
                  <c:v>-3.3010000000000001E-3</c:v>
                </c:pt>
                <c:pt idx="1692">
                  <c:v>-1.8079999999999999E-3</c:v>
                </c:pt>
                <c:pt idx="1693">
                  <c:v>-3.1939999999999998E-3</c:v>
                </c:pt>
                <c:pt idx="1694">
                  <c:v>-2.7680000000000001E-3</c:v>
                </c:pt>
                <c:pt idx="1695">
                  <c:v>-2.6080000000000001E-3</c:v>
                </c:pt>
                <c:pt idx="1696">
                  <c:v>-2.7409999999999999E-3</c:v>
                </c:pt>
                <c:pt idx="1697">
                  <c:v>-2.7409999999999999E-3</c:v>
                </c:pt>
                <c:pt idx="1698">
                  <c:v>-2.1819999999999999E-3</c:v>
                </c:pt>
                <c:pt idx="1699">
                  <c:v>-2.6610000000000002E-3</c:v>
                </c:pt>
                <c:pt idx="1700">
                  <c:v>-2.4480000000000001E-3</c:v>
                </c:pt>
                <c:pt idx="1701">
                  <c:v>-2.7950000000000002E-3</c:v>
                </c:pt>
                <c:pt idx="1702">
                  <c:v>-2.1020000000000001E-3</c:v>
                </c:pt>
                <c:pt idx="1703">
                  <c:v>-2.1549999999999998E-3</c:v>
                </c:pt>
                <c:pt idx="1704">
                  <c:v>-2.7409999999999999E-3</c:v>
                </c:pt>
                <c:pt idx="1705">
                  <c:v>-2.2880000000000001E-3</c:v>
                </c:pt>
                <c:pt idx="1706">
                  <c:v>-2.235E-3</c:v>
                </c:pt>
                <c:pt idx="1707">
                  <c:v>-2.7950000000000002E-3</c:v>
                </c:pt>
                <c:pt idx="1708">
                  <c:v>-2.3679999999999999E-3</c:v>
                </c:pt>
                <c:pt idx="1709">
                  <c:v>-2.395E-3</c:v>
                </c:pt>
                <c:pt idx="1710">
                  <c:v>-2.2620000000000001E-3</c:v>
                </c:pt>
                <c:pt idx="1711">
                  <c:v>-1.915E-3</c:v>
                </c:pt>
                <c:pt idx="1712">
                  <c:v>-1.9680000000000001E-3</c:v>
                </c:pt>
                <c:pt idx="1713">
                  <c:v>-3.274E-3</c:v>
                </c:pt>
                <c:pt idx="1714">
                  <c:v>-2.5010000000000002E-3</c:v>
                </c:pt>
                <c:pt idx="1715">
                  <c:v>-2.6350000000000002E-3</c:v>
                </c:pt>
                <c:pt idx="1716">
                  <c:v>-2.8479999999999998E-3</c:v>
                </c:pt>
                <c:pt idx="1717">
                  <c:v>-2.3679999999999999E-3</c:v>
                </c:pt>
                <c:pt idx="1718">
                  <c:v>-2.7680000000000001E-3</c:v>
                </c:pt>
                <c:pt idx="1719">
                  <c:v>-2.5279999999999999E-3</c:v>
                </c:pt>
                <c:pt idx="1720">
                  <c:v>-3.434E-3</c:v>
                </c:pt>
                <c:pt idx="1721">
                  <c:v>-1.7290000000000001E-3</c:v>
                </c:pt>
                <c:pt idx="1722">
                  <c:v>-2.8210000000000002E-3</c:v>
                </c:pt>
                <c:pt idx="1723">
                  <c:v>-2.2079999999999999E-3</c:v>
                </c:pt>
                <c:pt idx="1724">
                  <c:v>-2.2880000000000001E-3</c:v>
                </c:pt>
                <c:pt idx="1725">
                  <c:v>-2.2079999999999999E-3</c:v>
                </c:pt>
                <c:pt idx="1726">
                  <c:v>-3.0609999999999999E-3</c:v>
                </c:pt>
                <c:pt idx="1727">
                  <c:v>-2.555E-3</c:v>
                </c:pt>
                <c:pt idx="1728">
                  <c:v>-2.3679999999999999E-3</c:v>
                </c:pt>
                <c:pt idx="1729">
                  <c:v>-3.1679999999999998E-3</c:v>
                </c:pt>
                <c:pt idx="1730">
                  <c:v>-2.4220000000000001E-3</c:v>
                </c:pt>
                <c:pt idx="1731">
                  <c:v>-3.3809999999999999E-3</c:v>
                </c:pt>
                <c:pt idx="1732">
                  <c:v>-2.715E-3</c:v>
                </c:pt>
                <c:pt idx="1733">
                  <c:v>-3.568E-3</c:v>
                </c:pt>
                <c:pt idx="1734">
                  <c:v>-2.4220000000000001E-3</c:v>
                </c:pt>
                <c:pt idx="1735">
                  <c:v>-3.4880000000000002E-3</c:v>
                </c:pt>
                <c:pt idx="1736">
                  <c:v>-2.9550000000000002E-3</c:v>
                </c:pt>
                <c:pt idx="1737">
                  <c:v>-2.6879999999999999E-3</c:v>
                </c:pt>
                <c:pt idx="1738">
                  <c:v>-2.4220000000000001E-3</c:v>
                </c:pt>
                <c:pt idx="1739">
                  <c:v>-2.4220000000000001E-3</c:v>
                </c:pt>
                <c:pt idx="1740">
                  <c:v>-1.8879999999999999E-3</c:v>
                </c:pt>
                <c:pt idx="1741">
                  <c:v>-2.6080000000000001E-3</c:v>
                </c:pt>
                <c:pt idx="1742">
                  <c:v>-2.1280000000000001E-3</c:v>
                </c:pt>
                <c:pt idx="1743">
                  <c:v>-2.7680000000000001E-3</c:v>
                </c:pt>
                <c:pt idx="1744">
                  <c:v>-3.1679999999999998E-3</c:v>
                </c:pt>
                <c:pt idx="1745">
                  <c:v>-2.4480000000000001E-3</c:v>
                </c:pt>
                <c:pt idx="1746">
                  <c:v>-2.9009999999999999E-3</c:v>
                </c:pt>
                <c:pt idx="1747">
                  <c:v>-3.0349999999999999E-3</c:v>
                </c:pt>
                <c:pt idx="1748">
                  <c:v>-2.395E-3</c:v>
                </c:pt>
                <c:pt idx="1749">
                  <c:v>-2.1549999999999998E-3</c:v>
                </c:pt>
                <c:pt idx="1750">
                  <c:v>-2.2079999999999999E-3</c:v>
                </c:pt>
                <c:pt idx="1751">
                  <c:v>-2.235E-3</c:v>
                </c:pt>
                <c:pt idx="1752">
                  <c:v>-2.4220000000000001E-3</c:v>
                </c:pt>
                <c:pt idx="1753">
                  <c:v>-2.555E-3</c:v>
                </c:pt>
                <c:pt idx="1754">
                  <c:v>-2.4480000000000001E-3</c:v>
                </c:pt>
                <c:pt idx="1755">
                  <c:v>-2.1549999999999998E-3</c:v>
                </c:pt>
                <c:pt idx="1756">
                  <c:v>-1.7290000000000001E-3</c:v>
                </c:pt>
                <c:pt idx="1757">
                  <c:v>-2.5279999999999999E-3</c:v>
                </c:pt>
                <c:pt idx="1758">
                  <c:v>-3.248E-3</c:v>
                </c:pt>
                <c:pt idx="1759">
                  <c:v>-2.555E-3</c:v>
                </c:pt>
                <c:pt idx="1760">
                  <c:v>-2.715E-3</c:v>
                </c:pt>
                <c:pt idx="1761">
                  <c:v>-2.1549999999999998E-3</c:v>
                </c:pt>
                <c:pt idx="1762">
                  <c:v>-2.1280000000000001E-3</c:v>
                </c:pt>
                <c:pt idx="1763">
                  <c:v>-2.0219999999999999E-3</c:v>
                </c:pt>
                <c:pt idx="1764">
                  <c:v>-1.9680000000000001E-3</c:v>
                </c:pt>
                <c:pt idx="1765">
                  <c:v>-2.4220000000000001E-3</c:v>
                </c:pt>
                <c:pt idx="1766">
                  <c:v>-2.3149999999999998E-3</c:v>
                </c:pt>
                <c:pt idx="1767">
                  <c:v>-2.7409999999999999E-3</c:v>
                </c:pt>
                <c:pt idx="1768">
                  <c:v>-3.3010000000000001E-3</c:v>
                </c:pt>
                <c:pt idx="1769">
                  <c:v>-2.5010000000000002E-3</c:v>
                </c:pt>
                <c:pt idx="1770">
                  <c:v>-2.9810000000000001E-3</c:v>
                </c:pt>
                <c:pt idx="1771">
                  <c:v>-2.2620000000000001E-3</c:v>
                </c:pt>
                <c:pt idx="1772">
                  <c:v>-2.5010000000000002E-3</c:v>
                </c:pt>
                <c:pt idx="1773">
                  <c:v>-2.4750000000000002E-3</c:v>
                </c:pt>
                <c:pt idx="1774">
                  <c:v>-2.5010000000000002E-3</c:v>
                </c:pt>
                <c:pt idx="1775">
                  <c:v>-3.434E-3</c:v>
                </c:pt>
                <c:pt idx="1776">
                  <c:v>-2.9550000000000002E-3</c:v>
                </c:pt>
                <c:pt idx="1777">
                  <c:v>-2.4750000000000002E-3</c:v>
                </c:pt>
                <c:pt idx="1778">
                  <c:v>-3.3279999999999998E-3</c:v>
                </c:pt>
                <c:pt idx="1779">
                  <c:v>-3.4610000000000001E-3</c:v>
                </c:pt>
                <c:pt idx="1780">
                  <c:v>-3.1939999999999998E-3</c:v>
                </c:pt>
                <c:pt idx="1781">
                  <c:v>-2.8479999999999998E-3</c:v>
                </c:pt>
                <c:pt idx="1782">
                  <c:v>-2.6610000000000002E-3</c:v>
                </c:pt>
                <c:pt idx="1783">
                  <c:v>-3.4880000000000002E-3</c:v>
                </c:pt>
                <c:pt idx="1784">
                  <c:v>-2.6879999999999999E-3</c:v>
                </c:pt>
                <c:pt idx="1785">
                  <c:v>-2.6080000000000001E-3</c:v>
                </c:pt>
                <c:pt idx="1786">
                  <c:v>-2.7950000000000002E-3</c:v>
                </c:pt>
                <c:pt idx="1787">
                  <c:v>-2.7950000000000002E-3</c:v>
                </c:pt>
                <c:pt idx="1788">
                  <c:v>-2.3419999999999999E-3</c:v>
                </c:pt>
                <c:pt idx="1789">
                  <c:v>-2.555E-3</c:v>
                </c:pt>
                <c:pt idx="1790">
                  <c:v>-2.3679999999999999E-3</c:v>
                </c:pt>
                <c:pt idx="1791">
                  <c:v>-2.2880000000000001E-3</c:v>
                </c:pt>
                <c:pt idx="1792">
                  <c:v>-2.235E-3</c:v>
                </c:pt>
                <c:pt idx="1793">
                  <c:v>-3.0079999999999998E-3</c:v>
                </c:pt>
                <c:pt idx="1794">
                  <c:v>-2.9550000000000002E-3</c:v>
                </c:pt>
                <c:pt idx="1795">
                  <c:v>-2.555E-3</c:v>
                </c:pt>
                <c:pt idx="1796">
                  <c:v>-2.8210000000000002E-3</c:v>
                </c:pt>
                <c:pt idx="1797">
                  <c:v>-2.1549999999999998E-3</c:v>
                </c:pt>
                <c:pt idx="1798">
                  <c:v>-2.1549999999999998E-3</c:v>
                </c:pt>
                <c:pt idx="1799">
                  <c:v>-3.0079999999999998E-3</c:v>
                </c:pt>
                <c:pt idx="1800">
                  <c:v>-2.8210000000000002E-3</c:v>
                </c:pt>
                <c:pt idx="1801">
                  <c:v>-2.2880000000000001E-3</c:v>
                </c:pt>
                <c:pt idx="1802">
                  <c:v>-2.7680000000000001E-3</c:v>
                </c:pt>
                <c:pt idx="1803">
                  <c:v>-2.715E-3</c:v>
                </c:pt>
                <c:pt idx="1804">
                  <c:v>-2.555E-3</c:v>
                </c:pt>
                <c:pt idx="1805">
                  <c:v>-3.248E-3</c:v>
                </c:pt>
                <c:pt idx="1806">
                  <c:v>-2.4750000000000002E-3</c:v>
                </c:pt>
                <c:pt idx="1807">
                  <c:v>-2.3679999999999999E-3</c:v>
                </c:pt>
                <c:pt idx="1808">
                  <c:v>-2.7409999999999999E-3</c:v>
                </c:pt>
                <c:pt idx="1809">
                  <c:v>-2.2880000000000001E-3</c:v>
                </c:pt>
                <c:pt idx="1810">
                  <c:v>-1.9680000000000001E-3</c:v>
                </c:pt>
                <c:pt idx="1811">
                  <c:v>-2.9810000000000001E-3</c:v>
                </c:pt>
                <c:pt idx="1812">
                  <c:v>-2.5279999999999999E-3</c:v>
                </c:pt>
                <c:pt idx="1813">
                  <c:v>-3.0609999999999999E-3</c:v>
                </c:pt>
                <c:pt idx="1814">
                  <c:v>-2.4750000000000002E-3</c:v>
                </c:pt>
                <c:pt idx="1815">
                  <c:v>-1.702E-3</c:v>
                </c:pt>
                <c:pt idx="1816">
                  <c:v>-2.6610000000000002E-3</c:v>
                </c:pt>
                <c:pt idx="1817">
                  <c:v>-1.702E-3</c:v>
                </c:pt>
                <c:pt idx="1818">
                  <c:v>-3.088E-3</c:v>
                </c:pt>
                <c:pt idx="1819">
                  <c:v>-2.3679999999999999E-3</c:v>
                </c:pt>
                <c:pt idx="1820">
                  <c:v>-1.5150000000000001E-3</c:v>
                </c:pt>
                <c:pt idx="1821">
                  <c:v>-2.6080000000000001E-3</c:v>
                </c:pt>
                <c:pt idx="1822">
                  <c:v>-2.5010000000000002E-3</c:v>
                </c:pt>
                <c:pt idx="1823">
                  <c:v>-2.715E-3</c:v>
                </c:pt>
                <c:pt idx="1824">
                  <c:v>-2.715E-3</c:v>
                </c:pt>
                <c:pt idx="1825">
                  <c:v>-3.088E-3</c:v>
                </c:pt>
                <c:pt idx="1826">
                  <c:v>-2.3149999999999998E-3</c:v>
                </c:pt>
                <c:pt idx="1827">
                  <c:v>-2.8210000000000002E-3</c:v>
                </c:pt>
                <c:pt idx="1828">
                  <c:v>-3.5409999999999999E-3</c:v>
                </c:pt>
                <c:pt idx="1829">
                  <c:v>-1.835E-3</c:v>
                </c:pt>
                <c:pt idx="1830">
                  <c:v>-3.114E-3</c:v>
                </c:pt>
                <c:pt idx="1831">
                  <c:v>-1.9680000000000001E-3</c:v>
                </c:pt>
                <c:pt idx="1832">
                  <c:v>-2.1280000000000001E-3</c:v>
                </c:pt>
                <c:pt idx="1833">
                  <c:v>-2.3679999999999999E-3</c:v>
                </c:pt>
                <c:pt idx="1834">
                  <c:v>-2.6350000000000002E-3</c:v>
                </c:pt>
                <c:pt idx="1835">
                  <c:v>-2.555E-3</c:v>
                </c:pt>
                <c:pt idx="1836">
                  <c:v>-2.5279999999999999E-3</c:v>
                </c:pt>
                <c:pt idx="1837">
                  <c:v>-2.5279999999999999E-3</c:v>
                </c:pt>
                <c:pt idx="1838">
                  <c:v>-2.6350000000000002E-3</c:v>
                </c:pt>
                <c:pt idx="1839">
                  <c:v>-2.395E-3</c:v>
                </c:pt>
                <c:pt idx="1840">
                  <c:v>-3.594E-3</c:v>
                </c:pt>
                <c:pt idx="1841">
                  <c:v>-2.7950000000000002E-3</c:v>
                </c:pt>
                <c:pt idx="1842">
                  <c:v>-2.2620000000000001E-3</c:v>
                </c:pt>
                <c:pt idx="1843">
                  <c:v>-2.1280000000000001E-3</c:v>
                </c:pt>
                <c:pt idx="1844">
                  <c:v>-2.9550000000000002E-3</c:v>
                </c:pt>
                <c:pt idx="1845">
                  <c:v>-3.434E-3</c:v>
                </c:pt>
                <c:pt idx="1846">
                  <c:v>-2.4750000000000002E-3</c:v>
                </c:pt>
                <c:pt idx="1847">
                  <c:v>-2.2880000000000001E-3</c:v>
                </c:pt>
                <c:pt idx="1848">
                  <c:v>-1.622E-3</c:v>
                </c:pt>
                <c:pt idx="1849">
                  <c:v>-2.555E-3</c:v>
                </c:pt>
                <c:pt idx="1850">
                  <c:v>-2.715E-3</c:v>
                </c:pt>
                <c:pt idx="1851">
                  <c:v>-2.928E-3</c:v>
                </c:pt>
                <c:pt idx="1852">
                  <c:v>-2.075E-3</c:v>
                </c:pt>
                <c:pt idx="1853">
                  <c:v>-3.594E-3</c:v>
                </c:pt>
                <c:pt idx="1854">
                  <c:v>-2.9810000000000001E-3</c:v>
                </c:pt>
                <c:pt idx="1855">
                  <c:v>-2.6610000000000002E-3</c:v>
                </c:pt>
                <c:pt idx="1856">
                  <c:v>-2.1020000000000001E-3</c:v>
                </c:pt>
                <c:pt idx="1857">
                  <c:v>-2.5010000000000002E-3</c:v>
                </c:pt>
                <c:pt idx="1858">
                  <c:v>-1.8619999999999999E-3</c:v>
                </c:pt>
                <c:pt idx="1859">
                  <c:v>-2.581E-3</c:v>
                </c:pt>
                <c:pt idx="1860">
                  <c:v>-2.7680000000000001E-3</c:v>
                </c:pt>
                <c:pt idx="1861">
                  <c:v>-2.581E-3</c:v>
                </c:pt>
                <c:pt idx="1862">
                  <c:v>-2.581E-3</c:v>
                </c:pt>
                <c:pt idx="1863">
                  <c:v>-2.3419999999999999E-3</c:v>
                </c:pt>
                <c:pt idx="1864">
                  <c:v>-2.6350000000000002E-3</c:v>
                </c:pt>
                <c:pt idx="1865">
                  <c:v>-2.9009999999999999E-3</c:v>
                </c:pt>
                <c:pt idx="1866">
                  <c:v>-2.0479999999999999E-3</c:v>
                </c:pt>
                <c:pt idx="1867">
                  <c:v>-3.3809999999999999E-3</c:v>
                </c:pt>
                <c:pt idx="1868">
                  <c:v>-3.3279999999999998E-3</c:v>
                </c:pt>
                <c:pt idx="1869">
                  <c:v>-1.915E-3</c:v>
                </c:pt>
                <c:pt idx="1870">
                  <c:v>-2.1549999999999998E-3</c:v>
                </c:pt>
                <c:pt idx="1871">
                  <c:v>-3.0609999999999999E-3</c:v>
                </c:pt>
                <c:pt idx="1872">
                  <c:v>-3.114E-3</c:v>
                </c:pt>
                <c:pt idx="1873">
                  <c:v>-3.1410000000000001E-3</c:v>
                </c:pt>
                <c:pt idx="1874">
                  <c:v>-2.8210000000000002E-3</c:v>
                </c:pt>
                <c:pt idx="1875">
                  <c:v>-2.715E-3</c:v>
                </c:pt>
                <c:pt idx="1876">
                  <c:v>-2.9009999999999999E-3</c:v>
                </c:pt>
                <c:pt idx="1877">
                  <c:v>-2.2880000000000001E-3</c:v>
                </c:pt>
                <c:pt idx="1878">
                  <c:v>-2.3149999999999998E-3</c:v>
                </c:pt>
                <c:pt idx="1879">
                  <c:v>-2.4750000000000002E-3</c:v>
                </c:pt>
                <c:pt idx="1880">
                  <c:v>-2.5279999999999999E-3</c:v>
                </c:pt>
                <c:pt idx="1881">
                  <c:v>-2.6879999999999999E-3</c:v>
                </c:pt>
                <c:pt idx="1882">
                  <c:v>-2.9009999999999999E-3</c:v>
                </c:pt>
                <c:pt idx="1883">
                  <c:v>-1.9419999999999999E-3</c:v>
                </c:pt>
                <c:pt idx="1884">
                  <c:v>-2.4480000000000001E-3</c:v>
                </c:pt>
                <c:pt idx="1885">
                  <c:v>-2.581E-3</c:v>
                </c:pt>
                <c:pt idx="1886">
                  <c:v>-3.114E-3</c:v>
                </c:pt>
                <c:pt idx="1887">
                  <c:v>-3.754E-3</c:v>
                </c:pt>
                <c:pt idx="1888">
                  <c:v>-2.4750000000000002E-3</c:v>
                </c:pt>
                <c:pt idx="1889">
                  <c:v>-2.1020000000000001E-3</c:v>
                </c:pt>
                <c:pt idx="1890">
                  <c:v>-2.9009999999999999E-3</c:v>
                </c:pt>
                <c:pt idx="1891">
                  <c:v>-2.9550000000000002E-3</c:v>
                </c:pt>
                <c:pt idx="1892">
                  <c:v>-3.274E-3</c:v>
                </c:pt>
                <c:pt idx="1893">
                  <c:v>-2.555E-3</c:v>
                </c:pt>
                <c:pt idx="1894">
                  <c:v>-2.3679999999999999E-3</c:v>
                </c:pt>
                <c:pt idx="1895">
                  <c:v>-2.8479999999999998E-3</c:v>
                </c:pt>
                <c:pt idx="1896">
                  <c:v>-1.8879999999999999E-3</c:v>
                </c:pt>
                <c:pt idx="1897">
                  <c:v>-2.0479999999999999E-3</c:v>
                </c:pt>
                <c:pt idx="1898">
                  <c:v>-2.3679999999999999E-3</c:v>
                </c:pt>
                <c:pt idx="1899">
                  <c:v>-2.7950000000000002E-3</c:v>
                </c:pt>
                <c:pt idx="1900">
                  <c:v>-2.1549999999999998E-3</c:v>
                </c:pt>
                <c:pt idx="1901">
                  <c:v>-2.715E-3</c:v>
                </c:pt>
                <c:pt idx="1902">
                  <c:v>-2.2880000000000001E-3</c:v>
                </c:pt>
                <c:pt idx="1903">
                  <c:v>-2.715E-3</c:v>
                </c:pt>
                <c:pt idx="1904">
                  <c:v>-2.6610000000000002E-3</c:v>
                </c:pt>
                <c:pt idx="1905">
                  <c:v>-1.8619999999999999E-3</c:v>
                </c:pt>
                <c:pt idx="1906">
                  <c:v>-1.9949999999999998E-3</c:v>
                </c:pt>
                <c:pt idx="1907">
                  <c:v>-3.1939999999999998E-3</c:v>
                </c:pt>
                <c:pt idx="1908">
                  <c:v>-2.2079999999999999E-3</c:v>
                </c:pt>
                <c:pt idx="1909">
                  <c:v>-1.8079999999999999E-3</c:v>
                </c:pt>
                <c:pt idx="1910">
                  <c:v>-2.1020000000000001E-3</c:v>
                </c:pt>
                <c:pt idx="1911">
                  <c:v>-2.3419999999999999E-3</c:v>
                </c:pt>
                <c:pt idx="1912">
                  <c:v>-2.1020000000000001E-3</c:v>
                </c:pt>
                <c:pt idx="1913">
                  <c:v>-2.9810000000000001E-3</c:v>
                </c:pt>
                <c:pt idx="1914">
                  <c:v>-1.4090000000000001E-3</c:v>
                </c:pt>
                <c:pt idx="1915">
                  <c:v>-2.6610000000000002E-3</c:v>
                </c:pt>
                <c:pt idx="1916">
                  <c:v>-2.715E-3</c:v>
                </c:pt>
                <c:pt idx="1917">
                  <c:v>-2.7680000000000001E-3</c:v>
                </c:pt>
                <c:pt idx="1918">
                  <c:v>-2.875E-3</c:v>
                </c:pt>
                <c:pt idx="1919">
                  <c:v>-2.9810000000000001E-3</c:v>
                </c:pt>
                <c:pt idx="1920">
                  <c:v>-3.434E-3</c:v>
                </c:pt>
                <c:pt idx="1921">
                  <c:v>-2.3149999999999998E-3</c:v>
                </c:pt>
                <c:pt idx="1922">
                  <c:v>-2.6350000000000002E-3</c:v>
                </c:pt>
                <c:pt idx="1923">
                  <c:v>-3.5409999999999999E-3</c:v>
                </c:pt>
                <c:pt idx="1924">
                  <c:v>-3.114E-3</c:v>
                </c:pt>
                <c:pt idx="1925">
                  <c:v>-2.7680000000000001E-3</c:v>
                </c:pt>
                <c:pt idx="1926">
                  <c:v>-2.075E-3</c:v>
                </c:pt>
                <c:pt idx="1927">
                  <c:v>-2.555E-3</c:v>
                </c:pt>
                <c:pt idx="1928">
                  <c:v>-2.555E-3</c:v>
                </c:pt>
                <c:pt idx="1929">
                  <c:v>-3.1679999999999998E-3</c:v>
                </c:pt>
                <c:pt idx="1930">
                  <c:v>-2.9810000000000001E-3</c:v>
                </c:pt>
                <c:pt idx="1931">
                  <c:v>-3.4880000000000002E-3</c:v>
                </c:pt>
                <c:pt idx="1932">
                  <c:v>-3.434E-3</c:v>
                </c:pt>
                <c:pt idx="1933">
                  <c:v>-3.434E-3</c:v>
                </c:pt>
                <c:pt idx="1934">
                  <c:v>-2.928E-3</c:v>
                </c:pt>
                <c:pt idx="1935">
                  <c:v>-3.3540000000000002E-3</c:v>
                </c:pt>
                <c:pt idx="1936">
                  <c:v>-2.7950000000000002E-3</c:v>
                </c:pt>
                <c:pt idx="1937">
                  <c:v>-2.3149999999999998E-3</c:v>
                </c:pt>
                <c:pt idx="1938">
                  <c:v>-3.0609999999999999E-3</c:v>
                </c:pt>
                <c:pt idx="1939">
                  <c:v>-2.4220000000000001E-3</c:v>
                </c:pt>
                <c:pt idx="1940">
                  <c:v>-2.5010000000000002E-3</c:v>
                </c:pt>
                <c:pt idx="1941">
                  <c:v>-2.5279999999999999E-3</c:v>
                </c:pt>
                <c:pt idx="1942">
                  <c:v>-2.6879999999999999E-3</c:v>
                </c:pt>
                <c:pt idx="1943">
                  <c:v>-2.7950000000000002E-3</c:v>
                </c:pt>
                <c:pt idx="1944">
                  <c:v>-2.8479999999999998E-3</c:v>
                </c:pt>
                <c:pt idx="1945">
                  <c:v>-3.2209999999999999E-3</c:v>
                </c:pt>
                <c:pt idx="1946">
                  <c:v>-3.2209999999999999E-3</c:v>
                </c:pt>
                <c:pt idx="1947">
                  <c:v>-2.9810000000000001E-3</c:v>
                </c:pt>
                <c:pt idx="1948">
                  <c:v>-2.3679999999999999E-3</c:v>
                </c:pt>
                <c:pt idx="1949">
                  <c:v>-2.1549999999999998E-3</c:v>
                </c:pt>
                <c:pt idx="1950">
                  <c:v>-2.7950000000000002E-3</c:v>
                </c:pt>
                <c:pt idx="1951">
                  <c:v>-2.6879999999999999E-3</c:v>
                </c:pt>
                <c:pt idx="1952">
                  <c:v>-3.088E-3</c:v>
                </c:pt>
                <c:pt idx="1953">
                  <c:v>-3.0079999999999998E-3</c:v>
                </c:pt>
                <c:pt idx="1954">
                  <c:v>-2.555E-3</c:v>
                </c:pt>
                <c:pt idx="1955">
                  <c:v>-2.075E-3</c:v>
                </c:pt>
                <c:pt idx="1956">
                  <c:v>-2.0219999999999999E-3</c:v>
                </c:pt>
                <c:pt idx="1957">
                  <c:v>-3.408E-3</c:v>
                </c:pt>
                <c:pt idx="1958">
                  <c:v>-2.581E-3</c:v>
                </c:pt>
                <c:pt idx="1959">
                  <c:v>-3.0609999999999999E-3</c:v>
                </c:pt>
                <c:pt idx="1960">
                  <c:v>-2.9810000000000001E-3</c:v>
                </c:pt>
                <c:pt idx="1961">
                  <c:v>-2.5010000000000002E-3</c:v>
                </c:pt>
                <c:pt idx="1962">
                  <c:v>-2.0479999999999999E-3</c:v>
                </c:pt>
                <c:pt idx="1963">
                  <c:v>-2.1280000000000001E-3</c:v>
                </c:pt>
                <c:pt idx="1964">
                  <c:v>-2.581E-3</c:v>
                </c:pt>
                <c:pt idx="1965">
                  <c:v>-2.1549999999999998E-3</c:v>
                </c:pt>
                <c:pt idx="1966">
                  <c:v>-2.3419999999999999E-3</c:v>
                </c:pt>
                <c:pt idx="1967">
                  <c:v>-1.622E-3</c:v>
                </c:pt>
                <c:pt idx="1968">
                  <c:v>-1.702E-3</c:v>
                </c:pt>
                <c:pt idx="1969">
                  <c:v>-2.6610000000000002E-3</c:v>
                </c:pt>
                <c:pt idx="1970">
                  <c:v>-2.3149999999999998E-3</c:v>
                </c:pt>
                <c:pt idx="1971">
                  <c:v>-2.4750000000000002E-3</c:v>
                </c:pt>
                <c:pt idx="1972">
                  <c:v>-2.875E-3</c:v>
                </c:pt>
                <c:pt idx="1973">
                  <c:v>-2.928E-3</c:v>
                </c:pt>
                <c:pt idx="1974">
                  <c:v>-2.3679999999999999E-3</c:v>
                </c:pt>
                <c:pt idx="1975">
                  <c:v>-3.0079999999999998E-3</c:v>
                </c:pt>
                <c:pt idx="1976">
                  <c:v>-3.2209999999999999E-3</c:v>
                </c:pt>
                <c:pt idx="1977">
                  <c:v>-2.6080000000000001E-3</c:v>
                </c:pt>
                <c:pt idx="1978">
                  <c:v>-2.5279999999999999E-3</c:v>
                </c:pt>
                <c:pt idx="1979">
                  <c:v>-2.2880000000000001E-3</c:v>
                </c:pt>
                <c:pt idx="1980">
                  <c:v>-3.1410000000000001E-3</c:v>
                </c:pt>
                <c:pt idx="1981">
                  <c:v>-2.9550000000000002E-3</c:v>
                </c:pt>
                <c:pt idx="1982">
                  <c:v>-2.4220000000000001E-3</c:v>
                </c:pt>
                <c:pt idx="1983">
                  <c:v>-2.9009999999999999E-3</c:v>
                </c:pt>
                <c:pt idx="1984">
                  <c:v>-3.2209999999999999E-3</c:v>
                </c:pt>
                <c:pt idx="1985">
                  <c:v>-3.594E-3</c:v>
                </c:pt>
                <c:pt idx="1986">
                  <c:v>-2.0219999999999999E-3</c:v>
                </c:pt>
                <c:pt idx="1987">
                  <c:v>-3.0079999999999998E-3</c:v>
                </c:pt>
                <c:pt idx="1988">
                  <c:v>-2.9550000000000002E-3</c:v>
                </c:pt>
                <c:pt idx="1989">
                  <c:v>-2.2620000000000001E-3</c:v>
                </c:pt>
                <c:pt idx="1990">
                  <c:v>-2.4480000000000001E-3</c:v>
                </c:pt>
                <c:pt idx="1991">
                  <c:v>-1.6490000000000001E-3</c:v>
                </c:pt>
                <c:pt idx="1992">
                  <c:v>-3.1679999999999998E-3</c:v>
                </c:pt>
                <c:pt idx="1993">
                  <c:v>-3.1939999999999998E-3</c:v>
                </c:pt>
                <c:pt idx="1994">
                  <c:v>-2.8479999999999998E-3</c:v>
                </c:pt>
                <c:pt idx="1995">
                  <c:v>-2.7409999999999999E-3</c:v>
                </c:pt>
                <c:pt idx="1996">
                  <c:v>-3.1679999999999998E-3</c:v>
                </c:pt>
                <c:pt idx="1997">
                  <c:v>-2.4480000000000001E-3</c:v>
                </c:pt>
                <c:pt idx="1998">
                  <c:v>-3.2209999999999999E-3</c:v>
                </c:pt>
                <c:pt idx="1999">
                  <c:v>-2.0479999999999999E-3</c:v>
                </c:pt>
                <c:pt idx="2000">
                  <c:v>-2.6879999999999999E-3</c:v>
                </c:pt>
                <c:pt idx="2001">
                  <c:v>-2.3679999999999999E-3</c:v>
                </c:pt>
                <c:pt idx="2002">
                  <c:v>-2.8210000000000002E-3</c:v>
                </c:pt>
                <c:pt idx="2003">
                  <c:v>-2.5279999999999999E-3</c:v>
                </c:pt>
                <c:pt idx="2004">
                  <c:v>-2.7680000000000001E-3</c:v>
                </c:pt>
                <c:pt idx="2005">
                  <c:v>-2.5279999999999999E-3</c:v>
                </c:pt>
                <c:pt idx="2006">
                  <c:v>-3.248E-3</c:v>
                </c:pt>
                <c:pt idx="2007">
                  <c:v>-2.5279999999999999E-3</c:v>
                </c:pt>
                <c:pt idx="2008">
                  <c:v>-3.0079999999999998E-3</c:v>
                </c:pt>
                <c:pt idx="2009">
                  <c:v>-2.2620000000000001E-3</c:v>
                </c:pt>
                <c:pt idx="2010">
                  <c:v>-2.5279999999999999E-3</c:v>
                </c:pt>
                <c:pt idx="2011">
                  <c:v>-1.7819999999999999E-3</c:v>
                </c:pt>
                <c:pt idx="2012">
                  <c:v>-2.581E-3</c:v>
                </c:pt>
                <c:pt idx="2013">
                  <c:v>-1.542E-3</c:v>
                </c:pt>
                <c:pt idx="2014">
                  <c:v>-2.2620000000000001E-3</c:v>
                </c:pt>
                <c:pt idx="2015">
                  <c:v>-2.3419999999999999E-3</c:v>
                </c:pt>
                <c:pt idx="2016">
                  <c:v>-2.6350000000000002E-3</c:v>
                </c:pt>
                <c:pt idx="2017">
                  <c:v>-2.2880000000000001E-3</c:v>
                </c:pt>
                <c:pt idx="2018">
                  <c:v>-1.5150000000000001E-3</c:v>
                </c:pt>
                <c:pt idx="2019">
                  <c:v>-3.3809999999999999E-3</c:v>
                </c:pt>
                <c:pt idx="2020">
                  <c:v>-2.5010000000000002E-3</c:v>
                </c:pt>
                <c:pt idx="2021">
                  <c:v>-2.928E-3</c:v>
                </c:pt>
                <c:pt idx="2022">
                  <c:v>-3.1679999999999998E-3</c:v>
                </c:pt>
                <c:pt idx="2023">
                  <c:v>-2.5279999999999999E-3</c:v>
                </c:pt>
                <c:pt idx="2024">
                  <c:v>-2.5010000000000002E-3</c:v>
                </c:pt>
                <c:pt idx="2025">
                  <c:v>-2.6080000000000001E-3</c:v>
                </c:pt>
                <c:pt idx="2026">
                  <c:v>-3.1410000000000001E-3</c:v>
                </c:pt>
                <c:pt idx="2027">
                  <c:v>-1.9949999999999998E-3</c:v>
                </c:pt>
                <c:pt idx="2028">
                  <c:v>-1.8619999999999999E-3</c:v>
                </c:pt>
                <c:pt idx="2029">
                  <c:v>-1.915E-3</c:v>
                </c:pt>
                <c:pt idx="2030">
                  <c:v>-2.5010000000000002E-3</c:v>
                </c:pt>
                <c:pt idx="2031">
                  <c:v>-2.9009999999999999E-3</c:v>
                </c:pt>
                <c:pt idx="2032">
                  <c:v>-3.248E-3</c:v>
                </c:pt>
                <c:pt idx="2033">
                  <c:v>-3.7810000000000001E-3</c:v>
                </c:pt>
                <c:pt idx="2034">
                  <c:v>-2.8479999999999998E-3</c:v>
                </c:pt>
                <c:pt idx="2035">
                  <c:v>-2.6610000000000002E-3</c:v>
                </c:pt>
                <c:pt idx="2036">
                  <c:v>-2.9009999999999999E-3</c:v>
                </c:pt>
                <c:pt idx="2037">
                  <c:v>-2.715E-3</c:v>
                </c:pt>
                <c:pt idx="2038">
                  <c:v>-3.9940000000000002E-3</c:v>
                </c:pt>
                <c:pt idx="2039">
                  <c:v>-2.395E-3</c:v>
                </c:pt>
                <c:pt idx="2040">
                  <c:v>-2.1549999999999998E-3</c:v>
                </c:pt>
                <c:pt idx="2041">
                  <c:v>-2.2880000000000001E-3</c:v>
                </c:pt>
                <c:pt idx="2042">
                  <c:v>-1.8619999999999999E-3</c:v>
                </c:pt>
                <c:pt idx="2043">
                  <c:v>-2.3419999999999999E-3</c:v>
                </c:pt>
                <c:pt idx="2044">
                  <c:v>-2.715E-3</c:v>
                </c:pt>
                <c:pt idx="2045">
                  <c:v>-2.4480000000000001E-3</c:v>
                </c:pt>
                <c:pt idx="2046">
                  <c:v>-2.4220000000000001E-3</c:v>
                </c:pt>
                <c:pt idx="2047">
                  <c:v>-1.755E-3</c:v>
                </c:pt>
                <c:pt idx="2048">
                  <c:v>-2.8210000000000002E-3</c:v>
                </c:pt>
                <c:pt idx="2049">
                  <c:v>-2.8210000000000002E-3</c:v>
                </c:pt>
                <c:pt idx="2050">
                  <c:v>-2.0219999999999999E-3</c:v>
                </c:pt>
                <c:pt idx="2051">
                  <c:v>-2.9810000000000001E-3</c:v>
                </c:pt>
                <c:pt idx="2052">
                  <c:v>-2.3419999999999999E-3</c:v>
                </c:pt>
                <c:pt idx="2053">
                  <c:v>-1.915E-3</c:v>
                </c:pt>
                <c:pt idx="2054">
                  <c:v>-2.9810000000000001E-3</c:v>
                </c:pt>
                <c:pt idx="2055">
                  <c:v>-3.1410000000000001E-3</c:v>
                </c:pt>
                <c:pt idx="2056">
                  <c:v>-2.8210000000000002E-3</c:v>
                </c:pt>
                <c:pt idx="2057">
                  <c:v>-2.075E-3</c:v>
                </c:pt>
                <c:pt idx="2058">
                  <c:v>-1.8879999999999999E-3</c:v>
                </c:pt>
                <c:pt idx="2059">
                  <c:v>-2.8479999999999998E-3</c:v>
                </c:pt>
                <c:pt idx="2060">
                  <c:v>-2.4480000000000001E-3</c:v>
                </c:pt>
                <c:pt idx="2061">
                  <c:v>-3.0079999999999998E-3</c:v>
                </c:pt>
                <c:pt idx="2062">
                  <c:v>-2.5279999999999999E-3</c:v>
                </c:pt>
                <c:pt idx="2063">
                  <c:v>-2.875E-3</c:v>
                </c:pt>
                <c:pt idx="2064">
                  <c:v>-2.3149999999999998E-3</c:v>
                </c:pt>
                <c:pt idx="2065">
                  <c:v>-2.1819999999999999E-3</c:v>
                </c:pt>
                <c:pt idx="2066">
                  <c:v>-2.7950000000000002E-3</c:v>
                </c:pt>
                <c:pt idx="2067">
                  <c:v>-2.1280000000000001E-3</c:v>
                </c:pt>
                <c:pt idx="2068">
                  <c:v>-3.1410000000000001E-3</c:v>
                </c:pt>
                <c:pt idx="2069">
                  <c:v>-1.9419999999999999E-3</c:v>
                </c:pt>
                <c:pt idx="2070">
                  <c:v>-2.2079999999999999E-3</c:v>
                </c:pt>
                <c:pt idx="2071">
                  <c:v>-3.0079999999999998E-3</c:v>
                </c:pt>
                <c:pt idx="2072">
                  <c:v>-2.5279999999999999E-3</c:v>
                </c:pt>
                <c:pt idx="2073">
                  <c:v>-2.555E-3</c:v>
                </c:pt>
                <c:pt idx="2074">
                  <c:v>-2.8479999999999998E-3</c:v>
                </c:pt>
                <c:pt idx="2075">
                  <c:v>-2.7409999999999999E-3</c:v>
                </c:pt>
                <c:pt idx="2076">
                  <c:v>-2.2079999999999999E-3</c:v>
                </c:pt>
                <c:pt idx="2077">
                  <c:v>-2.8210000000000002E-3</c:v>
                </c:pt>
                <c:pt idx="2078">
                  <c:v>-2.4220000000000001E-3</c:v>
                </c:pt>
                <c:pt idx="2079">
                  <c:v>-2.9009999999999999E-3</c:v>
                </c:pt>
                <c:pt idx="2080">
                  <c:v>-2.1819999999999999E-3</c:v>
                </c:pt>
                <c:pt idx="2081">
                  <c:v>-3.088E-3</c:v>
                </c:pt>
                <c:pt idx="2082">
                  <c:v>-2.7409999999999999E-3</c:v>
                </c:pt>
                <c:pt idx="2083">
                  <c:v>-2.555E-3</c:v>
                </c:pt>
                <c:pt idx="2084">
                  <c:v>-2.8479999999999998E-3</c:v>
                </c:pt>
                <c:pt idx="2085">
                  <c:v>-2.6080000000000001E-3</c:v>
                </c:pt>
                <c:pt idx="2086">
                  <c:v>-2.5279999999999999E-3</c:v>
                </c:pt>
                <c:pt idx="2087">
                  <c:v>-3.088E-3</c:v>
                </c:pt>
                <c:pt idx="2088">
                  <c:v>-2.9550000000000002E-3</c:v>
                </c:pt>
                <c:pt idx="2089">
                  <c:v>-2.2880000000000001E-3</c:v>
                </c:pt>
                <c:pt idx="2090">
                  <c:v>-3.0349999999999999E-3</c:v>
                </c:pt>
                <c:pt idx="2091">
                  <c:v>-2.5279999999999999E-3</c:v>
                </c:pt>
                <c:pt idx="2092">
                  <c:v>-2.7950000000000002E-3</c:v>
                </c:pt>
                <c:pt idx="2093">
                  <c:v>-2.4220000000000001E-3</c:v>
                </c:pt>
                <c:pt idx="2094">
                  <c:v>-2.8210000000000002E-3</c:v>
                </c:pt>
                <c:pt idx="2095">
                  <c:v>-2.4750000000000002E-3</c:v>
                </c:pt>
                <c:pt idx="2096">
                  <c:v>-2.3149999999999998E-3</c:v>
                </c:pt>
                <c:pt idx="2097">
                  <c:v>-2.6610000000000002E-3</c:v>
                </c:pt>
                <c:pt idx="2098">
                  <c:v>-2.7409999999999999E-3</c:v>
                </c:pt>
                <c:pt idx="2099">
                  <c:v>-2.5010000000000002E-3</c:v>
                </c:pt>
                <c:pt idx="2100">
                  <c:v>-3.408E-3</c:v>
                </c:pt>
                <c:pt idx="2101">
                  <c:v>-2.6080000000000001E-3</c:v>
                </c:pt>
                <c:pt idx="2102">
                  <c:v>-2.395E-3</c:v>
                </c:pt>
                <c:pt idx="2103">
                  <c:v>-2.6879999999999999E-3</c:v>
                </c:pt>
                <c:pt idx="2104">
                  <c:v>-2.5279999999999999E-3</c:v>
                </c:pt>
                <c:pt idx="2105">
                  <c:v>-2.8210000000000002E-3</c:v>
                </c:pt>
                <c:pt idx="2106">
                  <c:v>-2.6080000000000001E-3</c:v>
                </c:pt>
                <c:pt idx="2107">
                  <c:v>-2.555E-3</c:v>
                </c:pt>
                <c:pt idx="2108">
                  <c:v>-2.5010000000000002E-3</c:v>
                </c:pt>
                <c:pt idx="2109">
                  <c:v>-1.6490000000000001E-3</c:v>
                </c:pt>
                <c:pt idx="2110">
                  <c:v>-2.9810000000000001E-3</c:v>
                </c:pt>
                <c:pt idx="2111">
                  <c:v>-1.915E-3</c:v>
                </c:pt>
                <c:pt idx="2112">
                  <c:v>-2.3679999999999999E-3</c:v>
                </c:pt>
                <c:pt idx="2113">
                  <c:v>-2.9009999999999999E-3</c:v>
                </c:pt>
                <c:pt idx="2114">
                  <c:v>-2.581E-3</c:v>
                </c:pt>
                <c:pt idx="2115">
                  <c:v>-1.9680000000000001E-3</c:v>
                </c:pt>
                <c:pt idx="2116">
                  <c:v>-2.0219999999999999E-3</c:v>
                </c:pt>
                <c:pt idx="2117">
                  <c:v>-2.5279999999999999E-3</c:v>
                </c:pt>
                <c:pt idx="2118">
                  <c:v>-2.8210000000000002E-3</c:v>
                </c:pt>
                <c:pt idx="2119">
                  <c:v>-2.2079999999999999E-3</c:v>
                </c:pt>
                <c:pt idx="2120">
                  <c:v>-2.928E-3</c:v>
                </c:pt>
                <c:pt idx="2121">
                  <c:v>-2.875E-3</c:v>
                </c:pt>
                <c:pt idx="2122">
                  <c:v>-2.6610000000000002E-3</c:v>
                </c:pt>
                <c:pt idx="2123">
                  <c:v>-2.7950000000000002E-3</c:v>
                </c:pt>
                <c:pt idx="2124">
                  <c:v>-2.9550000000000002E-3</c:v>
                </c:pt>
                <c:pt idx="2125">
                  <c:v>-2.4480000000000001E-3</c:v>
                </c:pt>
                <c:pt idx="2126">
                  <c:v>-2.5279999999999999E-3</c:v>
                </c:pt>
                <c:pt idx="2127">
                  <c:v>-3.1939999999999998E-3</c:v>
                </c:pt>
                <c:pt idx="2128">
                  <c:v>-2.8210000000000002E-3</c:v>
                </c:pt>
                <c:pt idx="2129">
                  <c:v>-2.4480000000000001E-3</c:v>
                </c:pt>
                <c:pt idx="2130">
                  <c:v>-2.2079999999999999E-3</c:v>
                </c:pt>
                <c:pt idx="2131">
                  <c:v>-2.2079999999999999E-3</c:v>
                </c:pt>
                <c:pt idx="2132">
                  <c:v>-2.7409999999999999E-3</c:v>
                </c:pt>
                <c:pt idx="2133">
                  <c:v>-3.434E-3</c:v>
                </c:pt>
                <c:pt idx="2134">
                  <c:v>-2.1280000000000001E-3</c:v>
                </c:pt>
                <c:pt idx="2135">
                  <c:v>-2.6350000000000002E-3</c:v>
                </c:pt>
                <c:pt idx="2136">
                  <c:v>-2.8479999999999998E-3</c:v>
                </c:pt>
                <c:pt idx="2137">
                  <c:v>-3.1679999999999998E-3</c:v>
                </c:pt>
                <c:pt idx="2138">
                  <c:v>-2.5279999999999999E-3</c:v>
                </c:pt>
                <c:pt idx="2139">
                  <c:v>-2.5279999999999999E-3</c:v>
                </c:pt>
                <c:pt idx="2140">
                  <c:v>-2.7409999999999999E-3</c:v>
                </c:pt>
                <c:pt idx="2141">
                  <c:v>-2.715E-3</c:v>
                </c:pt>
                <c:pt idx="2142">
                  <c:v>-2.4480000000000001E-3</c:v>
                </c:pt>
                <c:pt idx="2143">
                  <c:v>-3.088E-3</c:v>
                </c:pt>
                <c:pt idx="2144">
                  <c:v>-2.1020000000000001E-3</c:v>
                </c:pt>
                <c:pt idx="2145">
                  <c:v>-2.395E-3</c:v>
                </c:pt>
                <c:pt idx="2146">
                  <c:v>-3.5409999999999999E-3</c:v>
                </c:pt>
                <c:pt idx="2147">
                  <c:v>-2.2620000000000001E-3</c:v>
                </c:pt>
                <c:pt idx="2148">
                  <c:v>-2.2880000000000001E-3</c:v>
                </c:pt>
                <c:pt idx="2149">
                  <c:v>-2.7409999999999999E-3</c:v>
                </c:pt>
                <c:pt idx="2150">
                  <c:v>-2.5010000000000002E-3</c:v>
                </c:pt>
                <c:pt idx="2151">
                  <c:v>-2.2620000000000001E-3</c:v>
                </c:pt>
                <c:pt idx="2152">
                  <c:v>-2.4750000000000002E-3</c:v>
                </c:pt>
                <c:pt idx="2153">
                  <c:v>-2.4220000000000001E-3</c:v>
                </c:pt>
                <c:pt idx="2154">
                  <c:v>-2.4220000000000001E-3</c:v>
                </c:pt>
                <c:pt idx="2155">
                  <c:v>-2.715E-3</c:v>
                </c:pt>
                <c:pt idx="2156">
                  <c:v>-2.2880000000000001E-3</c:v>
                </c:pt>
                <c:pt idx="2157">
                  <c:v>-2.581E-3</c:v>
                </c:pt>
                <c:pt idx="2158">
                  <c:v>-2.875E-3</c:v>
                </c:pt>
                <c:pt idx="2159">
                  <c:v>-2.6350000000000002E-3</c:v>
                </c:pt>
                <c:pt idx="2160">
                  <c:v>-1.7819999999999999E-3</c:v>
                </c:pt>
                <c:pt idx="2161">
                  <c:v>-2.555E-3</c:v>
                </c:pt>
                <c:pt idx="2162">
                  <c:v>-2.6879999999999999E-3</c:v>
                </c:pt>
                <c:pt idx="2163">
                  <c:v>-2.7950000000000002E-3</c:v>
                </c:pt>
                <c:pt idx="2164">
                  <c:v>-2.0479999999999999E-3</c:v>
                </c:pt>
                <c:pt idx="2165">
                  <c:v>-1.835E-3</c:v>
                </c:pt>
                <c:pt idx="2166">
                  <c:v>-2.235E-3</c:v>
                </c:pt>
                <c:pt idx="2167">
                  <c:v>-1.9949999999999998E-3</c:v>
                </c:pt>
                <c:pt idx="2168">
                  <c:v>-2.1280000000000001E-3</c:v>
                </c:pt>
                <c:pt idx="2169">
                  <c:v>-1.9419999999999999E-3</c:v>
                </c:pt>
                <c:pt idx="2170">
                  <c:v>-2.6080000000000001E-3</c:v>
                </c:pt>
                <c:pt idx="2171">
                  <c:v>-2.235E-3</c:v>
                </c:pt>
                <c:pt idx="2172">
                  <c:v>-2.6080000000000001E-3</c:v>
                </c:pt>
                <c:pt idx="2173">
                  <c:v>-2.6080000000000001E-3</c:v>
                </c:pt>
                <c:pt idx="2174">
                  <c:v>-2.3679999999999999E-3</c:v>
                </c:pt>
                <c:pt idx="2175">
                  <c:v>-2.075E-3</c:v>
                </c:pt>
                <c:pt idx="2176">
                  <c:v>-2.8479999999999998E-3</c:v>
                </c:pt>
                <c:pt idx="2177">
                  <c:v>-2.1020000000000001E-3</c:v>
                </c:pt>
                <c:pt idx="2178">
                  <c:v>-2.7409999999999999E-3</c:v>
                </c:pt>
                <c:pt idx="2179">
                  <c:v>-1.462E-3</c:v>
                </c:pt>
                <c:pt idx="2180">
                  <c:v>-2.2880000000000001E-3</c:v>
                </c:pt>
                <c:pt idx="2181">
                  <c:v>-2.2620000000000001E-3</c:v>
                </c:pt>
                <c:pt idx="2182">
                  <c:v>-2.2880000000000001E-3</c:v>
                </c:pt>
                <c:pt idx="2183">
                  <c:v>-2.6080000000000001E-3</c:v>
                </c:pt>
                <c:pt idx="2184">
                  <c:v>-2.9810000000000001E-3</c:v>
                </c:pt>
                <c:pt idx="2185">
                  <c:v>-2.6879999999999999E-3</c:v>
                </c:pt>
                <c:pt idx="2186">
                  <c:v>-2.555E-3</c:v>
                </c:pt>
                <c:pt idx="2187">
                  <c:v>-2.581E-3</c:v>
                </c:pt>
                <c:pt idx="2188">
                  <c:v>-2.5279999999999999E-3</c:v>
                </c:pt>
                <c:pt idx="2189">
                  <c:v>-2.4220000000000001E-3</c:v>
                </c:pt>
                <c:pt idx="2190">
                  <c:v>-2.4220000000000001E-3</c:v>
                </c:pt>
                <c:pt idx="2191">
                  <c:v>-2.555E-3</c:v>
                </c:pt>
                <c:pt idx="2192">
                  <c:v>-1.8619999999999999E-3</c:v>
                </c:pt>
                <c:pt idx="2193">
                  <c:v>-2.8479999999999998E-3</c:v>
                </c:pt>
                <c:pt idx="2194">
                  <c:v>-3.4880000000000002E-3</c:v>
                </c:pt>
                <c:pt idx="2195">
                  <c:v>-2.6879999999999999E-3</c:v>
                </c:pt>
                <c:pt idx="2196">
                  <c:v>-2.9550000000000002E-3</c:v>
                </c:pt>
                <c:pt idx="2197">
                  <c:v>-3.1939999999999998E-3</c:v>
                </c:pt>
                <c:pt idx="2198">
                  <c:v>-2.6879999999999999E-3</c:v>
                </c:pt>
                <c:pt idx="2199">
                  <c:v>-2.8479999999999998E-3</c:v>
                </c:pt>
                <c:pt idx="2200">
                  <c:v>-2.7950000000000002E-3</c:v>
                </c:pt>
                <c:pt idx="2201">
                  <c:v>-2.7680000000000001E-3</c:v>
                </c:pt>
                <c:pt idx="2202">
                  <c:v>-2.0219999999999999E-3</c:v>
                </c:pt>
                <c:pt idx="2203">
                  <c:v>-1.9949999999999998E-3</c:v>
                </c:pt>
                <c:pt idx="2204">
                  <c:v>-1.9680000000000001E-3</c:v>
                </c:pt>
                <c:pt idx="2205">
                  <c:v>-3.7810000000000001E-3</c:v>
                </c:pt>
                <c:pt idx="2206">
                  <c:v>-2.1549999999999998E-3</c:v>
                </c:pt>
                <c:pt idx="2207">
                  <c:v>-2.0219999999999999E-3</c:v>
                </c:pt>
                <c:pt idx="2208">
                  <c:v>-2.2079999999999999E-3</c:v>
                </c:pt>
                <c:pt idx="2209">
                  <c:v>-2.581E-3</c:v>
                </c:pt>
                <c:pt idx="2210">
                  <c:v>-2.1020000000000001E-3</c:v>
                </c:pt>
                <c:pt idx="2211">
                  <c:v>-2.9550000000000002E-3</c:v>
                </c:pt>
                <c:pt idx="2212">
                  <c:v>-2.5279999999999999E-3</c:v>
                </c:pt>
                <c:pt idx="2213">
                  <c:v>-2.1819999999999999E-3</c:v>
                </c:pt>
                <c:pt idx="2214">
                  <c:v>-2.1549999999999998E-3</c:v>
                </c:pt>
                <c:pt idx="2215">
                  <c:v>-3.114E-3</c:v>
                </c:pt>
                <c:pt idx="2216">
                  <c:v>-1.8079999999999999E-3</c:v>
                </c:pt>
                <c:pt idx="2217">
                  <c:v>-2.1020000000000001E-3</c:v>
                </c:pt>
                <c:pt idx="2218">
                  <c:v>-1.9419999999999999E-3</c:v>
                </c:pt>
                <c:pt idx="2219">
                  <c:v>-2.3419999999999999E-3</c:v>
                </c:pt>
                <c:pt idx="2220">
                  <c:v>-2.7409999999999999E-3</c:v>
                </c:pt>
                <c:pt idx="2221">
                  <c:v>-2.075E-3</c:v>
                </c:pt>
                <c:pt idx="2222">
                  <c:v>-2.4220000000000001E-3</c:v>
                </c:pt>
                <c:pt idx="2223">
                  <c:v>-2.6080000000000001E-3</c:v>
                </c:pt>
                <c:pt idx="2224">
                  <c:v>-2.5279999999999999E-3</c:v>
                </c:pt>
                <c:pt idx="2225">
                  <c:v>-2.9550000000000002E-3</c:v>
                </c:pt>
                <c:pt idx="2226">
                  <c:v>-2.235E-3</c:v>
                </c:pt>
                <c:pt idx="2227">
                  <c:v>-2.4750000000000002E-3</c:v>
                </c:pt>
                <c:pt idx="2228">
                  <c:v>-2.1280000000000001E-3</c:v>
                </c:pt>
                <c:pt idx="2229">
                  <c:v>-2.1549999999999998E-3</c:v>
                </c:pt>
                <c:pt idx="2230">
                  <c:v>-3.2209999999999999E-3</c:v>
                </c:pt>
                <c:pt idx="2231">
                  <c:v>-3.1679999999999998E-3</c:v>
                </c:pt>
                <c:pt idx="2232">
                  <c:v>-2.235E-3</c:v>
                </c:pt>
                <c:pt idx="2233">
                  <c:v>-2.5010000000000002E-3</c:v>
                </c:pt>
                <c:pt idx="2234">
                  <c:v>-3.0349999999999999E-3</c:v>
                </c:pt>
                <c:pt idx="2235">
                  <c:v>-3.0079999999999998E-3</c:v>
                </c:pt>
                <c:pt idx="2236">
                  <c:v>-2.9550000000000002E-3</c:v>
                </c:pt>
                <c:pt idx="2237">
                  <c:v>-1.302E-3</c:v>
                </c:pt>
                <c:pt idx="2238">
                  <c:v>-2.6610000000000002E-3</c:v>
                </c:pt>
                <c:pt idx="2239">
                  <c:v>-2.9009999999999999E-3</c:v>
                </c:pt>
                <c:pt idx="2240">
                  <c:v>-2.9810000000000001E-3</c:v>
                </c:pt>
                <c:pt idx="2241">
                  <c:v>-2.8479999999999998E-3</c:v>
                </c:pt>
                <c:pt idx="2242">
                  <c:v>-2.9009999999999999E-3</c:v>
                </c:pt>
                <c:pt idx="2243">
                  <c:v>-3.0079999999999998E-3</c:v>
                </c:pt>
                <c:pt idx="2244">
                  <c:v>-2.7680000000000001E-3</c:v>
                </c:pt>
                <c:pt idx="2245">
                  <c:v>-2.4220000000000001E-3</c:v>
                </c:pt>
                <c:pt idx="2246">
                  <c:v>-2.7680000000000001E-3</c:v>
                </c:pt>
                <c:pt idx="2247">
                  <c:v>-3.0609999999999999E-3</c:v>
                </c:pt>
                <c:pt idx="2248">
                  <c:v>-2.3679999999999999E-3</c:v>
                </c:pt>
                <c:pt idx="2249">
                  <c:v>-2.875E-3</c:v>
                </c:pt>
                <c:pt idx="2250">
                  <c:v>-3.0349999999999999E-3</c:v>
                </c:pt>
                <c:pt idx="2251">
                  <c:v>-3.1939999999999998E-3</c:v>
                </c:pt>
                <c:pt idx="2252">
                  <c:v>-2.7950000000000002E-3</c:v>
                </c:pt>
                <c:pt idx="2253">
                  <c:v>-1.8079999999999999E-3</c:v>
                </c:pt>
                <c:pt idx="2254">
                  <c:v>-3.114E-3</c:v>
                </c:pt>
                <c:pt idx="2255">
                  <c:v>-3.1410000000000001E-3</c:v>
                </c:pt>
                <c:pt idx="2256">
                  <c:v>-2.3679999999999999E-3</c:v>
                </c:pt>
                <c:pt idx="2257">
                  <c:v>-2.9550000000000002E-3</c:v>
                </c:pt>
                <c:pt idx="2258">
                  <c:v>-2.3149999999999998E-3</c:v>
                </c:pt>
                <c:pt idx="2259">
                  <c:v>-2.7950000000000002E-3</c:v>
                </c:pt>
                <c:pt idx="2260">
                  <c:v>-2.4750000000000002E-3</c:v>
                </c:pt>
                <c:pt idx="2261">
                  <c:v>-3.0349999999999999E-3</c:v>
                </c:pt>
                <c:pt idx="2262">
                  <c:v>-2.581E-3</c:v>
                </c:pt>
                <c:pt idx="2263">
                  <c:v>-2.9550000000000002E-3</c:v>
                </c:pt>
                <c:pt idx="2264">
                  <c:v>-3.1410000000000001E-3</c:v>
                </c:pt>
                <c:pt idx="2265">
                  <c:v>-2.6879999999999999E-3</c:v>
                </c:pt>
                <c:pt idx="2266">
                  <c:v>-3.274E-3</c:v>
                </c:pt>
                <c:pt idx="2267">
                  <c:v>-1.702E-3</c:v>
                </c:pt>
                <c:pt idx="2268">
                  <c:v>-2.715E-3</c:v>
                </c:pt>
                <c:pt idx="2269">
                  <c:v>-2.2620000000000001E-3</c:v>
                </c:pt>
                <c:pt idx="2270">
                  <c:v>-2.2620000000000001E-3</c:v>
                </c:pt>
                <c:pt idx="2271">
                  <c:v>-2.8210000000000002E-3</c:v>
                </c:pt>
                <c:pt idx="2272">
                  <c:v>-2.6350000000000002E-3</c:v>
                </c:pt>
                <c:pt idx="2273">
                  <c:v>-2.1280000000000001E-3</c:v>
                </c:pt>
                <c:pt idx="2274">
                  <c:v>-2.875E-3</c:v>
                </c:pt>
                <c:pt idx="2275">
                  <c:v>-2.6080000000000001E-3</c:v>
                </c:pt>
                <c:pt idx="2276">
                  <c:v>-2.555E-3</c:v>
                </c:pt>
                <c:pt idx="2277">
                  <c:v>-2.3419999999999999E-3</c:v>
                </c:pt>
                <c:pt idx="2278">
                  <c:v>-3.0079999999999998E-3</c:v>
                </c:pt>
                <c:pt idx="2279">
                  <c:v>-2.3679999999999999E-3</c:v>
                </c:pt>
                <c:pt idx="2280">
                  <c:v>-2.3149999999999998E-3</c:v>
                </c:pt>
                <c:pt idx="2281">
                  <c:v>-2.075E-3</c:v>
                </c:pt>
                <c:pt idx="2282">
                  <c:v>-2.7680000000000001E-3</c:v>
                </c:pt>
                <c:pt idx="2283">
                  <c:v>-2.395E-3</c:v>
                </c:pt>
                <c:pt idx="2284">
                  <c:v>-2.7950000000000002E-3</c:v>
                </c:pt>
                <c:pt idx="2285">
                  <c:v>-2.5010000000000002E-3</c:v>
                </c:pt>
                <c:pt idx="2286">
                  <c:v>-3.1939999999999998E-3</c:v>
                </c:pt>
                <c:pt idx="2287">
                  <c:v>-3.248E-3</c:v>
                </c:pt>
                <c:pt idx="2288">
                  <c:v>-2.9009999999999999E-3</c:v>
                </c:pt>
                <c:pt idx="2289">
                  <c:v>-2.875E-3</c:v>
                </c:pt>
                <c:pt idx="2290">
                  <c:v>-2.0479999999999999E-3</c:v>
                </c:pt>
                <c:pt idx="2291">
                  <c:v>-1.835E-3</c:v>
                </c:pt>
                <c:pt idx="2292">
                  <c:v>-2.3419999999999999E-3</c:v>
                </c:pt>
                <c:pt idx="2293">
                  <c:v>-2.3149999999999998E-3</c:v>
                </c:pt>
                <c:pt idx="2294">
                  <c:v>-2.6080000000000001E-3</c:v>
                </c:pt>
                <c:pt idx="2295">
                  <c:v>-2.2880000000000001E-3</c:v>
                </c:pt>
                <c:pt idx="2296">
                  <c:v>-2.4220000000000001E-3</c:v>
                </c:pt>
                <c:pt idx="2297">
                  <c:v>-3.0609999999999999E-3</c:v>
                </c:pt>
                <c:pt idx="2298">
                  <c:v>-2.2620000000000001E-3</c:v>
                </c:pt>
                <c:pt idx="2299">
                  <c:v>-2.6350000000000002E-3</c:v>
                </c:pt>
                <c:pt idx="2300">
                  <c:v>-2.928E-3</c:v>
                </c:pt>
                <c:pt idx="2301">
                  <c:v>-2.581E-3</c:v>
                </c:pt>
                <c:pt idx="2302">
                  <c:v>-2.555E-3</c:v>
                </c:pt>
                <c:pt idx="2303">
                  <c:v>-3.1410000000000001E-3</c:v>
                </c:pt>
                <c:pt idx="2304">
                  <c:v>-2.8479999999999998E-3</c:v>
                </c:pt>
                <c:pt idx="2305">
                  <c:v>-3.1939999999999998E-3</c:v>
                </c:pt>
                <c:pt idx="2306">
                  <c:v>-2.2079999999999999E-3</c:v>
                </c:pt>
                <c:pt idx="2307">
                  <c:v>-2.1549999999999998E-3</c:v>
                </c:pt>
                <c:pt idx="2308">
                  <c:v>-2.875E-3</c:v>
                </c:pt>
                <c:pt idx="2309">
                  <c:v>-2.1819999999999999E-3</c:v>
                </c:pt>
                <c:pt idx="2310">
                  <c:v>-2.7950000000000002E-3</c:v>
                </c:pt>
                <c:pt idx="2311">
                  <c:v>-2.4480000000000001E-3</c:v>
                </c:pt>
                <c:pt idx="2312">
                  <c:v>-2.4220000000000001E-3</c:v>
                </c:pt>
                <c:pt idx="2313">
                  <c:v>-2.1819999999999999E-3</c:v>
                </c:pt>
                <c:pt idx="2314">
                  <c:v>-2.3679999999999999E-3</c:v>
                </c:pt>
                <c:pt idx="2315">
                  <c:v>-2.555E-3</c:v>
                </c:pt>
                <c:pt idx="2316">
                  <c:v>-2.395E-3</c:v>
                </c:pt>
                <c:pt idx="2317">
                  <c:v>-3.1410000000000001E-3</c:v>
                </c:pt>
                <c:pt idx="2318">
                  <c:v>-2.235E-3</c:v>
                </c:pt>
                <c:pt idx="2319">
                  <c:v>-2.875E-3</c:v>
                </c:pt>
                <c:pt idx="2320">
                  <c:v>-3.0349999999999999E-3</c:v>
                </c:pt>
                <c:pt idx="2321">
                  <c:v>-2.3149999999999998E-3</c:v>
                </c:pt>
                <c:pt idx="2322">
                  <c:v>-2.3419999999999999E-3</c:v>
                </c:pt>
                <c:pt idx="2323">
                  <c:v>-2.6610000000000002E-3</c:v>
                </c:pt>
                <c:pt idx="2324">
                  <c:v>-2.7409999999999999E-3</c:v>
                </c:pt>
                <c:pt idx="2325">
                  <c:v>-2.581E-3</c:v>
                </c:pt>
                <c:pt idx="2326">
                  <c:v>-2.075E-3</c:v>
                </c:pt>
                <c:pt idx="2327">
                  <c:v>-2.3679999999999999E-3</c:v>
                </c:pt>
                <c:pt idx="2328">
                  <c:v>-3.088E-3</c:v>
                </c:pt>
                <c:pt idx="2329">
                  <c:v>-1.8879999999999999E-3</c:v>
                </c:pt>
                <c:pt idx="2330">
                  <c:v>-2.7409999999999999E-3</c:v>
                </c:pt>
                <c:pt idx="2331">
                  <c:v>-2.1280000000000001E-3</c:v>
                </c:pt>
                <c:pt idx="2332">
                  <c:v>-2.2079999999999999E-3</c:v>
                </c:pt>
                <c:pt idx="2333">
                  <c:v>-1.915E-3</c:v>
                </c:pt>
                <c:pt idx="2334">
                  <c:v>-2.4480000000000001E-3</c:v>
                </c:pt>
                <c:pt idx="2335">
                  <c:v>-3.1679999999999998E-3</c:v>
                </c:pt>
                <c:pt idx="2336">
                  <c:v>-2.555E-3</c:v>
                </c:pt>
                <c:pt idx="2337">
                  <c:v>-2.3149999999999998E-3</c:v>
                </c:pt>
                <c:pt idx="2338">
                  <c:v>-2.5279999999999999E-3</c:v>
                </c:pt>
                <c:pt idx="2339">
                  <c:v>-3.3279999999999998E-3</c:v>
                </c:pt>
                <c:pt idx="2340">
                  <c:v>-3.1410000000000001E-3</c:v>
                </c:pt>
                <c:pt idx="2341">
                  <c:v>-2.2880000000000001E-3</c:v>
                </c:pt>
                <c:pt idx="2342">
                  <c:v>-3.0609999999999999E-3</c:v>
                </c:pt>
                <c:pt idx="2343">
                  <c:v>-2.2079999999999999E-3</c:v>
                </c:pt>
                <c:pt idx="2344">
                  <c:v>-2.7409999999999999E-3</c:v>
                </c:pt>
                <c:pt idx="2345">
                  <c:v>-2.4750000000000002E-3</c:v>
                </c:pt>
                <c:pt idx="2346">
                  <c:v>-2.555E-3</c:v>
                </c:pt>
                <c:pt idx="2347">
                  <c:v>-2.875E-3</c:v>
                </c:pt>
                <c:pt idx="2348">
                  <c:v>-2.3149999999999998E-3</c:v>
                </c:pt>
                <c:pt idx="2349">
                  <c:v>-3.0349999999999999E-3</c:v>
                </c:pt>
                <c:pt idx="2350">
                  <c:v>-2.7409999999999999E-3</c:v>
                </c:pt>
                <c:pt idx="2351">
                  <c:v>-1.9680000000000001E-3</c:v>
                </c:pt>
                <c:pt idx="2352">
                  <c:v>-2.0219999999999999E-3</c:v>
                </c:pt>
                <c:pt idx="2353">
                  <c:v>-2.1280000000000001E-3</c:v>
                </c:pt>
                <c:pt idx="2354">
                  <c:v>-3.6210000000000001E-3</c:v>
                </c:pt>
                <c:pt idx="2355">
                  <c:v>-2.715E-3</c:v>
                </c:pt>
                <c:pt idx="2356">
                  <c:v>-2.9550000000000002E-3</c:v>
                </c:pt>
                <c:pt idx="2357">
                  <c:v>-3.248E-3</c:v>
                </c:pt>
                <c:pt idx="2358">
                  <c:v>-2.7680000000000001E-3</c:v>
                </c:pt>
                <c:pt idx="2359">
                  <c:v>-3.0609999999999999E-3</c:v>
                </c:pt>
                <c:pt idx="2360">
                  <c:v>-3.1939999999999998E-3</c:v>
                </c:pt>
                <c:pt idx="2361">
                  <c:v>-1.915E-3</c:v>
                </c:pt>
                <c:pt idx="2362">
                  <c:v>-2.7680000000000001E-3</c:v>
                </c:pt>
                <c:pt idx="2363">
                  <c:v>-2.7680000000000001E-3</c:v>
                </c:pt>
                <c:pt idx="2364">
                  <c:v>-2.6879999999999999E-3</c:v>
                </c:pt>
                <c:pt idx="2365">
                  <c:v>-2.2620000000000001E-3</c:v>
                </c:pt>
                <c:pt idx="2366">
                  <c:v>-2.6879999999999999E-3</c:v>
                </c:pt>
                <c:pt idx="2367">
                  <c:v>-2.3679999999999999E-3</c:v>
                </c:pt>
                <c:pt idx="2368">
                  <c:v>-1.8619999999999999E-3</c:v>
                </c:pt>
                <c:pt idx="2369">
                  <c:v>-1.835E-3</c:v>
                </c:pt>
                <c:pt idx="2370">
                  <c:v>-2.7950000000000002E-3</c:v>
                </c:pt>
                <c:pt idx="2371">
                  <c:v>-2.1819999999999999E-3</c:v>
                </c:pt>
                <c:pt idx="2372">
                  <c:v>-2.395E-3</c:v>
                </c:pt>
                <c:pt idx="2373">
                  <c:v>-2.395E-3</c:v>
                </c:pt>
                <c:pt idx="2374">
                  <c:v>-3.3010000000000001E-3</c:v>
                </c:pt>
                <c:pt idx="2375">
                  <c:v>-2.235E-3</c:v>
                </c:pt>
                <c:pt idx="2376">
                  <c:v>-2.9550000000000002E-3</c:v>
                </c:pt>
                <c:pt idx="2377">
                  <c:v>-1.8619999999999999E-3</c:v>
                </c:pt>
                <c:pt idx="2378">
                  <c:v>-2.6610000000000002E-3</c:v>
                </c:pt>
                <c:pt idx="2379">
                  <c:v>-2.1549999999999998E-3</c:v>
                </c:pt>
                <c:pt idx="2380">
                  <c:v>-2.7680000000000001E-3</c:v>
                </c:pt>
                <c:pt idx="2381">
                  <c:v>-2.928E-3</c:v>
                </c:pt>
                <c:pt idx="2382">
                  <c:v>-2.3679999999999999E-3</c:v>
                </c:pt>
                <c:pt idx="2383">
                  <c:v>-3.0079999999999998E-3</c:v>
                </c:pt>
                <c:pt idx="2384">
                  <c:v>-3.1679999999999998E-3</c:v>
                </c:pt>
                <c:pt idx="2385">
                  <c:v>-2.6350000000000002E-3</c:v>
                </c:pt>
                <c:pt idx="2386">
                  <c:v>-3.2209999999999999E-3</c:v>
                </c:pt>
                <c:pt idx="2387">
                  <c:v>-2.6610000000000002E-3</c:v>
                </c:pt>
                <c:pt idx="2388">
                  <c:v>-3.6480000000000002E-3</c:v>
                </c:pt>
                <c:pt idx="2389">
                  <c:v>-2.7680000000000001E-3</c:v>
                </c:pt>
                <c:pt idx="2390">
                  <c:v>-2.7680000000000001E-3</c:v>
                </c:pt>
                <c:pt idx="2391">
                  <c:v>-2.3679999999999999E-3</c:v>
                </c:pt>
                <c:pt idx="2392">
                  <c:v>-2.7409999999999999E-3</c:v>
                </c:pt>
                <c:pt idx="2393">
                  <c:v>-3.1679999999999998E-3</c:v>
                </c:pt>
                <c:pt idx="2394">
                  <c:v>-2.6879999999999999E-3</c:v>
                </c:pt>
                <c:pt idx="2395">
                  <c:v>-3.114E-3</c:v>
                </c:pt>
                <c:pt idx="2396">
                  <c:v>-3.114E-3</c:v>
                </c:pt>
                <c:pt idx="2397">
                  <c:v>-2.3679999999999999E-3</c:v>
                </c:pt>
                <c:pt idx="2398">
                  <c:v>-3.0609999999999999E-3</c:v>
                </c:pt>
                <c:pt idx="2399">
                  <c:v>-3.3010000000000001E-3</c:v>
                </c:pt>
                <c:pt idx="2400">
                  <c:v>-2.7950000000000002E-3</c:v>
                </c:pt>
                <c:pt idx="2401">
                  <c:v>-2.6610000000000002E-3</c:v>
                </c:pt>
                <c:pt idx="2402">
                  <c:v>-2.875E-3</c:v>
                </c:pt>
                <c:pt idx="2403">
                  <c:v>-2.1819999999999999E-3</c:v>
                </c:pt>
                <c:pt idx="2404">
                  <c:v>-3.434E-3</c:v>
                </c:pt>
                <c:pt idx="2405">
                  <c:v>-2.715E-3</c:v>
                </c:pt>
                <c:pt idx="2406">
                  <c:v>-2.9550000000000002E-3</c:v>
                </c:pt>
                <c:pt idx="2407">
                  <c:v>-2.6610000000000002E-3</c:v>
                </c:pt>
                <c:pt idx="2408">
                  <c:v>-2.6879999999999999E-3</c:v>
                </c:pt>
                <c:pt idx="2409">
                  <c:v>-2.2880000000000001E-3</c:v>
                </c:pt>
                <c:pt idx="2410">
                  <c:v>-2.6080000000000001E-3</c:v>
                </c:pt>
                <c:pt idx="2411">
                  <c:v>-1.9949999999999998E-3</c:v>
                </c:pt>
                <c:pt idx="2412">
                  <c:v>-2.6080000000000001E-3</c:v>
                </c:pt>
                <c:pt idx="2413">
                  <c:v>-2.5010000000000002E-3</c:v>
                </c:pt>
                <c:pt idx="2414">
                  <c:v>-2.3679999999999999E-3</c:v>
                </c:pt>
                <c:pt idx="2415">
                  <c:v>-3.088E-3</c:v>
                </c:pt>
                <c:pt idx="2416">
                  <c:v>-2.6610000000000002E-3</c:v>
                </c:pt>
                <c:pt idx="2417">
                  <c:v>-2.0479999999999999E-3</c:v>
                </c:pt>
                <c:pt idx="2418">
                  <c:v>-3.0609999999999999E-3</c:v>
                </c:pt>
                <c:pt idx="2419">
                  <c:v>-2.581E-3</c:v>
                </c:pt>
                <c:pt idx="2420">
                  <c:v>-2.6350000000000002E-3</c:v>
                </c:pt>
                <c:pt idx="2421">
                  <c:v>-2.6350000000000002E-3</c:v>
                </c:pt>
                <c:pt idx="2422">
                  <c:v>-2.715E-3</c:v>
                </c:pt>
                <c:pt idx="2423">
                  <c:v>-2.4480000000000001E-3</c:v>
                </c:pt>
                <c:pt idx="2424">
                  <c:v>-2.6610000000000002E-3</c:v>
                </c:pt>
                <c:pt idx="2425">
                  <c:v>-3.7009999999999999E-3</c:v>
                </c:pt>
                <c:pt idx="2426">
                  <c:v>-2.3419999999999999E-3</c:v>
                </c:pt>
                <c:pt idx="2427">
                  <c:v>-2.2620000000000001E-3</c:v>
                </c:pt>
                <c:pt idx="2428">
                  <c:v>-3.2209999999999999E-3</c:v>
                </c:pt>
                <c:pt idx="2429">
                  <c:v>-2.1819999999999999E-3</c:v>
                </c:pt>
                <c:pt idx="2430">
                  <c:v>-2.581E-3</c:v>
                </c:pt>
                <c:pt idx="2431">
                  <c:v>-3.6480000000000002E-3</c:v>
                </c:pt>
                <c:pt idx="2432">
                  <c:v>-3.088E-3</c:v>
                </c:pt>
                <c:pt idx="2433">
                  <c:v>-2.6080000000000001E-3</c:v>
                </c:pt>
                <c:pt idx="2434">
                  <c:v>-2.3679999999999999E-3</c:v>
                </c:pt>
                <c:pt idx="2435">
                  <c:v>-3.1679999999999998E-3</c:v>
                </c:pt>
                <c:pt idx="2436">
                  <c:v>-2.2880000000000001E-3</c:v>
                </c:pt>
                <c:pt idx="2437">
                  <c:v>-3.1679999999999998E-3</c:v>
                </c:pt>
                <c:pt idx="2438">
                  <c:v>-2.235E-3</c:v>
                </c:pt>
                <c:pt idx="2439">
                  <c:v>-2.6080000000000001E-3</c:v>
                </c:pt>
                <c:pt idx="2440">
                  <c:v>-2.8479999999999998E-3</c:v>
                </c:pt>
                <c:pt idx="2441">
                  <c:v>-2.555E-3</c:v>
                </c:pt>
                <c:pt idx="2442">
                  <c:v>-2.075E-3</c:v>
                </c:pt>
                <c:pt idx="2443">
                  <c:v>-3.3010000000000001E-3</c:v>
                </c:pt>
                <c:pt idx="2444">
                  <c:v>-3.1679999999999998E-3</c:v>
                </c:pt>
                <c:pt idx="2445">
                  <c:v>-2.7680000000000001E-3</c:v>
                </c:pt>
                <c:pt idx="2446">
                  <c:v>-2.3149999999999998E-3</c:v>
                </c:pt>
                <c:pt idx="2447">
                  <c:v>-3.0079999999999998E-3</c:v>
                </c:pt>
                <c:pt idx="2448">
                  <c:v>-3.1410000000000001E-3</c:v>
                </c:pt>
                <c:pt idx="2449">
                  <c:v>-2.0479999999999999E-3</c:v>
                </c:pt>
                <c:pt idx="2450">
                  <c:v>-2.1819999999999999E-3</c:v>
                </c:pt>
                <c:pt idx="2451">
                  <c:v>-3.3010000000000001E-3</c:v>
                </c:pt>
                <c:pt idx="2452">
                  <c:v>-2.4480000000000001E-3</c:v>
                </c:pt>
                <c:pt idx="2453">
                  <c:v>-2.581E-3</c:v>
                </c:pt>
                <c:pt idx="2454">
                  <c:v>-3.0079999999999998E-3</c:v>
                </c:pt>
                <c:pt idx="2455">
                  <c:v>-2.1020000000000001E-3</c:v>
                </c:pt>
                <c:pt idx="2456">
                  <c:v>-2.7680000000000001E-3</c:v>
                </c:pt>
                <c:pt idx="2457">
                  <c:v>-3.088E-3</c:v>
                </c:pt>
                <c:pt idx="2458">
                  <c:v>-1.8879999999999999E-3</c:v>
                </c:pt>
                <c:pt idx="2459">
                  <c:v>-2.9009999999999999E-3</c:v>
                </c:pt>
                <c:pt idx="2460">
                  <c:v>-1.8619999999999999E-3</c:v>
                </c:pt>
                <c:pt idx="2461">
                  <c:v>-2.1020000000000001E-3</c:v>
                </c:pt>
                <c:pt idx="2462">
                  <c:v>-1.755E-3</c:v>
                </c:pt>
                <c:pt idx="2463">
                  <c:v>-2.235E-3</c:v>
                </c:pt>
                <c:pt idx="2464">
                  <c:v>-2.1280000000000001E-3</c:v>
                </c:pt>
                <c:pt idx="2465">
                  <c:v>-2.555E-3</c:v>
                </c:pt>
                <c:pt idx="2466">
                  <c:v>-1.4890000000000001E-3</c:v>
                </c:pt>
                <c:pt idx="2467">
                  <c:v>-1.702E-3</c:v>
                </c:pt>
                <c:pt idx="2468">
                  <c:v>-2.1819999999999999E-3</c:v>
                </c:pt>
                <c:pt idx="2469">
                  <c:v>-2.7409999999999999E-3</c:v>
                </c:pt>
                <c:pt idx="2470">
                  <c:v>-3.3010000000000001E-3</c:v>
                </c:pt>
                <c:pt idx="2471">
                  <c:v>-2.395E-3</c:v>
                </c:pt>
                <c:pt idx="2472">
                  <c:v>-2.3149999999999998E-3</c:v>
                </c:pt>
                <c:pt idx="2473">
                  <c:v>-2.5010000000000002E-3</c:v>
                </c:pt>
                <c:pt idx="2474">
                  <c:v>-3.088E-3</c:v>
                </c:pt>
                <c:pt idx="2475">
                  <c:v>-2.928E-3</c:v>
                </c:pt>
                <c:pt idx="2476">
                  <c:v>-2.9810000000000001E-3</c:v>
                </c:pt>
                <c:pt idx="2477">
                  <c:v>-3.1410000000000001E-3</c:v>
                </c:pt>
                <c:pt idx="2478">
                  <c:v>-2.4220000000000001E-3</c:v>
                </c:pt>
                <c:pt idx="2479">
                  <c:v>-2.715E-3</c:v>
                </c:pt>
                <c:pt idx="2480">
                  <c:v>-2.555E-3</c:v>
                </c:pt>
                <c:pt idx="2481">
                  <c:v>-2.9009999999999999E-3</c:v>
                </c:pt>
                <c:pt idx="2482">
                  <c:v>-2.075E-3</c:v>
                </c:pt>
                <c:pt idx="2483">
                  <c:v>-2.8210000000000002E-3</c:v>
                </c:pt>
                <c:pt idx="2484">
                  <c:v>-2.3149999999999998E-3</c:v>
                </c:pt>
                <c:pt idx="2485">
                  <c:v>-2.5010000000000002E-3</c:v>
                </c:pt>
                <c:pt idx="2486">
                  <c:v>-2.6080000000000001E-3</c:v>
                </c:pt>
                <c:pt idx="2487">
                  <c:v>-2.8210000000000002E-3</c:v>
                </c:pt>
                <c:pt idx="2488">
                  <c:v>-3.0609999999999999E-3</c:v>
                </c:pt>
                <c:pt idx="2489">
                  <c:v>-2.1549999999999998E-3</c:v>
                </c:pt>
                <c:pt idx="2490">
                  <c:v>-2.1280000000000001E-3</c:v>
                </c:pt>
                <c:pt idx="2491">
                  <c:v>-2.7950000000000002E-3</c:v>
                </c:pt>
                <c:pt idx="2492">
                  <c:v>-2.2620000000000001E-3</c:v>
                </c:pt>
                <c:pt idx="2493">
                  <c:v>-1.7819999999999999E-3</c:v>
                </c:pt>
                <c:pt idx="2494">
                  <c:v>-3.0079999999999998E-3</c:v>
                </c:pt>
                <c:pt idx="2495">
                  <c:v>-3.1410000000000001E-3</c:v>
                </c:pt>
                <c:pt idx="2496">
                  <c:v>-2.235E-3</c:v>
                </c:pt>
                <c:pt idx="2497">
                  <c:v>-2.8479999999999998E-3</c:v>
                </c:pt>
                <c:pt idx="2498">
                  <c:v>-2.3419999999999999E-3</c:v>
                </c:pt>
                <c:pt idx="2499">
                  <c:v>-2.581E-3</c:v>
                </c:pt>
                <c:pt idx="2500">
                  <c:v>-3.5409999999999999E-3</c:v>
                </c:pt>
                <c:pt idx="2501">
                  <c:v>-2.875E-3</c:v>
                </c:pt>
                <c:pt idx="2502">
                  <c:v>-3.0079999999999998E-3</c:v>
                </c:pt>
                <c:pt idx="2503">
                  <c:v>-2.1549999999999998E-3</c:v>
                </c:pt>
                <c:pt idx="2504">
                  <c:v>-2.3149999999999998E-3</c:v>
                </c:pt>
                <c:pt idx="2505">
                  <c:v>-2.6080000000000001E-3</c:v>
                </c:pt>
                <c:pt idx="2506">
                  <c:v>-2.9009999999999999E-3</c:v>
                </c:pt>
                <c:pt idx="2507">
                  <c:v>-3.0349999999999999E-3</c:v>
                </c:pt>
                <c:pt idx="2508">
                  <c:v>-2.2880000000000001E-3</c:v>
                </c:pt>
                <c:pt idx="2509">
                  <c:v>-3.1410000000000001E-3</c:v>
                </c:pt>
                <c:pt idx="2510">
                  <c:v>-2.7409999999999999E-3</c:v>
                </c:pt>
                <c:pt idx="2511">
                  <c:v>-2.0219999999999999E-3</c:v>
                </c:pt>
                <c:pt idx="2512">
                  <c:v>-2.9550000000000002E-3</c:v>
                </c:pt>
                <c:pt idx="2513">
                  <c:v>-2.7680000000000001E-3</c:v>
                </c:pt>
                <c:pt idx="2514">
                  <c:v>-2.6080000000000001E-3</c:v>
                </c:pt>
                <c:pt idx="2515">
                  <c:v>-2.7680000000000001E-3</c:v>
                </c:pt>
                <c:pt idx="2516">
                  <c:v>-1.9949999999999998E-3</c:v>
                </c:pt>
                <c:pt idx="2517">
                  <c:v>-2.9009999999999999E-3</c:v>
                </c:pt>
                <c:pt idx="2518">
                  <c:v>-2.3149999999999998E-3</c:v>
                </c:pt>
                <c:pt idx="2519">
                  <c:v>-2.3679999999999999E-3</c:v>
                </c:pt>
                <c:pt idx="2520">
                  <c:v>-2.4220000000000001E-3</c:v>
                </c:pt>
                <c:pt idx="2521">
                  <c:v>-2.235E-3</c:v>
                </c:pt>
                <c:pt idx="2522">
                  <c:v>-2.395E-3</c:v>
                </c:pt>
                <c:pt idx="2523">
                  <c:v>-2.075E-3</c:v>
                </c:pt>
                <c:pt idx="2524">
                  <c:v>-2.4480000000000001E-3</c:v>
                </c:pt>
                <c:pt idx="2525">
                  <c:v>-2.1819999999999999E-3</c:v>
                </c:pt>
                <c:pt idx="2526">
                  <c:v>-2.4480000000000001E-3</c:v>
                </c:pt>
                <c:pt idx="2527">
                  <c:v>-2.8479999999999998E-3</c:v>
                </c:pt>
                <c:pt idx="2528">
                  <c:v>-2.3149999999999998E-3</c:v>
                </c:pt>
                <c:pt idx="2529">
                  <c:v>-3.248E-3</c:v>
                </c:pt>
                <c:pt idx="2530">
                  <c:v>-2.8479999999999998E-3</c:v>
                </c:pt>
                <c:pt idx="2531">
                  <c:v>-2.9810000000000001E-3</c:v>
                </c:pt>
                <c:pt idx="2532">
                  <c:v>-1.9949999999999998E-3</c:v>
                </c:pt>
                <c:pt idx="2533">
                  <c:v>-3.1679999999999998E-3</c:v>
                </c:pt>
                <c:pt idx="2534">
                  <c:v>-3.6210000000000001E-3</c:v>
                </c:pt>
                <c:pt idx="2535">
                  <c:v>-2.928E-3</c:v>
                </c:pt>
                <c:pt idx="2536">
                  <c:v>-2.9810000000000001E-3</c:v>
                </c:pt>
                <c:pt idx="2537">
                  <c:v>-2.6610000000000002E-3</c:v>
                </c:pt>
                <c:pt idx="2538">
                  <c:v>-2.1280000000000001E-3</c:v>
                </c:pt>
                <c:pt idx="2539">
                  <c:v>-2.0479999999999999E-3</c:v>
                </c:pt>
                <c:pt idx="2540">
                  <c:v>-3.0349999999999999E-3</c:v>
                </c:pt>
                <c:pt idx="2541">
                  <c:v>-3.1939999999999998E-3</c:v>
                </c:pt>
                <c:pt idx="2542">
                  <c:v>-2.6879999999999999E-3</c:v>
                </c:pt>
                <c:pt idx="2543">
                  <c:v>-2.3419999999999999E-3</c:v>
                </c:pt>
                <c:pt idx="2544">
                  <c:v>-2.2079999999999999E-3</c:v>
                </c:pt>
                <c:pt idx="2545">
                  <c:v>-3.0609999999999999E-3</c:v>
                </c:pt>
                <c:pt idx="2546">
                  <c:v>-2.5010000000000002E-3</c:v>
                </c:pt>
                <c:pt idx="2547">
                  <c:v>-2.6350000000000002E-3</c:v>
                </c:pt>
                <c:pt idx="2548">
                  <c:v>-3.0349999999999999E-3</c:v>
                </c:pt>
                <c:pt idx="2549">
                  <c:v>-1.8619999999999999E-3</c:v>
                </c:pt>
                <c:pt idx="2550">
                  <c:v>-1.9949999999999998E-3</c:v>
                </c:pt>
                <c:pt idx="2551">
                  <c:v>-2.4750000000000002E-3</c:v>
                </c:pt>
                <c:pt idx="2552">
                  <c:v>-3.3279999999999998E-3</c:v>
                </c:pt>
                <c:pt idx="2553">
                  <c:v>-2.6879999999999999E-3</c:v>
                </c:pt>
                <c:pt idx="2554">
                  <c:v>-3.274E-3</c:v>
                </c:pt>
                <c:pt idx="2555">
                  <c:v>-2.235E-3</c:v>
                </c:pt>
                <c:pt idx="2556">
                  <c:v>-2.395E-3</c:v>
                </c:pt>
                <c:pt idx="2557">
                  <c:v>-3.408E-3</c:v>
                </c:pt>
                <c:pt idx="2558">
                  <c:v>-2.5010000000000002E-3</c:v>
                </c:pt>
                <c:pt idx="2559">
                  <c:v>-2.9810000000000001E-3</c:v>
                </c:pt>
                <c:pt idx="2560">
                  <c:v>-2.7680000000000001E-3</c:v>
                </c:pt>
                <c:pt idx="2561">
                  <c:v>-2.8479999999999998E-3</c:v>
                </c:pt>
                <c:pt idx="2562">
                  <c:v>-2.395E-3</c:v>
                </c:pt>
                <c:pt idx="2563">
                  <c:v>-3.408E-3</c:v>
                </c:pt>
                <c:pt idx="2564">
                  <c:v>-2.7680000000000001E-3</c:v>
                </c:pt>
                <c:pt idx="2565">
                  <c:v>-1.915E-3</c:v>
                </c:pt>
                <c:pt idx="2566">
                  <c:v>-2.3679999999999999E-3</c:v>
                </c:pt>
                <c:pt idx="2567">
                  <c:v>-2.6350000000000002E-3</c:v>
                </c:pt>
                <c:pt idx="2568">
                  <c:v>-1.915E-3</c:v>
                </c:pt>
                <c:pt idx="2569">
                  <c:v>-2.6610000000000002E-3</c:v>
                </c:pt>
                <c:pt idx="2570">
                  <c:v>-2.3679999999999999E-3</c:v>
                </c:pt>
                <c:pt idx="2571">
                  <c:v>-2.2620000000000001E-3</c:v>
                </c:pt>
                <c:pt idx="2572">
                  <c:v>-2.0219999999999999E-3</c:v>
                </c:pt>
                <c:pt idx="2573">
                  <c:v>-2.1819999999999999E-3</c:v>
                </c:pt>
                <c:pt idx="2574">
                  <c:v>-2.715E-3</c:v>
                </c:pt>
                <c:pt idx="2575">
                  <c:v>-2.3149999999999998E-3</c:v>
                </c:pt>
                <c:pt idx="2576">
                  <c:v>-2.2880000000000001E-3</c:v>
                </c:pt>
                <c:pt idx="2577">
                  <c:v>-2.4750000000000002E-3</c:v>
                </c:pt>
                <c:pt idx="2578">
                  <c:v>-2.928E-3</c:v>
                </c:pt>
                <c:pt idx="2579">
                  <c:v>-1.2750000000000001E-3</c:v>
                </c:pt>
                <c:pt idx="2580">
                  <c:v>-2.6080000000000001E-3</c:v>
                </c:pt>
                <c:pt idx="2581">
                  <c:v>-2.5010000000000002E-3</c:v>
                </c:pt>
                <c:pt idx="2582">
                  <c:v>-2.8479999999999998E-3</c:v>
                </c:pt>
                <c:pt idx="2583">
                  <c:v>-3.1679999999999998E-3</c:v>
                </c:pt>
                <c:pt idx="2584">
                  <c:v>-2.5279999999999999E-3</c:v>
                </c:pt>
                <c:pt idx="2585">
                  <c:v>-2.8479999999999998E-3</c:v>
                </c:pt>
                <c:pt idx="2586">
                  <c:v>-2.235E-3</c:v>
                </c:pt>
                <c:pt idx="2587">
                  <c:v>-3.248E-3</c:v>
                </c:pt>
                <c:pt idx="2588">
                  <c:v>-2.6350000000000002E-3</c:v>
                </c:pt>
                <c:pt idx="2589">
                  <c:v>-2.7409999999999999E-3</c:v>
                </c:pt>
                <c:pt idx="2590">
                  <c:v>-2.7950000000000002E-3</c:v>
                </c:pt>
                <c:pt idx="2591">
                  <c:v>-2.2620000000000001E-3</c:v>
                </c:pt>
                <c:pt idx="2592">
                  <c:v>-2.6610000000000002E-3</c:v>
                </c:pt>
                <c:pt idx="2593">
                  <c:v>-3.2209999999999999E-3</c:v>
                </c:pt>
                <c:pt idx="2594">
                  <c:v>-3.114E-3</c:v>
                </c:pt>
                <c:pt idx="2595">
                  <c:v>-2.2620000000000001E-3</c:v>
                </c:pt>
                <c:pt idx="2596">
                  <c:v>-2.1020000000000001E-3</c:v>
                </c:pt>
                <c:pt idx="2597">
                  <c:v>-2.0479999999999999E-3</c:v>
                </c:pt>
                <c:pt idx="2598">
                  <c:v>-2.7680000000000001E-3</c:v>
                </c:pt>
                <c:pt idx="2599">
                  <c:v>-2.0219999999999999E-3</c:v>
                </c:pt>
                <c:pt idx="2600">
                  <c:v>-2.581E-3</c:v>
                </c:pt>
                <c:pt idx="2601">
                  <c:v>-2.7409999999999999E-3</c:v>
                </c:pt>
                <c:pt idx="2602">
                  <c:v>-2.7409999999999999E-3</c:v>
                </c:pt>
                <c:pt idx="2603">
                  <c:v>-3.5409999999999999E-3</c:v>
                </c:pt>
                <c:pt idx="2604">
                  <c:v>-3.088E-3</c:v>
                </c:pt>
                <c:pt idx="2605">
                  <c:v>-2.8479999999999998E-3</c:v>
                </c:pt>
                <c:pt idx="2606">
                  <c:v>-3.248E-3</c:v>
                </c:pt>
                <c:pt idx="2607">
                  <c:v>-2.7950000000000002E-3</c:v>
                </c:pt>
                <c:pt idx="2608">
                  <c:v>-2.1819999999999999E-3</c:v>
                </c:pt>
                <c:pt idx="2609">
                  <c:v>-1.7819999999999999E-3</c:v>
                </c:pt>
                <c:pt idx="2610">
                  <c:v>-2.6080000000000001E-3</c:v>
                </c:pt>
                <c:pt idx="2611">
                  <c:v>-2.5010000000000002E-3</c:v>
                </c:pt>
                <c:pt idx="2612">
                  <c:v>-2.581E-3</c:v>
                </c:pt>
                <c:pt idx="2613">
                  <c:v>-2.2880000000000001E-3</c:v>
                </c:pt>
                <c:pt idx="2614">
                  <c:v>-3.1679999999999998E-3</c:v>
                </c:pt>
                <c:pt idx="2615">
                  <c:v>-2.3149999999999998E-3</c:v>
                </c:pt>
                <c:pt idx="2616">
                  <c:v>-3.3010000000000001E-3</c:v>
                </c:pt>
                <c:pt idx="2617">
                  <c:v>-2.5010000000000002E-3</c:v>
                </c:pt>
                <c:pt idx="2618">
                  <c:v>-2.581E-3</c:v>
                </c:pt>
                <c:pt idx="2619">
                  <c:v>-3.1679999999999998E-3</c:v>
                </c:pt>
                <c:pt idx="2620">
                  <c:v>-2.1819999999999999E-3</c:v>
                </c:pt>
                <c:pt idx="2621">
                  <c:v>-3.1679999999999998E-3</c:v>
                </c:pt>
                <c:pt idx="2622">
                  <c:v>-2.8479999999999998E-3</c:v>
                </c:pt>
                <c:pt idx="2623">
                  <c:v>-2.3679999999999999E-3</c:v>
                </c:pt>
                <c:pt idx="2624">
                  <c:v>-2.7680000000000001E-3</c:v>
                </c:pt>
                <c:pt idx="2625">
                  <c:v>-2.1020000000000001E-3</c:v>
                </c:pt>
                <c:pt idx="2626">
                  <c:v>-2.1280000000000001E-3</c:v>
                </c:pt>
                <c:pt idx="2627">
                  <c:v>-2.6080000000000001E-3</c:v>
                </c:pt>
                <c:pt idx="2628">
                  <c:v>-2.6610000000000002E-3</c:v>
                </c:pt>
                <c:pt idx="2629">
                  <c:v>-2.235E-3</c:v>
                </c:pt>
                <c:pt idx="2630">
                  <c:v>-1.5690000000000001E-3</c:v>
                </c:pt>
                <c:pt idx="2631">
                  <c:v>-2.8479999999999998E-3</c:v>
                </c:pt>
                <c:pt idx="2632">
                  <c:v>-1.835E-3</c:v>
                </c:pt>
                <c:pt idx="2633">
                  <c:v>-2.4480000000000001E-3</c:v>
                </c:pt>
                <c:pt idx="2634">
                  <c:v>-2.715E-3</c:v>
                </c:pt>
                <c:pt idx="2635">
                  <c:v>-1.835E-3</c:v>
                </c:pt>
                <c:pt idx="2636">
                  <c:v>-1.5690000000000001E-3</c:v>
                </c:pt>
                <c:pt idx="2637">
                  <c:v>-3.3279999999999998E-3</c:v>
                </c:pt>
                <c:pt idx="2638">
                  <c:v>-2.4480000000000001E-3</c:v>
                </c:pt>
                <c:pt idx="2639">
                  <c:v>-2.1819999999999999E-3</c:v>
                </c:pt>
                <c:pt idx="2640">
                  <c:v>-3.248E-3</c:v>
                </c:pt>
                <c:pt idx="2641">
                  <c:v>-2.4480000000000001E-3</c:v>
                </c:pt>
                <c:pt idx="2642">
                  <c:v>-3.3279999999999998E-3</c:v>
                </c:pt>
                <c:pt idx="2643">
                  <c:v>-2.8210000000000002E-3</c:v>
                </c:pt>
                <c:pt idx="2644">
                  <c:v>-2.4480000000000001E-3</c:v>
                </c:pt>
                <c:pt idx="2645">
                  <c:v>-2.1819999999999999E-3</c:v>
                </c:pt>
                <c:pt idx="2646">
                  <c:v>-3.1410000000000001E-3</c:v>
                </c:pt>
                <c:pt idx="2647">
                  <c:v>-2.9810000000000001E-3</c:v>
                </c:pt>
                <c:pt idx="2648">
                  <c:v>-3.088E-3</c:v>
                </c:pt>
                <c:pt idx="2649">
                  <c:v>-2.581E-3</c:v>
                </c:pt>
                <c:pt idx="2650">
                  <c:v>-3.088E-3</c:v>
                </c:pt>
                <c:pt idx="2651">
                  <c:v>-3.1679999999999998E-3</c:v>
                </c:pt>
                <c:pt idx="2652">
                  <c:v>-2.9009999999999999E-3</c:v>
                </c:pt>
                <c:pt idx="2653">
                  <c:v>-2.8479999999999998E-3</c:v>
                </c:pt>
                <c:pt idx="2654">
                  <c:v>-2.7680000000000001E-3</c:v>
                </c:pt>
                <c:pt idx="2655">
                  <c:v>-2.581E-3</c:v>
                </c:pt>
                <c:pt idx="2656">
                  <c:v>-2.928E-3</c:v>
                </c:pt>
                <c:pt idx="2657">
                  <c:v>-2.875E-3</c:v>
                </c:pt>
                <c:pt idx="2658">
                  <c:v>-3.3010000000000001E-3</c:v>
                </c:pt>
                <c:pt idx="2659">
                  <c:v>-3.3809999999999999E-3</c:v>
                </c:pt>
                <c:pt idx="2660">
                  <c:v>-2.2620000000000001E-3</c:v>
                </c:pt>
                <c:pt idx="2661">
                  <c:v>-3.3279999999999998E-3</c:v>
                </c:pt>
                <c:pt idx="2662">
                  <c:v>-3.6210000000000001E-3</c:v>
                </c:pt>
                <c:pt idx="2663">
                  <c:v>-3.248E-3</c:v>
                </c:pt>
                <c:pt idx="2664">
                  <c:v>-2.6350000000000002E-3</c:v>
                </c:pt>
                <c:pt idx="2665">
                  <c:v>-2.9550000000000002E-3</c:v>
                </c:pt>
                <c:pt idx="2666">
                  <c:v>-2.875E-3</c:v>
                </c:pt>
                <c:pt idx="2667">
                  <c:v>-2.9810000000000001E-3</c:v>
                </c:pt>
                <c:pt idx="2668">
                  <c:v>-1.9680000000000001E-3</c:v>
                </c:pt>
                <c:pt idx="2669">
                  <c:v>-2.4750000000000002E-3</c:v>
                </c:pt>
                <c:pt idx="2670">
                  <c:v>-2.5010000000000002E-3</c:v>
                </c:pt>
                <c:pt idx="2671">
                  <c:v>-2.9009999999999999E-3</c:v>
                </c:pt>
                <c:pt idx="2672">
                  <c:v>-2.2079999999999999E-3</c:v>
                </c:pt>
                <c:pt idx="2673">
                  <c:v>-2.581E-3</c:v>
                </c:pt>
                <c:pt idx="2674">
                  <c:v>-2.6610000000000002E-3</c:v>
                </c:pt>
                <c:pt idx="2675">
                  <c:v>-2.6080000000000001E-3</c:v>
                </c:pt>
                <c:pt idx="2676">
                  <c:v>-1.8079999999999999E-3</c:v>
                </c:pt>
                <c:pt idx="2677">
                  <c:v>-2.6610000000000002E-3</c:v>
                </c:pt>
                <c:pt idx="2678">
                  <c:v>-2.5010000000000002E-3</c:v>
                </c:pt>
                <c:pt idx="2679">
                  <c:v>-2.7950000000000002E-3</c:v>
                </c:pt>
                <c:pt idx="2680">
                  <c:v>-2.2079999999999999E-3</c:v>
                </c:pt>
                <c:pt idx="2681">
                  <c:v>-2.9810000000000001E-3</c:v>
                </c:pt>
                <c:pt idx="2682">
                  <c:v>-2.8210000000000002E-3</c:v>
                </c:pt>
                <c:pt idx="2683">
                  <c:v>-2.6350000000000002E-3</c:v>
                </c:pt>
                <c:pt idx="2684">
                  <c:v>-2.2079999999999999E-3</c:v>
                </c:pt>
                <c:pt idx="2685">
                  <c:v>-2.1020000000000001E-3</c:v>
                </c:pt>
                <c:pt idx="2686">
                  <c:v>-2.395E-3</c:v>
                </c:pt>
                <c:pt idx="2687">
                  <c:v>-2.1020000000000001E-3</c:v>
                </c:pt>
                <c:pt idx="2688">
                  <c:v>-2.555E-3</c:v>
                </c:pt>
                <c:pt idx="2689">
                  <c:v>-2.7680000000000001E-3</c:v>
                </c:pt>
                <c:pt idx="2690">
                  <c:v>-2.4480000000000001E-3</c:v>
                </c:pt>
                <c:pt idx="2691">
                  <c:v>-2.235E-3</c:v>
                </c:pt>
                <c:pt idx="2692">
                  <c:v>-3.0079999999999998E-3</c:v>
                </c:pt>
                <c:pt idx="2693">
                  <c:v>-1.915E-3</c:v>
                </c:pt>
                <c:pt idx="2694">
                  <c:v>-2.5279999999999999E-3</c:v>
                </c:pt>
                <c:pt idx="2695">
                  <c:v>-2.3149999999999998E-3</c:v>
                </c:pt>
                <c:pt idx="2696">
                  <c:v>-3.0609999999999999E-3</c:v>
                </c:pt>
                <c:pt idx="2697">
                  <c:v>-2.5010000000000002E-3</c:v>
                </c:pt>
                <c:pt idx="2698">
                  <c:v>-2.2079999999999999E-3</c:v>
                </c:pt>
                <c:pt idx="2699">
                  <c:v>-2.2880000000000001E-3</c:v>
                </c:pt>
                <c:pt idx="2700">
                  <c:v>-2.1819999999999999E-3</c:v>
                </c:pt>
                <c:pt idx="2701">
                  <c:v>-2.555E-3</c:v>
                </c:pt>
                <c:pt idx="2702">
                  <c:v>-3.3279999999999998E-3</c:v>
                </c:pt>
                <c:pt idx="2703">
                  <c:v>-2.875E-3</c:v>
                </c:pt>
                <c:pt idx="2704">
                  <c:v>-1.7819999999999999E-3</c:v>
                </c:pt>
                <c:pt idx="2705">
                  <c:v>-3.1410000000000001E-3</c:v>
                </c:pt>
                <c:pt idx="2706">
                  <c:v>-2.1280000000000001E-3</c:v>
                </c:pt>
                <c:pt idx="2707">
                  <c:v>-2.555E-3</c:v>
                </c:pt>
                <c:pt idx="2708">
                  <c:v>-2.9550000000000002E-3</c:v>
                </c:pt>
                <c:pt idx="2709">
                  <c:v>-2.7950000000000002E-3</c:v>
                </c:pt>
                <c:pt idx="2710">
                  <c:v>-3.088E-3</c:v>
                </c:pt>
                <c:pt idx="2711">
                  <c:v>-3.6210000000000001E-3</c:v>
                </c:pt>
                <c:pt idx="2712">
                  <c:v>-2.5010000000000002E-3</c:v>
                </c:pt>
                <c:pt idx="2713">
                  <c:v>-2.6350000000000002E-3</c:v>
                </c:pt>
                <c:pt idx="2714">
                  <c:v>-3.1939999999999998E-3</c:v>
                </c:pt>
                <c:pt idx="2715">
                  <c:v>-2.875E-3</c:v>
                </c:pt>
                <c:pt idx="2716">
                  <c:v>-2.6080000000000001E-3</c:v>
                </c:pt>
                <c:pt idx="2717">
                  <c:v>-2.3679999999999999E-3</c:v>
                </c:pt>
                <c:pt idx="2718">
                  <c:v>-1.382E-3</c:v>
                </c:pt>
                <c:pt idx="2719">
                  <c:v>-2.7409999999999999E-3</c:v>
                </c:pt>
                <c:pt idx="2720">
                  <c:v>-2.0219999999999999E-3</c:v>
                </c:pt>
                <c:pt idx="2721">
                  <c:v>-2.9550000000000002E-3</c:v>
                </c:pt>
                <c:pt idx="2722">
                  <c:v>-2.3419999999999999E-3</c:v>
                </c:pt>
                <c:pt idx="2723">
                  <c:v>-2.1549999999999998E-3</c:v>
                </c:pt>
                <c:pt idx="2724">
                  <c:v>-2.6080000000000001E-3</c:v>
                </c:pt>
                <c:pt idx="2725">
                  <c:v>-2.6080000000000001E-3</c:v>
                </c:pt>
                <c:pt idx="2726">
                  <c:v>-2.4220000000000001E-3</c:v>
                </c:pt>
                <c:pt idx="2727">
                  <c:v>-2.875E-3</c:v>
                </c:pt>
                <c:pt idx="2728">
                  <c:v>-2.555E-3</c:v>
                </c:pt>
                <c:pt idx="2729">
                  <c:v>-2.9009999999999999E-3</c:v>
                </c:pt>
                <c:pt idx="2730">
                  <c:v>-1.9419999999999999E-3</c:v>
                </c:pt>
                <c:pt idx="2731">
                  <c:v>-2.6350000000000002E-3</c:v>
                </c:pt>
                <c:pt idx="2732">
                  <c:v>-2.4220000000000001E-3</c:v>
                </c:pt>
                <c:pt idx="2733">
                  <c:v>-1.622E-3</c:v>
                </c:pt>
                <c:pt idx="2734">
                  <c:v>-2.8210000000000002E-3</c:v>
                </c:pt>
                <c:pt idx="2735">
                  <c:v>-3.114E-3</c:v>
                </c:pt>
                <c:pt idx="2736">
                  <c:v>-2.3419999999999999E-3</c:v>
                </c:pt>
                <c:pt idx="2737">
                  <c:v>-2.9550000000000002E-3</c:v>
                </c:pt>
                <c:pt idx="2738">
                  <c:v>-1.6490000000000001E-3</c:v>
                </c:pt>
                <c:pt idx="2739">
                  <c:v>-2.7950000000000002E-3</c:v>
                </c:pt>
                <c:pt idx="2740">
                  <c:v>-3.0609999999999999E-3</c:v>
                </c:pt>
                <c:pt idx="2741">
                  <c:v>-2.8210000000000002E-3</c:v>
                </c:pt>
                <c:pt idx="2742">
                  <c:v>-2.075E-3</c:v>
                </c:pt>
                <c:pt idx="2743">
                  <c:v>-2.6350000000000002E-3</c:v>
                </c:pt>
                <c:pt idx="2744">
                  <c:v>-2.395E-3</c:v>
                </c:pt>
                <c:pt idx="2745">
                  <c:v>-2.395E-3</c:v>
                </c:pt>
                <c:pt idx="2746">
                  <c:v>-2.2620000000000001E-3</c:v>
                </c:pt>
                <c:pt idx="2747">
                  <c:v>-2.4220000000000001E-3</c:v>
                </c:pt>
                <c:pt idx="2748">
                  <c:v>-2.715E-3</c:v>
                </c:pt>
                <c:pt idx="2749">
                  <c:v>-1.9680000000000001E-3</c:v>
                </c:pt>
                <c:pt idx="2750">
                  <c:v>-3.088E-3</c:v>
                </c:pt>
                <c:pt idx="2751">
                  <c:v>-2.7409999999999999E-3</c:v>
                </c:pt>
                <c:pt idx="2752">
                  <c:v>-3.754E-3</c:v>
                </c:pt>
                <c:pt idx="2753">
                  <c:v>-2.4220000000000001E-3</c:v>
                </c:pt>
                <c:pt idx="2754">
                  <c:v>-3.4880000000000002E-3</c:v>
                </c:pt>
                <c:pt idx="2755">
                  <c:v>-2.4220000000000001E-3</c:v>
                </c:pt>
                <c:pt idx="2756">
                  <c:v>-3.0079999999999998E-3</c:v>
                </c:pt>
                <c:pt idx="2757">
                  <c:v>-2.7409999999999999E-3</c:v>
                </c:pt>
                <c:pt idx="2758">
                  <c:v>-3.0079999999999998E-3</c:v>
                </c:pt>
                <c:pt idx="2759">
                  <c:v>-2.715E-3</c:v>
                </c:pt>
                <c:pt idx="2760">
                  <c:v>-3.248E-3</c:v>
                </c:pt>
                <c:pt idx="2761">
                  <c:v>-2.0479999999999999E-3</c:v>
                </c:pt>
                <c:pt idx="2762">
                  <c:v>-2.875E-3</c:v>
                </c:pt>
                <c:pt idx="2763">
                  <c:v>-2.6879999999999999E-3</c:v>
                </c:pt>
                <c:pt idx="2764">
                  <c:v>-2.4750000000000002E-3</c:v>
                </c:pt>
                <c:pt idx="2765">
                  <c:v>-2.928E-3</c:v>
                </c:pt>
                <c:pt idx="2766">
                  <c:v>-3.0079999999999998E-3</c:v>
                </c:pt>
                <c:pt idx="2767">
                  <c:v>-1.8079999999999999E-3</c:v>
                </c:pt>
                <c:pt idx="2768">
                  <c:v>-2.6879999999999999E-3</c:v>
                </c:pt>
                <c:pt idx="2769">
                  <c:v>-3.3809999999999999E-3</c:v>
                </c:pt>
                <c:pt idx="2770">
                  <c:v>-3.1679999999999998E-3</c:v>
                </c:pt>
                <c:pt idx="2771">
                  <c:v>-2.6879999999999999E-3</c:v>
                </c:pt>
                <c:pt idx="2772">
                  <c:v>-2.4220000000000001E-3</c:v>
                </c:pt>
                <c:pt idx="2773">
                  <c:v>-2.555E-3</c:v>
                </c:pt>
                <c:pt idx="2774">
                  <c:v>-2.581E-3</c:v>
                </c:pt>
                <c:pt idx="2775">
                  <c:v>-2.3679999999999999E-3</c:v>
                </c:pt>
                <c:pt idx="2776">
                  <c:v>-2.4220000000000001E-3</c:v>
                </c:pt>
                <c:pt idx="2777">
                  <c:v>-3.0609999999999999E-3</c:v>
                </c:pt>
                <c:pt idx="2778">
                  <c:v>-2.2620000000000001E-3</c:v>
                </c:pt>
                <c:pt idx="2779">
                  <c:v>-2.875E-3</c:v>
                </c:pt>
                <c:pt idx="2780">
                  <c:v>-2.4220000000000001E-3</c:v>
                </c:pt>
                <c:pt idx="2781">
                  <c:v>-2.555E-3</c:v>
                </c:pt>
                <c:pt idx="2782">
                  <c:v>-1.9949999999999998E-3</c:v>
                </c:pt>
                <c:pt idx="2783">
                  <c:v>-2.395E-3</c:v>
                </c:pt>
                <c:pt idx="2784">
                  <c:v>-1.702E-3</c:v>
                </c:pt>
                <c:pt idx="2785">
                  <c:v>-2.2880000000000001E-3</c:v>
                </c:pt>
                <c:pt idx="2786">
                  <c:v>-2.1819999999999999E-3</c:v>
                </c:pt>
                <c:pt idx="2787">
                  <c:v>-2.1819999999999999E-3</c:v>
                </c:pt>
                <c:pt idx="2788">
                  <c:v>-2.581E-3</c:v>
                </c:pt>
                <c:pt idx="2789">
                  <c:v>-2.395E-3</c:v>
                </c:pt>
                <c:pt idx="2790">
                  <c:v>-2.3679999999999999E-3</c:v>
                </c:pt>
                <c:pt idx="2791">
                  <c:v>-3.3809999999999999E-3</c:v>
                </c:pt>
                <c:pt idx="2792">
                  <c:v>-2.4480000000000001E-3</c:v>
                </c:pt>
                <c:pt idx="2793">
                  <c:v>-2.555E-3</c:v>
                </c:pt>
                <c:pt idx="2794">
                  <c:v>-2.9550000000000002E-3</c:v>
                </c:pt>
                <c:pt idx="2795">
                  <c:v>-2.6879999999999999E-3</c:v>
                </c:pt>
                <c:pt idx="2796">
                  <c:v>-2.5010000000000002E-3</c:v>
                </c:pt>
                <c:pt idx="2797">
                  <c:v>-3.3540000000000002E-3</c:v>
                </c:pt>
                <c:pt idx="2798">
                  <c:v>-2.075E-3</c:v>
                </c:pt>
                <c:pt idx="2799">
                  <c:v>-2.6080000000000001E-3</c:v>
                </c:pt>
                <c:pt idx="2800">
                  <c:v>-3.114E-3</c:v>
                </c:pt>
                <c:pt idx="2801">
                  <c:v>-2.0219999999999999E-3</c:v>
                </c:pt>
                <c:pt idx="2802">
                  <c:v>-1.9949999999999998E-3</c:v>
                </c:pt>
                <c:pt idx="2803">
                  <c:v>-2.8210000000000002E-3</c:v>
                </c:pt>
                <c:pt idx="2804">
                  <c:v>-2.1020000000000001E-3</c:v>
                </c:pt>
                <c:pt idx="2805">
                  <c:v>-3.1679999999999998E-3</c:v>
                </c:pt>
                <c:pt idx="2806">
                  <c:v>-3.114E-3</c:v>
                </c:pt>
                <c:pt idx="2807">
                  <c:v>-3.088E-3</c:v>
                </c:pt>
                <c:pt idx="2808">
                  <c:v>-2.6080000000000001E-3</c:v>
                </c:pt>
                <c:pt idx="2809">
                  <c:v>-2.5010000000000002E-3</c:v>
                </c:pt>
                <c:pt idx="2810">
                  <c:v>-2.235E-3</c:v>
                </c:pt>
                <c:pt idx="2811">
                  <c:v>-2.395E-3</c:v>
                </c:pt>
                <c:pt idx="2812">
                  <c:v>-2.715E-3</c:v>
                </c:pt>
                <c:pt idx="2813">
                  <c:v>-3.1679999999999998E-3</c:v>
                </c:pt>
                <c:pt idx="2814">
                  <c:v>-2.3679999999999999E-3</c:v>
                </c:pt>
                <c:pt idx="2815">
                  <c:v>-3.3540000000000002E-3</c:v>
                </c:pt>
                <c:pt idx="2816">
                  <c:v>-2.4480000000000001E-3</c:v>
                </c:pt>
                <c:pt idx="2817">
                  <c:v>-2.8210000000000002E-3</c:v>
                </c:pt>
                <c:pt idx="2818">
                  <c:v>-2.3149999999999998E-3</c:v>
                </c:pt>
                <c:pt idx="2819">
                  <c:v>-2.075E-3</c:v>
                </c:pt>
                <c:pt idx="2820">
                  <c:v>-2.6610000000000002E-3</c:v>
                </c:pt>
                <c:pt idx="2821">
                  <c:v>-2.395E-3</c:v>
                </c:pt>
                <c:pt idx="2822">
                  <c:v>-2.4750000000000002E-3</c:v>
                </c:pt>
                <c:pt idx="2823">
                  <c:v>-2.6879999999999999E-3</c:v>
                </c:pt>
                <c:pt idx="2824">
                  <c:v>-2.4480000000000001E-3</c:v>
                </c:pt>
                <c:pt idx="2825">
                  <c:v>-2.4220000000000001E-3</c:v>
                </c:pt>
                <c:pt idx="2826">
                  <c:v>-2.075E-3</c:v>
                </c:pt>
                <c:pt idx="2827">
                  <c:v>-2.928E-3</c:v>
                </c:pt>
                <c:pt idx="2828">
                  <c:v>-2.4480000000000001E-3</c:v>
                </c:pt>
                <c:pt idx="2829">
                  <c:v>-2.3419999999999999E-3</c:v>
                </c:pt>
                <c:pt idx="2830">
                  <c:v>-3.088E-3</c:v>
                </c:pt>
                <c:pt idx="2831">
                  <c:v>-2.7950000000000002E-3</c:v>
                </c:pt>
                <c:pt idx="2832">
                  <c:v>-2.5010000000000002E-3</c:v>
                </c:pt>
                <c:pt idx="2833">
                  <c:v>-2.1020000000000001E-3</c:v>
                </c:pt>
                <c:pt idx="2834">
                  <c:v>-2.6350000000000002E-3</c:v>
                </c:pt>
                <c:pt idx="2835">
                  <c:v>-2.7409999999999999E-3</c:v>
                </c:pt>
                <c:pt idx="2836">
                  <c:v>-2.4480000000000001E-3</c:v>
                </c:pt>
                <c:pt idx="2837">
                  <c:v>-1.622E-3</c:v>
                </c:pt>
                <c:pt idx="2838">
                  <c:v>-2.2880000000000001E-3</c:v>
                </c:pt>
                <c:pt idx="2839">
                  <c:v>-2.4480000000000001E-3</c:v>
                </c:pt>
                <c:pt idx="2840">
                  <c:v>-2.9810000000000001E-3</c:v>
                </c:pt>
                <c:pt idx="2841">
                  <c:v>-2.9009999999999999E-3</c:v>
                </c:pt>
                <c:pt idx="2842">
                  <c:v>-2.3149999999999998E-3</c:v>
                </c:pt>
                <c:pt idx="2843">
                  <c:v>-2.2620000000000001E-3</c:v>
                </c:pt>
                <c:pt idx="2844">
                  <c:v>-2.3679999999999999E-3</c:v>
                </c:pt>
                <c:pt idx="2845">
                  <c:v>-1.9419999999999999E-3</c:v>
                </c:pt>
                <c:pt idx="2846">
                  <c:v>-2.928E-3</c:v>
                </c:pt>
                <c:pt idx="2847">
                  <c:v>-2.3419999999999999E-3</c:v>
                </c:pt>
                <c:pt idx="2848">
                  <c:v>-2.4480000000000001E-3</c:v>
                </c:pt>
                <c:pt idx="2849">
                  <c:v>-2.1819999999999999E-3</c:v>
                </c:pt>
                <c:pt idx="2850">
                  <c:v>-2.7680000000000001E-3</c:v>
                </c:pt>
                <c:pt idx="2851">
                  <c:v>-2.8479999999999998E-3</c:v>
                </c:pt>
                <c:pt idx="2852">
                  <c:v>-2.5279999999999999E-3</c:v>
                </c:pt>
                <c:pt idx="2853">
                  <c:v>-2.4220000000000001E-3</c:v>
                </c:pt>
                <c:pt idx="2854">
                  <c:v>-2.6080000000000001E-3</c:v>
                </c:pt>
                <c:pt idx="2855">
                  <c:v>-3.0349999999999999E-3</c:v>
                </c:pt>
                <c:pt idx="2856">
                  <c:v>-2.875E-3</c:v>
                </c:pt>
                <c:pt idx="2857">
                  <c:v>-2.875E-3</c:v>
                </c:pt>
                <c:pt idx="2858">
                  <c:v>-2.395E-3</c:v>
                </c:pt>
                <c:pt idx="2859">
                  <c:v>-2.395E-3</c:v>
                </c:pt>
                <c:pt idx="2860">
                  <c:v>-3.1410000000000001E-3</c:v>
                </c:pt>
                <c:pt idx="2861">
                  <c:v>-2.7680000000000001E-3</c:v>
                </c:pt>
                <c:pt idx="2862">
                  <c:v>-2.9550000000000002E-3</c:v>
                </c:pt>
                <c:pt idx="2863">
                  <c:v>-2.395E-3</c:v>
                </c:pt>
                <c:pt idx="2864">
                  <c:v>-2.4220000000000001E-3</c:v>
                </c:pt>
                <c:pt idx="2865">
                  <c:v>-3.754E-3</c:v>
                </c:pt>
                <c:pt idx="2866">
                  <c:v>-2.075E-3</c:v>
                </c:pt>
                <c:pt idx="2867">
                  <c:v>-2.9009999999999999E-3</c:v>
                </c:pt>
                <c:pt idx="2868">
                  <c:v>-2.3679999999999999E-3</c:v>
                </c:pt>
                <c:pt idx="2869">
                  <c:v>-2.6879999999999999E-3</c:v>
                </c:pt>
                <c:pt idx="2870">
                  <c:v>-2.9009999999999999E-3</c:v>
                </c:pt>
                <c:pt idx="2871">
                  <c:v>-2.395E-3</c:v>
                </c:pt>
                <c:pt idx="2872">
                  <c:v>-2.6610000000000002E-3</c:v>
                </c:pt>
                <c:pt idx="2873">
                  <c:v>-1.9419999999999999E-3</c:v>
                </c:pt>
                <c:pt idx="2874">
                  <c:v>-2.8479999999999998E-3</c:v>
                </c:pt>
                <c:pt idx="2875">
                  <c:v>-2.395E-3</c:v>
                </c:pt>
                <c:pt idx="2876">
                  <c:v>-2.7409999999999999E-3</c:v>
                </c:pt>
                <c:pt idx="2877">
                  <c:v>-2.8210000000000002E-3</c:v>
                </c:pt>
                <c:pt idx="2878">
                  <c:v>-2.6879999999999999E-3</c:v>
                </c:pt>
                <c:pt idx="2879">
                  <c:v>-2.5010000000000002E-3</c:v>
                </c:pt>
                <c:pt idx="2880">
                  <c:v>-3.248E-3</c:v>
                </c:pt>
                <c:pt idx="2881">
                  <c:v>-3.0079999999999998E-3</c:v>
                </c:pt>
                <c:pt idx="2882">
                  <c:v>-2.4480000000000001E-3</c:v>
                </c:pt>
                <c:pt idx="2883">
                  <c:v>-2.6350000000000002E-3</c:v>
                </c:pt>
                <c:pt idx="2884">
                  <c:v>-1.8619999999999999E-3</c:v>
                </c:pt>
                <c:pt idx="2885">
                  <c:v>-1.915E-3</c:v>
                </c:pt>
                <c:pt idx="2886">
                  <c:v>-2.1819999999999999E-3</c:v>
                </c:pt>
                <c:pt idx="2887">
                  <c:v>-2.6879999999999999E-3</c:v>
                </c:pt>
                <c:pt idx="2888">
                  <c:v>-2.1819999999999999E-3</c:v>
                </c:pt>
                <c:pt idx="2889">
                  <c:v>-1.9419999999999999E-3</c:v>
                </c:pt>
                <c:pt idx="2890">
                  <c:v>-2.6080000000000001E-3</c:v>
                </c:pt>
                <c:pt idx="2891">
                  <c:v>-2.3149999999999998E-3</c:v>
                </c:pt>
                <c:pt idx="2892">
                  <c:v>-2.0479999999999999E-3</c:v>
                </c:pt>
                <c:pt idx="2893">
                  <c:v>-2.7680000000000001E-3</c:v>
                </c:pt>
                <c:pt idx="2894">
                  <c:v>-2.3419999999999999E-3</c:v>
                </c:pt>
                <c:pt idx="2895">
                  <c:v>-2.581E-3</c:v>
                </c:pt>
                <c:pt idx="2896">
                  <c:v>-2.235E-3</c:v>
                </c:pt>
                <c:pt idx="2897">
                  <c:v>-2.5010000000000002E-3</c:v>
                </c:pt>
                <c:pt idx="2898">
                  <c:v>-2.3149999999999998E-3</c:v>
                </c:pt>
                <c:pt idx="2899">
                  <c:v>-3.0349999999999999E-3</c:v>
                </c:pt>
                <c:pt idx="2900">
                  <c:v>-2.555E-3</c:v>
                </c:pt>
                <c:pt idx="2901">
                  <c:v>-3.0609999999999999E-3</c:v>
                </c:pt>
                <c:pt idx="2902">
                  <c:v>-3.0349999999999999E-3</c:v>
                </c:pt>
                <c:pt idx="2903">
                  <c:v>-2.7409999999999999E-3</c:v>
                </c:pt>
                <c:pt idx="2904">
                  <c:v>-2.3679999999999999E-3</c:v>
                </c:pt>
                <c:pt idx="2905">
                  <c:v>-3.0349999999999999E-3</c:v>
                </c:pt>
                <c:pt idx="2906">
                  <c:v>-2.3679999999999999E-3</c:v>
                </c:pt>
                <c:pt idx="2907">
                  <c:v>-2.3679999999999999E-3</c:v>
                </c:pt>
                <c:pt idx="2908">
                  <c:v>-3.9940000000000002E-3</c:v>
                </c:pt>
                <c:pt idx="2909">
                  <c:v>-3.274E-3</c:v>
                </c:pt>
                <c:pt idx="2910">
                  <c:v>-2.8479999999999998E-3</c:v>
                </c:pt>
                <c:pt idx="2911">
                  <c:v>-2.0479999999999999E-3</c:v>
                </c:pt>
                <c:pt idx="2912">
                  <c:v>-2.235E-3</c:v>
                </c:pt>
                <c:pt idx="2913">
                  <c:v>-2.395E-3</c:v>
                </c:pt>
                <c:pt idx="2914">
                  <c:v>-2.4750000000000002E-3</c:v>
                </c:pt>
                <c:pt idx="2915">
                  <c:v>-3.0079999999999998E-3</c:v>
                </c:pt>
                <c:pt idx="2916">
                  <c:v>-3.1679999999999998E-3</c:v>
                </c:pt>
                <c:pt idx="2917">
                  <c:v>-2.6350000000000002E-3</c:v>
                </c:pt>
                <c:pt idx="2918">
                  <c:v>-2.3679999999999999E-3</c:v>
                </c:pt>
                <c:pt idx="2919">
                  <c:v>-2.3149999999999998E-3</c:v>
                </c:pt>
                <c:pt idx="2920">
                  <c:v>-3.248E-3</c:v>
                </c:pt>
                <c:pt idx="2921">
                  <c:v>-2.4480000000000001E-3</c:v>
                </c:pt>
                <c:pt idx="2922">
                  <c:v>-2.7409999999999999E-3</c:v>
                </c:pt>
                <c:pt idx="2923">
                  <c:v>-2.7409999999999999E-3</c:v>
                </c:pt>
                <c:pt idx="2924">
                  <c:v>-2.4220000000000001E-3</c:v>
                </c:pt>
                <c:pt idx="2925">
                  <c:v>-2.4750000000000002E-3</c:v>
                </c:pt>
                <c:pt idx="2926">
                  <c:v>-2.581E-3</c:v>
                </c:pt>
                <c:pt idx="2927">
                  <c:v>-2.6080000000000001E-3</c:v>
                </c:pt>
                <c:pt idx="2928">
                  <c:v>-2.6350000000000002E-3</c:v>
                </c:pt>
                <c:pt idx="2929">
                  <c:v>-2.3679999999999999E-3</c:v>
                </c:pt>
                <c:pt idx="2930">
                  <c:v>-3.0079999999999998E-3</c:v>
                </c:pt>
                <c:pt idx="2931">
                  <c:v>-2.715E-3</c:v>
                </c:pt>
                <c:pt idx="2932">
                  <c:v>-2.9550000000000002E-3</c:v>
                </c:pt>
                <c:pt idx="2933">
                  <c:v>-2.875E-3</c:v>
                </c:pt>
                <c:pt idx="2934">
                  <c:v>-1.8619999999999999E-3</c:v>
                </c:pt>
                <c:pt idx="2935">
                  <c:v>-2.6610000000000002E-3</c:v>
                </c:pt>
                <c:pt idx="2936">
                  <c:v>-2.9810000000000001E-3</c:v>
                </c:pt>
                <c:pt idx="2937">
                  <c:v>-1.5950000000000001E-3</c:v>
                </c:pt>
                <c:pt idx="2938">
                  <c:v>-2.1280000000000001E-3</c:v>
                </c:pt>
                <c:pt idx="2939">
                  <c:v>-2.2880000000000001E-3</c:v>
                </c:pt>
                <c:pt idx="2940">
                  <c:v>-2.8210000000000002E-3</c:v>
                </c:pt>
                <c:pt idx="2941">
                  <c:v>-3.114E-3</c:v>
                </c:pt>
                <c:pt idx="2942">
                  <c:v>-1.2750000000000001E-3</c:v>
                </c:pt>
                <c:pt idx="2943">
                  <c:v>-1.6750000000000001E-3</c:v>
                </c:pt>
                <c:pt idx="2944">
                  <c:v>-3.0609999999999999E-3</c:v>
                </c:pt>
                <c:pt idx="2945">
                  <c:v>-2.5279999999999999E-3</c:v>
                </c:pt>
                <c:pt idx="2946">
                  <c:v>-2.6610000000000002E-3</c:v>
                </c:pt>
                <c:pt idx="2947">
                  <c:v>-2.3419999999999999E-3</c:v>
                </c:pt>
                <c:pt idx="2948">
                  <c:v>-2.555E-3</c:v>
                </c:pt>
                <c:pt idx="2949">
                  <c:v>-2.4750000000000002E-3</c:v>
                </c:pt>
                <c:pt idx="2950">
                  <c:v>-1.8079999999999999E-3</c:v>
                </c:pt>
                <c:pt idx="2951">
                  <c:v>-2.5279999999999999E-3</c:v>
                </c:pt>
                <c:pt idx="2952">
                  <c:v>-2.4750000000000002E-3</c:v>
                </c:pt>
                <c:pt idx="2953">
                  <c:v>-2.395E-3</c:v>
                </c:pt>
                <c:pt idx="2954">
                  <c:v>-2.1549999999999998E-3</c:v>
                </c:pt>
                <c:pt idx="2955">
                  <c:v>-2.9550000000000002E-3</c:v>
                </c:pt>
                <c:pt idx="2956">
                  <c:v>-2.7409999999999999E-3</c:v>
                </c:pt>
                <c:pt idx="2957">
                  <c:v>-2.715E-3</c:v>
                </c:pt>
                <c:pt idx="2958">
                  <c:v>-2.3149999999999998E-3</c:v>
                </c:pt>
                <c:pt idx="2959">
                  <c:v>-2.7409999999999999E-3</c:v>
                </c:pt>
                <c:pt idx="2960">
                  <c:v>-2.6879999999999999E-3</c:v>
                </c:pt>
                <c:pt idx="2961">
                  <c:v>-3.1410000000000001E-3</c:v>
                </c:pt>
                <c:pt idx="2962">
                  <c:v>-3.5409999999999999E-3</c:v>
                </c:pt>
                <c:pt idx="2963">
                  <c:v>-2.9009999999999999E-3</c:v>
                </c:pt>
                <c:pt idx="2964">
                  <c:v>-3.0609999999999999E-3</c:v>
                </c:pt>
                <c:pt idx="2965">
                  <c:v>-3.088E-3</c:v>
                </c:pt>
                <c:pt idx="2966">
                  <c:v>-2.715E-3</c:v>
                </c:pt>
                <c:pt idx="2967">
                  <c:v>-2.7950000000000002E-3</c:v>
                </c:pt>
                <c:pt idx="2968">
                  <c:v>-2.7409999999999999E-3</c:v>
                </c:pt>
                <c:pt idx="2969">
                  <c:v>-2.6350000000000002E-3</c:v>
                </c:pt>
                <c:pt idx="2970">
                  <c:v>-2.6080000000000001E-3</c:v>
                </c:pt>
                <c:pt idx="2971">
                  <c:v>-2.3679999999999999E-3</c:v>
                </c:pt>
                <c:pt idx="2972">
                  <c:v>-2.581E-3</c:v>
                </c:pt>
                <c:pt idx="2973">
                  <c:v>-3.408E-3</c:v>
                </c:pt>
                <c:pt idx="2974">
                  <c:v>-2.3149999999999998E-3</c:v>
                </c:pt>
                <c:pt idx="2975">
                  <c:v>-2.5010000000000002E-3</c:v>
                </c:pt>
                <c:pt idx="2976">
                  <c:v>-2.1280000000000001E-3</c:v>
                </c:pt>
                <c:pt idx="2977">
                  <c:v>-2.9009999999999999E-3</c:v>
                </c:pt>
                <c:pt idx="2978">
                  <c:v>-2.9009999999999999E-3</c:v>
                </c:pt>
                <c:pt idx="2979">
                  <c:v>-2.8210000000000002E-3</c:v>
                </c:pt>
                <c:pt idx="2980">
                  <c:v>-2.3419999999999999E-3</c:v>
                </c:pt>
                <c:pt idx="2981">
                  <c:v>-2.6350000000000002E-3</c:v>
                </c:pt>
                <c:pt idx="2982">
                  <c:v>-2.5279999999999999E-3</c:v>
                </c:pt>
                <c:pt idx="2983">
                  <c:v>-2.581E-3</c:v>
                </c:pt>
                <c:pt idx="2984">
                  <c:v>-1.7290000000000001E-3</c:v>
                </c:pt>
                <c:pt idx="2985">
                  <c:v>-2.6080000000000001E-3</c:v>
                </c:pt>
                <c:pt idx="2986">
                  <c:v>-2.1549999999999998E-3</c:v>
                </c:pt>
                <c:pt idx="2987">
                  <c:v>-2.2620000000000001E-3</c:v>
                </c:pt>
                <c:pt idx="2988">
                  <c:v>-1.835E-3</c:v>
                </c:pt>
                <c:pt idx="2989">
                  <c:v>-2.4220000000000001E-3</c:v>
                </c:pt>
                <c:pt idx="2990">
                  <c:v>-2.3149999999999998E-3</c:v>
                </c:pt>
                <c:pt idx="2991">
                  <c:v>-3.568E-3</c:v>
                </c:pt>
                <c:pt idx="2992">
                  <c:v>-2.7409999999999999E-3</c:v>
                </c:pt>
                <c:pt idx="2993">
                  <c:v>-2.1819999999999999E-3</c:v>
                </c:pt>
                <c:pt idx="2994">
                  <c:v>-3.3279999999999998E-3</c:v>
                </c:pt>
                <c:pt idx="2995">
                  <c:v>-2.6610000000000002E-3</c:v>
                </c:pt>
                <c:pt idx="2996">
                  <c:v>-2.7950000000000002E-3</c:v>
                </c:pt>
                <c:pt idx="2997">
                  <c:v>-2.7950000000000002E-3</c:v>
                </c:pt>
                <c:pt idx="2998">
                  <c:v>-2.235E-3</c:v>
                </c:pt>
                <c:pt idx="2999">
                  <c:v>-2.1549999999999998E-3</c:v>
                </c:pt>
                <c:pt idx="3000">
                  <c:v>-2.6610000000000002E-3</c:v>
                </c:pt>
                <c:pt idx="3001">
                  <c:v>-2.5010000000000002E-3</c:v>
                </c:pt>
                <c:pt idx="3002">
                  <c:v>-2.6879999999999999E-3</c:v>
                </c:pt>
                <c:pt idx="3003">
                  <c:v>-2.3149999999999998E-3</c:v>
                </c:pt>
                <c:pt idx="3004">
                  <c:v>-2.9009999999999999E-3</c:v>
                </c:pt>
                <c:pt idx="3005">
                  <c:v>-1.9949999999999998E-3</c:v>
                </c:pt>
                <c:pt idx="3006">
                  <c:v>-2.9009999999999999E-3</c:v>
                </c:pt>
                <c:pt idx="3007">
                  <c:v>-2.2079999999999999E-3</c:v>
                </c:pt>
                <c:pt idx="3008">
                  <c:v>-3.0609999999999999E-3</c:v>
                </c:pt>
                <c:pt idx="3009">
                  <c:v>-2.1549999999999998E-3</c:v>
                </c:pt>
                <c:pt idx="3010">
                  <c:v>-2.7409999999999999E-3</c:v>
                </c:pt>
                <c:pt idx="3011">
                  <c:v>-3.088E-3</c:v>
                </c:pt>
                <c:pt idx="3012">
                  <c:v>-1.702E-3</c:v>
                </c:pt>
                <c:pt idx="3013">
                  <c:v>-3.088E-3</c:v>
                </c:pt>
                <c:pt idx="3014">
                  <c:v>-2.235E-3</c:v>
                </c:pt>
                <c:pt idx="3015">
                  <c:v>-2.715E-3</c:v>
                </c:pt>
                <c:pt idx="3016">
                  <c:v>-2.7409999999999999E-3</c:v>
                </c:pt>
                <c:pt idx="3017">
                  <c:v>-2.9550000000000002E-3</c:v>
                </c:pt>
                <c:pt idx="3018">
                  <c:v>-1.915E-3</c:v>
                </c:pt>
                <c:pt idx="3019">
                  <c:v>-2.555E-3</c:v>
                </c:pt>
                <c:pt idx="3020">
                  <c:v>-3.114E-3</c:v>
                </c:pt>
                <c:pt idx="3021">
                  <c:v>-2.3149999999999998E-3</c:v>
                </c:pt>
                <c:pt idx="3022">
                  <c:v>-2.875E-3</c:v>
                </c:pt>
                <c:pt idx="3023">
                  <c:v>-2.555E-3</c:v>
                </c:pt>
                <c:pt idx="3024">
                  <c:v>-2.7680000000000001E-3</c:v>
                </c:pt>
                <c:pt idx="3025">
                  <c:v>-2.5010000000000002E-3</c:v>
                </c:pt>
                <c:pt idx="3026">
                  <c:v>-3.0079999999999998E-3</c:v>
                </c:pt>
                <c:pt idx="3027">
                  <c:v>-1.835E-3</c:v>
                </c:pt>
                <c:pt idx="3028">
                  <c:v>-2.3149999999999998E-3</c:v>
                </c:pt>
                <c:pt idx="3029">
                  <c:v>-1.8879999999999999E-3</c:v>
                </c:pt>
                <c:pt idx="3030">
                  <c:v>-2.1280000000000001E-3</c:v>
                </c:pt>
                <c:pt idx="3031">
                  <c:v>-2.3679999999999999E-3</c:v>
                </c:pt>
                <c:pt idx="3032">
                  <c:v>-2.3679999999999999E-3</c:v>
                </c:pt>
                <c:pt idx="3033">
                  <c:v>-2.7409999999999999E-3</c:v>
                </c:pt>
                <c:pt idx="3034">
                  <c:v>-2.2880000000000001E-3</c:v>
                </c:pt>
                <c:pt idx="3035">
                  <c:v>-2.3149999999999998E-3</c:v>
                </c:pt>
                <c:pt idx="3036">
                  <c:v>-3.4880000000000002E-3</c:v>
                </c:pt>
                <c:pt idx="3037">
                  <c:v>-2.6879999999999999E-3</c:v>
                </c:pt>
                <c:pt idx="3038">
                  <c:v>-2.6080000000000001E-3</c:v>
                </c:pt>
                <c:pt idx="3039">
                  <c:v>-2.7950000000000002E-3</c:v>
                </c:pt>
                <c:pt idx="3040">
                  <c:v>-1.5950000000000001E-3</c:v>
                </c:pt>
                <c:pt idx="3041">
                  <c:v>-2.2620000000000001E-3</c:v>
                </c:pt>
                <c:pt idx="3042">
                  <c:v>-2.0219999999999999E-3</c:v>
                </c:pt>
                <c:pt idx="3043">
                  <c:v>-2.3419999999999999E-3</c:v>
                </c:pt>
                <c:pt idx="3044">
                  <c:v>-1.7819999999999999E-3</c:v>
                </c:pt>
                <c:pt idx="3045">
                  <c:v>-2.928E-3</c:v>
                </c:pt>
                <c:pt idx="3046">
                  <c:v>-1.8619999999999999E-3</c:v>
                </c:pt>
                <c:pt idx="3047">
                  <c:v>-2.4220000000000001E-3</c:v>
                </c:pt>
                <c:pt idx="3048">
                  <c:v>-2.6080000000000001E-3</c:v>
                </c:pt>
                <c:pt idx="3049">
                  <c:v>-2.6080000000000001E-3</c:v>
                </c:pt>
                <c:pt idx="3050">
                  <c:v>-2.8479999999999998E-3</c:v>
                </c:pt>
                <c:pt idx="3051">
                  <c:v>-2.075E-3</c:v>
                </c:pt>
                <c:pt idx="3052">
                  <c:v>-2.4750000000000002E-3</c:v>
                </c:pt>
                <c:pt idx="3053">
                  <c:v>-2.4480000000000001E-3</c:v>
                </c:pt>
                <c:pt idx="3054">
                  <c:v>-2.6610000000000002E-3</c:v>
                </c:pt>
                <c:pt idx="3055">
                  <c:v>-2.2620000000000001E-3</c:v>
                </c:pt>
                <c:pt idx="3056">
                  <c:v>-2.581E-3</c:v>
                </c:pt>
                <c:pt idx="3057">
                  <c:v>-2.581E-3</c:v>
                </c:pt>
                <c:pt idx="3058">
                  <c:v>-1.9680000000000001E-3</c:v>
                </c:pt>
                <c:pt idx="3059">
                  <c:v>-3.248E-3</c:v>
                </c:pt>
                <c:pt idx="3060">
                  <c:v>-3.408E-3</c:v>
                </c:pt>
                <c:pt idx="3061">
                  <c:v>-2.4750000000000002E-3</c:v>
                </c:pt>
                <c:pt idx="3062">
                  <c:v>-2.555E-3</c:v>
                </c:pt>
                <c:pt idx="3063">
                  <c:v>-3.6740000000000002E-3</c:v>
                </c:pt>
                <c:pt idx="3064">
                  <c:v>-2.6610000000000002E-3</c:v>
                </c:pt>
                <c:pt idx="3065">
                  <c:v>-2.235E-3</c:v>
                </c:pt>
                <c:pt idx="3066">
                  <c:v>-2.6610000000000002E-3</c:v>
                </c:pt>
                <c:pt idx="3067">
                  <c:v>-3.0349999999999999E-3</c:v>
                </c:pt>
                <c:pt idx="3068">
                  <c:v>-2.6610000000000002E-3</c:v>
                </c:pt>
                <c:pt idx="3069">
                  <c:v>-2.395E-3</c:v>
                </c:pt>
                <c:pt idx="3070">
                  <c:v>-2.555E-3</c:v>
                </c:pt>
                <c:pt idx="3071">
                  <c:v>-3.8869999999999998E-3</c:v>
                </c:pt>
                <c:pt idx="3072">
                  <c:v>-3.114E-3</c:v>
                </c:pt>
                <c:pt idx="3073">
                  <c:v>-3.114E-3</c:v>
                </c:pt>
                <c:pt idx="3074">
                  <c:v>-2.395E-3</c:v>
                </c:pt>
                <c:pt idx="3075">
                  <c:v>-3.114E-3</c:v>
                </c:pt>
                <c:pt idx="3076">
                  <c:v>-2.6879999999999999E-3</c:v>
                </c:pt>
                <c:pt idx="3077">
                  <c:v>-2.1020000000000001E-3</c:v>
                </c:pt>
                <c:pt idx="3078">
                  <c:v>-2.0479999999999999E-3</c:v>
                </c:pt>
                <c:pt idx="3079">
                  <c:v>-2.4750000000000002E-3</c:v>
                </c:pt>
                <c:pt idx="3080">
                  <c:v>-3.0609999999999999E-3</c:v>
                </c:pt>
                <c:pt idx="3081">
                  <c:v>-2.2620000000000001E-3</c:v>
                </c:pt>
                <c:pt idx="3082">
                  <c:v>-2.2079999999999999E-3</c:v>
                </c:pt>
                <c:pt idx="3083">
                  <c:v>-2.1280000000000001E-3</c:v>
                </c:pt>
                <c:pt idx="3084">
                  <c:v>-2.4220000000000001E-3</c:v>
                </c:pt>
                <c:pt idx="3085">
                  <c:v>-2.0479999999999999E-3</c:v>
                </c:pt>
                <c:pt idx="3086">
                  <c:v>-2.2079999999999999E-3</c:v>
                </c:pt>
                <c:pt idx="3087">
                  <c:v>-2.6350000000000002E-3</c:v>
                </c:pt>
                <c:pt idx="3088">
                  <c:v>-2.235E-3</c:v>
                </c:pt>
                <c:pt idx="3089">
                  <c:v>-2.1280000000000001E-3</c:v>
                </c:pt>
                <c:pt idx="3090">
                  <c:v>-2.4480000000000001E-3</c:v>
                </c:pt>
                <c:pt idx="3091">
                  <c:v>-2.0219999999999999E-3</c:v>
                </c:pt>
                <c:pt idx="3092">
                  <c:v>-2.2079999999999999E-3</c:v>
                </c:pt>
                <c:pt idx="3093">
                  <c:v>-1.835E-3</c:v>
                </c:pt>
                <c:pt idx="3094">
                  <c:v>-1.8079999999999999E-3</c:v>
                </c:pt>
                <c:pt idx="3095">
                  <c:v>-3.3540000000000002E-3</c:v>
                </c:pt>
                <c:pt idx="3096">
                  <c:v>-3.114E-3</c:v>
                </c:pt>
                <c:pt idx="3097">
                  <c:v>-2.6080000000000001E-3</c:v>
                </c:pt>
                <c:pt idx="3098">
                  <c:v>-2.4750000000000002E-3</c:v>
                </c:pt>
                <c:pt idx="3099">
                  <c:v>-3.5409999999999999E-3</c:v>
                </c:pt>
                <c:pt idx="3100">
                  <c:v>-2.2880000000000001E-3</c:v>
                </c:pt>
                <c:pt idx="3101">
                  <c:v>-3.0079999999999998E-3</c:v>
                </c:pt>
                <c:pt idx="3102">
                  <c:v>-1.915E-3</c:v>
                </c:pt>
                <c:pt idx="3103">
                  <c:v>-2.7950000000000002E-3</c:v>
                </c:pt>
                <c:pt idx="3104">
                  <c:v>-2.0219999999999999E-3</c:v>
                </c:pt>
                <c:pt idx="3105">
                  <c:v>-3.0609999999999999E-3</c:v>
                </c:pt>
                <c:pt idx="3106">
                  <c:v>-2.4750000000000002E-3</c:v>
                </c:pt>
                <c:pt idx="3107">
                  <c:v>-2.4220000000000001E-3</c:v>
                </c:pt>
                <c:pt idx="3108">
                  <c:v>-2.8210000000000002E-3</c:v>
                </c:pt>
                <c:pt idx="3109">
                  <c:v>-2.7409999999999999E-3</c:v>
                </c:pt>
                <c:pt idx="3110">
                  <c:v>-1.835E-3</c:v>
                </c:pt>
                <c:pt idx="3111">
                  <c:v>-2.8210000000000002E-3</c:v>
                </c:pt>
                <c:pt idx="3112">
                  <c:v>-3.6480000000000002E-3</c:v>
                </c:pt>
                <c:pt idx="3113">
                  <c:v>-3.5409999999999999E-3</c:v>
                </c:pt>
                <c:pt idx="3114">
                  <c:v>-3.8070000000000001E-3</c:v>
                </c:pt>
                <c:pt idx="3115">
                  <c:v>-2.235E-3</c:v>
                </c:pt>
                <c:pt idx="3116">
                  <c:v>-3.2209999999999999E-3</c:v>
                </c:pt>
                <c:pt idx="3117">
                  <c:v>-2.4750000000000002E-3</c:v>
                </c:pt>
                <c:pt idx="3118">
                  <c:v>-2.1280000000000001E-3</c:v>
                </c:pt>
                <c:pt idx="3119">
                  <c:v>-3.3540000000000002E-3</c:v>
                </c:pt>
                <c:pt idx="3120">
                  <c:v>-3.3010000000000001E-3</c:v>
                </c:pt>
                <c:pt idx="3121">
                  <c:v>-2.7950000000000002E-3</c:v>
                </c:pt>
                <c:pt idx="3122">
                  <c:v>-3.5409999999999999E-3</c:v>
                </c:pt>
                <c:pt idx="3123">
                  <c:v>-3.0079999999999998E-3</c:v>
                </c:pt>
                <c:pt idx="3124">
                  <c:v>-2.9550000000000002E-3</c:v>
                </c:pt>
                <c:pt idx="3125">
                  <c:v>-3.274E-3</c:v>
                </c:pt>
                <c:pt idx="3126">
                  <c:v>-2.555E-3</c:v>
                </c:pt>
                <c:pt idx="3127">
                  <c:v>-2.715E-3</c:v>
                </c:pt>
                <c:pt idx="3128">
                  <c:v>-2.555E-3</c:v>
                </c:pt>
                <c:pt idx="3129">
                  <c:v>-2.6879999999999999E-3</c:v>
                </c:pt>
                <c:pt idx="3130">
                  <c:v>-2.7409999999999999E-3</c:v>
                </c:pt>
                <c:pt idx="3131">
                  <c:v>-2.0219999999999999E-3</c:v>
                </c:pt>
                <c:pt idx="3132">
                  <c:v>-3.0349999999999999E-3</c:v>
                </c:pt>
                <c:pt idx="3133">
                  <c:v>-2.0479999999999999E-3</c:v>
                </c:pt>
                <c:pt idx="3134">
                  <c:v>-3.3540000000000002E-3</c:v>
                </c:pt>
                <c:pt idx="3135">
                  <c:v>-1.9949999999999998E-3</c:v>
                </c:pt>
                <c:pt idx="3136">
                  <c:v>-1.5690000000000001E-3</c:v>
                </c:pt>
                <c:pt idx="3137">
                  <c:v>-3.0079999999999998E-3</c:v>
                </c:pt>
                <c:pt idx="3138">
                  <c:v>-2.4220000000000001E-3</c:v>
                </c:pt>
                <c:pt idx="3139">
                  <c:v>-2.4750000000000002E-3</c:v>
                </c:pt>
                <c:pt idx="3140">
                  <c:v>-2.3419999999999999E-3</c:v>
                </c:pt>
                <c:pt idx="3141">
                  <c:v>-2.3149999999999998E-3</c:v>
                </c:pt>
                <c:pt idx="3142">
                  <c:v>-2.0479999999999999E-3</c:v>
                </c:pt>
                <c:pt idx="3143">
                  <c:v>-2.4220000000000001E-3</c:v>
                </c:pt>
                <c:pt idx="3144">
                  <c:v>-2.4220000000000001E-3</c:v>
                </c:pt>
                <c:pt idx="3145">
                  <c:v>-1.9419999999999999E-3</c:v>
                </c:pt>
                <c:pt idx="3146">
                  <c:v>-2.875E-3</c:v>
                </c:pt>
                <c:pt idx="3147">
                  <c:v>-2.7409999999999999E-3</c:v>
                </c:pt>
                <c:pt idx="3148">
                  <c:v>-1.382E-3</c:v>
                </c:pt>
                <c:pt idx="3149">
                  <c:v>-1.622E-3</c:v>
                </c:pt>
                <c:pt idx="3150">
                  <c:v>-2.235E-3</c:v>
                </c:pt>
                <c:pt idx="3151">
                  <c:v>-1.8619999999999999E-3</c:v>
                </c:pt>
                <c:pt idx="3152">
                  <c:v>-2.581E-3</c:v>
                </c:pt>
                <c:pt idx="3153">
                  <c:v>-2.9009999999999999E-3</c:v>
                </c:pt>
                <c:pt idx="3154">
                  <c:v>-2.581E-3</c:v>
                </c:pt>
                <c:pt idx="3155">
                  <c:v>-2.6080000000000001E-3</c:v>
                </c:pt>
                <c:pt idx="3156">
                  <c:v>-1.382E-3</c:v>
                </c:pt>
                <c:pt idx="3157">
                  <c:v>-3.0609999999999999E-3</c:v>
                </c:pt>
                <c:pt idx="3158">
                  <c:v>-1.9680000000000001E-3</c:v>
                </c:pt>
                <c:pt idx="3159">
                  <c:v>-1.542E-3</c:v>
                </c:pt>
                <c:pt idx="3160">
                  <c:v>-2.235E-3</c:v>
                </c:pt>
                <c:pt idx="3161">
                  <c:v>-2.5279999999999999E-3</c:v>
                </c:pt>
                <c:pt idx="3162">
                  <c:v>-2.6080000000000001E-3</c:v>
                </c:pt>
                <c:pt idx="3163">
                  <c:v>-2.2880000000000001E-3</c:v>
                </c:pt>
                <c:pt idx="3164">
                  <c:v>-2.7409999999999999E-3</c:v>
                </c:pt>
                <c:pt idx="3165">
                  <c:v>-1.702E-3</c:v>
                </c:pt>
                <c:pt idx="3166">
                  <c:v>-3.0349999999999999E-3</c:v>
                </c:pt>
                <c:pt idx="3167">
                  <c:v>-2.555E-3</c:v>
                </c:pt>
                <c:pt idx="3168">
                  <c:v>-2.3679999999999999E-3</c:v>
                </c:pt>
                <c:pt idx="3169">
                  <c:v>-2.5279999999999999E-3</c:v>
                </c:pt>
                <c:pt idx="3170">
                  <c:v>-2.1020000000000001E-3</c:v>
                </c:pt>
                <c:pt idx="3171">
                  <c:v>-2.9009999999999999E-3</c:v>
                </c:pt>
                <c:pt idx="3172">
                  <c:v>-2.3149999999999998E-3</c:v>
                </c:pt>
                <c:pt idx="3173">
                  <c:v>-2.4750000000000002E-3</c:v>
                </c:pt>
                <c:pt idx="3174">
                  <c:v>-2.5279999999999999E-3</c:v>
                </c:pt>
                <c:pt idx="3175">
                  <c:v>-3.1410000000000001E-3</c:v>
                </c:pt>
                <c:pt idx="3176">
                  <c:v>-2.3679999999999999E-3</c:v>
                </c:pt>
                <c:pt idx="3177">
                  <c:v>-2.7409999999999999E-3</c:v>
                </c:pt>
                <c:pt idx="3178">
                  <c:v>-2.555E-3</c:v>
                </c:pt>
                <c:pt idx="3179">
                  <c:v>-2.715E-3</c:v>
                </c:pt>
                <c:pt idx="3180">
                  <c:v>-3.1679999999999998E-3</c:v>
                </c:pt>
                <c:pt idx="3181">
                  <c:v>-2.8479999999999998E-3</c:v>
                </c:pt>
                <c:pt idx="3182">
                  <c:v>-2.2079999999999999E-3</c:v>
                </c:pt>
                <c:pt idx="3183">
                  <c:v>-2.4480000000000001E-3</c:v>
                </c:pt>
                <c:pt idx="3184">
                  <c:v>-2.4220000000000001E-3</c:v>
                </c:pt>
                <c:pt idx="3185">
                  <c:v>-3.2209999999999999E-3</c:v>
                </c:pt>
                <c:pt idx="3186">
                  <c:v>-1.915E-3</c:v>
                </c:pt>
                <c:pt idx="3187">
                  <c:v>-2.6350000000000002E-3</c:v>
                </c:pt>
                <c:pt idx="3188">
                  <c:v>-3.3279999999999998E-3</c:v>
                </c:pt>
                <c:pt idx="3189">
                  <c:v>-2.7409999999999999E-3</c:v>
                </c:pt>
                <c:pt idx="3190">
                  <c:v>-2.1819999999999999E-3</c:v>
                </c:pt>
                <c:pt idx="3191">
                  <c:v>-2.715E-3</c:v>
                </c:pt>
                <c:pt idx="3192">
                  <c:v>-2.555E-3</c:v>
                </c:pt>
                <c:pt idx="3193">
                  <c:v>-2.3419999999999999E-3</c:v>
                </c:pt>
                <c:pt idx="3194">
                  <c:v>-2.3419999999999999E-3</c:v>
                </c:pt>
                <c:pt idx="3195">
                  <c:v>-2.8210000000000002E-3</c:v>
                </c:pt>
                <c:pt idx="3196">
                  <c:v>-1.6750000000000001E-3</c:v>
                </c:pt>
                <c:pt idx="3197">
                  <c:v>-2.1819999999999999E-3</c:v>
                </c:pt>
                <c:pt idx="3198">
                  <c:v>-2.6350000000000002E-3</c:v>
                </c:pt>
                <c:pt idx="3199">
                  <c:v>-2.1280000000000001E-3</c:v>
                </c:pt>
                <c:pt idx="3200">
                  <c:v>-2.6879999999999999E-3</c:v>
                </c:pt>
                <c:pt idx="3201">
                  <c:v>-2.1020000000000001E-3</c:v>
                </c:pt>
                <c:pt idx="3202">
                  <c:v>-2.715E-3</c:v>
                </c:pt>
                <c:pt idx="3203">
                  <c:v>-1.622E-3</c:v>
                </c:pt>
                <c:pt idx="3204">
                  <c:v>-3.274E-3</c:v>
                </c:pt>
                <c:pt idx="3205">
                  <c:v>-2.3679999999999999E-3</c:v>
                </c:pt>
                <c:pt idx="3206">
                  <c:v>-2.075E-3</c:v>
                </c:pt>
                <c:pt idx="3207">
                  <c:v>-2.2880000000000001E-3</c:v>
                </c:pt>
                <c:pt idx="3208">
                  <c:v>-2.6350000000000002E-3</c:v>
                </c:pt>
                <c:pt idx="3209">
                  <c:v>-1.9949999999999998E-3</c:v>
                </c:pt>
                <c:pt idx="3210">
                  <c:v>-2.8479999999999998E-3</c:v>
                </c:pt>
                <c:pt idx="3211">
                  <c:v>-2.7950000000000002E-3</c:v>
                </c:pt>
                <c:pt idx="3212">
                  <c:v>-2.8479999999999998E-3</c:v>
                </c:pt>
                <c:pt idx="3213">
                  <c:v>-2.4480000000000001E-3</c:v>
                </c:pt>
                <c:pt idx="3214">
                  <c:v>-3.3010000000000001E-3</c:v>
                </c:pt>
                <c:pt idx="3215">
                  <c:v>-2.4750000000000002E-3</c:v>
                </c:pt>
                <c:pt idx="3216">
                  <c:v>-2.1020000000000001E-3</c:v>
                </c:pt>
                <c:pt idx="3217">
                  <c:v>-2.928E-3</c:v>
                </c:pt>
                <c:pt idx="3218">
                  <c:v>-2.715E-3</c:v>
                </c:pt>
                <c:pt idx="3219">
                  <c:v>-2.9550000000000002E-3</c:v>
                </c:pt>
                <c:pt idx="3220">
                  <c:v>-2.6080000000000001E-3</c:v>
                </c:pt>
                <c:pt idx="3221">
                  <c:v>-3.248E-3</c:v>
                </c:pt>
                <c:pt idx="3222">
                  <c:v>-3.4610000000000001E-3</c:v>
                </c:pt>
                <c:pt idx="3223">
                  <c:v>-3.274E-3</c:v>
                </c:pt>
                <c:pt idx="3224">
                  <c:v>-3.114E-3</c:v>
                </c:pt>
                <c:pt idx="3225">
                  <c:v>-2.2620000000000001E-3</c:v>
                </c:pt>
                <c:pt idx="3226">
                  <c:v>-2.8210000000000002E-3</c:v>
                </c:pt>
                <c:pt idx="3227">
                  <c:v>-2.7680000000000001E-3</c:v>
                </c:pt>
                <c:pt idx="3228">
                  <c:v>-2.3419999999999999E-3</c:v>
                </c:pt>
                <c:pt idx="3229">
                  <c:v>-1.8879999999999999E-3</c:v>
                </c:pt>
                <c:pt idx="3230">
                  <c:v>-2.2079999999999999E-3</c:v>
                </c:pt>
                <c:pt idx="3231">
                  <c:v>-2.6080000000000001E-3</c:v>
                </c:pt>
                <c:pt idx="3232">
                  <c:v>-2.3419999999999999E-3</c:v>
                </c:pt>
                <c:pt idx="3233">
                  <c:v>-2.6610000000000002E-3</c:v>
                </c:pt>
                <c:pt idx="3234">
                  <c:v>-2.1819999999999999E-3</c:v>
                </c:pt>
                <c:pt idx="3235">
                  <c:v>-2.235E-3</c:v>
                </c:pt>
                <c:pt idx="3236">
                  <c:v>-2.7950000000000002E-3</c:v>
                </c:pt>
                <c:pt idx="3237">
                  <c:v>-2.581E-3</c:v>
                </c:pt>
                <c:pt idx="3238">
                  <c:v>-2.555E-3</c:v>
                </c:pt>
                <c:pt idx="3239">
                  <c:v>-2.2880000000000001E-3</c:v>
                </c:pt>
                <c:pt idx="3240">
                  <c:v>-2.6879999999999999E-3</c:v>
                </c:pt>
                <c:pt idx="3241">
                  <c:v>-2.581E-3</c:v>
                </c:pt>
                <c:pt idx="3242">
                  <c:v>-2.4750000000000002E-3</c:v>
                </c:pt>
                <c:pt idx="3243">
                  <c:v>-1.9419999999999999E-3</c:v>
                </c:pt>
                <c:pt idx="3244">
                  <c:v>-2.6080000000000001E-3</c:v>
                </c:pt>
                <c:pt idx="3245">
                  <c:v>-2.3419999999999999E-3</c:v>
                </c:pt>
                <c:pt idx="3246">
                  <c:v>-3.0079999999999998E-3</c:v>
                </c:pt>
                <c:pt idx="3247">
                  <c:v>-2.2880000000000001E-3</c:v>
                </c:pt>
                <c:pt idx="3248">
                  <c:v>-1.9419999999999999E-3</c:v>
                </c:pt>
                <c:pt idx="3249">
                  <c:v>-1.2750000000000001E-3</c:v>
                </c:pt>
                <c:pt idx="3250">
                  <c:v>-2.875E-3</c:v>
                </c:pt>
                <c:pt idx="3251">
                  <c:v>-2.555E-3</c:v>
                </c:pt>
                <c:pt idx="3252">
                  <c:v>-2.4480000000000001E-3</c:v>
                </c:pt>
                <c:pt idx="3253">
                  <c:v>-2.0219999999999999E-3</c:v>
                </c:pt>
                <c:pt idx="3254">
                  <c:v>-2.6080000000000001E-3</c:v>
                </c:pt>
                <c:pt idx="3255">
                  <c:v>-2.6879999999999999E-3</c:v>
                </c:pt>
                <c:pt idx="3256">
                  <c:v>-2.7950000000000002E-3</c:v>
                </c:pt>
                <c:pt idx="3257">
                  <c:v>-2.2620000000000001E-3</c:v>
                </c:pt>
                <c:pt idx="3258">
                  <c:v>-2.555E-3</c:v>
                </c:pt>
                <c:pt idx="3259">
                  <c:v>-2.3149999999999998E-3</c:v>
                </c:pt>
                <c:pt idx="3260">
                  <c:v>-2.6610000000000002E-3</c:v>
                </c:pt>
                <c:pt idx="3261">
                  <c:v>-2.5010000000000002E-3</c:v>
                </c:pt>
                <c:pt idx="3262">
                  <c:v>-2.555E-3</c:v>
                </c:pt>
                <c:pt idx="3263">
                  <c:v>-2.6350000000000002E-3</c:v>
                </c:pt>
                <c:pt idx="3264">
                  <c:v>-1.9419999999999999E-3</c:v>
                </c:pt>
                <c:pt idx="3265">
                  <c:v>-3.1679999999999998E-3</c:v>
                </c:pt>
                <c:pt idx="3266">
                  <c:v>-2.6080000000000001E-3</c:v>
                </c:pt>
                <c:pt idx="3267">
                  <c:v>-2.6080000000000001E-3</c:v>
                </c:pt>
                <c:pt idx="3268">
                  <c:v>-3.088E-3</c:v>
                </c:pt>
                <c:pt idx="3269">
                  <c:v>-3.8869999999999998E-3</c:v>
                </c:pt>
                <c:pt idx="3270">
                  <c:v>-2.555E-3</c:v>
                </c:pt>
                <c:pt idx="3271">
                  <c:v>-2.581E-3</c:v>
                </c:pt>
                <c:pt idx="3272">
                  <c:v>-2.8479999999999998E-3</c:v>
                </c:pt>
                <c:pt idx="3273">
                  <c:v>-2.3679999999999999E-3</c:v>
                </c:pt>
                <c:pt idx="3274">
                  <c:v>-2.6610000000000002E-3</c:v>
                </c:pt>
                <c:pt idx="3275">
                  <c:v>-2.5010000000000002E-3</c:v>
                </c:pt>
                <c:pt idx="3276">
                  <c:v>-2.6610000000000002E-3</c:v>
                </c:pt>
                <c:pt idx="3277">
                  <c:v>-3.3279999999999998E-3</c:v>
                </c:pt>
                <c:pt idx="3278">
                  <c:v>-2.7680000000000001E-3</c:v>
                </c:pt>
                <c:pt idx="3279">
                  <c:v>-2.3679999999999999E-3</c:v>
                </c:pt>
                <c:pt idx="3280">
                  <c:v>-2.7950000000000002E-3</c:v>
                </c:pt>
                <c:pt idx="3281">
                  <c:v>-2.581E-3</c:v>
                </c:pt>
                <c:pt idx="3282">
                  <c:v>-2.7409999999999999E-3</c:v>
                </c:pt>
                <c:pt idx="3283">
                  <c:v>-2.875E-3</c:v>
                </c:pt>
                <c:pt idx="3284">
                  <c:v>-2.5279999999999999E-3</c:v>
                </c:pt>
                <c:pt idx="3285">
                  <c:v>-2.4480000000000001E-3</c:v>
                </c:pt>
                <c:pt idx="3286">
                  <c:v>-2.6610000000000002E-3</c:v>
                </c:pt>
                <c:pt idx="3287">
                  <c:v>-2.6350000000000002E-3</c:v>
                </c:pt>
                <c:pt idx="3288">
                  <c:v>-2.2620000000000001E-3</c:v>
                </c:pt>
                <c:pt idx="3289">
                  <c:v>-2.7950000000000002E-3</c:v>
                </c:pt>
                <c:pt idx="3290">
                  <c:v>-2.6350000000000002E-3</c:v>
                </c:pt>
                <c:pt idx="3291">
                  <c:v>-2.875E-3</c:v>
                </c:pt>
                <c:pt idx="3292">
                  <c:v>-1.835E-3</c:v>
                </c:pt>
                <c:pt idx="3293">
                  <c:v>-2.555E-3</c:v>
                </c:pt>
                <c:pt idx="3294">
                  <c:v>-1.9680000000000001E-3</c:v>
                </c:pt>
                <c:pt idx="3295">
                  <c:v>-2.5279999999999999E-3</c:v>
                </c:pt>
                <c:pt idx="3296">
                  <c:v>-2.555E-3</c:v>
                </c:pt>
                <c:pt idx="3297">
                  <c:v>-2.6610000000000002E-3</c:v>
                </c:pt>
                <c:pt idx="3298">
                  <c:v>-3.0609999999999999E-3</c:v>
                </c:pt>
                <c:pt idx="3299">
                  <c:v>-2.2880000000000001E-3</c:v>
                </c:pt>
                <c:pt idx="3300">
                  <c:v>-2.6610000000000002E-3</c:v>
                </c:pt>
                <c:pt idx="3301">
                  <c:v>-2.5279999999999999E-3</c:v>
                </c:pt>
                <c:pt idx="3302">
                  <c:v>-3.408E-3</c:v>
                </c:pt>
                <c:pt idx="3303">
                  <c:v>-2.4750000000000002E-3</c:v>
                </c:pt>
                <c:pt idx="3304">
                  <c:v>-3.1410000000000001E-3</c:v>
                </c:pt>
                <c:pt idx="3305">
                  <c:v>-2.3149999999999998E-3</c:v>
                </c:pt>
                <c:pt idx="3306">
                  <c:v>-2.7680000000000001E-3</c:v>
                </c:pt>
                <c:pt idx="3307">
                  <c:v>-3.3540000000000002E-3</c:v>
                </c:pt>
                <c:pt idx="3308">
                  <c:v>-2.2620000000000001E-3</c:v>
                </c:pt>
                <c:pt idx="3309">
                  <c:v>-2.235E-3</c:v>
                </c:pt>
                <c:pt idx="3310">
                  <c:v>-2.9810000000000001E-3</c:v>
                </c:pt>
                <c:pt idx="3311">
                  <c:v>-3.568E-3</c:v>
                </c:pt>
                <c:pt idx="3312">
                  <c:v>-2.581E-3</c:v>
                </c:pt>
                <c:pt idx="3313">
                  <c:v>-3.1939999999999998E-3</c:v>
                </c:pt>
                <c:pt idx="3314">
                  <c:v>-2.6879999999999999E-3</c:v>
                </c:pt>
                <c:pt idx="3315">
                  <c:v>-2.6350000000000002E-3</c:v>
                </c:pt>
                <c:pt idx="3316">
                  <c:v>-2.075E-3</c:v>
                </c:pt>
                <c:pt idx="3317">
                  <c:v>-1.9680000000000001E-3</c:v>
                </c:pt>
                <c:pt idx="3318">
                  <c:v>-3.5140000000000002E-3</c:v>
                </c:pt>
                <c:pt idx="3319">
                  <c:v>-3.728E-3</c:v>
                </c:pt>
                <c:pt idx="3320">
                  <c:v>-3.248E-3</c:v>
                </c:pt>
                <c:pt idx="3321">
                  <c:v>-2.7409999999999999E-3</c:v>
                </c:pt>
                <c:pt idx="3322">
                  <c:v>-2.9009999999999999E-3</c:v>
                </c:pt>
                <c:pt idx="3323">
                  <c:v>-2.9550000000000002E-3</c:v>
                </c:pt>
                <c:pt idx="3324">
                  <c:v>-3.4610000000000001E-3</c:v>
                </c:pt>
                <c:pt idx="3325">
                  <c:v>-2.6350000000000002E-3</c:v>
                </c:pt>
                <c:pt idx="3326">
                  <c:v>-2.928E-3</c:v>
                </c:pt>
                <c:pt idx="3327">
                  <c:v>-2.1020000000000001E-3</c:v>
                </c:pt>
                <c:pt idx="3328">
                  <c:v>-3.088E-3</c:v>
                </c:pt>
                <c:pt idx="3329">
                  <c:v>-3.1679999999999998E-3</c:v>
                </c:pt>
                <c:pt idx="3330">
                  <c:v>-2.4220000000000001E-3</c:v>
                </c:pt>
                <c:pt idx="3331">
                  <c:v>-2.2880000000000001E-3</c:v>
                </c:pt>
                <c:pt idx="3332">
                  <c:v>-2.9550000000000002E-3</c:v>
                </c:pt>
                <c:pt idx="3333">
                  <c:v>-2.235E-3</c:v>
                </c:pt>
                <c:pt idx="3334">
                  <c:v>-2.5010000000000002E-3</c:v>
                </c:pt>
                <c:pt idx="3335">
                  <c:v>-2.2620000000000001E-3</c:v>
                </c:pt>
                <c:pt idx="3336">
                  <c:v>-2.6080000000000001E-3</c:v>
                </c:pt>
                <c:pt idx="3337">
                  <c:v>-2.6610000000000002E-3</c:v>
                </c:pt>
                <c:pt idx="3338">
                  <c:v>-2.2880000000000001E-3</c:v>
                </c:pt>
                <c:pt idx="3339">
                  <c:v>-2.4750000000000002E-3</c:v>
                </c:pt>
                <c:pt idx="3340">
                  <c:v>-2.581E-3</c:v>
                </c:pt>
                <c:pt idx="3341">
                  <c:v>-1.8079999999999999E-3</c:v>
                </c:pt>
                <c:pt idx="3342">
                  <c:v>-2.5279999999999999E-3</c:v>
                </c:pt>
                <c:pt idx="3343">
                  <c:v>-2.0479999999999999E-3</c:v>
                </c:pt>
                <c:pt idx="3344">
                  <c:v>-2.5279999999999999E-3</c:v>
                </c:pt>
                <c:pt idx="3345">
                  <c:v>-1.8879999999999999E-3</c:v>
                </c:pt>
                <c:pt idx="3346">
                  <c:v>-2.5010000000000002E-3</c:v>
                </c:pt>
                <c:pt idx="3347">
                  <c:v>-3.0609999999999999E-3</c:v>
                </c:pt>
                <c:pt idx="3348">
                  <c:v>-2.4220000000000001E-3</c:v>
                </c:pt>
                <c:pt idx="3349">
                  <c:v>-2.9009999999999999E-3</c:v>
                </c:pt>
                <c:pt idx="3350">
                  <c:v>-2.2079999999999999E-3</c:v>
                </c:pt>
                <c:pt idx="3351">
                  <c:v>-1.9419999999999999E-3</c:v>
                </c:pt>
                <c:pt idx="3352">
                  <c:v>-2.5010000000000002E-3</c:v>
                </c:pt>
                <c:pt idx="3353">
                  <c:v>-2.6080000000000001E-3</c:v>
                </c:pt>
                <c:pt idx="3354">
                  <c:v>-2.1020000000000001E-3</c:v>
                </c:pt>
                <c:pt idx="3355">
                  <c:v>-2.928E-3</c:v>
                </c:pt>
                <c:pt idx="3356">
                  <c:v>-2.581E-3</c:v>
                </c:pt>
                <c:pt idx="3357">
                  <c:v>-2.9810000000000001E-3</c:v>
                </c:pt>
                <c:pt idx="3358">
                  <c:v>-2.2880000000000001E-3</c:v>
                </c:pt>
                <c:pt idx="3359">
                  <c:v>-1.9949999999999998E-3</c:v>
                </c:pt>
                <c:pt idx="3360">
                  <c:v>-2.4220000000000001E-3</c:v>
                </c:pt>
                <c:pt idx="3361">
                  <c:v>-3.2209999999999999E-3</c:v>
                </c:pt>
                <c:pt idx="3362">
                  <c:v>-2.0479999999999999E-3</c:v>
                </c:pt>
                <c:pt idx="3363">
                  <c:v>-2.2079999999999999E-3</c:v>
                </c:pt>
                <c:pt idx="3364">
                  <c:v>-2.6879999999999999E-3</c:v>
                </c:pt>
                <c:pt idx="3365">
                  <c:v>-2.1280000000000001E-3</c:v>
                </c:pt>
                <c:pt idx="3366">
                  <c:v>-2.2079999999999999E-3</c:v>
                </c:pt>
                <c:pt idx="3367">
                  <c:v>-2.9550000000000002E-3</c:v>
                </c:pt>
                <c:pt idx="3368">
                  <c:v>-3.3279999999999998E-3</c:v>
                </c:pt>
                <c:pt idx="3369">
                  <c:v>-3.1939999999999998E-3</c:v>
                </c:pt>
                <c:pt idx="3370">
                  <c:v>-2.7680000000000001E-3</c:v>
                </c:pt>
                <c:pt idx="3371">
                  <c:v>-3.434E-3</c:v>
                </c:pt>
                <c:pt idx="3372">
                  <c:v>-3.594E-3</c:v>
                </c:pt>
                <c:pt idx="3373">
                  <c:v>-2.581E-3</c:v>
                </c:pt>
                <c:pt idx="3374">
                  <c:v>-2.395E-3</c:v>
                </c:pt>
                <c:pt idx="3375">
                  <c:v>-2.3419999999999999E-3</c:v>
                </c:pt>
                <c:pt idx="3376">
                  <c:v>-2.395E-3</c:v>
                </c:pt>
                <c:pt idx="3377">
                  <c:v>-2.2620000000000001E-3</c:v>
                </c:pt>
                <c:pt idx="3378">
                  <c:v>-3.2209999999999999E-3</c:v>
                </c:pt>
                <c:pt idx="3379">
                  <c:v>-2.7950000000000002E-3</c:v>
                </c:pt>
                <c:pt idx="3380">
                  <c:v>-2.5010000000000002E-3</c:v>
                </c:pt>
                <c:pt idx="3381">
                  <c:v>-2.7950000000000002E-3</c:v>
                </c:pt>
                <c:pt idx="3382">
                  <c:v>-2.5279999999999999E-3</c:v>
                </c:pt>
                <c:pt idx="3383">
                  <c:v>-3.248E-3</c:v>
                </c:pt>
                <c:pt idx="3384">
                  <c:v>-2.4220000000000001E-3</c:v>
                </c:pt>
                <c:pt idx="3385">
                  <c:v>-2.8479999999999998E-3</c:v>
                </c:pt>
                <c:pt idx="3386">
                  <c:v>-2.0219999999999999E-3</c:v>
                </c:pt>
                <c:pt idx="3387">
                  <c:v>-2.5279999999999999E-3</c:v>
                </c:pt>
                <c:pt idx="3388">
                  <c:v>-2.3149999999999998E-3</c:v>
                </c:pt>
                <c:pt idx="3389">
                  <c:v>-2.581E-3</c:v>
                </c:pt>
                <c:pt idx="3390">
                  <c:v>-2.2620000000000001E-3</c:v>
                </c:pt>
                <c:pt idx="3391">
                  <c:v>-3.1679999999999998E-3</c:v>
                </c:pt>
                <c:pt idx="3392">
                  <c:v>-2.2880000000000001E-3</c:v>
                </c:pt>
                <c:pt idx="3393">
                  <c:v>-2.4480000000000001E-3</c:v>
                </c:pt>
                <c:pt idx="3394">
                  <c:v>-1.8879999999999999E-3</c:v>
                </c:pt>
                <c:pt idx="3395">
                  <c:v>-2.1819999999999999E-3</c:v>
                </c:pt>
                <c:pt idx="3396">
                  <c:v>-2.6350000000000002E-3</c:v>
                </c:pt>
                <c:pt idx="3397">
                  <c:v>-2.3679999999999999E-3</c:v>
                </c:pt>
                <c:pt idx="3398">
                  <c:v>-2.4480000000000001E-3</c:v>
                </c:pt>
                <c:pt idx="3399">
                  <c:v>-2.4480000000000001E-3</c:v>
                </c:pt>
                <c:pt idx="3400">
                  <c:v>-2.715E-3</c:v>
                </c:pt>
                <c:pt idx="3401">
                  <c:v>-2.2620000000000001E-3</c:v>
                </c:pt>
                <c:pt idx="3402">
                  <c:v>-2.581E-3</c:v>
                </c:pt>
                <c:pt idx="3403">
                  <c:v>-2.075E-3</c:v>
                </c:pt>
                <c:pt idx="3404">
                  <c:v>-2.075E-3</c:v>
                </c:pt>
                <c:pt idx="3405">
                  <c:v>-2.5279999999999999E-3</c:v>
                </c:pt>
                <c:pt idx="3406">
                  <c:v>-2.715E-3</c:v>
                </c:pt>
                <c:pt idx="3407">
                  <c:v>-1.7819999999999999E-3</c:v>
                </c:pt>
                <c:pt idx="3408">
                  <c:v>-2.7950000000000002E-3</c:v>
                </c:pt>
                <c:pt idx="3409">
                  <c:v>-2.9810000000000001E-3</c:v>
                </c:pt>
                <c:pt idx="3410">
                  <c:v>-1.755E-3</c:v>
                </c:pt>
                <c:pt idx="3411">
                  <c:v>-2.9550000000000002E-3</c:v>
                </c:pt>
                <c:pt idx="3412">
                  <c:v>-1.8619999999999999E-3</c:v>
                </c:pt>
                <c:pt idx="3413">
                  <c:v>-2.4750000000000002E-3</c:v>
                </c:pt>
                <c:pt idx="3414">
                  <c:v>-2.6879999999999999E-3</c:v>
                </c:pt>
                <c:pt idx="3415">
                  <c:v>-3.2209999999999999E-3</c:v>
                </c:pt>
                <c:pt idx="3416">
                  <c:v>-2.1819999999999999E-3</c:v>
                </c:pt>
                <c:pt idx="3417">
                  <c:v>-2.9009999999999999E-3</c:v>
                </c:pt>
                <c:pt idx="3418">
                  <c:v>-2.9009999999999999E-3</c:v>
                </c:pt>
                <c:pt idx="3419">
                  <c:v>-2.9550000000000002E-3</c:v>
                </c:pt>
                <c:pt idx="3420">
                  <c:v>-2.581E-3</c:v>
                </c:pt>
                <c:pt idx="3421">
                  <c:v>-2.7680000000000001E-3</c:v>
                </c:pt>
                <c:pt idx="3422">
                  <c:v>-3.0349999999999999E-3</c:v>
                </c:pt>
                <c:pt idx="3423">
                  <c:v>-3.3279999999999998E-3</c:v>
                </c:pt>
                <c:pt idx="3424">
                  <c:v>-2.555E-3</c:v>
                </c:pt>
                <c:pt idx="3425">
                  <c:v>-2.2880000000000001E-3</c:v>
                </c:pt>
                <c:pt idx="3426">
                  <c:v>-3.3540000000000002E-3</c:v>
                </c:pt>
                <c:pt idx="3427">
                  <c:v>-2.4480000000000001E-3</c:v>
                </c:pt>
                <c:pt idx="3428">
                  <c:v>-2.6879999999999999E-3</c:v>
                </c:pt>
                <c:pt idx="3429">
                  <c:v>-2.6879999999999999E-3</c:v>
                </c:pt>
                <c:pt idx="3430">
                  <c:v>-2.928E-3</c:v>
                </c:pt>
                <c:pt idx="3431">
                  <c:v>-2.6350000000000002E-3</c:v>
                </c:pt>
                <c:pt idx="3432">
                  <c:v>-3.408E-3</c:v>
                </c:pt>
                <c:pt idx="3433">
                  <c:v>-3.1410000000000001E-3</c:v>
                </c:pt>
                <c:pt idx="3434">
                  <c:v>-1.915E-3</c:v>
                </c:pt>
                <c:pt idx="3435">
                  <c:v>-2.6879999999999999E-3</c:v>
                </c:pt>
                <c:pt idx="3436">
                  <c:v>-2.6610000000000002E-3</c:v>
                </c:pt>
                <c:pt idx="3437">
                  <c:v>-2.7950000000000002E-3</c:v>
                </c:pt>
                <c:pt idx="3438">
                  <c:v>-2.4750000000000002E-3</c:v>
                </c:pt>
                <c:pt idx="3439">
                  <c:v>-2.6879999999999999E-3</c:v>
                </c:pt>
                <c:pt idx="3440">
                  <c:v>-3.0079999999999998E-3</c:v>
                </c:pt>
                <c:pt idx="3441">
                  <c:v>-2.6610000000000002E-3</c:v>
                </c:pt>
                <c:pt idx="3442">
                  <c:v>-2.928E-3</c:v>
                </c:pt>
                <c:pt idx="3443">
                  <c:v>-2.555E-3</c:v>
                </c:pt>
                <c:pt idx="3444">
                  <c:v>-1.9949999999999998E-3</c:v>
                </c:pt>
                <c:pt idx="3445">
                  <c:v>-2.5279999999999999E-3</c:v>
                </c:pt>
                <c:pt idx="3446">
                  <c:v>-2.9009999999999999E-3</c:v>
                </c:pt>
                <c:pt idx="3447">
                  <c:v>-2.3149999999999998E-3</c:v>
                </c:pt>
                <c:pt idx="3448">
                  <c:v>-2.7950000000000002E-3</c:v>
                </c:pt>
                <c:pt idx="3449">
                  <c:v>-2.075E-3</c:v>
                </c:pt>
                <c:pt idx="3450">
                  <c:v>-2.581E-3</c:v>
                </c:pt>
                <c:pt idx="3451">
                  <c:v>-2.555E-3</c:v>
                </c:pt>
                <c:pt idx="3452">
                  <c:v>-1.5950000000000001E-3</c:v>
                </c:pt>
                <c:pt idx="3453">
                  <c:v>-2.1549999999999998E-3</c:v>
                </c:pt>
                <c:pt idx="3454">
                  <c:v>-3.1679999999999998E-3</c:v>
                </c:pt>
                <c:pt idx="3455">
                  <c:v>-2.6610000000000002E-3</c:v>
                </c:pt>
                <c:pt idx="3456">
                  <c:v>-2.0479999999999999E-3</c:v>
                </c:pt>
                <c:pt idx="3457">
                  <c:v>-2.3149999999999998E-3</c:v>
                </c:pt>
                <c:pt idx="3458">
                  <c:v>-3.114E-3</c:v>
                </c:pt>
                <c:pt idx="3459">
                  <c:v>-2.1020000000000001E-3</c:v>
                </c:pt>
                <c:pt idx="3460">
                  <c:v>-2.5279999999999999E-3</c:v>
                </c:pt>
                <c:pt idx="3461">
                  <c:v>-2.8479999999999998E-3</c:v>
                </c:pt>
                <c:pt idx="3462">
                  <c:v>-1.8619999999999999E-3</c:v>
                </c:pt>
                <c:pt idx="3463">
                  <c:v>-2.2079999999999999E-3</c:v>
                </c:pt>
                <c:pt idx="3464">
                  <c:v>-2.3679999999999999E-3</c:v>
                </c:pt>
                <c:pt idx="3465">
                  <c:v>-1.6490000000000001E-3</c:v>
                </c:pt>
                <c:pt idx="3466">
                  <c:v>-2.4480000000000001E-3</c:v>
                </c:pt>
                <c:pt idx="3467">
                  <c:v>-2.875E-3</c:v>
                </c:pt>
                <c:pt idx="3468">
                  <c:v>-2.075E-3</c:v>
                </c:pt>
                <c:pt idx="3469">
                  <c:v>-1.8079999999999999E-3</c:v>
                </c:pt>
                <c:pt idx="3470">
                  <c:v>-2.4480000000000001E-3</c:v>
                </c:pt>
                <c:pt idx="3471">
                  <c:v>-2.4480000000000001E-3</c:v>
                </c:pt>
                <c:pt idx="3472">
                  <c:v>-3.1679999999999998E-3</c:v>
                </c:pt>
                <c:pt idx="3473">
                  <c:v>-2.555E-3</c:v>
                </c:pt>
                <c:pt idx="3474">
                  <c:v>-2.9550000000000002E-3</c:v>
                </c:pt>
                <c:pt idx="3475">
                  <c:v>-2.4750000000000002E-3</c:v>
                </c:pt>
                <c:pt idx="3476">
                  <c:v>-2.2880000000000001E-3</c:v>
                </c:pt>
                <c:pt idx="3477">
                  <c:v>-2.6080000000000001E-3</c:v>
                </c:pt>
                <c:pt idx="3478">
                  <c:v>-2.8479999999999998E-3</c:v>
                </c:pt>
                <c:pt idx="3479">
                  <c:v>-2.2880000000000001E-3</c:v>
                </c:pt>
                <c:pt idx="3480">
                  <c:v>-3.0349999999999999E-3</c:v>
                </c:pt>
                <c:pt idx="3481">
                  <c:v>-2.7409999999999999E-3</c:v>
                </c:pt>
                <c:pt idx="3482">
                  <c:v>-2.7409999999999999E-3</c:v>
                </c:pt>
                <c:pt idx="3483">
                  <c:v>-2.6879999999999999E-3</c:v>
                </c:pt>
                <c:pt idx="3484">
                  <c:v>-2.2620000000000001E-3</c:v>
                </c:pt>
                <c:pt idx="3485">
                  <c:v>-3.088E-3</c:v>
                </c:pt>
                <c:pt idx="3486">
                  <c:v>-1.9419999999999999E-3</c:v>
                </c:pt>
                <c:pt idx="3487">
                  <c:v>-3.2209999999999999E-3</c:v>
                </c:pt>
                <c:pt idx="3488">
                  <c:v>-2.2880000000000001E-3</c:v>
                </c:pt>
                <c:pt idx="3489">
                  <c:v>-2.3679999999999999E-3</c:v>
                </c:pt>
                <c:pt idx="3490">
                  <c:v>-3.1939999999999998E-3</c:v>
                </c:pt>
                <c:pt idx="3491">
                  <c:v>-2.5010000000000002E-3</c:v>
                </c:pt>
                <c:pt idx="3492">
                  <c:v>-2.875E-3</c:v>
                </c:pt>
                <c:pt idx="3493">
                  <c:v>-2.7680000000000001E-3</c:v>
                </c:pt>
                <c:pt idx="3494">
                  <c:v>-2.1819999999999999E-3</c:v>
                </c:pt>
                <c:pt idx="3495">
                  <c:v>-1.8619999999999999E-3</c:v>
                </c:pt>
                <c:pt idx="3496">
                  <c:v>-1.8879999999999999E-3</c:v>
                </c:pt>
                <c:pt idx="3497">
                  <c:v>-2.1020000000000001E-3</c:v>
                </c:pt>
                <c:pt idx="3498">
                  <c:v>-3.3809999999999999E-3</c:v>
                </c:pt>
                <c:pt idx="3499">
                  <c:v>-2.8210000000000002E-3</c:v>
                </c:pt>
                <c:pt idx="3500">
                  <c:v>-2.4220000000000001E-3</c:v>
                </c:pt>
                <c:pt idx="3501">
                  <c:v>-2.581E-3</c:v>
                </c:pt>
                <c:pt idx="3502">
                  <c:v>-1.622E-3</c:v>
                </c:pt>
                <c:pt idx="3503">
                  <c:v>-1.0889999999999999E-3</c:v>
                </c:pt>
                <c:pt idx="3504">
                  <c:v>-2.6080000000000001E-3</c:v>
                </c:pt>
                <c:pt idx="3505">
                  <c:v>-1.9949999999999998E-3</c:v>
                </c:pt>
                <c:pt idx="3506">
                  <c:v>-2.5010000000000002E-3</c:v>
                </c:pt>
                <c:pt idx="3507">
                  <c:v>-2.6610000000000002E-3</c:v>
                </c:pt>
                <c:pt idx="3508">
                  <c:v>-2.075E-3</c:v>
                </c:pt>
                <c:pt idx="3509">
                  <c:v>-2.9009999999999999E-3</c:v>
                </c:pt>
                <c:pt idx="3510">
                  <c:v>-2.1819999999999999E-3</c:v>
                </c:pt>
                <c:pt idx="3511">
                  <c:v>-2.6879999999999999E-3</c:v>
                </c:pt>
                <c:pt idx="3512">
                  <c:v>-2.395E-3</c:v>
                </c:pt>
                <c:pt idx="3513">
                  <c:v>-2.6080000000000001E-3</c:v>
                </c:pt>
                <c:pt idx="3514">
                  <c:v>-1.4350000000000001E-3</c:v>
                </c:pt>
                <c:pt idx="3515">
                  <c:v>-2.6080000000000001E-3</c:v>
                </c:pt>
                <c:pt idx="3516">
                  <c:v>-2.6610000000000002E-3</c:v>
                </c:pt>
                <c:pt idx="3517">
                  <c:v>-2.3149999999999998E-3</c:v>
                </c:pt>
                <c:pt idx="3518">
                  <c:v>-2.1020000000000001E-3</c:v>
                </c:pt>
                <c:pt idx="3519">
                  <c:v>-3.088E-3</c:v>
                </c:pt>
                <c:pt idx="3520">
                  <c:v>-2.8479999999999998E-3</c:v>
                </c:pt>
                <c:pt idx="3521">
                  <c:v>-2.8210000000000002E-3</c:v>
                </c:pt>
                <c:pt idx="3522">
                  <c:v>-2.9550000000000002E-3</c:v>
                </c:pt>
                <c:pt idx="3523">
                  <c:v>-3.434E-3</c:v>
                </c:pt>
                <c:pt idx="3524">
                  <c:v>-2.875E-3</c:v>
                </c:pt>
                <c:pt idx="3525">
                  <c:v>-2.6610000000000002E-3</c:v>
                </c:pt>
                <c:pt idx="3526">
                  <c:v>-1.462E-3</c:v>
                </c:pt>
                <c:pt idx="3527">
                  <c:v>-2.7950000000000002E-3</c:v>
                </c:pt>
                <c:pt idx="3528">
                  <c:v>-3.0609999999999999E-3</c:v>
                </c:pt>
                <c:pt idx="3529">
                  <c:v>-2.7950000000000002E-3</c:v>
                </c:pt>
                <c:pt idx="3530">
                  <c:v>-2.555E-3</c:v>
                </c:pt>
                <c:pt idx="3531">
                  <c:v>-2.4750000000000002E-3</c:v>
                </c:pt>
                <c:pt idx="3532">
                  <c:v>-3.5409999999999999E-3</c:v>
                </c:pt>
                <c:pt idx="3533">
                  <c:v>-2.4750000000000002E-3</c:v>
                </c:pt>
                <c:pt idx="3534">
                  <c:v>-1.9419999999999999E-3</c:v>
                </c:pt>
                <c:pt idx="3535">
                  <c:v>-2.4480000000000001E-3</c:v>
                </c:pt>
                <c:pt idx="3536">
                  <c:v>-2.6080000000000001E-3</c:v>
                </c:pt>
                <c:pt idx="3537">
                  <c:v>-2.3149999999999998E-3</c:v>
                </c:pt>
                <c:pt idx="3538">
                  <c:v>-2.6350000000000002E-3</c:v>
                </c:pt>
                <c:pt idx="3539">
                  <c:v>-2.075E-3</c:v>
                </c:pt>
                <c:pt idx="3540">
                  <c:v>-2.4220000000000001E-3</c:v>
                </c:pt>
                <c:pt idx="3541">
                  <c:v>-2.4480000000000001E-3</c:v>
                </c:pt>
                <c:pt idx="3542">
                  <c:v>-2.3419999999999999E-3</c:v>
                </c:pt>
                <c:pt idx="3543">
                  <c:v>-3.248E-3</c:v>
                </c:pt>
                <c:pt idx="3544">
                  <c:v>-1.8619999999999999E-3</c:v>
                </c:pt>
                <c:pt idx="3545">
                  <c:v>-2.4220000000000001E-3</c:v>
                </c:pt>
                <c:pt idx="3546">
                  <c:v>-2.4750000000000002E-3</c:v>
                </c:pt>
                <c:pt idx="3547">
                  <c:v>-2.2880000000000001E-3</c:v>
                </c:pt>
                <c:pt idx="3548">
                  <c:v>-2.395E-3</c:v>
                </c:pt>
                <c:pt idx="3549">
                  <c:v>-2.2079999999999999E-3</c:v>
                </c:pt>
                <c:pt idx="3550">
                  <c:v>-2.928E-3</c:v>
                </c:pt>
                <c:pt idx="3551">
                  <c:v>-2.1549999999999998E-3</c:v>
                </c:pt>
                <c:pt idx="3552">
                  <c:v>-2.6879999999999999E-3</c:v>
                </c:pt>
                <c:pt idx="3553">
                  <c:v>-2.6350000000000002E-3</c:v>
                </c:pt>
                <c:pt idx="3554">
                  <c:v>-2.2620000000000001E-3</c:v>
                </c:pt>
                <c:pt idx="3555">
                  <c:v>-2.1819999999999999E-3</c:v>
                </c:pt>
                <c:pt idx="3556">
                  <c:v>-2.555E-3</c:v>
                </c:pt>
                <c:pt idx="3557">
                  <c:v>-1.6750000000000001E-3</c:v>
                </c:pt>
                <c:pt idx="3558">
                  <c:v>-2.4750000000000002E-3</c:v>
                </c:pt>
                <c:pt idx="3559">
                  <c:v>-2.4220000000000001E-3</c:v>
                </c:pt>
                <c:pt idx="3560">
                  <c:v>-2.875E-3</c:v>
                </c:pt>
                <c:pt idx="3561">
                  <c:v>-2.2079999999999999E-3</c:v>
                </c:pt>
                <c:pt idx="3562">
                  <c:v>-2.235E-3</c:v>
                </c:pt>
                <c:pt idx="3563">
                  <c:v>-1.8879999999999999E-3</c:v>
                </c:pt>
                <c:pt idx="3564">
                  <c:v>-1.9419999999999999E-3</c:v>
                </c:pt>
                <c:pt idx="3565">
                  <c:v>-3.0079999999999998E-3</c:v>
                </c:pt>
                <c:pt idx="3566">
                  <c:v>-2.1549999999999998E-3</c:v>
                </c:pt>
                <c:pt idx="3567">
                  <c:v>-3.4880000000000002E-3</c:v>
                </c:pt>
                <c:pt idx="3568">
                  <c:v>-2.8210000000000002E-3</c:v>
                </c:pt>
                <c:pt idx="3569">
                  <c:v>-2.1280000000000001E-3</c:v>
                </c:pt>
                <c:pt idx="3570">
                  <c:v>-2.555E-3</c:v>
                </c:pt>
                <c:pt idx="3571">
                  <c:v>-2.2079999999999999E-3</c:v>
                </c:pt>
                <c:pt idx="3572">
                  <c:v>-3.3809999999999999E-3</c:v>
                </c:pt>
                <c:pt idx="3573">
                  <c:v>-2.6350000000000002E-3</c:v>
                </c:pt>
                <c:pt idx="3574">
                  <c:v>-2.4220000000000001E-3</c:v>
                </c:pt>
                <c:pt idx="3575">
                  <c:v>-1.622E-3</c:v>
                </c:pt>
                <c:pt idx="3576">
                  <c:v>-2.6080000000000001E-3</c:v>
                </c:pt>
                <c:pt idx="3577">
                  <c:v>-2.7409999999999999E-3</c:v>
                </c:pt>
                <c:pt idx="3578">
                  <c:v>-2.395E-3</c:v>
                </c:pt>
                <c:pt idx="3579">
                  <c:v>-2.235E-3</c:v>
                </c:pt>
                <c:pt idx="3580">
                  <c:v>-3.1679999999999998E-3</c:v>
                </c:pt>
                <c:pt idx="3581">
                  <c:v>-2.7680000000000001E-3</c:v>
                </c:pt>
                <c:pt idx="3582">
                  <c:v>-2.235E-3</c:v>
                </c:pt>
                <c:pt idx="3583">
                  <c:v>-2.7680000000000001E-3</c:v>
                </c:pt>
                <c:pt idx="3584">
                  <c:v>-3.0079999999999998E-3</c:v>
                </c:pt>
                <c:pt idx="3585">
                  <c:v>-3.0079999999999998E-3</c:v>
                </c:pt>
                <c:pt idx="3586">
                  <c:v>-2.7950000000000002E-3</c:v>
                </c:pt>
                <c:pt idx="3587">
                  <c:v>-2.1549999999999998E-3</c:v>
                </c:pt>
                <c:pt idx="3588">
                  <c:v>-2.5279999999999999E-3</c:v>
                </c:pt>
                <c:pt idx="3589">
                  <c:v>-1.4890000000000001E-3</c:v>
                </c:pt>
                <c:pt idx="3590">
                  <c:v>-3.408E-3</c:v>
                </c:pt>
                <c:pt idx="3591">
                  <c:v>-2.9810000000000001E-3</c:v>
                </c:pt>
                <c:pt idx="3592">
                  <c:v>-2.581E-3</c:v>
                </c:pt>
                <c:pt idx="3593">
                  <c:v>-2.6080000000000001E-3</c:v>
                </c:pt>
                <c:pt idx="3594">
                  <c:v>-2.3149999999999998E-3</c:v>
                </c:pt>
                <c:pt idx="3595">
                  <c:v>-2.7409999999999999E-3</c:v>
                </c:pt>
                <c:pt idx="3596">
                  <c:v>-2.4220000000000001E-3</c:v>
                </c:pt>
                <c:pt idx="3597">
                  <c:v>-2.6080000000000001E-3</c:v>
                </c:pt>
                <c:pt idx="3598">
                  <c:v>-2.395E-3</c:v>
                </c:pt>
                <c:pt idx="3599">
                  <c:v>-3.088E-3</c:v>
                </c:pt>
                <c:pt idx="3600">
                  <c:v>-2.4480000000000001E-3</c:v>
                </c:pt>
                <c:pt idx="3601">
                  <c:v>-2.7680000000000001E-3</c:v>
                </c:pt>
                <c:pt idx="3602">
                  <c:v>-3.2209999999999999E-3</c:v>
                </c:pt>
                <c:pt idx="3603">
                  <c:v>-2.1280000000000001E-3</c:v>
                </c:pt>
                <c:pt idx="3604">
                  <c:v>-2.715E-3</c:v>
                </c:pt>
                <c:pt idx="3605">
                  <c:v>-2.6610000000000002E-3</c:v>
                </c:pt>
                <c:pt idx="3606">
                  <c:v>-2.2079999999999999E-3</c:v>
                </c:pt>
                <c:pt idx="3607">
                  <c:v>-2.715E-3</c:v>
                </c:pt>
                <c:pt idx="3608">
                  <c:v>-3.4880000000000002E-3</c:v>
                </c:pt>
                <c:pt idx="3609">
                  <c:v>-3.5140000000000002E-3</c:v>
                </c:pt>
                <c:pt idx="3610">
                  <c:v>-2.9009999999999999E-3</c:v>
                </c:pt>
                <c:pt idx="3611">
                  <c:v>-2.555E-3</c:v>
                </c:pt>
                <c:pt idx="3612">
                  <c:v>-2.395E-3</c:v>
                </c:pt>
                <c:pt idx="3613">
                  <c:v>-2.875E-3</c:v>
                </c:pt>
                <c:pt idx="3614">
                  <c:v>-2.8479999999999998E-3</c:v>
                </c:pt>
                <c:pt idx="3615">
                  <c:v>-2.4480000000000001E-3</c:v>
                </c:pt>
                <c:pt idx="3616">
                  <c:v>-2.1549999999999998E-3</c:v>
                </c:pt>
                <c:pt idx="3617">
                  <c:v>-2.5010000000000002E-3</c:v>
                </c:pt>
                <c:pt idx="3618">
                  <c:v>-2.9009999999999999E-3</c:v>
                </c:pt>
                <c:pt idx="3619">
                  <c:v>-2.9810000000000001E-3</c:v>
                </c:pt>
                <c:pt idx="3620">
                  <c:v>-3.594E-3</c:v>
                </c:pt>
                <c:pt idx="3621">
                  <c:v>-2.075E-3</c:v>
                </c:pt>
                <c:pt idx="3622">
                  <c:v>-1.702E-3</c:v>
                </c:pt>
                <c:pt idx="3623">
                  <c:v>-2.9009999999999999E-3</c:v>
                </c:pt>
                <c:pt idx="3624">
                  <c:v>-2.7950000000000002E-3</c:v>
                </c:pt>
                <c:pt idx="3625">
                  <c:v>-2.9810000000000001E-3</c:v>
                </c:pt>
                <c:pt idx="3626">
                  <c:v>-3.3279999999999998E-3</c:v>
                </c:pt>
                <c:pt idx="3627">
                  <c:v>-3.6480000000000002E-3</c:v>
                </c:pt>
                <c:pt idx="3628">
                  <c:v>-2.555E-3</c:v>
                </c:pt>
                <c:pt idx="3629">
                  <c:v>-2.3149999999999998E-3</c:v>
                </c:pt>
                <c:pt idx="3630">
                  <c:v>-1.755E-3</c:v>
                </c:pt>
                <c:pt idx="3631">
                  <c:v>-2.928E-3</c:v>
                </c:pt>
                <c:pt idx="3632">
                  <c:v>-2.8210000000000002E-3</c:v>
                </c:pt>
                <c:pt idx="3633">
                  <c:v>-3.114E-3</c:v>
                </c:pt>
                <c:pt idx="3634">
                  <c:v>-2.9550000000000002E-3</c:v>
                </c:pt>
                <c:pt idx="3635">
                  <c:v>-2.395E-3</c:v>
                </c:pt>
                <c:pt idx="3636">
                  <c:v>-2.715E-3</c:v>
                </c:pt>
                <c:pt idx="3637">
                  <c:v>-2.6879999999999999E-3</c:v>
                </c:pt>
                <c:pt idx="3638">
                  <c:v>-2.4220000000000001E-3</c:v>
                </c:pt>
                <c:pt idx="3639">
                  <c:v>-2.4220000000000001E-3</c:v>
                </c:pt>
                <c:pt idx="3640">
                  <c:v>-3.0079999999999998E-3</c:v>
                </c:pt>
              </c:numCache>
            </c:numRef>
          </c:yVal>
          <c:smooth val="0"/>
        </c:ser>
        <c:ser>
          <c:idx val="1"/>
          <c:order val="1"/>
          <c:tx>
            <c:v>dP2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chemeClr val="accent1">
                  <a:lumMod val="50000"/>
                </a:schemeClr>
              </a:solidFill>
              <a:ln w="9525">
                <a:solidFill>
                  <a:schemeClr val="accent1">
                    <a:lumMod val="50000"/>
                  </a:schemeClr>
                </a:solidFill>
              </a:ln>
              <a:effectLst/>
            </c:spPr>
          </c:marker>
          <c:xVal>
            <c:numRef>
              <c:f>Sheet1!$I$4:$I$3644</c:f>
              <c:numCache>
                <c:formatCode>h:mm:ss</c:formatCode>
                <c:ptCount val="3641"/>
                <c:pt idx="0">
                  <c:v>0.59924768518518523</c:v>
                </c:pt>
                <c:pt idx="1">
                  <c:v>0.59936342592592595</c:v>
                </c:pt>
                <c:pt idx="2">
                  <c:v>0.59937499999999999</c:v>
                </c:pt>
                <c:pt idx="3">
                  <c:v>0.59938657407407414</c:v>
                </c:pt>
                <c:pt idx="4">
                  <c:v>0.59939814814814818</c:v>
                </c:pt>
                <c:pt idx="5">
                  <c:v>0.59940972222222222</c:v>
                </c:pt>
                <c:pt idx="6">
                  <c:v>0.59942129629629626</c:v>
                </c:pt>
                <c:pt idx="7">
                  <c:v>0.5994328703703703</c:v>
                </c:pt>
                <c:pt idx="8">
                  <c:v>0.59944444444444445</c:v>
                </c:pt>
                <c:pt idx="9">
                  <c:v>0.59945601851851849</c:v>
                </c:pt>
                <c:pt idx="10">
                  <c:v>0.59946759259259264</c:v>
                </c:pt>
                <c:pt idx="11">
                  <c:v>0.59947916666666667</c:v>
                </c:pt>
                <c:pt idx="12">
                  <c:v>0.59949074074074071</c:v>
                </c:pt>
                <c:pt idx="13">
                  <c:v>0.59950231481481475</c:v>
                </c:pt>
                <c:pt idx="14">
                  <c:v>0.5995138888888889</c:v>
                </c:pt>
                <c:pt idx="15">
                  <c:v>0.59952546296296294</c:v>
                </c:pt>
                <c:pt idx="16">
                  <c:v>0.59953703703703709</c:v>
                </c:pt>
                <c:pt idx="17">
                  <c:v>0.59954861111111113</c:v>
                </c:pt>
                <c:pt idx="18">
                  <c:v>0.59956018518518517</c:v>
                </c:pt>
                <c:pt idx="19">
                  <c:v>0.59957175925925921</c:v>
                </c:pt>
                <c:pt idx="20">
                  <c:v>0.59958333333333336</c:v>
                </c:pt>
                <c:pt idx="21">
                  <c:v>0.5995949074074074</c:v>
                </c:pt>
                <c:pt idx="22">
                  <c:v>0.59960648148148155</c:v>
                </c:pt>
                <c:pt idx="23">
                  <c:v>0.59961805555555558</c:v>
                </c:pt>
                <c:pt idx="24">
                  <c:v>0.59962962962962962</c:v>
                </c:pt>
                <c:pt idx="25">
                  <c:v>0.59964120370370366</c:v>
                </c:pt>
                <c:pt idx="26">
                  <c:v>0.59965277777777781</c:v>
                </c:pt>
                <c:pt idx="27">
                  <c:v>0.59966435185185185</c:v>
                </c:pt>
                <c:pt idx="28">
                  <c:v>0.599675925925926</c:v>
                </c:pt>
                <c:pt idx="29">
                  <c:v>0.59968750000000004</c:v>
                </c:pt>
                <c:pt idx="30">
                  <c:v>0.59969907407407408</c:v>
                </c:pt>
                <c:pt idx="31">
                  <c:v>0.59971064814814812</c:v>
                </c:pt>
                <c:pt idx="32">
                  <c:v>0.59972222222222216</c:v>
                </c:pt>
                <c:pt idx="33">
                  <c:v>0.59973379629629631</c:v>
                </c:pt>
                <c:pt idx="34">
                  <c:v>0.59974537037037035</c:v>
                </c:pt>
                <c:pt idx="35">
                  <c:v>0.5997569444444445</c:v>
                </c:pt>
                <c:pt idx="36">
                  <c:v>0.59976851851851853</c:v>
                </c:pt>
                <c:pt idx="37">
                  <c:v>0.59978009259259257</c:v>
                </c:pt>
                <c:pt idx="38">
                  <c:v>0.59979166666666661</c:v>
                </c:pt>
                <c:pt idx="39">
                  <c:v>0.59980324074074076</c:v>
                </c:pt>
                <c:pt idx="40">
                  <c:v>0.5998148148148148</c:v>
                </c:pt>
                <c:pt idx="41">
                  <c:v>0.59982638888888895</c:v>
                </c:pt>
                <c:pt idx="42">
                  <c:v>0.59983796296296299</c:v>
                </c:pt>
                <c:pt idx="43">
                  <c:v>0.59984953703703703</c:v>
                </c:pt>
                <c:pt idx="44">
                  <c:v>0.59986111111111107</c:v>
                </c:pt>
                <c:pt idx="45">
                  <c:v>0.59987268518518522</c:v>
                </c:pt>
                <c:pt idx="46">
                  <c:v>0.59988425925925926</c:v>
                </c:pt>
                <c:pt idx="47">
                  <c:v>0.59989583333333341</c:v>
                </c:pt>
                <c:pt idx="48">
                  <c:v>0.59990740740740744</c:v>
                </c:pt>
                <c:pt idx="49">
                  <c:v>0.59991898148148148</c:v>
                </c:pt>
                <c:pt idx="50">
                  <c:v>0.59993055555555552</c:v>
                </c:pt>
                <c:pt idx="51">
                  <c:v>0.59994212962962956</c:v>
                </c:pt>
                <c:pt idx="52">
                  <c:v>0.59995370370370371</c:v>
                </c:pt>
                <c:pt idx="53">
                  <c:v>0.59996527777777775</c:v>
                </c:pt>
                <c:pt idx="54">
                  <c:v>0.5999768518518519</c:v>
                </c:pt>
                <c:pt idx="55">
                  <c:v>0.59998842592592594</c:v>
                </c:pt>
                <c:pt idx="56">
                  <c:v>0.6</c:v>
                </c:pt>
                <c:pt idx="57">
                  <c:v>0.60001157407407402</c:v>
                </c:pt>
                <c:pt idx="58">
                  <c:v>0.60002314814814817</c:v>
                </c:pt>
                <c:pt idx="59">
                  <c:v>0.60003472222222221</c:v>
                </c:pt>
                <c:pt idx="60">
                  <c:v>0.60004629629629636</c:v>
                </c:pt>
                <c:pt idx="61">
                  <c:v>0.60005787037037039</c:v>
                </c:pt>
                <c:pt idx="62">
                  <c:v>0.60006944444444443</c:v>
                </c:pt>
                <c:pt idx="63">
                  <c:v>0.60008101851851847</c:v>
                </c:pt>
                <c:pt idx="64">
                  <c:v>0.60009259259259262</c:v>
                </c:pt>
                <c:pt idx="65">
                  <c:v>0.60010416666666666</c:v>
                </c:pt>
                <c:pt idx="66">
                  <c:v>0.60011574074074081</c:v>
                </c:pt>
                <c:pt idx="67">
                  <c:v>0.60012731481481485</c:v>
                </c:pt>
                <c:pt idx="68">
                  <c:v>0.60013888888888889</c:v>
                </c:pt>
                <c:pt idx="69">
                  <c:v>0.60015046296296293</c:v>
                </c:pt>
                <c:pt idx="70">
                  <c:v>0.60016203703703697</c:v>
                </c:pt>
                <c:pt idx="71">
                  <c:v>0.60017361111111112</c:v>
                </c:pt>
                <c:pt idx="72">
                  <c:v>0.60018518518518515</c:v>
                </c:pt>
                <c:pt idx="73">
                  <c:v>0.6001967592592593</c:v>
                </c:pt>
                <c:pt idx="74">
                  <c:v>0.60020833333333334</c:v>
                </c:pt>
                <c:pt idx="75">
                  <c:v>0.60021990740740738</c:v>
                </c:pt>
                <c:pt idx="76">
                  <c:v>0.60023148148148142</c:v>
                </c:pt>
                <c:pt idx="77">
                  <c:v>0.60024305555555557</c:v>
                </c:pt>
                <c:pt idx="78">
                  <c:v>0.60025462962962961</c:v>
                </c:pt>
                <c:pt idx="79">
                  <c:v>0.60026620370370376</c:v>
                </c:pt>
                <c:pt idx="80">
                  <c:v>0.6002777777777778</c:v>
                </c:pt>
                <c:pt idx="81">
                  <c:v>0.60028935185185184</c:v>
                </c:pt>
                <c:pt idx="82">
                  <c:v>0.60030092592592588</c:v>
                </c:pt>
                <c:pt idx="83">
                  <c:v>0.60031250000000003</c:v>
                </c:pt>
                <c:pt idx="84">
                  <c:v>0.60032407407407407</c:v>
                </c:pt>
                <c:pt idx="85">
                  <c:v>0.60033564814814822</c:v>
                </c:pt>
                <c:pt idx="86">
                  <c:v>0.60034722222222225</c:v>
                </c:pt>
                <c:pt idx="87">
                  <c:v>0.60035879629629629</c:v>
                </c:pt>
                <c:pt idx="88">
                  <c:v>0.60037037037037033</c:v>
                </c:pt>
                <c:pt idx="89">
                  <c:v>0.60038194444444448</c:v>
                </c:pt>
                <c:pt idx="90">
                  <c:v>0.60039351851851852</c:v>
                </c:pt>
                <c:pt idx="91">
                  <c:v>0.60040509259259256</c:v>
                </c:pt>
                <c:pt idx="92">
                  <c:v>0.60041666666666671</c:v>
                </c:pt>
                <c:pt idx="93">
                  <c:v>0.60042824074074075</c:v>
                </c:pt>
                <c:pt idx="94">
                  <c:v>0.60043981481481479</c:v>
                </c:pt>
                <c:pt idx="95">
                  <c:v>0.60045138888888883</c:v>
                </c:pt>
                <c:pt idx="96">
                  <c:v>0.60046296296296298</c:v>
                </c:pt>
                <c:pt idx="97">
                  <c:v>0.60047453703703701</c:v>
                </c:pt>
                <c:pt idx="98">
                  <c:v>0.60048611111111116</c:v>
                </c:pt>
                <c:pt idx="99">
                  <c:v>0.6004976851851852</c:v>
                </c:pt>
                <c:pt idx="100">
                  <c:v>0.60050925925925924</c:v>
                </c:pt>
                <c:pt idx="101">
                  <c:v>0.60052083333333328</c:v>
                </c:pt>
                <c:pt idx="102">
                  <c:v>0.60053240740740743</c:v>
                </c:pt>
                <c:pt idx="103">
                  <c:v>0.60054398148148147</c:v>
                </c:pt>
                <c:pt idx="104">
                  <c:v>0.60055555555555562</c:v>
                </c:pt>
                <c:pt idx="105">
                  <c:v>0.60056712962962966</c:v>
                </c:pt>
                <c:pt idx="106">
                  <c:v>0.6005787037037037</c:v>
                </c:pt>
                <c:pt idx="107">
                  <c:v>0.60059027777777774</c:v>
                </c:pt>
                <c:pt idx="108">
                  <c:v>0.60060185185185189</c:v>
                </c:pt>
                <c:pt idx="109">
                  <c:v>0.60061342592592593</c:v>
                </c:pt>
                <c:pt idx="110">
                  <c:v>0.60062499999999996</c:v>
                </c:pt>
                <c:pt idx="111">
                  <c:v>0.60063657407407411</c:v>
                </c:pt>
                <c:pt idx="112">
                  <c:v>0.60064814814814815</c:v>
                </c:pt>
                <c:pt idx="113">
                  <c:v>0.60065972222222219</c:v>
                </c:pt>
                <c:pt idx="114">
                  <c:v>0.60067129629629623</c:v>
                </c:pt>
                <c:pt idx="115">
                  <c:v>0.60068287037037038</c:v>
                </c:pt>
                <c:pt idx="116">
                  <c:v>0.60069444444444442</c:v>
                </c:pt>
                <c:pt idx="117">
                  <c:v>0.60070601851851857</c:v>
                </c:pt>
                <c:pt idx="118">
                  <c:v>0.60071759259259261</c:v>
                </c:pt>
                <c:pt idx="119">
                  <c:v>0.60072916666666665</c:v>
                </c:pt>
                <c:pt idx="120">
                  <c:v>0.60074074074074069</c:v>
                </c:pt>
                <c:pt idx="121">
                  <c:v>0.60075231481481484</c:v>
                </c:pt>
                <c:pt idx="122">
                  <c:v>0.60076388888888888</c:v>
                </c:pt>
                <c:pt idx="123">
                  <c:v>0.60077546296296302</c:v>
                </c:pt>
                <c:pt idx="124">
                  <c:v>0.60078703703703706</c:v>
                </c:pt>
                <c:pt idx="125">
                  <c:v>0.6007986111111111</c:v>
                </c:pt>
                <c:pt idx="126">
                  <c:v>0.60081018518518514</c:v>
                </c:pt>
                <c:pt idx="127">
                  <c:v>0.60082175925925929</c:v>
                </c:pt>
                <c:pt idx="128">
                  <c:v>0.60083333333333333</c:v>
                </c:pt>
                <c:pt idx="129">
                  <c:v>0.60084490740740737</c:v>
                </c:pt>
                <c:pt idx="130">
                  <c:v>0.60085648148148152</c:v>
                </c:pt>
                <c:pt idx="131">
                  <c:v>0.60086805555555556</c:v>
                </c:pt>
                <c:pt idx="132">
                  <c:v>0.6008796296296296</c:v>
                </c:pt>
                <c:pt idx="133">
                  <c:v>0.60089120370370364</c:v>
                </c:pt>
                <c:pt idx="134">
                  <c:v>0.60090277777777779</c:v>
                </c:pt>
                <c:pt idx="135">
                  <c:v>0.60091435185185182</c:v>
                </c:pt>
                <c:pt idx="136">
                  <c:v>0.60092592592592597</c:v>
                </c:pt>
                <c:pt idx="137">
                  <c:v>0.60093750000000001</c:v>
                </c:pt>
                <c:pt idx="138">
                  <c:v>0.60094907407407405</c:v>
                </c:pt>
                <c:pt idx="139">
                  <c:v>0.60096064814814809</c:v>
                </c:pt>
                <c:pt idx="140">
                  <c:v>0.60097222222222224</c:v>
                </c:pt>
                <c:pt idx="141">
                  <c:v>0.60098379629629628</c:v>
                </c:pt>
                <c:pt idx="142">
                  <c:v>0.60099537037037043</c:v>
                </c:pt>
                <c:pt idx="143">
                  <c:v>0.60100694444444447</c:v>
                </c:pt>
                <c:pt idx="144">
                  <c:v>0.60101851851851851</c:v>
                </c:pt>
                <c:pt idx="145">
                  <c:v>0.60103009259259255</c:v>
                </c:pt>
                <c:pt idx="146">
                  <c:v>0.6010416666666667</c:v>
                </c:pt>
                <c:pt idx="147">
                  <c:v>0.60105324074074074</c:v>
                </c:pt>
                <c:pt idx="148">
                  <c:v>0.60106481481481489</c:v>
                </c:pt>
                <c:pt idx="149">
                  <c:v>0.60107638888888892</c:v>
                </c:pt>
                <c:pt idx="150">
                  <c:v>0.60108796296296296</c:v>
                </c:pt>
                <c:pt idx="151">
                  <c:v>0.601099537037037</c:v>
                </c:pt>
                <c:pt idx="152">
                  <c:v>0.60111111111111104</c:v>
                </c:pt>
                <c:pt idx="153">
                  <c:v>0.60112268518518519</c:v>
                </c:pt>
                <c:pt idx="154">
                  <c:v>0.60113425925925923</c:v>
                </c:pt>
                <c:pt idx="155">
                  <c:v>0.60114583333333338</c:v>
                </c:pt>
                <c:pt idx="156">
                  <c:v>0.60115740740740742</c:v>
                </c:pt>
                <c:pt idx="157">
                  <c:v>0.60116898148148146</c:v>
                </c:pt>
                <c:pt idx="158">
                  <c:v>0.6011805555555555</c:v>
                </c:pt>
                <c:pt idx="159">
                  <c:v>0.60119212962962965</c:v>
                </c:pt>
                <c:pt idx="160">
                  <c:v>0.60120370370370368</c:v>
                </c:pt>
                <c:pt idx="161">
                  <c:v>0.60121527777777783</c:v>
                </c:pt>
                <c:pt idx="162">
                  <c:v>0.60122685185185187</c:v>
                </c:pt>
                <c:pt idx="163">
                  <c:v>0.60123842592592591</c:v>
                </c:pt>
                <c:pt idx="164">
                  <c:v>0.60124999999999995</c:v>
                </c:pt>
                <c:pt idx="165">
                  <c:v>0.6012615740740741</c:v>
                </c:pt>
                <c:pt idx="166">
                  <c:v>0.60127314814814814</c:v>
                </c:pt>
                <c:pt idx="167">
                  <c:v>0.60128472222222229</c:v>
                </c:pt>
                <c:pt idx="168">
                  <c:v>0.60129629629629633</c:v>
                </c:pt>
                <c:pt idx="169">
                  <c:v>0.60130787037037037</c:v>
                </c:pt>
                <c:pt idx="170">
                  <c:v>0.60131944444444441</c:v>
                </c:pt>
                <c:pt idx="171">
                  <c:v>0.60133101851851845</c:v>
                </c:pt>
                <c:pt idx="172">
                  <c:v>0.6013425925925926</c:v>
                </c:pt>
                <c:pt idx="173">
                  <c:v>0.60135416666666663</c:v>
                </c:pt>
                <c:pt idx="174">
                  <c:v>0.60136574074074078</c:v>
                </c:pt>
                <c:pt idx="175">
                  <c:v>0.60137731481481482</c:v>
                </c:pt>
                <c:pt idx="176">
                  <c:v>0.60138888888888886</c:v>
                </c:pt>
                <c:pt idx="177">
                  <c:v>0.6014004629629629</c:v>
                </c:pt>
                <c:pt idx="178">
                  <c:v>0.60141203703703705</c:v>
                </c:pt>
                <c:pt idx="179">
                  <c:v>0.60142361111111109</c:v>
                </c:pt>
                <c:pt idx="180">
                  <c:v>0.60143518518518524</c:v>
                </c:pt>
                <c:pt idx="181">
                  <c:v>0.60144675925925928</c:v>
                </c:pt>
                <c:pt idx="182">
                  <c:v>0.60145833333333332</c:v>
                </c:pt>
                <c:pt idx="183">
                  <c:v>0.60146990740740736</c:v>
                </c:pt>
                <c:pt idx="184">
                  <c:v>0.60148148148148151</c:v>
                </c:pt>
                <c:pt idx="185">
                  <c:v>0.60149305555555554</c:v>
                </c:pt>
                <c:pt idx="186">
                  <c:v>0.60150462962962969</c:v>
                </c:pt>
                <c:pt idx="187">
                  <c:v>0.60151620370370373</c:v>
                </c:pt>
                <c:pt idx="188">
                  <c:v>0.60152777777777777</c:v>
                </c:pt>
                <c:pt idx="189">
                  <c:v>0.60153935185185181</c:v>
                </c:pt>
                <c:pt idx="190">
                  <c:v>0.60155092592592596</c:v>
                </c:pt>
                <c:pt idx="191">
                  <c:v>0.6015625</c:v>
                </c:pt>
                <c:pt idx="192">
                  <c:v>0.60157407407407404</c:v>
                </c:pt>
                <c:pt idx="193">
                  <c:v>0.60158564814814819</c:v>
                </c:pt>
                <c:pt idx="194">
                  <c:v>0.60159722222222223</c:v>
                </c:pt>
                <c:pt idx="195">
                  <c:v>0.60160879629629627</c:v>
                </c:pt>
                <c:pt idx="196">
                  <c:v>0.60162037037037031</c:v>
                </c:pt>
                <c:pt idx="197">
                  <c:v>0.60163194444444446</c:v>
                </c:pt>
                <c:pt idx="198">
                  <c:v>0.60164351851851849</c:v>
                </c:pt>
                <c:pt idx="199">
                  <c:v>0.60165509259259264</c:v>
                </c:pt>
                <c:pt idx="200">
                  <c:v>0.60166666666666668</c:v>
                </c:pt>
                <c:pt idx="201">
                  <c:v>0.60167824074074072</c:v>
                </c:pt>
                <c:pt idx="202">
                  <c:v>0.60168981481481476</c:v>
                </c:pt>
                <c:pt idx="203">
                  <c:v>0.60170138888888891</c:v>
                </c:pt>
                <c:pt idx="204">
                  <c:v>0.60171296296296295</c:v>
                </c:pt>
                <c:pt idx="205">
                  <c:v>0.6017245370370371</c:v>
                </c:pt>
                <c:pt idx="206">
                  <c:v>0.60173611111111114</c:v>
                </c:pt>
                <c:pt idx="207">
                  <c:v>0.60174768518518518</c:v>
                </c:pt>
                <c:pt idx="208">
                  <c:v>0.60175925925925922</c:v>
                </c:pt>
                <c:pt idx="209">
                  <c:v>0.60177083333333337</c:v>
                </c:pt>
                <c:pt idx="210">
                  <c:v>0.6017824074074074</c:v>
                </c:pt>
                <c:pt idx="211">
                  <c:v>0.60179398148148155</c:v>
                </c:pt>
                <c:pt idx="212">
                  <c:v>0.60180555555555559</c:v>
                </c:pt>
                <c:pt idx="213">
                  <c:v>0.60181712962962963</c:v>
                </c:pt>
                <c:pt idx="214">
                  <c:v>0.60182870370370367</c:v>
                </c:pt>
                <c:pt idx="215">
                  <c:v>0.60184027777777771</c:v>
                </c:pt>
                <c:pt idx="216">
                  <c:v>0.60185185185185186</c:v>
                </c:pt>
                <c:pt idx="217">
                  <c:v>0.6018634259259259</c:v>
                </c:pt>
                <c:pt idx="218">
                  <c:v>0.60187500000000005</c:v>
                </c:pt>
                <c:pt idx="219">
                  <c:v>0.60188657407407409</c:v>
                </c:pt>
                <c:pt idx="220">
                  <c:v>0.60189814814814813</c:v>
                </c:pt>
                <c:pt idx="221">
                  <c:v>0.60190972222222217</c:v>
                </c:pt>
                <c:pt idx="222">
                  <c:v>0.60192129629629632</c:v>
                </c:pt>
                <c:pt idx="223">
                  <c:v>0.60193287037037035</c:v>
                </c:pt>
                <c:pt idx="224">
                  <c:v>0.6019444444444445</c:v>
                </c:pt>
                <c:pt idx="225">
                  <c:v>0.60195601851851854</c:v>
                </c:pt>
                <c:pt idx="226">
                  <c:v>0.60196759259259258</c:v>
                </c:pt>
                <c:pt idx="227">
                  <c:v>0.60197916666666662</c:v>
                </c:pt>
                <c:pt idx="228">
                  <c:v>0.60199074074074077</c:v>
                </c:pt>
                <c:pt idx="229">
                  <c:v>0.60200231481481481</c:v>
                </c:pt>
                <c:pt idx="230">
                  <c:v>0.60201388888888896</c:v>
                </c:pt>
                <c:pt idx="231">
                  <c:v>0.602025462962963</c:v>
                </c:pt>
                <c:pt idx="232">
                  <c:v>0.60203703703703704</c:v>
                </c:pt>
                <c:pt idx="233">
                  <c:v>0.60204861111111108</c:v>
                </c:pt>
                <c:pt idx="234">
                  <c:v>0.60206018518518511</c:v>
                </c:pt>
                <c:pt idx="235">
                  <c:v>0.60207175925925926</c:v>
                </c:pt>
                <c:pt idx="236">
                  <c:v>0.6020833333333333</c:v>
                </c:pt>
                <c:pt idx="237">
                  <c:v>0.60209490740740745</c:v>
                </c:pt>
                <c:pt idx="238">
                  <c:v>0.60210648148148149</c:v>
                </c:pt>
                <c:pt idx="239">
                  <c:v>0.60211805555555553</c:v>
                </c:pt>
                <c:pt idx="240">
                  <c:v>0.60212962962962957</c:v>
                </c:pt>
                <c:pt idx="241">
                  <c:v>0.60214120370370372</c:v>
                </c:pt>
                <c:pt idx="242">
                  <c:v>0.60215277777777776</c:v>
                </c:pt>
                <c:pt idx="243">
                  <c:v>0.60216435185185191</c:v>
                </c:pt>
                <c:pt idx="244">
                  <c:v>0.60217592592592595</c:v>
                </c:pt>
                <c:pt idx="245">
                  <c:v>0.60218749999999999</c:v>
                </c:pt>
                <c:pt idx="246">
                  <c:v>0.60219907407407403</c:v>
                </c:pt>
                <c:pt idx="247">
                  <c:v>0.60221064814814818</c:v>
                </c:pt>
                <c:pt idx="248">
                  <c:v>0.60222222222222221</c:v>
                </c:pt>
                <c:pt idx="249">
                  <c:v>0.60223379629629636</c:v>
                </c:pt>
                <c:pt idx="250">
                  <c:v>0.6022453703703704</c:v>
                </c:pt>
                <c:pt idx="251">
                  <c:v>0.60225694444444444</c:v>
                </c:pt>
                <c:pt idx="252">
                  <c:v>0.60226851851851848</c:v>
                </c:pt>
                <c:pt idx="253">
                  <c:v>0.60228009259259263</c:v>
                </c:pt>
                <c:pt idx="254">
                  <c:v>0.60229166666666667</c:v>
                </c:pt>
                <c:pt idx="255">
                  <c:v>0.60230324074074071</c:v>
                </c:pt>
                <c:pt idx="256">
                  <c:v>0.60231481481481486</c:v>
                </c:pt>
                <c:pt idx="257">
                  <c:v>0.6023263888888889</c:v>
                </c:pt>
                <c:pt idx="258">
                  <c:v>0.60233796296296294</c:v>
                </c:pt>
                <c:pt idx="259">
                  <c:v>0.60234953703703698</c:v>
                </c:pt>
                <c:pt idx="260">
                  <c:v>0.60236111111111112</c:v>
                </c:pt>
                <c:pt idx="261">
                  <c:v>0.60237268518518516</c:v>
                </c:pt>
                <c:pt idx="262">
                  <c:v>0.60238425925925931</c:v>
                </c:pt>
                <c:pt idx="263">
                  <c:v>0.60239583333333335</c:v>
                </c:pt>
                <c:pt idx="264">
                  <c:v>0.60240740740740739</c:v>
                </c:pt>
                <c:pt idx="265">
                  <c:v>0.60241898148148143</c:v>
                </c:pt>
                <c:pt idx="266">
                  <c:v>0.60243055555555558</c:v>
                </c:pt>
                <c:pt idx="267">
                  <c:v>0.60244212962962962</c:v>
                </c:pt>
                <c:pt idx="268">
                  <c:v>0.60245370370370377</c:v>
                </c:pt>
                <c:pt idx="269">
                  <c:v>0.60246527777777781</c:v>
                </c:pt>
                <c:pt idx="270">
                  <c:v>0.60247685185185185</c:v>
                </c:pt>
                <c:pt idx="271">
                  <c:v>0.60248842592592589</c:v>
                </c:pt>
                <c:pt idx="272">
                  <c:v>0.60250000000000004</c:v>
                </c:pt>
                <c:pt idx="273">
                  <c:v>0.60251157407407407</c:v>
                </c:pt>
                <c:pt idx="274">
                  <c:v>0.60252314814814811</c:v>
                </c:pt>
                <c:pt idx="275">
                  <c:v>0.60253472222222226</c:v>
                </c:pt>
                <c:pt idx="276">
                  <c:v>0.6025462962962963</c:v>
                </c:pt>
                <c:pt idx="277">
                  <c:v>0.60255787037037034</c:v>
                </c:pt>
                <c:pt idx="278">
                  <c:v>0.60256944444444438</c:v>
                </c:pt>
                <c:pt idx="279">
                  <c:v>0.60258101851851853</c:v>
                </c:pt>
                <c:pt idx="280">
                  <c:v>0.60259259259259257</c:v>
                </c:pt>
                <c:pt idx="281">
                  <c:v>0.60260416666666672</c:v>
                </c:pt>
                <c:pt idx="282">
                  <c:v>0.60261574074074076</c:v>
                </c:pt>
                <c:pt idx="283">
                  <c:v>0.6026273148148148</c:v>
                </c:pt>
                <c:pt idx="284">
                  <c:v>0.60263888888888884</c:v>
                </c:pt>
                <c:pt idx="285">
                  <c:v>0.60265046296296299</c:v>
                </c:pt>
                <c:pt idx="286">
                  <c:v>0.60266203703703702</c:v>
                </c:pt>
                <c:pt idx="287">
                  <c:v>0.60267361111111117</c:v>
                </c:pt>
                <c:pt idx="288">
                  <c:v>0.60268518518518521</c:v>
                </c:pt>
                <c:pt idx="289">
                  <c:v>0.60269675925925925</c:v>
                </c:pt>
                <c:pt idx="290">
                  <c:v>0.60270833333333329</c:v>
                </c:pt>
                <c:pt idx="291">
                  <c:v>0.60271990740740744</c:v>
                </c:pt>
                <c:pt idx="292">
                  <c:v>0.60273148148148148</c:v>
                </c:pt>
                <c:pt idx="293">
                  <c:v>0.60274305555555552</c:v>
                </c:pt>
                <c:pt idx="294">
                  <c:v>0.60275462962962967</c:v>
                </c:pt>
                <c:pt idx="295">
                  <c:v>0.60276620370370371</c:v>
                </c:pt>
                <c:pt idx="296">
                  <c:v>0.60277777777777775</c:v>
                </c:pt>
                <c:pt idx="297">
                  <c:v>0.60278935185185178</c:v>
                </c:pt>
                <c:pt idx="298">
                  <c:v>0.60280092592592593</c:v>
                </c:pt>
                <c:pt idx="299">
                  <c:v>0.60281249999999997</c:v>
                </c:pt>
                <c:pt idx="300">
                  <c:v>0.60282407407407412</c:v>
                </c:pt>
                <c:pt idx="301">
                  <c:v>0.60283564814814816</c:v>
                </c:pt>
                <c:pt idx="302">
                  <c:v>0.6028472222222222</c:v>
                </c:pt>
                <c:pt idx="303">
                  <c:v>0.60285879629629624</c:v>
                </c:pt>
                <c:pt idx="304">
                  <c:v>0.60287037037037039</c:v>
                </c:pt>
                <c:pt idx="305">
                  <c:v>0.60288194444444443</c:v>
                </c:pt>
                <c:pt idx="306">
                  <c:v>0.60289351851851858</c:v>
                </c:pt>
                <c:pt idx="307">
                  <c:v>0.60290509259259262</c:v>
                </c:pt>
                <c:pt idx="308">
                  <c:v>0.60291666666666666</c:v>
                </c:pt>
                <c:pt idx="309">
                  <c:v>0.6029282407407407</c:v>
                </c:pt>
                <c:pt idx="310">
                  <c:v>0.60293981481481485</c:v>
                </c:pt>
                <c:pt idx="311">
                  <c:v>0.60295138888888888</c:v>
                </c:pt>
                <c:pt idx="312">
                  <c:v>0.60296296296296303</c:v>
                </c:pt>
                <c:pt idx="313">
                  <c:v>0.60297453703703707</c:v>
                </c:pt>
                <c:pt idx="314">
                  <c:v>0.60298611111111111</c:v>
                </c:pt>
                <c:pt idx="315">
                  <c:v>0.60299768518518515</c:v>
                </c:pt>
                <c:pt idx="316">
                  <c:v>0.60300925925925919</c:v>
                </c:pt>
                <c:pt idx="317">
                  <c:v>0.60302083333333334</c:v>
                </c:pt>
                <c:pt idx="318">
                  <c:v>0.60303240740740738</c:v>
                </c:pt>
                <c:pt idx="319">
                  <c:v>0.60304398148148153</c:v>
                </c:pt>
                <c:pt idx="320">
                  <c:v>0.60305555555555557</c:v>
                </c:pt>
                <c:pt idx="321">
                  <c:v>0.60306712962962961</c:v>
                </c:pt>
                <c:pt idx="322">
                  <c:v>0.60307870370370364</c:v>
                </c:pt>
                <c:pt idx="323">
                  <c:v>0.60309027777777779</c:v>
                </c:pt>
                <c:pt idx="324">
                  <c:v>0.60310185185185183</c:v>
                </c:pt>
                <c:pt idx="325">
                  <c:v>0.60311342592592598</c:v>
                </c:pt>
                <c:pt idx="326">
                  <c:v>0.60312500000000002</c:v>
                </c:pt>
                <c:pt idx="327">
                  <c:v>0.60313657407407406</c:v>
                </c:pt>
                <c:pt idx="328">
                  <c:v>0.6031481481481481</c:v>
                </c:pt>
                <c:pt idx="329">
                  <c:v>0.60315972222222225</c:v>
                </c:pt>
                <c:pt idx="330">
                  <c:v>0.60317129629629629</c:v>
                </c:pt>
                <c:pt idx="331">
                  <c:v>0.60318287037037044</c:v>
                </c:pt>
                <c:pt idx="332">
                  <c:v>0.60319444444444448</c:v>
                </c:pt>
                <c:pt idx="333">
                  <c:v>0.60320601851851852</c:v>
                </c:pt>
                <c:pt idx="334">
                  <c:v>0.60321759259259256</c:v>
                </c:pt>
                <c:pt idx="335">
                  <c:v>0.60322916666666659</c:v>
                </c:pt>
                <c:pt idx="336">
                  <c:v>0.60324074074074074</c:v>
                </c:pt>
                <c:pt idx="337">
                  <c:v>0.60325231481481478</c:v>
                </c:pt>
                <c:pt idx="338">
                  <c:v>0.60326388888888893</c:v>
                </c:pt>
                <c:pt idx="339">
                  <c:v>0.60327546296296297</c:v>
                </c:pt>
                <c:pt idx="340">
                  <c:v>0.60328703703703701</c:v>
                </c:pt>
                <c:pt idx="341">
                  <c:v>0.60329861111111105</c:v>
                </c:pt>
                <c:pt idx="342">
                  <c:v>0.6033101851851852</c:v>
                </c:pt>
                <c:pt idx="343">
                  <c:v>0.60332175925925924</c:v>
                </c:pt>
                <c:pt idx="344">
                  <c:v>0.60333333333333339</c:v>
                </c:pt>
                <c:pt idx="345">
                  <c:v>0.60334490740740743</c:v>
                </c:pt>
                <c:pt idx="346">
                  <c:v>0.60335648148148147</c:v>
                </c:pt>
                <c:pt idx="347">
                  <c:v>0.6033680555555555</c:v>
                </c:pt>
                <c:pt idx="348">
                  <c:v>0.60337962962962965</c:v>
                </c:pt>
                <c:pt idx="349">
                  <c:v>0.60339120370370369</c:v>
                </c:pt>
                <c:pt idx="350">
                  <c:v>0.60340277777777784</c:v>
                </c:pt>
                <c:pt idx="351">
                  <c:v>0.60341435185185188</c:v>
                </c:pt>
                <c:pt idx="352">
                  <c:v>0.60342592592592592</c:v>
                </c:pt>
                <c:pt idx="353">
                  <c:v>0.60343749999999996</c:v>
                </c:pt>
                <c:pt idx="354">
                  <c:v>0.603449074074074</c:v>
                </c:pt>
                <c:pt idx="355">
                  <c:v>0.60346064814814815</c:v>
                </c:pt>
                <c:pt idx="356">
                  <c:v>0.60347222222222219</c:v>
                </c:pt>
                <c:pt idx="357">
                  <c:v>0.60348379629629634</c:v>
                </c:pt>
                <c:pt idx="358">
                  <c:v>0.60349537037037038</c:v>
                </c:pt>
                <c:pt idx="359">
                  <c:v>0.60350694444444442</c:v>
                </c:pt>
                <c:pt idx="360">
                  <c:v>0.60351851851851845</c:v>
                </c:pt>
                <c:pt idx="361">
                  <c:v>0.6035300925925926</c:v>
                </c:pt>
                <c:pt idx="362">
                  <c:v>0.60354166666666664</c:v>
                </c:pt>
                <c:pt idx="363">
                  <c:v>0.60355324074074079</c:v>
                </c:pt>
                <c:pt idx="364">
                  <c:v>0.60356481481481483</c:v>
                </c:pt>
                <c:pt idx="365">
                  <c:v>0.60357638888888887</c:v>
                </c:pt>
                <c:pt idx="366">
                  <c:v>0.60358796296296291</c:v>
                </c:pt>
                <c:pt idx="367">
                  <c:v>0.60359953703703706</c:v>
                </c:pt>
                <c:pt idx="368">
                  <c:v>0.6036111111111111</c:v>
                </c:pt>
                <c:pt idx="369">
                  <c:v>0.60362268518518525</c:v>
                </c:pt>
                <c:pt idx="370">
                  <c:v>0.60363425925925929</c:v>
                </c:pt>
                <c:pt idx="371">
                  <c:v>0.60364583333333333</c:v>
                </c:pt>
                <c:pt idx="372">
                  <c:v>0.60365740740740736</c:v>
                </c:pt>
                <c:pt idx="373">
                  <c:v>0.60366898148148151</c:v>
                </c:pt>
                <c:pt idx="374">
                  <c:v>0.60368055555555555</c:v>
                </c:pt>
                <c:pt idx="375">
                  <c:v>0.6036921296296297</c:v>
                </c:pt>
                <c:pt idx="376">
                  <c:v>0.60370370370370374</c:v>
                </c:pt>
                <c:pt idx="377">
                  <c:v>0.60371527777777778</c:v>
                </c:pt>
                <c:pt idx="378">
                  <c:v>0.60372685185185182</c:v>
                </c:pt>
                <c:pt idx="379">
                  <c:v>0.60373842592592586</c:v>
                </c:pt>
                <c:pt idx="380">
                  <c:v>0.60375000000000001</c:v>
                </c:pt>
                <c:pt idx="381">
                  <c:v>0.60376157407407405</c:v>
                </c:pt>
                <c:pt idx="382">
                  <c:v>0.6037731481481482</c:v>
                </c:pt>
                <c:pt idx="383">
                  <c:v>0.60378472222222224</c:v>
                </c:pt>
                <c:pt idx="384">
                  <c:v>0.60379629629629628</c:v>
                </c:pt>
                <c:pt idx="385">
                  <c:v>0.60380787037037031</c:v>
                </c:pt>
                <c:pt idx="386">
                  <c:v>0.60381944444444446</c:v>
                </c:pt>
                <c:pt idx="387">
                  <c:v>0.6038310185185185</c:v>
                </c:pt>
                <c:pt idx="388">
                  <c:v>0.60384259259259265</c:v>
                </c:pt>
                <c:pt idx="389">
                  <c:v>0.60385416666666669</c:v>
                </c:pt>
                <c:pt idx="390">
                  <c:v>0.60386574074074073</c:v>
                </c:pt>
                <c:pt idx="391">
                  <c:v>0.60387731481481477</c:v>
                </c:pt>
                <c:pt idx="392">
                  <c:v>0.60388888888888892</c:v>
                </c:pt>
                <c:pt idx="393">
                  <c:v>0.60390046296296296</c:v>
                </c:pt>
                <c:pt idx="394">
                  <c:v>0.60391203703703711</c:v>
                </c:pt>
                <c:pt idx="395">
                  <c:v>0.60392361111111115</c:v>
                </c:pt>
                <c:pt idx="396">
                  <c:v>0.60393518518518519</c:v>
                </c:pt>
                <c:pt idx="397">
                  <c:v>0.60394675925925922</c:v>
                </c:pt>
                <c:pt idx="398">
                  <c:v>0.60395833333333326</c:v>
                </c:pt>
                <c:pt idx="399">
                  <c:v>0.60396990740740741</c:v>
                </c:pt>
                <c:pt idx="400">
                  <c:v>0.60398148148148145</c:v>
                </c:pt>
                <c:pt idx="401">
                  <c:v>0.6039930555555556</c:v>
                </c:pt>
                <c:pt idx="402">
                  <c:v>0.60400462962962964</c:v>
                </c:pt>
                <c:pt idx="403">
                  <c:v>0.60401620370370368</c:v>
                </c:pt>
                <c:pt idx="404">
                  <c:v>0.60402777777777772</c:v>
                </c:pt>
                <c:pt idx="405">
                  <c:v>0.60403935185185187</c:v>
                </c:pt>
                <c:pt idx="406">
                  <c:v>0.60405092592592591</c:v>
                </c:pt>
                <c:pt idx="407">
                  <c:v>0.60406250000000006</c:v>
                </c:pt>
                <c:pt idx="408">
                  <c:v>0.6040740740740741</c:v>
                </c:pt>
                <c:pt idx="409">
                  <c:v>0.60408564814814814</c:v>
                </c:pt>
                <c:pt idx="410">
                  <c:v>0.60409722222222217</c:v>
                </c:pt>
                <c:pt idx="411">
                  <c:v>0.60410879629629632</c:v>
                </c:pt>
                <c:pt idx="412">
                  <c:v>0.60412037037037036</c:v>
                </c:pt>
                <c:pt idx="413">
                  <c:v>0.60413194444444451</c:v>
                </c:pt>
                <c:pt idx="414">
                  <c:v>0.60414351851851855</c:v>
                </c:pt>
                <c:pt idx="415">
                  <c:v>0.60415509259259259</c:v>
                </c:pt>
                <c:pt idx="416">
                  <c:v>0.60416666666666663</c:v>
                </c:pt>
                <c:pt idx="417">
                  <c:v>0.60417824074074067</c:v>
                </c:pt>
                <c:pt idx="418">
                  <c:v>0.60418981481481482</c:v>
                </c:pt>
                <c:pt idx="419">
                  <c:v>0.60420138888888886</c:v>
                </c:pt>
                <c:pt idx="420">
                  <c:v>0.60421296296296301</c:v>
                </c:pt>
                <c:pt idx="421">
                  <c:v>0.60422453703703705</c:v>
                </c:pt>
                <c:pt idx="422">
                  <c:v>0.60423611111111108</c:v>
                </c:pt>
                <c:pt idx="423">
                  <c:v>0.60424768518518512</c:v>
                </c:pt>
                <c:pt idx="424">
                  <c:v>0.60425925925925927</c:v>
                </c:pt>
                <c:pt idx="425">
                  <c:v>0.60427083333333331</c:v>
                </c:pt>
                <c:pt idx="426">
                  <c:v>0.60428240740740746</c:v>
                </c:pt>
                <c:pt idx="427">
                  <c:v>0.6042939814814815</c:v>
                </c:pt>
                <c:pt idx="428">
                  <c:v>0.60430555555555554</c:v>
                </c:pt>
                <c:pt idx="429">
                  <c:v>0.60431712962962958</c:v>
                </c:pt>
                <c:pt idx="430">
                  <c:v>0.60432870370370373</c:v>
                </c:pt>
                <c:pt idx="431">
                  <c:v>0.60434027777777777</c:v>
                </c:pt>
                <c:pt idx="432">
                  <c:v>0.60435185185185192</c:v>
                </c:pt>
                <c:pt idx="433">
                  <c:v>0.60436342592592596</c:v>
                </c:pt>
                <c:pt idx="434">
                  <c:v>0.604375</c:v>
                </c:pt>
                <c:pt idx="435">
                  <c:v>0.60438657407407403</c:v>
                </c:pt>
                <c:pt idx="436">
                  <c:v>0.60439814814814818</c:v>
                </c:pt>
                <c:pt idx="437">
                  <c:v>0.60440972222222222</c:v>
                </c:pt>
                <c:pt idx="438">
                  <c:v>0.60442129629629626</c:v>
                </c:pt>
                <c:pt idx="439">
                  <c:v>0.60443287037037041</c:v>
                </c:pt>
                <c:pt idx="440">
                  <c:v>0.60444444444444445</c:v>
                </c:pt>
                <c:pt idx="441">
                  <c:v>0.60445601851851849</c:v>
                </c:pt>
                <c:pt idx="442">
                  <c:v>0.60446759259259253</c:v>
                </c:pt>
                <c:pt idx="443">
                  <c:v>0.60447916666666668</c:v>
                </c:pt>
                <c:pt idx="444">
                  <c:v>0.60449074074074072</c:v>
                </c:pt>
                <c:pt idx="445">
                  <c:v>0.60450231481481487</c:v>
                </c:pt>
                <c:pt idx="446">
                  <c:v>0.60451388888888891</c:v>
                </c:pt>
                <c:pt idx="447">
                  <c:v>0.60452546296296295</c:v>
                </c:pt>
                <c:pt idx="448">
                  <c:v>0.60453703703703698</c:v>
                </c:pt>
                <c:pt idx="449">
                  <c:v>0.60454861111111113</c:v>
                </c:pt>
                <c:pt idx="450">
                  <c:v>0.60456018518518517</c:v>
                </c:pt>
                <c:pt idx="451">
                  <c:v>0.60457175925925932</c:v>
                </c:pt>
                <c:pt idx="452">
                  <c:v>0.60458333333333336</c:v>
                </c:pt>
                <c:pt idx="453">
                  <c:v>0.6045949074074074</c:v>
                </c:pt>
                <c:pt idx="454">
                  <c:v>0.60460648148148144</c:v>
                </c:pt>
                <c:pt idx="455">
                  <c:v>0.60461805555555559</c:v>
                </c:pt>
                <c:pt idx="456">
                  <c:v>0.60462962962962963</c:v>
                </c:pt>
                <c:pt idx="457">
                  <c:v>0.60464120370370367</c:v>
                </c:pt>
                <c:pt idx="458">
                  <c:v>0.60465277777777782</c:v>
                </c:pt>
                <c:pt idx="459">
                  <c:v>0.60466435185185186</c:v>
                </c:pt>
                <c:pt idx="460">
                  <c:v>0.60467592592592589</c:v>
                </c:pt>
                <c:pt idx="461">
                  <c:v>0.60468749999999993</c:v>
                </c:pt>
                <c:pt idx="462">
                  <c:v>0.60469907407407408</c:v>
                </c:pt>
                <c:pt idx="463">
                  <c:v>0.60471064814814812</c:v>
                </c:pt>
                <c:pt idx="464">
                  <c:v>0.60472222222222227</c:v>
                </c:pt>
                <c:pt idx="465">
                  <c:v>0.60473379629629631</c:v>
                </c:pt>
                <c:pt idx="466">
                  <c:v>0.60474537037037035</c:v>
                </c:pt>
                <c:pt idx="467">
                  <c:v>0.60475694444444439</c:v>
                </c:pt>
                <c:pt idx="468">
                  <c:v>0.60476851851851854</c:v>
                </c:pt>
                <c:pt idx="469">
                  <c:v>0.60478009259259258</c:v>
                </c:pt>
                <c:pt idx="470">
                  <c:v>0.60479166666666673</c:v>
                </c:pt>
                <c:pt idx="471">
                  <c:v>0.60480324074074077</c:v>
                </c:pt>
                <c:pt idx="472">
                  <c:v>0.60481481481481481</c:v>
                </c:pt>
                <c:pt idx="473">
                  <c:v>0.60482638888888884</c:v>
                </c:pt>
                <c:pt idx="474">
                  <c:v>0.60483796296296299</c:v>
                </c:pt>
                <c:pt idx="475">
                  <c:v>0.60484953703703703</c:v>
                </c:pt>
                <c:pt idx="476">
                  <c:v>0.60486111111111118</c:v>
                </c:pt>
                <c:pt idx="477">
                  <c:v>0.60487268518518522</c:v>
                </c:pt>
                <c:pt idx="478">
                  <c:v>0.60488425925925926</c:v>
                </c:pt>
                <c:pt idx="479">
                  <c:v>0.6048958333333333</c:v>
                </c:pt>
                <c:pt idx="480">
                  <c:v>0.60490740740740734</c:v>
                </c:pt>
                <c:pt idx="481">
                  <c:v>0.60491898148148149</c:v>
                </c:pt>
                <c:pt idx="482">
                  <c:v>0.60493055555555553</c:v>
                </c:pt>
                <c:pt idx="483">
                  <c:v>0.60494212962962968</c:v>
                </c:pt>
                <c:pt idx="484">
                  <c:v>0.60495370370370372</c:v>
                </c:pt>
                <c:pt idx="485">
                  <c:v>0.60496527777777775</c:v>
                </c:pt>
                <c:pt idx="486">
                  <c:v>0.60497685185185179</c:v>
                </c:pt>
                <c:pt idx="487">
                  <c:v>0.60498842592592594</c:v>
                </c:pt>
                <c:pt idx="488">
                  <c:v>0.60499999999999998</c:v>
                </c:pt>
                <c:pt idx="489">
                  <c:v>0.60501157407407413</c:v>
                </c:pt>
                <c:pt idx="490">
                  <c:v>0.60502314814814817</c:v>
                </c:pt>
                <c:pt idx="491">
                  <c:v>0.60503472222222221</c:v>
                </c:pt>
                <c:pt idx="492">
                  <c:v>0.60504629629629625</c:v>
                </c:pt>
                <c:pt idx="493">
                  <c:v>0.6050578703703704</c:v>
                </c:pt>
                <c:pt idx="494">
                  <c:v>0.60506944444444444</c:v>
                </c:pt>
                <c:pt idx="495">
                  <c:v>0.60508101851851859</c:v>
                </c:pt>
                <c:pt idx="496">
                  <c:v>0.60509259259259263</c:v>
                </c:pt>
                <c:pt idx="497">
                  <c:v>0.60510416666666667</c:v>
                </c:pt>
                <c:pt idx="498">
                  <c:v>0.6051157407407407</c:v>
                </c:pt>
                <c:pt idx="499">
                  <c:v>0.60512731481481474</c:v>
                </c:pt>
                <c:pt idx="500">
                  <c:v>0.60513888888888889</c:v>
                </c:pt>
                <c:pt idx="501">
                  <c:v>0.60515046296296293</c:v>
                </c:pt>
                <c:pt idx="502">
                  <c:v>0.60516203703703708</c:v>
                </c:pt>
                <c:pt idx="503">
                  <c:v>0.60517361111111112</c:v>
                </c:pt>
                <c:pt idx="504">
                  <c:v>0.60518518518518516</c:v>
                </c:pt>
                <c:pt idx="505">
                  <c:v>0.6051967592592592</c:v>
                </c:pt>
                <c:pt idx="506">
                  <c:v>0.60520833333333335</c:v>
                </c:pt>
                <c:pt idx="507">
                  <c:v>0.60521990740740739</c:v>
                </c:pt>
                <c:pt idx="508">
                  <c:v>0.60523148148148154</c:v>
                </c:pt>
                <c:pt idx="509">
                  <c:v>0.60524305555555558</c:v>
                </c:pt>
                <c:pt idx="510">
                  <c:v>0.60525462962962961</c:v>
                </c:pt>
                <c:pt idx="511">
                  <c:v>0.60526620370370365</c:v>
                </c:pt>
                <c:pt idx="512">
                  <c:v>0.6052777777777778</c:v>
                </c:pt>
                <c:pt idx="513">
                  <c:v>0.60528935185185184</c:v>
                </c:pt>
                <c:pt idx="514">
                  <c:v>0.60530092592592599</c:v>
                </c:pt>
                <c:pt idx="515">
                  <c:v>0.60531250000000003</c:v>
                </c:pt>
                <c:pt idx="516">
                  <c:v>0.60532407407407407</c:v>
                </c:pt>
                <c:pt idx="517">
                  <c:v>0.60533564814814811</c:v>
                </c:pt>
                <c:pt idx="518">
                  <c:v>0.60534722222222215</c:v>
                </c:pt>
                <c:pt idx="519">
                  <c:v>0.6053587962962963</c:v>
                </c:pt>
                <c:pt idx="520">
                  <c:v>0.60537037037037034</c:v>
                </c:pt>
                <c:pt idx="521">
                  <c:v>0.60538194444444449</c:v>
                </c:pt>
                <c:pt idx="522">
                  <c:v>0.60539351851851853</c:v>
                </c:pt>
                <c:pt idx="523">
                  <c:v>0.60540509259259256</c:v>
                </c:pt>
                <c:pt idx="524">
                  <c:v>0.6054166666666666</c:v>
                </c:pt>
                <c:pt idx="525">
                  <c:v>0.60542824074074075</c:v>
                </c:pt>
                <c:pt idx="526">
                  <c:v>0.60543981481481479</c:v>
                </c:pt>
                <c:pt idx="527">
                  <c:v>0.60545138888888894</c:v>
                </c:pt>
                <c:pt idx="528">
                  <c:v>0.60546296296296298</c:v>
                </c:pt>
                <c:pt idx="529">
                  <c:v>0.60547453703703702</c:v>
                </c:pt>
                <c:pt idx="530">
                  <c:v>0.60548611111111106</c:v>
                </c:pt>
                <c:pt idx="531">
                  <c:v>0.60549768518518521</c:v>
                </c:pt>
                <c:pt idx="532">
                  <c:v>0.60550925925925925</c:v>
                </c:pt>
                <c:pt idx="533">
                  <c:v>0.6055208333333334</c:v>
                </c:pt>
                <c:pt idx="534">
                  <c:v>0.60553240740740744</c:v>
                </c:pt>
                <c:pt idx="535">
                  <c:v>0.60554398148148147</c:v>
                </c:pt>
                <c:pt idx="536">
                  <c:v>0.60555555555555551</c:v>
                </c:pt>
                <c:pt idx="537">
                  <c:v>0.60556712962962966</c:v>
                </c:pt>
                <c:pt idx="538">
                  <c:v>0.6055787037037037</c:v>
                </c:pt>
                <c:pt idx="539">
                  <c:v>0.60559027777777774</c:v>
                </c:pt>
                <c:pt idx="540">
                  <c:v>0.60560185185185189</c:v>
                </c:pt>
                <c:pt idx="541">
                  <c:v>0.60561342592592593</c:v>
                </c:pt>
                <c:pt idx="542">
                  <c:v>0.60562499999999997</c:v>
                </c:pt>
                <c:pt idx="543">
                  <c:v>0.60563657407407401</c:v>
                </c:pt>
                <c:pt idx="544">
                  <c:v>0.60564814814814816</c:v>
                </c:pt>
                <c:pt idx="545">
                  <c:v>0.6056597222222222</c:v>
                </c:pt>
                <c:pt idx="546">
                  <c:v>0.60567129629629635</c:v>
                </c:pt>
                <c:pt idx="547">
                  <c:v>0.60568287037037039</c:v>
                </c:pt>
                <c:pt idx="548">
                  <c:v>0.60569444444444442</c:v>
                </c:pt>
                <c:pt idx="549">
                  <c:v>0.60570601851851846</c:v>
                </c:pt>
                <c:pt idx="550">
                  <c:v>0.60571759259259261</c:v>
                </c:pt>
                <c:pt idx="551">
                  <c:v>0.60572916666666665</c:v>
                </c:pt>
                <c:pt idx="552">
                  <c:v>0.6057407407407408</c:v>
                </c:pt>
                <c:pt idx="553">
                  <c:v>0.60575231481481484</c:v>
                </c:pt>
                <c:pt idx="554">
                  <c:v>0.60576388888888888</c:v>
                </c:pt>
                <c:pt idx="555">
                  <c:v>0.60577546296296292</c:v>
                </c:pt>
                <c:pt idx="556">
                  <c:v>0.60578703703703707</c:v>
                </c:pt>
                <c:pt idx="557">
                  <c:v>0.60579861111111111</c:v>
                </c:pt>
                <c:pt idx="558">
                  <c:v>0.60581018518518526</c:v>
                </c:pt>
                <c:pt idx="559">
                  <c:v>0.6058217592592593</c:v>
                </c:pt>
                <c:pt idx="560">
                  <c:v>0.60583333333333333</c:v>
                </c:pt>
                <c:pt idx="561">
                  <c:v>0.60584490740740737</c:v>
                </c:pt>
                <c:pt idx="562">
                  <c:v>0.60585648148148141</c:v>
                </c:pt>
                <c:pt idx="563">
                  <c:v>0.60586805555555556</c:v>
                </c:pt>
                <c:pt idx="564">
                  <c:v>0.6058796296296296</c:v>
                </c:pt>
                <c:pt idx="565">
                  <c:v>0.60589120370370375</c:v>
                </c:pt>
                <c:pt idx="566">
                  <c:v>0.60590277777777779</c:v>
                </c:pt>
                <c:pt idx="567">
                  <c:v>0.60591435185185183</c:v>
                </c:pt>
                <c:pt idx="568">
                  <c:v>0.60592592592592587</c:v>
                </c:pt>
                <c:pt idx="569">
                  <c:v>0.60593750000000002</c:v>
                </c:pt>
                <c:pt idx="570">
                  <c:v>0.60594907407407406</c:v>
                </c:pt>
                <c:pt idx="571">
                  <c:v>0.60596064814814821</c:v>
                </c:pt>
                <c:pt idx="572">
                  <c:v>0.60597222222222225</c:v>
                </c:pt>
                <c:pt idx="573">
                  <c:v>0.60598379629629628</c:v>
                </c:pt>
                <c:pt idx="574">
                  <c:v>0.60599537037037032</c:v>
                </c:pt>
                <c:pt idx="575">
                  <c:v>0.60600694444444447</c:v>
                </c:pt>
                <c:pt idx="576">
                  <c:v>0.60601851851851851</c:v>
                </c:pt>
                <c:pt idx="577">
                  <c:v>0.60603009259259266</c:v>
                </c:pt>
                <c:pt idx="578">
                  <c:v>0.6060416666666667</c:v>
                </c:pt>
                <c:pt idx="579">
                  <c:v>0.60605324074074074</c:v>
                </c:pt>
                <c:pt idx="580">
                  <c:v>0.60606481481481478</c:v>
                </c:pt>
                <c:pt idx="581">
                  <c:v>0.60607638888888882</c:v>
                </c:pt>
                <c:pt idx="582">
                  <c:v>0.60608796296296297</c:v>
                </c:pt>
                <c:pt idx="583">
                  <c:v>0.60609953703703701</c:v>
                </c:pt>
                <c:pt idx="584">
                  <c:v>0.60611111111111116</c:v>
                </c:pt>
                <c:pt idx="585">
                  <c:v>0.60612268518518519</c:v>
                </c:pt>
                <c:pt idx="586">
                  <c:v>0.60613425925925923</c:v>
                </c:pt>
                <c:pt idx="587">
                  <c:v>0.60614583333333327</c:v>
                </c:pt>
                <c:pt idx="588">
                  <c:v>0.60615740740740742</c:v>
                </c:pt>
                <c:pt idx="589">
                  <c:v>0.60616898148148146</c:v>
                </c:pt>
                <c:pt idx="590">
                  <c:v>0.60618055555555561</c:v>
                </c:pt>
                <c:pt idx="591">
                  <c:v>0.60619212962962965</c:v>
                </c:pt>
                <c:pt idx="592">
                  <c:v>0.60620370370370369</c:v>
                </c:pt>
                <c:pt idx="593">
                  <c:v>0.60621527777777773</c:v>
                </c:pt>
                <c:pt idx="594">
                  <c:v>0.60622685185185188</c:v>
                </c:pt>
                <c:pt idx="595">
                  <c:v>0.60623842592592592</c:v>
                </c:pt>
                <c:pt idx="596">
                  <c:v>0.60625000000000007</c:v>
                </c:pt>
                <c:pt idx="597">
                  <c:v>0.60626157407407411</c:v>
                </c:pt>
                <c:pt idx="598">
                  <c:v>0.60627314814814814</c:v>
                </c:pt>
                <c:pt idx="599">
                  <c:v>0.60628472222222218</c:v>
                </c:pt>
                <c:pt idx="600">
                  <c:v>0.60629629629629633</c:v>
                </c:pt>
                <c:pt idx="601">
                  <c:v>0.60630787037037037</c:v>
                </c:pt>
                <c:pt idx="602">
                  <c:v>0.60631944444444441</c:v>
                </c:pt>
                <c:pt idx="603">
                  <c:v>0.60633101851851856</c:v>
                </c:pt>
                <c:pt idx="604">
                  <c:v>0.6063425925925926</c:v>
                </c:pt>
                <c:pt idx="605">
                  <c:v>0.60635416666666664</c:v>
                </c:pt>
                <c:pt idx="606">
                  <c:v>0.60636574074074068</c:v>
                </c:pt>
                <c:pt idx="607">
                  <c:v>0.60637731481481483</c:v>
                </c:pt>
                <c:pt idx="608">
                  <c:v>0.60638888888888887</c:v>
                </c:pt>
                <c:pt idx="609">
                  <c:v>0.60640046296296302</c:v>
                </c:pt>
                <c:pt idx="610">
                  <c:v>0.60641203703703705</c:v>
                </c:pt>
                <c:pt idx="611">
                  <c:v>0.60642361111111109</c:v>
                </c:pt>
                <c:pt idx="612">
                  <c:v>0.60643518518518513</c:v>
                </c:pt>
                <c:pt idx="613">
                  <c:v>0.60644675925925928</c:v>
                </c:pt>
                <c:pt idx="614">
                  <c:v>0.60645833333333332</c:v>
                </c:pt>
                <c:pt idx="615">
                  <c:v>0.60646990740740747</c:v>
                </c:pt>
                <c:pt idx="616">
                  <c:v>0.60648148148148151</c:v>
                </c:pt>
                <c:pt idx="617">
                  <c:v>0.60649305555555555</c:v>
                </c:pt>
                <c:pt idx="618">
                  <c:v>0.60650462962962959</c:v>
                </c:pt>
                <c:pt idx="619">
                  <c:v>0.60651620370370374</c:v>
                </c:pt>
                <c:pt idx="620">
                  <c:v>0.60652777777777778</c:v>
                </c:pt>
                <c:pt idx="621">
                  <c:v>0.60653935185185182</c:v>
                </c:pt>
                <c:pt idx="622">
                  <c:v>0.60655092592592597</c:v>
                </c:pt>
                <c:pt idx="623">
                  <c:v>0.6065625</c:v>
                </c:pt>
                <c:pt idx="624">
                  <c:v>0.60657407407407404</c:v>
                </c:pt>
                <c:pt idx="625">
                  <c:v>0.60658564814814808</c:v>
                </c:pt>
                <c:pt idx="626">
                  <c:v>0.60659722222222223</c:v>
                </c:pt>
                <c:pt idx="627">
                  <c:v>0.60660879629629627</c:v>
                </c:pt>
                <c:pt idx="628">
                  <c:v>0.60662037037037042</c:v>
                </c:pt>
                <c:pt idx="629">
                  <c:v>0.60663194444444446</c:v>
                </c:pt>
                <c:pt idx="630">
                  <c:v>0.6066435185185185</c:v>
                </c:pt>
                <c:pt idx="631">
                  <c:v>0.60665509259259254</c:v>
                </c:pt>
                <c:pt idx="632">
                  <c:v>0.60666666666666669</c:v>
                </c:pt>
                <c:pt idx="633">
                  <c:v>0.60667824074074073</c:v>
                </c:pt>
                <c:pt idx="634">
                  <c:v>0.60668981481481488</c:v>
                </c:pt>
                <c:pt idx="635">
                  <c:v>0.60670138888888892</c:v>
                </c:pt>
                <c:pt idx="636">
                  <c:v>0.60671296296296295</c:v>
                </c:pt>
                <c:pt idx="637">
                  <c:v>0.60672453703703699</c:v>
                </c:pt>
                <c:pt idx="638">
                  <c:v>0.60673611111111114</c:v>
                </c:pt>
                <c:pt idx="639">
                  <c:v>0.60674768518518518</c:v>
                </c:pt>
                <c:pt idx="640">
                  <c:v>0.60675925925925933</c:v>
                </c:pt>
                <c:pt idx="641">
                  <c:v>0.60677083333333337</c:v>
                </c:pt>
                <c:pt idx="642">
                  <c:v>0.60678240740740741</c:v>
                </c:pt>
                <c:pt idx="643">
                  <c:v>0.60679398148148145</c:v>
                </c:pt>
                <c:pt idx="644">
                  <c:v>0.60680555555555549</c:v>
                </c:pt>
                <c:pt idx="645">
                  <c:v>0.60681712962962964</c:v>
                </c:pt>
                <c:pt idx="646">
                  <c:v>0.60682870370370368</c:v>
                </c:pt>
                <c:pt idx="647">
                  <c:v>0.60684027777777783</c:v>
                </c:pt>
                <c:pt idx="648">
                  <c:v>0.60685185185185186</c:v>
                </c:pt>
                <c:pt idx="649">
                  <c:v>0.6068634259259259</c:v>
                </c:pt>
                <c:pt idx="650">
                  <c:v>0.60687499999999994</c:v>
                </c:pt>
                <c:pt idx="651">
                  <c:v>0.60688657407407409</c:v>
                </c:pt>
                <c:pt idx="652">
                  <c:v>0.60689814814814813</c:v>
                </c:pt>
                <c:pt idx="653">
                  <c:v>0.60690972222222228</c:v>
                </c:pt>
                <c:pt idx="654">
                  <c:v>0.60692129629629632</c:v>
                </c:pt>
                <c:pt idx="655">
                  <c:v>0.60693287037037036</c:v>
                </c:pt>
                <c:pt idx="656">
                  <c:v>0.6069444444444444</c:v>
                </c:pt>
                <c:pt idx="657">
                  <c:v>0.60695601851851855</c:v>
                </c:pt>
                <c:pt idx="658">
                  <c:v>0.60696759259259259</c:v>
                </c:pt>
                <c:pt idx="659">
                  <c:v>0.60697916666666674</c:v>
                </c:pt>
                <c:pt idx="660">
                  <c:v>0.60699074074074078</c:v>
                </c:pt>
                <c:pt idx="661">
                  <c:v>0.60700231481481481</c:v>
                </c:pt>
                <c:pt idx="662">
                  <c:v>0.60701388888888885</c:v>
                </c:pt>
                <c:pt idx="663">
                  <c:v>0.60702546296296289</c:v>
                </c:pt>
                <c:pt idx="664">
                  <c:v>0.60703703703703704</c:v>
                </c:pt>
                <c:pt idx="665">
                  <c:v>0.60704861111111108</c:v>
                </c:pt>
                <c:pt idx="666">
                  <c:v>0.60706018518518523</c:v>
                </c:pt>
                <c:pt idx="667">
                  <c:v>0.60707175925925927</c:v>
                </c:pt>
                <c:pt idx="668">
                  <c:v>0.60708333333333331</c:v>
                </c:pt>
                <c:pt idx="669">
                  <c:v>0.60709490740740735</c:v>
                </c:pt>
                <c:pt idx="670">
                  <c:v>0.6071064814814815</c:v>
                </c:pt>
                <c:pt idx="671">
                  <c:v>0.60711805555555554</c:v>
                </c:pt>
                <c:pt idx="672">
                  <c:v>0.60712962962962969</c:v>
                </c:pt>
                <c:pt idx="673">
                  <c:v>0.60714120370370372</c:v>
                </c:pt>
                <c:pt idx="674">
                  <c:v>0.60715277777777776</c:v>
                </c:pt>
                <c:pt idx="675">
                  <c:v>0.6071643518518518</c:v>
                </c:pt>
                <c:pt idx="676">
                  <c:v>0.60717592592592595</c:v>
                </c:pt>
                <c:pt idx="677">
                  <c:v>0.60718749999999999</c:v>
                </c:pt>
                <c:pt idx="678">
                  <c:v>0.60719907407407414</c:v>
                </c:pt>
                <c:pt idx="679">
                  <c:v>0.60721064814814818</c:v>
                </c:pt>
                <c:pt idx="680">
                  <c:v>0.60722222222222222</c:v>
                </c:pt>
                <c:pt idx="681">
                  <c:v>0.60723379629629626</c:v>
                </c:pt>
                <c:pt idx="682">
                  <c:v>0.6072453703703703</c:v>
                </c:pt>
                <c:pt idx="683">
                  <c:v>0.60725694444444445</c:v>
                </c:pt>
                <c:pt idx="684">
                  <c:v>0.60726851851851849</c:v>
                </c:pt>
                <c:pt idx="685">
                  <c:v>0.60728009259259264</c:v>
                </c:pt>
                <c:pt idx="686">
                  <c:v>0.60729166666666667</c:v>
                </c:pt>
                <c:pt idx="687">
                  <c:v>0.60730324074074071</c:v>
                </c:pt>
                <c:pt idx="688">
                  <c:v>0.60731481481481475</c:v>
                </c:pt>
                <c:pt idx="689">
                  <c:v>0.6073263888888889</c:v>
                </c:pt>
                <c:pt idx="690">
                  <c:v>0.60733796296296294</c:v>
                </c:pt>
                <c:pt idx="691">
                  <c:v>0.60734953703703709</c:v>
                </c:pt>
                <c:pt idx="692">
                  <c:v>0.60736111111111113</c:v>
                </c:pt>
                <c:pt idx="693">
                  <c:v>0.60737268518518517</c:v>
                </c:pt>
                <c:pt idx="694">
                  <c:v>0.60738425925925921</c:v>
                </c:pt>
                <c:pt idx="695">
                  <c:v>0.60739583333333336</c:v>
                </c:pt>
                <c:pt idx="696">
                  <c:v>0.6074074074074074</c:v>
                </c:pt>
                <c:pt idx="697">
                  <c:v>0.60741898148148155</c:v>
                </c:pt>
                <c:pt idx="698">
                  <c:v>0.60743055555555558</c:v>
                </c:pt>
                <c:pt idx="699">
                  <c:v>0.60744212962962962</c:v>
                </c:pt>
                <c:pt idx="700">
                  <c:v>0.60745370370370366</c:v>
                </c:pt>
                <c:pt idx="701">
                  <c:v>0.60746527777777781</c:v>
                </c:pt>
                <c:pt idx="702">
                  <c:v>0.60747685185185185</c:v>
                </c:pt>
                <c:pt idx="703">
                  <c:v>0.60748842592592589</c:v>
                </c:pt>
                <c:pt idx="704">
                  <c:v>0.60750000000000004</c:v>
                </c:pt>
                <c:pt idx="705">
                  <c:v>0.60751157407407408</c:v>
                </c:pt>
                <c:pt idx="706">
                  <c:v>0.60752314814814812</c:v>
                </c:pt>
                <c:pt idx="707">
                  <c:v>0.60753472222222216</c:v>
                </c:pt>
                <c:pt idx="708">
                  <c:v>0.60754629629629631</c:v>
                </c:pt>
                <c:pt idx="709">
                  <c:v>0.60755787037037035</c:v>
                </c:pt>
                <c:pt idx="710">
                  <c:v>0.6075694444444445</c:v>
                </c:pt>
                <c:pt idx="711">
                  <c:v>0.60758101851851853</c:v>
                </c:pt>
                <c:pt idx="712">
                  <c:v>0.60759259259259257</c:v>
                </c:pt>
                <c:pt idx="713">
                  <c:v>0.60760416666666661</c:v>
                </c:pt>
                <c:pt idx="714">
                  <c:v>0.60761574074074076</c:v>
                </c:pt>
                <c:pt idx="715">
                  <c:v>0.6076273148148148</c:v>
                </c:pt>
                <c:pt idx="716">
                  <c:v>0.60763888888888895</c:v>
                </c:pt>
                <c:pt idx="717">
                  <c:v>0.60765046296296299</c:v>
                </c:pt>
                <c:pt idx="718">
                  <c:v>0.60766203703703703</c:v>
                </c:pt>
                <c:pt idx="719">
                  <c:v>0.60767361111111107</c:v>
                </c:pt>
                <c:pt idx="720">
                  <c:v>0.60768518518518522</c:v>
                </c:pt>
                <c:pt idx="721">
                  <c:v>0.60769675925925926</c:v>
                </c:pt>
                <c:pt idx="722">
                  <c:v>0.60770833333333341</c:v>
                </c:pt>
                <c:pt idx="723">
                  <c:v>0.60771990740740744</c:v>
                </c:pt>
                <c:pt idx="724">
                  <c:v>0.60773148148148148</c:v>
                </c:pt>
                <c:pt idx="725">
                  <c:v>0.60774305555555552</c:v>
                </c:pt>
                <c:pt idx="726">
                  <c:v>0.60775462962962956</c:v>
                </c:pt>
                <c:pt idx="727">
                  <c:v>0.60776620370370371</c:v>
                </c:pt>
                <c:pt idx="728">
                  <c:v>0.60777777777777775</c:v>
                </c:pt>
                <c:pt idx="729">
                  <c:v>0.6077893518518519</c:v>
                </c:pt>
                <c:pt idx="730">
                  <c:v>0.60780092592592594</c:v>
                </c:pt>
                <c:pt idx="731">
                  <c:v>0.60781249999999998</c:v>
                </c:pt>
                <c:pt idx="732">
                  <c:v>0.60782407407407402</c:v>
                </c:pt>
                <c:pt idx="733">
                  <c:v>0.60783564814814817</c:v>
                </c:pt>
                <c:pt idx="734">
                  <c:v>0.60784722222222221</c:v>
                </c:pt>
                <c:pt idx="735">
                  <c:v>0.60785879629629636</c:v>
                </c:pt>
                <c:pt idx="736">
                  <c:v>0.60787037037037039</c:v>
                </c:pt>
                <c:pt idx="737">
                  <c:v>0.60788194444444443</c:v>
                </c:pt>
                <c:pt idx="738">
                  <c:v>0.60789351851851847</c:v>
                </c:pt>
                <c:pt idx="739">
                  <c:v>0.60790509259259262</c:v>
                </c:pt>
                <c:pt idx="740">
                  <c:v>0.60791666666666666</c:v>
                </c:pt>
                <c:pt idx="741">
                  <c:v>0.60792824074074081</c:v>
                </c:pt>
                <c:pt idx="742">
                  <c:v>0.60793981481481485</c:v>
                </c:pt>
                <c:pt idx="743">
                  <c:v>0.60795138888888889</c:v>
                </c:pt>
                <c:pt idx="744">
                  <c:v>0.60796296296296293</c:v>
                </c:pt>
                <c:pt idx="745">
                  <c:v>0.60797453703703697</c:v>
                </c:pt>
                <c:pt idx="746">
                  <c:v>0.60798611111111112</c:v>
                </c:pt>
                <c:pt idx="747">
                  <c:v>0.60799768518518515</c:v>
                </c:pt>
                <c:pt idx="748">
                  <c:v>0.6080092592592593</c:v>
                </c:pt>
                <c:pt idx="749">
                  <c:v>0.60802083333333334</c:v>
                </c:pt>
                <c:pt idx="750">
                  <c:v>0.60803240740740738</c:v>
                </c:pt>
                <c:pt idx="751">
                  <c:v>0.60804398148148142</c:v>
                </c:pt>
                <c:pt idx="752">
                  <c:v>0.60805555555555557</c:v>
                </c:pt>
                <c:pt idx="753">
                  <c:v>0.60806712962962961</c:v>
                </c:pt>
                <c:pt idx="754">
                  <c:v>0.60807870370370376</c:v>
                </c:pt>
                <c:pt idx="755">
                  <c:v>0.6080902777777778</c:v>
                </c:pt>
                <c:pt idx="756">
                  <c:v>0.60810185185185184</c:v>
                </c:pt>
                <c:pt idx="757">
                  <c:v>0.60811342592592588</c:v>
                </c:pt>
                <c:pt idx="758">
                  <c:v>0.60812500000000003</c:v>
                </c:pt>
                <c:pt idx="759">
                  <c:v>0.60813657407407407</c:v>
                </c:pt>
                <c:pt idx="760">
                  <c:v>0.60814814814814822</c:v>
                </c:pt>
                <c:pt idx="761">
                  <c:v>0.60815972222222225</c:v>
                </c:pt>
                <c:pt idx="762">
                  <c:v>0.60817129629629629</c:v>
                </c:pt>
                <c:pt idx="763">
                  <c:v>0.60818287037037033</c:v>
                </c:pt>
                <c:pt idx="764">
                  <c:v>0.60819444444444437</c:v>
                </c:pt>
                <c:pt idx="765">
                  <c:v>0.60820601851851852</c:v>
                </c:pt>
                <c:pt idx="766">
                  <c:v>0.60821759259259256</c:v>
                </c:pt>
                <c:pt idx="767">
                  <c:v>0.60822916666666671</c:v>
                </c:pt>
                <c:pt idx="768">
                  <c:v>0.60824074074074075</c:v>
                </c:pt>
                <c:pt idx="769">
                  <c:v>0.60825231481481479</c:v>
                </c:pt>
                <c:pt idx="770">
                  <c:v>0.60826388888888883</c:v>
                </c:pt>
                <c:pt idx="771">
                  <c:v>0.60827546296296298</c:v>
                </c:pt>
                <c:pt idx="772">
                  <c:v>0.60828703703703701</c:v>
                </c:pt>
                <c:pt idx="773">
                  <c:v>0.60829861111111116</c:v>
                </c:pt>
                <c:pt idx="774">
                  <c:v>0.6083101851851852</c:v>
                </c:pt>
                <c:pt idx="775">
                  <c:v>0.60832175925925924</c:v>
                </c:pt>
                <c:pt idx="776">
                  <c:v>0.60833333333333328</c:v>
                </c:pt>
                <c:pt idx="777">
                  <c:v>0.60834490740740743</c:v>
                </c:pt>
                <c:pt idx="778">
                  <c:v>0.60835648148148147</c:v>
                </c:pt>
                <c:pt idx="779">
                  <c:v>0.60836805555555562</c:v>
                </c:pt>
                <c:pt idx="780">
                  <c:v>0.60837962962962966</c:v>
                </c:pt>
                <c:pt idx="781">
                  <c:v>0.6083912037037037</c:v>
                </c:pt>
                <c:pt idx="782">
                  <c:v>0.60840277777777774</c:v>
                </c:pt>
                <c:pt idx="783">
                  <c:v>0.60841435185185189</c:v>
                </c:pt>
                <c:pt idx="784">
                  <c:v>0.60842592592592593</c:v>
                </c:pt>
                <c:pt idx="785">
                  <c:v>0.60843749999999996</c:v>
                </c:pt>
                <c:pt idx="786">
                  <c:v>0.60844907407407411</c:v>
                </c:pt>
                <c:pt idx="787">
                  <c:v>0.60846064814814815</c:v>
                </c:pt>
                <c:pt idx="788">
                  <c:v>0.60847222222222219</c:v>
                </c:pt>
                <c:pt idx="789">
                  <c:v>0.60848379629629623</c:v>
                </c:pt>
                <c:pt idx="790">
                  <c:v>0.60849537037037038</c:v>
                </c:pt>
                <c:pt idx="791">
                  <c:v>0.60850694444444442</c:v>
                </c:pt>
                <c:pt idx="792">
                  <c:v>0.60851851851851857</c:v>
                </c:pt>
                <c:pt idx="793">
                  <c:v>0.60853009259259261</c:v>
                </c:pt>
                <c:pt idx="794">
                  <c:v>0.60854166666666665</c:v>
                </c:pt>
                <c:pt idx="795">
                  <c:v>0.60855324074074069</c:v>
                </c:pt>
                <c:pt idx="796">
                  <c:v>0.60856481481481484</c:v>
                </c:pt>
                <c:pt idx="797">
                  <c:v>0.60857638888888888</c:v>
                </c:pt>
                <c:pt idx="798">
                  <c:v>0.60858796296296302</c:v>
                </c:pt>
                <c:pt idx="799">
                  <c:v>0.60859953703703706</c:v>
                </c:pt>
                <c:pt idx="800">
                  <c:v>0.6086111111111111</c:v>
                </c:pt>
                <c:pt idx="801">
                  <c:v>0.60862268518518514</c:v>
                </c:pt>
                <c:pt idx="802">
                  <c:v>0.60863425925925929</c:v>
                </c:pt>
                <c:pt idx="803">
                  <c:v>0.60864583333333333</c:v>
                </c:pt>
                <c:pt idx="804">
                  <c:v>0.60865740740740748</c:v>
                </c:pt>
                <c:pt idx="805">
                  <c:v>0.60866898148148152</c:v>
                </c:pt>
                <c:pt idx="806">
                  <c:v>0.60868055555555556</c:v>
                </c:pt>
                <c:pt idx="807">
                  <c:v>0.6086921296296296</c:v>
                </c:pt>
                <c:pt idx="808">
                  <c:v>0.60870370370370364</c:v>
                </c:pt>
                <c:pt idx="809">
                  <c:v>0.60871527777777779</c:v>
                </c:pt>
                <c:pt idx="810">
                  <c:v>0.60872685185185182</c:v>
                </c:pt>
                <c:pt idx="811">
                  <c:v>0.60873842592592597</c:v>
                </c:pt>
                <c:pt idx="812">
                  <c:v>0.60875000000000001</c:v>
                </c:pt>
                <c:pt idx="813">
                  <c:v>0.60876157407407405</c:v>
                </c:pt>
                <c:pt idx="814">
                  <c:v>0.60877314814814809</c:v>
                </c:pt>
                <c:pt idx="815">
                  <c:v>0.60878472222222224</c:v>
                </c:pt>
                <c:pt idx="816">
                  <c:v>0.60879629629629628</c:v>
                </c:pt>
                <c:pt idx="817">
                  <c:v>0.60880787037037043</c:v>
                </c:pt>
                <c:pt idx="818">
                  <c:v>0.60881944444444447</c:v>
                </c:pt>
                <c:pt idx="819">
                  <c:v>0.60883101851851851</c:v>
                </c:pt>
                <c:pt idx="820">
                  <c:v>0.60884259259259255</c:v>
                </c:pt>
                <c:pt idx="821">
                  <c:v>0.6088541666666667</c:v>
                </c:pt>
                <c:pt idx="822">
                  <c:v>0.60886574074074074</c:v>
                </c:pt>
                <c:pt idx="823">
                  <c:v>0.60887731481481489</c:v>
                </c:pt>
                <c:pt idx="824">
                  <c:v>0.60888888888888892</c:v>
                </c:pt>
                <c:pt idx="825">
                  <c:v>0.60890046296296296</c:v>
                </c:pt>
                <c:pt idx="826">
                  <c:v>0.608912037037037</c:v>
                </c:pt>
                <c:pt idx="827">
                  <c:v>0.60892361111111104</c:v>
                </c:pt>
                <c:pt idx="828">
                  <c:v>0.60893518518518519</c:v>
                </c:pt>
                <c:pt idx="829">
                  <c:v>0.60894675925925923</c:v>
                </c:pt>
                <c:pt idx="830">
                  <c:v>0.60895833333333338</c:v>
                </c:pt>
                <c:pt idx="831">
                  <c:v>0.60896990740740742</c:v>
                </c:pt>
                <c:pt idx="832">
                  <c:v>0.60898148148148146</c:v>
                </c:pt>
                <c:pt idx="833">
                  <c:v>0.6089930555555555</c:v>
                </c:pt>
                <c:pt idx="834">
                  <c:v>0.60900462962962965</c:v>
                </c:pt>
                <c:pt idx="835">
                  <c:v>0.60901620370370368</c:v>
                </c:pt>
                <c:pt idx="836">
                  <c:v>0.60902777777777783</c:v>
                </c:pt>
                <c:pt idx="837">
                  <c:v>0.60903935185185187</c:v>
                </c:pt>
                <c:pt idx="838">
                  <c:v>0.60905092592592591</c:v>
                </c:pt>
                <c:pt idx="839">
                  <c:v>0.60906249999999995</c:v>
                </c:pt>
                <c:pt idx="840">
                  <c:v>0.6090740740740741</c:v>
                </c:pt>
                <c:pt idx="841">
                  <c:v>0.60908564814814814</c:v>
                </c:pt>
                <c:pt idx="842">
                  <c:v>0.60909722222222229</c:v>
                </c:pt>
                <c:pt idx="843">
                  <c:v>0.60910879629629633</c:v>
                </c:pt>
                <c:pt idx="844">
                  <c:v>0.60912037037037037</c:v>
                </c:pt>
                <c:pt idx="845">
                  <c:v>0.60913194444444441</c:v>
                </c:pt>
                <c:pt idx="846">
                  <c:v>0.60914351851851845</c:v>
                </c:pt>
                <c:pt idx="847">
                  <c:v>0.6091550925925926</c:v>
                </c:pt>
                <c:pt idx="848">
                  <c:v>0.60916666666666663</c:v>
                </c:pt>
                <c:pt idx="849">
                  <c:v>0.60917824074074078</c:v>
                </c:pt>
                <c:pt idx="850">
                  <c:v>0.60918981481481482</c:v>
                </c:pt>
                <c:pt idx="851">
                  <c:v>0.60920138888888886</c:v>
                </c:pt>
                <c:pt idx="852">
                  <c:v>0.6092129629629629</c:v>
                </c:pt>
                <c:pt idx="853">
                  <c:v>0.60922453703703705</c:v>
                </c:pt>
                <c:pt idx="854">
                  <c:v>0.60923611111111109</c:v>
                </c:pt>
                <c:pt idx="855">
                  <c:v>0.60924768518518524</c:v>
                </c:pt>
                <c:pt idx="856">
                  <c:v>0.60925925925925928</c:v>
                </c:pt>
                <c:pt idx="857">
                  <c:v>0.60927083333333332</c:v>
                </c:pt>
                <c:pt idx="858">
                  <c:v>0.60928240740740736</c:v>
                </c:pt>
                <c:pt idx="859">
                  <c:v>0.60929398148148151</c:v>
                </c:pt>
                <c:pt idx="860">
                  <c:v>0.60930555555555554</c:v>
                </c:pt>
                <c:pt idx="861">
                  <c:v>0.60931712962962969</c:v>
                </c:pt>
                <c:pt idx="862">
                  <c:v>0.60932870370370373</c:v>
                </c:pt>
                <c:pt idx="863">
                  <c:v>0.60934027777777777</c:v>
                </c:pt>
                <c:pt idx="864">
                  <c:v>0.60935185185185181</c:v>
                </c:pt>
                <c:pt idx="865">
                  <c:v>0.60936342592592596</c:v>
                </c:pt>
                <c:pt idx="866">
                  <c:v>0.609375</c:v>
                </c:pt>
                <c:pt idx="867">
                  <c:v>0.60938657407407404</c:v>
                </c:pt>
                <c:pt idx="868">
                  <c:v>0.60939814814814819</c:v>
                </c:pt>
                <c:pt idx="869">
                  <c:v>0.60940972222222223</c:v>
                </c:pt>
                <c:pt idx="870">
                  <c:v>0.60942129629629627</c:v>
                </c:pt>
                <c:pt idx="871">
                  <c:v>0.60943287037037031</c:v>
                </c:pt>
                <c:pt idx="872">
                  <c:v>0.60944444444444446</c:v>
                </c:pt>
                <c:pt idx="873">
                  <c:v>0.60945601851851849</c:v>
                </c:pt>
                <c:pt idx="874">
                  <c:v>0.60946759259259264</c:v>
                </c:pt>
                <c:pt idx="875">
                  <c:v>0.60947916666666668</c:v>
                </c:pt>
                <c:pt idx="876">
                  <c:v>0.60949074074074072</c:v>
                </c:pt>
                <c:pt idx="877">
                  <c:v>0.60950231481481476</c:v>
                </c:pt>
                <c:pt idx="878">
                  <c:v>0.60951388888888891</c:v>
                </c:pt>
                <c:pt idx="879">
                  <c:v>0.60952546296296295</c:v>
                </c:pt>
                <c:pt idx="880">
                  <c:v>0.6095370370370371</c:v>
                </c:pt>
                <c:pt idx="881">
                  <c:v>0.60954861111111114</c:v>
                </c:pt>
                <c:pt idx="882">
                  <c:v>0.60956018518518518</c:v>
                </c:pt>
                <c:pt idx="883">
                  <c:v>0.60957175925925922</c:v>
                </c:pt>
                <c:pt idx="884">
                  <c:v>0.60958333333333337</c:v>
                </c:pt>
                <c:pt idx="885">
                  <c:v>0.6095949074074074</c:v>
                </c:pt>
                <c:pt idx="886">
                  <c:v>0.60960648148148155</c:v>
                </c:pt>
                <c:pt idx="887">
                  <c:v>0.60961805555555559</c:v>
                </c:pt>
                <c:pt idx="888">
                  <c:v>0.60962962962962963</c:v>
                </c:pt>
                <c:pt idx="889">
                  <c:v>0.60964120370370367</c:v>
                </c:pt>
                <c:pt idx="890">
                  <c:v>0.60965277777777771</c:v>
                </c:pt>
                <c:pt idx="891">
                  <c:v>0.60966435185185186</c:v>
                </c:pt>
                <c:pt idx="892">
                  <c:v>0.6096759259259259</c:v>
                </c:pt>
                <c:pt idx="893">
                  <c:v>0.60968750000000005</c:v>
                </c:pt>
                <c:pt idx="894">
                  <c:v>0.60969907407407409</c:v>
                </c:pt>
                <c:pt idx="895">
                  <c:v>0.60971064814814813</c:v>
                </c:pt>
                <c:pt idx="896">
                  <c:v>0.60972222222222217</c:v>
                </c:pt>
                <c:pt idx="897">
                  <c:v>0.60973379629629632</c:v>
                </c:pt>
                <c:pt idx="898">
                  <c:v>0.60974537037037035</c:v>
                </c:pt>
                <c:pt idx="899">
                  <c:v>0.6097569444444445</c:v>
                </c:pt>
                <c:pt idx="900">
                  <c:v>0.60976851851851854</c:v>
                </c:pt>
                <c:pt idx="901">
                  <c:v>0.60978009259259258</c:v>
                </c:pt>
                <c:pt idx="902">
                  <c:v>0.60979166666666662</c:v>
                </c:pt>
                <c:pt idx="903">
                  <c:v>0.60980324074074077</c:v>
                </c:pt>
                <c:pt idx="904">
                  <c:v>0.60981481481481481</c:v>
                </c:pt>
                <c:pt idx="905">
                  <c:v>0.60982638888888896</c:v>
                </c:pt>
                <c:pt idx="906">
                  <c:v>0.609837962962963</c:v>
                </c:pt>
                <c:pt idx="907">
                  <c:v>0.60984953703703704</c:v>
                </c:pt>
                <c:pt idx="908">
                  <c:v>0.60986111111111108</c:v>
                </c:pt>
                <c:pt idx="909">
                  <c:v>0.60987268518518511</c:v>
                </c:pt>
                <c:pt idx="910">
                  <c:v>0.60988425925925926</c:v>
                </c:pt>
                <c:pt idx="911">
                  <c:v>0.6098958333333333</c:v>
                </c:pt>
                <c:pt idx="912">
                  <c:v>0.60990740740740745</c:v>
                </c:pt>
                <c:pt idx="913">
                  <c:v>0.60991898148148149</c:v>
                </c:pt>
                <c:pt idx="914">
                  <c:v>0.60993055555555553</c:v>
                </c:pt>
                <c:pt idx="915">
                  <c:v>0.60994212962962957</c:v>
                </c:pt>
                <c:pt idx="916">
                  <c:v>0.60995370370370372</c:v>
                </c:pt>
                <c:pt idx="917">
                  <c:v>0.60996527777777776</c:v>
                </c:pt>
                <c:pt idx="918">
                  <c:v>0.60997685185185191</c:v>
                </c:pt>
                <c:pt idx="919">
                  <c:v>0.60998842592592595</c:v>
                </c:pt>
                <c:pt idx="920">
                  <c:v>0.61</c:v>
                </c:pt>
                <c:pt idx="921">
                  <c:v>0.61001157407407403</c:v>
                </c:pt>
                <c:pt idx="922">
                  <c:v>0.61002314814814818</c:v>
                </c:pt>
                <c:pt idx="923">
                  <c:v>0.61003472222222221</c:v>
                </c:pt>
                <c:pt idx="924">
                  <c:v>0.61004629629629636</c:v>
                </c:pt>
                <c:pt idx="925">
                  <c:v>0.6100578703703704</c:v>
                </c:pt>
                <c:pt idx="926">
                  <c:v>0.61006944444444444</c:v>
                </c:pt>
                <c:pt idx="927">
                  <c:v>0.61008101851851848</c:v>
                </c:pt>
                <c:pt idx="928">
                  <c:v>0.61009259259259252</c:v>
                </c:pt>
                <c:pt idx="929">
                  <c:v>0.61010416666666667</c:v>
                </c:pt>
                <c:pt idx="930">
                  <c:v>0.61011574074074071</c:v>
                </c:pt>
                <c:pt idx="931">
                  <c:v>0.61012731481481486</c:v>
                </c:pt>
                <c:pt idx="932">
                  <c:v>0.6101388888888889</c:v>
                </c:pt>
                <c:pt idx="933">
                  <c:v>0.61015046296296294</c:v>
                </c:pt>
                <c:pt idx="934">
                  <c:v>0.61016203703703698</c:v>
                </c:pt>
                <c:pt idx="935">
                  <c:v>0.61017361111111112</c:v>
                </c:pt>
                <c:pt idx="936">
                  <c:v>0.61018518518518516</c:v>
                </c:pt>
                <c:pt idx="937">
                  <c:v>0.61019675925925931</c:v>
                </c:pt>
                <c:pt idx="938">
                  <c:v>0.61020833333333335</c:v>
                </c:pt>
                <c:pt idx="939">
                  <c:v>0.61021990740740739</c:v>
                </c:pt>
                <c:pt idx="940">
                  <c:v>0.61023148148148143</c:v>
                </c:pt>
                <c:pt idx="941">
                  <c:v>0.61024305555555558</c:v>
                </c:pt>
                <c:pt idx="942">
                  <c:v>0.61025462962962962</c:v>
                </c:pt>
                <c:pt idx="943">
                  <c:v>0.61026620370370377</c:v>
                </c:pt>
                <c:pt idx="944">
                  <c:v>0.61027777777777781</c:v>
                </c:pt>
                <c:pt idx="945">
                  <c:v>0.61028935185185185</c:v>
                </c:pt>
                <c:pt idx="946">
                  <c:v>0.61030092592592589</c:v>
                </c:pt>
                <c:pt idx="947">
                  <c:v>0.61031250000000004</c:v>
                </c:pt>
                <c:pt idx="948">
                  <c:v>0.61032407407407407</c:v>
                </c:pt>
                <c:pt idx="949">
                  <c:v>0.61033564814814811</c:v>
                </c:pt>
                <c:pt idx="950">
                  <c:v>0.61034722222222226</c:v>
                </c:pt>
                <c:pt idx="951">
                  <c:v>0.6103587962962963</c:v>
                </c:pt>
                <c:pt idx="952">
                  <c:v>0.61037037037037034</c:v>
                </c:pt>
                <c:pt idx="953">
                  <c:v>0.61038194444444438</c:v>
                </c:pt>
                <c:pt idx="954">
                  <c:v>0.61039351851851853</c:v>
                </c:pt>
                <c:pt idx="955">
                  <c:v>0.61040509259259257</c:v>
                </c:pt>
                <c:pt idx="956">
                  <c:v>0.61041666666666672</c:v>
                </c:pt>
                <c:pt idx="957">
                  <c:v>0.61042824074074076</c:v>
                </c:pt>
                <c:pt idx="958">
                  <c:v>0.6104398148148148</c:v>
                </c:pt>
                <c:pt idx="959">
                  <c:v>0.61045138888888884</c:v>
                </c:pt>
                <c:pt idx="960">
                  <c:v>0.61046296296296299</c:v>
                </c:pt>
                <c:pt idx="961">
                  <c:v>0.61047453703703702</c:v>
                </c:pt>
                <c:pt idx="962">
                  <c:v>0.61048611111111117</c:v>
                </c:pt>
                <c:pt idx="963">
                  <c:v>0.61049768518518521</c:v>
                </c:pt>
                <c:pt idx="964">
                  <c:v>0.61050925925925925</c:v>
                </c:pt>
                <c:pt idx="965">
                  <c:v>0.61052083333333329</c:v>
                </c:pt>
                <c:pt idx="966">
                  <c:v>0.61053240740740744</c:v>
                </c:pt>
                <c:pt idx="967">
                  <c:v>0.61054398148148148</c:v>
                </c:pt>
                <c:pt idx="968">
                  <c:v>0.61055555555555563</c:v>
                </c:pt>
                <c:pt idx="969">
                  <c:v>0.61056712962962967</c:v>
                </c:pt>
                <c:pt idx="970">
                  <c:v>0.61057870370370371</c:v>
                </c:pt>
                <c:pt idx="971">
                  <c:v>0.61059027777777775</c:v>
                </c:pt>
                <c:pt idx="972">
                  <c:v>0.61060185185185178</c:v>
                </c:pt>
                <c:pt idx="973">
                  <c:v>0.61061342592592593</c:v>
                </c:pt>
                <c:pt idx="974">
                  <c:v>0.61062499999999997</c:v>
                </c:pt>
                <c:pt idx="975">
                  <c:v>0.61063657407407412</c:v>
                </c:pt>
                <c:pt idx="976">
                  <c:v>0.61064814814814816</c:v>
                </c:pt>
                <c:pt idx="977">
                  <c:v>0.6106597222222222</c:v>
                </c:pt>
                <c:pt idx="978">
                  <c:v>0.61067129629629624</c:v>
                </c:pt>
                <c:pt idx="979">
                  <c:v>0.61068287037037039</c:v>
                </c:pt>
                <c:pt idx="980">
                  <c:v>0.61069444444444443</c:v>
                </c:pt>
                <c:pt idx="981">
                  <c:v>0.61070601851851858</c:v>
                </c:pt>
                <c:pt idx="982">
                  <c:v>0.61071759259259262</c:v>
                </c:pt>
                <c:pt idx="983">
                  <c:v>0.61072916666666666</c:v>
                </c:pt>
                <c:pt idx="984">
                  <c:v>0.6107407407407407</c:v>
                </c:pt>
                <c:pt idx="985">
                  <c:v>0.61075231481481485</c:v>
                </c:pt>
                <c:pt idx="986">
                  <c:v>0.61076388888888888</c:v>
                </c:pt>
                <c:pt idx="987">
                  <c:v>0.61077546296296303</c:v>
                </c:pt>
                <c:pt idx="988">
                  <c:v>0.61078703703703707</c:v>
                </c:pt>
                <c:pt idx="989">
                  <c:v>0.61079861111111111</c:v>
                </c:pt>
                <c:pt idx="990">
                  <c:v>0.61081018518518515</c:v>
                </c:pt>
                <c:pt idx="991">
                  <c:v>0.61082175925925919</c:v>
                </c:pt>
                <c:pt idx="992">
                  <c:v>0.61083333333333334</c:v>
                </c:pt>
                <c:pt idx="993">
                  <c:v>0.61084490740740738</c:v>
                </c:pt>
                <c:pt idx="994">
                  <c:v>0.61085648148148153</c:v>
                </c:pt>
                <c:pt idx="995">
                  <c:v>0.61086805555555557</c:v>
                </c:pt>
                <c:pt idx="996">
                  <c:v>0.61087962962962961</c:v>
                </c:pt>
                <c:pt idx="997">
                  <c:v>0.61089120370370364</c:v>
                </c:pt>
                <c:pt idx="998">
                  <c:v>0.61090277777777779</c:v>
                </c:pt>
                <c:pt idx="999">
                  <c:v>0.61091435185185183</c:v>
                </c:pt>
                <c:pt idx="1000">
                  <c:v>0.61092592592592598</c:v>
                </c:pt>
                <c:pt idx="1001">
                  <c:v>0.61093750000000002</c:v>
                </c:pt>
                <c:pt idx="1002">
                  <c:v>0.61094907407407406</c:v>
                </c:pt>
                <c:pt idx="1003">
                  <c:v>0.6109606481481481</c:v>
                </c:pt>
                <c:pt idx="1004">
                  <c:v>0.61097222222222225</c:v>
                </c:pt>
                <c:pt idx="1005">
                  <c:v>0.61098379629629629</c:v>
                </c:pt>
                <c:pt idx="1006">
                  <c:v>0.61099537037037044</c:v>
                </c:pt>
                <c:pt idx="1007">
                  <c:v>0.61100694444444448</c:v>
                </c:pt>
                <c:pt idx="1008">
                  <c:v>0.61101851851851852</c:v>
                </c:pt>
                <c:pt idx="1009">
                  <c:v>0.61103009259259256</c:v>
                </c:pt>
                <c:pt idx="1010">
                  <c:v>0.61104166666666659</c:v>
                </c:pt>
                <c:pt idx="1011">
                  <c:v>0.61105324074074074</c:v>
                </c:pt>
                <c:pt idx="1012">
                  <c:v>0.61106481481481478</c:v>
                </c:pt>
                <c:pt idx="1013">
                  <c:v>0.61107638888888893</c:v>
                </c:pt>
                <c:pt idx="1014">
                  <c:v>0.61108796296296297</c:v>
                </c:pt>
                <c:pt idx="1015">
                  <c:v>0.61109953703703701</c:v>
                </c:pt>
                <c:pt idx="1016">
                  <c:v>0.61111111111111105</c:v>
                </c:pt>
                <c:pt idx="1017">
                  <c:v>0.6111226851851852</c:v>
                </c:pt>
                <c:pt idx="1018">
                  <c:v>0.61113425925925924</c:v>
                </c:pt>
                <c:pt idx="1019">
                  <c:v>0.61114583333333339</c:v>
                </c:pt>
                <c:pt idx="1020">
                  <c:v>0.61115740740740743</c:v>
                </c:pt>
                <c:pt idx="1021">
                  <c:v>0.61116898148148147</c:v>
                </c:pt>
                <c:pt idx="1022">
                  <c:v>0.6111805555555555</c:v>
                </c:pt>
                <c:pt idx="1023">
                  <c:v>0.61119212962962965</c:v>
                </c:pt>
                <c:pt idx="1024">
                  <c:v>0.61120370370370369</c:v>
                </c:pt>
                <c:pt idx="1025">
                  <c:v>0.61121527777777784</c:v>
                </c:pt>
                <c:pt idx="1026">
                  <c:v>0.61122685185185188</c:v>
                </c:pt>
                <c:pt idx="1027">
                  <c:v>0.61123842592592592</c:v>
                </c:pt>
                <c:pt idx="1028">
                  <c:v>0.61124999999999996</c:v>
                </c:pt>
                <c:pt idx="1029">
                  <c:v>0.61126157407407411</c:v>
                </c:pt>
                <c:pt idx="1030">
                  <c:v>0.61127314814814815</c:v>
                </c:pt>
                <c:pt idx="1031">
                  <c:v>0.61128472222222219</c:v>
                </c:pt>
                <c:pt idx="1032">
                  <c:v>0.61129629629629634</c:v>
                </c:pt>
                <c:pt idx="1033">
                  <c:v>0.61130787037037038</c:v>
                </c:pt>
                <c:pt idx="1034">
                  <c:v>0.61131944444444442</c:v>
                </c:pt>
                <c:pt idx="1035">
                  <c:v>0.61133101851851845</c:v>
                </c:pt>
                <c:pt idx="1036">
                  <c:v>0.6113425925925926</c:v>
                </c:pt>
                <c:pt idx="1037">
                  <c:v>0.61135416666666664</c:v>
                </c:pt>
                <c:pt idx="1038">
                  <c:v>0.61136574074074079</c:v>
                </c:pt>
                <c:pt idx="1039">
                  <c:v>0.61137731481481483</c:v>
                </c:pt>
                <c:pt idx="1040">
                  <c:v>0.61138888888888887</c:v>
                </c:pt>
                <c:pt idx="1041">
                  <c:v>0.61140046296296291</c:v>
                </c:pt>
                <c:pt idx="1042">
                  <c:v>0.61141203703703706</c:v>
                </c:pt>
                <c:pt idx="1043">
                  <c:v>0.6114236111111111</c:v>
                </c:pt>
                <c:pt idx="1044">
                  <c:v>0.61143518518518525</c:v>
                </c:pt>
                <c:pt idx="1045">
                  <c:v>0.61144675925925929</c:v>
                </c:pt>
                <c:pt idx="1046">
                  <c:v>0.61145833333333333</c:v>
                </c:pt>
                <c:pt idx="1047">
                  <c:v>0.61146990740740736</c:v>
                </c:pt>
                <c:pt idx="1048">
                  <c:v>0.61148148148148151</c:v>
                </c:pt>
                <c:pt idx="1049">
                  <c:v>0.61149305555555555</c:v>
                </c:pt>
                <c:pt idx="1050">
                  <c:v>0.6115046296296297</c:v>
                </c:pt>
                <c:pt idx="1051">
                  <c:v>0.61151620370370374</c:v>
                </c:pt>
                <c:pt idx="1052">
                  <c:v>0.61152777777777778</c:v>
                </c:pt>
                <c:pt idx="1053">
                  <c:v>0.61153935185185182</c:v>
                </c:pt>
                <c:pt idx="1054">
                  <c:v>0.61155092592592586</c:v>
                </c:pt>
                <c:pt idx="1055">
                  <c:v>0.61156250000000001</c:v>
                </c:pt>
                <c:pt idx="1056">
                  <c:v>0.61157407407407405</c:v>
                </c:pt>
                <c:pt idx="1057">
                  <c:v>0.6115856481481482</c:v>
                </c:pt>
                <c:pt idx="1058">
                  <c:v>0.61159722222222224</c:v>
                </c:pt>
                <c:pt idx="1059">
                  <c:v>0.61160879629629628</c:v>
                </c:pt>
                <c:pt idx="1060">
                  <c:v>0.61162037037037031</c:v>
                </c:pt>
                <c:pt idx="1061">
                  <c:v>0.61163194444444446</c:v>
                </c:pt>
                <c:pt idx="1062">
                  <c:v>0.6116435185185185</c:v>
                </c:pt>
                <c:pt idx="1063">
                  <c:v>0.61165509259259265</c:v>
                </c:pt>
                <c:pt idx="1064">
                  <c:v>0.61166666666666669</c:v>
                </c:pt>
                <c:pt idx="1065">
                  <c:v>0.61167824074074073</c:v>
                </c:pt>
                <c:pt idx="1066">
                  <c:v>0.61168981481481477</c:v>
                </c:pt>
                <c:pt idx="1067">
                  <c:v>0.61170138888888892</c:v>
                </c:pt>
                <c:pt idx="1068">
                  <c:v>0.61171296296296296</c:v>
                </c:pt>
                <c:pt idx="1069">
                  <c:v>0.61172453703703711</c:v>
                </c:pt>
                <c:pt idx="1070">
                  <c:v>0.61173611111111115</c:v>
                </c:pt>
                <c:pt idx="1071">
                  <c:v>0.61174768518518519</c:v>
                </c:pt>
                <c:pt idx="1072">
                  <c:v>0.61175925925925922</c:v>
                </c:pt>
                <c:pt idx="1073">
                  <c:v>0.61177083333333326</c:v>
                </c:pt>
                <c:pt idx="1074">
                  <c:v>0.61178240740740741</c:v>
                </c:pt>
                <c:pt idx="1075">
                  <c:v>0.61179398148148145</c:v>
                </c:pt>
                <c:pt idx="1076">
                  <c:v>0.6118055555555556</c:v>
                </c:pt>
                <c:pt idx="1077">
                  <c:v>0.61181712962962964</c:v>
                </c:pt>
                <c:pt idx="1078">
                  <c:v>0.61182870370370368</c:v>
                </c:pt>
                <c:pt idx="1079">
                  <c:v>0.61184027777777772</c:v>
                </c:pt>
                <c:pt idx="1080">
                  <c:v>0.61185185185185187</c:v>
                </c:pt>
                <c:pt idx="1081">
                  <c:v>0.61186342592592591</c:v>
                </c:pt>
                <c:pt idx="1082">
                  <c:v>0.61187500000000006</c:v>
                </c:pt>
                <c:pt idx="1083">
                  <c:v>0.6118865740740741</c:v>
                </c:pt>
                <c:pt idx="1084">
                  <c:v>0.61189814814814814</c:v>
                </c:pt>
                <c:pt idx="1085">
                  <c:v>0.61190972222222217</c:v>
                </c:pt>
                <c:pt idx="1086">
                  <c:v>0.61192129629629632</c:v>
                </c:pt>
                <c:pt idx="1087">
                  <c:v>0.61193287037037036</c:v>
                </c:pt>
                <c:pt idx="1088">
                  <c:v>0.61194444444444451</c:v>
                </c:pt>
                <c:pt idx="1089">
                  <c:v>0.61195601851851855</c:v>
                </c:pt>
                <c:pt idx="1090">
                  <c:v>0.61196759259259259</c:v>
                </c:pt>
                <c:pt idx="1091">
                  <c:v>0.61197916666666663</c:v>
                </c:pt>
                <c:pt idx="1092">
                  <c:v>0.61199074074074067</c:v>
                </c:pt>
                <c:pt idx="1093">
                  <c:v>0.61200231481481482</c:v>
                </c:pt>
                <c:pt idx="1094">
                  <c:v>0.61201388888888886</c:v>
                </c:pt>
                <c:pt idx="1095">
                  <c:v>0.61202546296296301</c:v>
                </c:pt>
                <c:pt idx="1096">
                  <c:v>0.61203703703703705</c:v>
                </c:pt>
                <c:pt idx="1097">
                  <c:v>0.61204861111111108</c:v>
                </c:pt>
                <c:pt idx="1098">
                  <c:v>0.61206018518518512</c:v>
                </c:pt>
                <c:pt idx="1099">
                  <c:v>0.61207175925925927</c:v>
                </c:pt>
                <c:pt idx="1100">
                  <c:v>0.61208333333333331</c:v>
                </c:pt>
                <c:pt idx="1101">
                  <c:v>0.61209490740740746</c:v>
                </c:pt>
                <c:pt idx="1102">
                  <c:v>0.6121064814814815</c:v>
                </c:pt>
                <c:pt idx="1103">
                  <c:v>0.61211805555555554</c:v>
                </c:pt>
                <c:pt idx="1104">
                  <c:v>0.61212962962962958</c:v>
                </c:pt>
                <c:pt idx="1105">
                  <c:v>0.61214120370370373</c:v>
                </c:pt>
                <c:pt idx="1106">
                  <c:v>0.61215277777777777</c:v>
                </c:pt>
                <c:pt idx="1107">
                  <c:v>0.61216435185185192</c:v>
                </c:pt>
                <c:pt idx="1108">
                  <c:v>0.61217592592592596</c:v>
                </c:pt>
                <c:pt idx="1109">
                  <c:v>0.6121875</c:v>
                </c:pt>
                <c:pt idx="1110">
                  <c:v>0.61219907407407403</c:v>
                </c:pt>
                <c:pt idx="1111">
                  <c:v>0.61221064814814818</c:v>
                </c:pt>
                <c:pt idx="1112">
                  <c:v>0.61222222222222222</c:v>
                </c:pt>
                <c:pt idx="1113">
                  <c:v>0.61223379629629626</c:v>
                </c:pt>
                <c:pt idx="1114">
                  <c:v>0.61224537037037041</c:v>
                </c:pt>
                <c:pt idx="1115">
                  <c:v>0.61225694444444445</c:v>
                </c:pt>
                <c:pt idx="1116">
                  <c:v>0.61226851851851849</c:v>
                </c:pt>
                <c:pt idx="1117">
                  <c:v>0.61228009259259253</c:v>
                </c:pt>
                <c:pt idx="1118">
                  <c:v>0.61229166666666668</c:v>
                </c:pt>
                <c:pt idx="1119">
                  <c:v>0.61230324074074072</c:v>
                </c:pt>
                <c:pt idx="1120">
                  <c:v>0.61231481481481487</c:v>
                </c:pt>
                <c:pt idx="1121">
                  <c:v>0.61232638888888891</c:v>
                </c:pt>
                <c:pt idx="1122">
                  <c:v>0.61233796296296295</c:v>
                </c:pt>
                <c:pt idx="1123">
                  <c:v>0.61234953703703698</c:v>
                </c:pt>
                <c:pt idx="1124">
                  <c:v>0.61236111111111113</c:v>
                </c:pt>
                <c:pt idx="1125">
                  <c:v>0.61237268518518517</c:v>
                </c:pt>
                <c:pt idx="1126">
                  <c:v>0.61238425925925932</c:v>
                </c:pt>
                <c:pt idx="1127">
                  <c:v>0.61239583333333336</c:v>
                </c:pt>
                <c:pt idx="1128">
                  <c:v>0.6124074074074074</c:v>
                </c:pt>
                <c:pt idx="1129">
                  <c:v>0.61241898148148144</c:v>
                </c:pt>
                <c:pt idx="1130">
                  <c:v>0.61243055555555559</c:v>
                </c:pt>
                <c:pt idx="1131">
                  <c:v>0.61244212962962963</c:v>
                </c:pt>
                <c:pt idx="1132">
                  <c:v>0.61245370370370367</c:v>
                </c:pt>
                <c:pt idx="1133">
                  <c:v>0.61246527777777782</c:v>
                </c:pt>
                <c:pt idx="1134">
                  <c:v>0.61247685185185186</c:v>
                </c:pt>
                <c:pt idx="1135">
                  <c:v>0.61248842592592589</c:v>
                </c:pt>
                <c:pt idx="1136">
                  <c:v>0.61249999999999993</c:v>
                </c:pt>
                <c:pt idx="1137">
                  <c:v>0.61251157407407408</c:v>
                </c:pt>
                <c:pt idx="1138">
                  <c:v>0.61252314814814812</c:v>
                </c:pt>
                <c:pt idx="1139">
                  <c:v>0.61253472222222227</c:v>
                </c:pt>
                <c:pt idx="1140">
                  <c:v>0.61254629629629631</c:v>
                </c:pt>
                <c:pt idx="1141">
                  <c:v>0.61255787037037035</c:v>
                </c:pt>
                <c:pt idx="1142">
                  <c:v>0.61256944444444439</c:v>
                </c:pt>
                <c:pt idx="1143">
                  <c:v>0.61258101851851854</c:v>
                </c:pt>
                <c:pt idx="1144">
                  <c:v>0.61259259259259258</c:v>
                </c:pt>
                <c:pt idx="1145">
                  <c:v>0.61260416666666673</c:v>
                </c:pt>
                <c:pt idx="1146">
                  <c:v>0.61261574074074077</c:v>
                </c:pt>
                <c:pt idx="1147">
                  <c:v>0.61262731481481481</c:v>
                </c:pt>
                <c:pt idx="1148">
                  <c:v>0.61263888888888884</c:v>
                </c:pt>
                <c:pt idx="1149">
                  <c:v>0.61265046296296299</c:v>
                </c:pt>
                <c:pt idx="1150">
                  <c:v>0.61266203703703703</c:v>
                </c:pt>
                <c:pt idx="1151">
                  <c:v>0.61267361111111118</c:v>
                </c:pt>
                <c:pt idx="1152">
                  <c:v>0.61268518518518522</c:v>
                </c:pt>
                <c:pt idx="1153">
                  <c:v>0.61269675925925926</c:v>
                </c:pt>
                <c:pt idx="1154">
                  <c:v>0.6127083333333333</c:v>
                </c:pt>
                <c:pt idx="1155">
                  <c:v>0.61271990740740734</c:v>
                </c:pt>
                <c:pt idx="1156">
                  <c:v>0.61273148148148149</c:v>
                </c:pt>
                <c:pt idx="1157">
                  <c:v>0.61274305555555553</c:v>
                </c:pt>
                <c:pt idx="1158">
                  <c:v>0.61275462962962968</c:v>
                </c:pt>
                <c:pt idx="1159">
                  <c:v>0.61276620370370372</c:v>
                </c:pt>
                <c:pt idx="1160">
                  <c:v>0.61277777777777775</c:v>
                </c:pt>
                <c:pt idx="1161">
                  <c:v>0.61278935185185179</c:v>
                </c:pt>
                <c:pt idx="1162">
                  <c:v>0.61280092592592594</c:v>
                </c:pt>
                <c:pt idx="1163">
                  <c:v>0.61281249999999998</c:v>
                </c:pt>
                <c:pt idx="1164">
                  <c:v>0.61282407407407413</c:v>
                </c:pt>
                <c:pt idx="1165">
                  <c:v>0.61283564814814817</c:v>
                </c:pt>
                <c:pt idx="1166">
                  <c:v>0.61284722222222221</c:v>
                </c:pt>
                <c:pt idx="1167">
                  <c:v>0.61285879629629625</c:v>
                </c:pt>
                <c:pt idx="1168">
                  <c:v>0.6128703703703704</c:v>
                </c:pt>
                <c:pt idx="1169">
                  <c:v>0.61288194444444444</c:v>
                </c:pt>
                <c:pt idx="1170">
                  <c:v>0.61289351851851859</c:v>
                </c:pt>
                <c:pt idx="1171">
                  <c:v>0.61290509259259263</c:v>
                </c:pt>
                <c:pt idx="1172">
                  <c:v>0.61291666666666667</c:v>
                </c:pt>
                <c:pt idx="1173">
                  <c:v>0.6129282407407407</c:v>
                </c:pt>
                <c:pt idx="1174">
                  <c:v>0.61293981481481474</c:v>
                </c:pt>
                <c:pt idx="1175">
                  <c:v>0.61295138888888889</c:v>
                </c:pt>
                <c:pt idx="1176">
                  <c:v>0.61296296296296293</c:v>
                </c:pt>
                <c:pt idx="1177">
                  <c:v>0.61297453703703708</c:v>
                </c:pt>
                <c:pt idx="1178">
                  <c:v>0.61298611111111112</c:v>
                </c:pt>
                <c:pt idx="1179">
                  <c:v>0.61299768518518516</c:v>
                </c:pt>
                <c:pt idx="1180">
                  <c:v>0.6130092592592592</c:v>
                </c:pt>
                <c:pt idx="1181">
                  <c:v>0.61302083333333335</c:v>
                </c:pt>
                <c:pt idx="1182">
                  <c:v>0.61303240740740739</c:v>
                </c:pt>
                <c:pt idx="1183">
                  <c:v>0.61304398148148154</c:v>
                </c:pt>
                <c:pt idx="1184">
                  <c:v>0.61305555555555558</c:v>
                </c:pt>
                <c:pt idx="1185">
                  <c:v>0.61306712962962961</c:v>
                </c:pt>
                <c:pt idx="1186">
                  <c:v>0.61307870370370365</c:v>
                </c:pt>
                <c:pt idx="1187">
                  <c:v>0.6130902777777778</c:v>
                </c:pt>
                <c:pt idx="1188">
                  <c:v>0.61310185185185184</c:v>
                </c:pt>
                <c:pt idx="1189">
                  <c:v>0.61311342592592599</c:v>
                </c:pt>
                <c:pt idx="1190">
                  <c:v>0.61312500000000003</c:v>
                </c:pt>
                <c:pt idx="1191">
                  <c:v>0.61313657407407407</c:v>
                </c:pt>
                <c:pt idx="1192">
                  <c:v>0.61314814814814811</c:v>
                </c:pt>
                <c:pt idx="1193">
                  <c:v>0.61315972222222226</c:v>
                </c:pt>
                <c:pt idx="1194">
                  <c:v>0.6131712962962963</c:v>
                </c:pt>
                <c:pt idx="1195">
                  <c:v>0.61318287037037034</c:v>
                </c:pt>
                <c:pt idx="1196">
                  <c:v>0.61319444444444449</c:v>
                </c:pt>
                <c:pt idx="1197">
                  <c:v>0.61320601851851853</c:v>
                </c:pt>
                <c:pt idx="1198">
                  <c:v>0.61321759259259256</c:v>
                </c:pt>
                <c:pt idx="1199">
                  <c:v>0.6132291666666666</c:v>
                </c:pt>
                <c:pt idx="1200">
                  <c:v>0.61324074074074075</c:v>
                </c:pt>
                <c:pt idx="1201">
                  <c:v>0.61325231481481479</c:v>
                </c:pt>
                <c:pt idx="1202">
                  <c:v>0.61326388888888894</c:v>
                </c:pt>
                <c:pt idx="1203">
                  <c:v>0.61327546296296298</c:v>
                </c:pt>
                <c:pt idx="1204">
                  <c:v>0.61328703703703702</c:v>
                </c:pt>
                <c:pt idx="1205">
                  <c:v>0.61329861111111106</c:v>
                </c:pt>
                <c:pt idx="1206">
                  <c:v>0.61331018518518521</c:v>
                </c:pt>
                <c:pt idx="1207">
                  <c:v>0.61332175925925925</c:v>
                </c:pt>
                <c:pt idx="1208">
                  <c:v>0.6133333333333334</c:v>
                </c:pt>
                <c:pt idx="1209">
                  <c:v>0.61334490740740744</c:v>
                </c:pt>
                <c:pt idx="1210">
                  <c:v>0.61335648148148147</c:v>
                </c:pt>
                <c:pt idx="1211">
                  <c:v>0.61336805555555551</c:v>
                </c:pt>
                <c:pt idx="1212">
                  <c:v>0.61337962962962966</c:v>
                </c:pt>
                <c:pt idx="1213">
                  <c:v>0.6133912037037037</c:v>
                </c:pt>
                <c:pt idx="1214">
                  <c:v>0.61340277777777774</c:v>
                </c:pt>
                <c:pt idx="1215">
                  <c:v>0.61341435185185189</c:v>
                </c:pt>
                <c:pt idx="1216">
                  <c:v>0.61342592592592593</c:v>
                </c:pt>
                <c:pt idx="1217">
                  <c:v>0.61343749999999997</c:v>
                </c:pt>
                <c:pt idx="1218">
                  <c:v>0.61344907407407401</c:v>
                </c:pt>
                <c:pt idx="1219">
                  <c:v>0.61346064814814816</c:v>
                </c:pt>
                <c:pt idx="1220">
                  <c:v>0.6134722222222222</c:v>
                </c:pt>
                <c:pt idx="1221">
                  <c:v>0.61348379629629635</c:v>
                </c:pt>
                <c:pt idx="1222">
                  <c:v>0.61349537037037039</c:v>
                </c:pt>
                <c:pt idx="1223">
                  <c:v>0.61350694444444442</c:v>
                </c:pt>
                <c:pt idx="1224">
                  <c:v>0.61351851851851846</c:v>
                </c:pt>
                <c:pt idx="1225">
                  <c:v>0.61353009259259261</c:v>
                </c:pt>
                <c:pt idx="1226">
                  <c:v>0.61354166666666665</c:v>
                </c:pt>
                <c:pt idx="1227">
                  <c:v>0.6135532407407408</c:v>
                </c:pt>
                <c:pt idx="1228">
                  <c:v>0.61356481481481484</c:v>
                </c:pt>
                <c:pt idx="1229">
                  <c:v>0.61357638888888888</c:v>
                </c:pt>
                <c:pt idx="1230">
                  <c:v>0.61358796296296292</c:v>
                </c:pt>
                <c:pt idx="1231">
                  <c:v>0.61359953703703707</c:v>
                </c:pt>
                <c:pt idx="1232">
                  <c:v>0.61361111111111111</c:v>
                </c:pt>
                <c:pt idx="1233">
                  <c:v>0.61362268518518526</c:v>
                </c:pt>
                <c:pt idx="1234">
                  <c:v>0.6136342592592593</c:v>
                </c:pt>
                <c:pt idx="1235">
                  <c:v>0.61364583333333333</c:v>
                </c:pt>
                <c:pt idx="1236">
                  <c:v>0.61365740740740737</c:v>
                </c:pt>
                <c:pt idx="1237">
                  <c:v>0.61366898148148141</c:v>
                </c:pt>
                <c:pt idx="1238">
                  <c:v>0.61368055555555556</c:v>
                </c:pt>
                <c:pt idx="1239">
                  <c:v>0.6136921296296296</c:v>
                </c:pt>
                <c:pt idx="1240">
                  <c:v>0.61370370370370375</c:v>
                </c:pt>
                <c:pt idx="1241">
                  <c:v>0.61371527777777779</c:v>
                </c:pt>
                <c:pt idx="1242">
                  <c:v>0.61372685185185183</c:v>
                </c:pt>
                <c:pt idx="1243">
                  <c:v>0.61373842592592587</c:v>
                </c:pt>
                <c:pt idx="1244">
                  <c:v>0.61375000000000002</c:v>
                </c:pt>
                <c:pt idx="1245">
                  <c:v>0.61376157407407406</c:v>
                </c:pt>
                <c:pt idx="1246">
                  <c:v>0.61377314814814821</c:v>
                </c:pt>
                <c:pt idx="1247">
                  <c:v>0.61378472222222225</c:v>
                </c:pt>
                <c:pt idx="1248">
                  <c:v>0.61379629629629628</c:v>
                </c:pt>
                <c:pt idx="1249">
                  <c:v>0.61380787037037032</c:v>
                </c:pt>
                <c:pt idx="1250">
                  <c:v>0.61381944444444447</c:v>
                </c:pt>
                <c:pt idx="1251">
                  <c:v>0.61383101851851851</c:v>
                </c:pt>
                <c:pt idx="1252">
                  <c:v>0.61384259259259266</c:v>
                </c:pt>
                <c:pt idx="1253">
                  <c:v>0.6138541666666667</c:v>
                </c:pt>
                <c:pt idx="1254">
                  <c:v>0.61386574074074074</c:v>
                </c:pt>
                <c:pt idx="1255">
                  <c:v>0.61387731481481478</c:v>
                </c:pt>
                <c:pt idx="1256">
                  <c:v>0.61388888888888882</c:v>
                </c:pt>
                <c:pt idx="1257">
                  <c:v>0.61390046296296297</c:v>
                </c:pt>
                <c:pt idx="1258">
                  <c:v>0.61391203703703701</c:v>
                </c:pt>
                <c:pt idx="1259">
                  <c:v>0.61392361111111116</c:v>
                </c:pt>
                <c:pt idx="1260">
                  <c:v>0.61393518518518519</c:v>
                </c:pt>
                <c:pt idx="1261">
                  <c:v>0.61394675925925923</c:v>
                </c:pt>
                <c:pt idx="1262">
                  <c:v>0.61395833333333327</c:v>
                </c:pt>
                <c:pt idx="1263">
                  <c:v>0.61396990740740742</c:v>
                </c:pt>
                <c:pt idx="1264">
                  <c:v>0.61398148148148146</c:v>
                </c:pt>
                <c:pt idx="1265">
                  <c:v>0.61399305555555561</c:v>
                </c:pt>
                <c:pt idx="1266">
                  <c:v>0.61400462962962965</c:v>
                </c:pt>
                <c:pt idx="1267">
                  <c:v>0.61401620370370369</c:v>
                </c:pt>
                <c:pt idx="1268">
                  <c:v>0.61402777777777773</c:v>
                </c:pt>
                <c:pt idx="1269">
                  <c:v>0.61403935185185188</c:v>
                </c:pt>
                <c:pt idx="1270">
                  <c:v>0.61405092592592592</c:v>
                </c:pt>
                <c:pt idx="1271">
                  <c:v>0.61406250000000007</c:v>
                </c:pt>
                <c:pt idx="1272">
                  <c:v>0.61407407407407411</c:v>
                </c:pt>
                <c:pt idx="1273">
                  <c:v>0.61408564814814814</c:v>
                </c:pt>
                <c:pt idx="1274">
                  <c:v>0.61409722222222218</c:v>
                </c:pt>
                <c:pt idx="1275">
                  <c:v>0.61410879629629633</c:v>
                </c:pt>
                <c:pt idx="1276">
                  <c:v>0.61412037037037037</c:v>
                </c:pt>
                <c:pt idx="1277">
                  <c:v>0.61413194444444441</c:v>
                </c:pt>
                <c:pt idx="1278">
                  <c:v>0.61414351851851856</c:v>
                </c:pt>
                <c:pt idx="1279">
                  <c:v>0.6141550925925926</c:v>
                </c:pt>
                <c:pt idx="1280">
                  <c:v>0.61416666666666664</c:v>
                </c:pt>
                <c:pt idx="1281">
                  <c:v>0.61417824074074068</c:v>
                </c:pt>
                <c:pt idx="1282">
                  <c:v>0.61418981481481483</c:v>
                </c:pt>
                <c:pt idx="1283">
                  <c:v>0.61420138888888887</c:v>
                </c:pt>
                <c:pt idx="1284">
                  <c:v>0.61421296296296302</c:v>
                </c:pt>
                <c:pt idx="1285">
                  <c:v>0.61422453703703705</c:v>
                </c:pt>
                <c:pt idx="1286">
                  <c:v>0.61423611111111109</c:v>
                </c:pt>
                <c:pt idx="1287">
                  <c:v>0.61424768518518513</c:v>
                </c:pt>
                <c:pt idx="1288">
                  <c:v>0.61425925925925928</c:v>
                </c:pt>
                <c:pt idx="1289">
                  <c:v>0.61427083333333332</c:v>
                </c:pt>
                <c:pt idx="1290">
                  <c:v>0.61428240740740747</c:v>
                </c:pt>
                <c:pt idx="1291">
                  <c:v>0.61429398148148151</c:v>
                </c:pt>
                <c:pt idx="1292">
                  <c:v>0.61430555555555555</c:v>
                </c:pt>
                <c:pt idx="1293">
                  <c:v>0.61431712962962959</c:v>
                </c:pt>
                <c:pt idx="1294">
                  <c:v>0.61432870370370374</c:v>
                </c:pt>
                <c:pt idx="1295">
                  <c:v>0.61434027777777778</c:v>
                </c:pt>
                <c:pt idx="1296">
                  <c:v>0.61435185185185182</c:v>
                </c:pt>
                <c:pt idx="1297">
                  <c:v>0.61436342592592597</c:v>
                </c:pt>
                <c:pt idx="1298">
                  <c:v>0.614375</c:v>
                </c:pt>
                <c:pt idx="1299">
                  <c:v>0.61438657407407404</c:v>
                </c:pt>
                <c:pt idx="1300">
                  <c:v>0.61439814814814808</c:v>
                </c:pt>
                <c:pt idx="1301">
                  <c:v>0.61440972222222223</c:v>
                </c:pt>
                <c:pt idx="1302">
                  <c:v>0.61442129629629627</c:v>
                </c:pt>
                <c:pt idx="1303">
                  <c:v>0.61443287037037042</c:v>
                </c:pt>
                <c:pt idx="1304">
                  <c:v>0.61444444444444446</c:v>
                </c:pt>
                <c:pt idx="1305">
                  <c:v>0.6144560185185185</c:v>
                </c:pt>
                <c:pt idx="1306">
                  <c:v>0.61446759259259254</c:v>
                </c:pt>
                <c:pt idx="1307">
                  <c:v>0.61447916666666669</c:v>
                </c:pt>
                <c:pt idx="1308">
                  <c:v>0.61449074074074073</c:v>
                </c:pt>
                <c:pt idx="1309">
                  <c:v>0.61450231481481488</c:v>
                </c:pt>
                <c:pt idx="1310">
                  <c:v>0.61451388888888892</c:v>
                </c:pt>
                <c:pt idx="1311">
                  <c:v>0.61452546296296295</c:v>
                </c:pt>
                <c:pt idx="1312">
                  <c:v>0.61453703703703699</c:v>
                </c:pt>
                <c:pt idx="1313">
                  <c:v>0.61454861111111114</c:v>
                </c:pt>
                <c:pt idx="1314">
                  <c:v>0.61456018518518518</c:v>
                </c:pt>
                <c:pt idx="1315">
                  <c:v>0.61457175925925933</c:v>
                </c:pt>
                <c:pt idx="1316">
                  <c:v>0.61458333333333337</c:v>
                </c:pt>
                <c:pt idx="1317">
                  <c:v>0.61465277777777783</c:v>
                </c:pt>
                <c:pt idx="1318">
                  <c:v>0.61466435185185186</c:v>
                </c:pt>
                <c:pt idx="1319">
                  <c:v>0.6146759259259259</c:v>
                </c:pt>
                <c:pt idx="1320">
                  <c:v>0.61468749999999994</c:v>
                </c:pt>
                <c:pt idx="1321">
                  <c:v>0.61469907407407409</c:v>
                </c:pt>
                <c:pt idx="1322">
                  <c:v>0.61471064814814813</c:v>
                </c:pt>
                <c:pt idx="1323">
                  <c:v>0.61472222222222228</c:v>
                </c:pt>
                <c:pt idx="1324">
                  <c:v>0.61473379629629632</c:v>
                </c:pt>
                <c:pt idx="1325">
                  <c:v>0.61474537037037036</c:v>
                </c:pt>
                <c:pt idx="1326">
                  <c:v>0.6147569444444444</c:v>
                </c:pt>
                <c:pt idx="1327">
                  <c:v>0.61476851851851855</c:v>
                </c:pt>
                <c:pt idx="1328">
                  <c:v>0.61478009259259259</c:v>
                </c:pt>
                <c:pt idx="1329">
                  <c:v>0.61479166666666674</c:v>
                </c:pt>
                <c:pt idx="1330">
                  <c:v>0.61480324074074078</c:v>
                </c:pt>
                <c:pt idx="1331">
                  <c:v>0.61481481481481481</c:v>
                </c:pt>
                <c:pt idx="1332">
                  <c:v>0.61482638888888885</c:v>
                </c:pt>
                <c:pt idx="1333">
                  <c:v>0.61483796296296289</c:v>
                </c:pt>
                <c:pt idx="1334">
                  <c:v>0.61484953703703704</c:v>
                </c:pt>
                <c:pt idx="1335">
                  <c:v>0.61486111111111108</c:v>
                </c:pt>
                <c:pt idx="1336">
                  <c:v>0.61487268518518523</c:v>
                </c:pt>
                <c:pt idx="1337">
                  <c:v>0.61488425925925927</c:v>
                </c:pt>
                <c:pt idx="1338">
                  <c:v>0.61489583333333331</c:v>
                </c:pt>
                <c:pt idx="1339">
                  <c:v>0.61490740740740735</c:v>
                </c:pt>
                <c:pt idx="1340">
                  <c:v>0.6149189814814815</c:v>
                </c:pt>
                <c:pt idx="1341">
                  <c:v>0.61493055555555554</c:v>
                </c:pt>
                <c:pt idx="1342">
                  <c:v>0.61494212962962969</c:v>
                </c:pt>
                <c:pt idx="1343">
                  <c:v>0.61495370370370372</c:v>
                </c:pt>
                <c:pt idx="1344">
                  <c:v>0.61496527777777776</c:v>
                </c:pt>
                <c:pt idx="1345">
                  <c:v>0.6149768518518518</c:v>
                </c:pt>
                <c:pt idx="1346">
                  <c:v>0.61498842592592595</c:v>
                </c:pt>
                <c:pt idx="1347">
                  <c:v>0.61499999999999999</c:v>
                </c:pt>
                <c:pt idx="1348">
                  <c:v>0.61501157407407414</c:v>
                </c:pt>
                <c:pt idx="1349">
                  <c:v>0.61502314814814818</c:v>
                </c:pt>
                <c:pt idx="1350">
                  <c:v>0.61503472222222222</c:v>
                </c:pt>
                <c:pt idx="1351">
                  <c:v>0.61504629629629626</c:v>
                </c:pt>
                <c:pt idx="1352">
                  <c:v>0.6150578703703703</c:v>
                </c:pt>
                <c:pt idx="1353">
                  <c:v>0.61506944444444445</c:v>
                </c:pt>
                <c:pt idx="1354">
                  <c:v>0.61508101851851849</c:v>
                </c:pt>
                <c:pt idx="1355">
                  <c:v>0.61509259259259264</c:v>
                </c:pt>
                <c:pt idx="1356">
                  <c:v>0.61510416666666667</c:v>
                </c:pt>
                <c:pt idx="1357">
                  <c:v>0.61511574074074071</c:v>
                </c:pt>
                <c:pt idx="1358">
                  <c:v>0.61512731481481475</c:v>
                </c:pt>
                <c:pt idx="1359">
                  <c:v>0.6151388888888889</c:v>
                </c:pt>
                <c:pt idx="1360">
                  <c:v>0.61515046296296294</c:v>
                </c:pt>
                <c:pt idx="1361">
                  <c:v>0.61516203703703709</c:v>
                </c:pt>
                <c:pt idx="1362">
                  <c:v>0.61517361111111113</c:v>
                </c:pt>
                <c:pt idx="1363">
                  <c:v>0.61518518518518517</c:v>
                </c:pt>
                <c:pt idx="1364">
                  <c:v>0.61519675925925921</c:v>
                </c:pt>
                <c:pt idx="1365">
                  <c:v>0.61520833333333336</c:v>
                </c:pt>
                <c:pt idx="1366">
                  <c:v>0.6152199074074074</c:v>
                </c:pt>
                <c:pt idx="1367">
                  <c:v>0.61523148148148155</c:v>
                </c:pt>
                <c:pt idx="1368">
                  <c:v>0.61524305555555558</c:v>
                </c:pt>
                <c:pt idx="1369">
                  <c:v>0.61525462962962962</c:v>
                </c:pt>
                <c:pt idx="1370">
                  <c:v>0.61526620370370366</c:v>
                </c:pt>
                <c:pt idx="1371">
                  <c:v>0.61527777777777781</c:v>
                </c:pt>
                <c:pt idx="1372">
                  <c:v>0.61528935185185185</c:v>
                </c:pt>
                <c:pt idx="1373">
                  <c:v>0.61530092592592589</c:v>
                </c:pt>
                <c:pt idx="1374">
                  <c:v>0.61531250000000004</c:v>
                </c:pt>
                <c:pt idx="1375">
                  <c:v>0.61532407407407408</c:v>
                </c:pt>
                <c:pt idx="1376">
                  <c:v>0.61533564814814812</c:v>
                </c:pt>
                <c:pt idx="1377">
                  <c:v>0.61534722222222216</c:v>
                </c:pt>
                <c:pt idx="1378">
                  <c:v>0.61535879629629631</c:v>
                </c:pt>
                <c:pt idx="1379">
                  <c:v>0.61537037037037035</c:v>
                </c:pt>
                <c:pt idx="1380">
                  <c:v>0.6153819444444445</c:v>
                </c:pt>
                <c:pt idx="1381">
                  <c:v>0.61539351851851853</c:v>
                </c:pt>
                <c:pt idx="1382">
                  <c:v>0.61540509259259257</c:v>
                </c:pt>
                <c:pt idx="1383">
                  <c:v>0.61541666666666661</c:v>
                </c:pt>
                <c:pt idx="1384">
                  <c:v>0.61542824074074076</c:v>
                </c:pt>
                <c:pt idx="1385">
                  <c:v>0.6154398148148148</c:v>
                </c:pt>
                <c:pt idx="1386">
                  <c:v>0.61545138888888895</c:v>
                </c:pt>
                <c:pt idx="1387">
                  <c:v>0.61546296296296299</c:v>
                </c:pt>
                <c:pt idx="1388">
                  <c:v>0.61547453703703703</c:v>
                </c:pt>
                <c:pt idx="1389">
                  <c:v>0.61548611111111107</c:v>
                </c:pt>
                <c:pt idx="1390">
                  <c:v>0.61549768518518522</c:v>
                </c:pt>
                <c:pt idx="1391">
                  <c:v>0.61550925925925926</c:v>
                </c:pt>
                <c:pt idx="1392">
                  <c:v>0.61552083333333341</c:v>
                </c:pt>
                <c:pt idx="1393">
                  <c:v>0.61553240740740744</c:v>
                </c:pt>
                <c:pt idx="1394">
                  <c:v>0.61554398148148148</c:v>
                </c:pt>
                <c:pt idx="1395">
                  <c:v>0.61555555555555552</c:v>
                </c:pt>
                <c:pt idx="1396">
                  <c:v>0.61556712962962956</c:v>
                </c:pt>
                <c:pt idx="1397">
                  <c:v>0.61557870370370371</c:v>
                </c:pt>
                <c:pt idx="1398">
                  <c:v>0.61559027777777775</c:v>
                </c:pt>
                <c:pt idx="1399">
                  <c:v>0.6156018518518519</c:v>
                </c:pt>
                <c:pt idx="1400">
                  <c:v>0.61561342592592594</c:v>
                </c:pt>
                <c:pt idx="1401">
                  <c:v>0.61562499999999998</c:v>
                </c:pt>
                <c:pt idx="1402">
                  <c:v>0.61563657407407402</c:v>
                </c:pt>
                <c:pt idx="1403">
                  <c:v>0.61564814814814817</c:v>
                </c:pt>
                <c:pt idx="1404">
                  <c:v>0.61565972222222221</c:v>
                </c:pt>
                <c:pt idx="1405">
                  <c:v>0.61567129629629636</c:v>
                </c:pt>
                <c:pt idx="1406">
                  <c:v>0.61568287037037039</c:v>
                </c:pt>
                <c:pt idx="1407">
                  <c:v>0.61569444444444443</c:v>
                </c:pt>
                <c:pt idx="1408">
                  <c:v>0.61570601851851847</c:v>
                </c:pt>
                <c:pt idx="1409">
                  <c:v>0.61571759259259262</c:v>
                </c:pt>
                <c:pt idx="1410">
                  <c:v>0.61572916666666666</c:v>
                </c:pt>
                <c:pt idx="1411">
                  <c:v>0.61574074074074081</c:v>
                </c:pt>
                <c:pt idx="1412">
                  <c:v>0.61575231481481485</c:v>
                </c:pt>
                <c:pt idx="1413">
                  <c:v>0.61576388888888889</c:v>
                </c:pt>
                <c:pt idx="1414">
                  <c:v>0.61577546296296293</c:v>
                </c:pt>
                <c:pt idx="1415">
                  <c:v>0.61578703703703697</c:v>
                </c:pt>
                <c:pt idx="1416">
                  <c:v>0.61579861111111112</c:v>
                </c:pt>
                <c:pt idx="1417">
                  <c:v>0.61581018518518515</c:v>
                </c:pt>
                <c:pt idx="1418">
                  <c:v>0.6158217592592593</c:v>
                </c:pt>
                <c:pt idx="1419">
                  <c:v>0.61583333333333334</c:v>
                </c:pt>
                <c:pt idx="1420">
                  <c:v>0.61584490740740738</c:v>
                </c:pt>
                <c:pt idx="1421">
                  <c:v>0.61585648148148142</c:v>
                </c:pt>
                <c:pt idx="1422">
                  <c:v>0.61586805555555557</c:v>
                </c:pt>
                <c:pt idx="1423">
                  <c:v>0.61587962962962961</c:v>
                </c:pt>
                <c:pt idx="1424">
                  <c:v>0.61589120370370376</c:v>
                </c:pt>
                <c:pt idx="1425">
                  <c:v>0.6159027777777778</c:v>
                </c:pt>
                <c:pt idx="1426">
                  <c:v>0.61591435185185184</c:v>
                </c:pt>
                <c:pt idx="1427">
                  <c:v>0.61592592592592588</c:v>
                </c:pt>
                <c:pt idx="1428">
                  <c:v>0.61593750000000003</c:v>
                </c:pt>
                <c:pt idx="1429">
                  <c:v>0.61594907407407407</c:v>
                </c:pt>
                <c:pt idx="1430">
                  <c:v>0.61596064814814822</c:v>
                </c:pt>
                <c:pt idx="1431">
                  <c:v>0.61597222222222225</c:v>
                </c:pt>
                <c:pt idx="1432">
                  <c:v>0.61598379629629629</c:v>
                </c:pt>
                <c:pt idx="1433">
                  <c:v>0.61599537037037033</c:v>
                </c:pt>
                <c:pt idx="1434">
                  <c:v>0.61600694444444437</c:v>
                </c:pt>
                <c:pt idx="1435">
                  <c:v>0.61601851851851852</c:v>
                </c:pt>
                <c:pt idx="1436">
                  <c:v>0.61603009259259256</c:v>
                </c:pt>
                <c:pt idx="1437">
                  <c:v>0.61604166666666671</c:v>
                </c:pt>
                <c:pt idx="1438">
                  <c:v>0.61605324074074075</c:v>
                </c:pt>
                <c:pt idx="1439">
                  <c:v>0.61606481481481479</c:v>
                </c:pt>
                <c:pt idx="1440">
                  <c:v>0.61607638888888883</c:v>
                </c:pt>
                <c:pt idx="1441">
                  <c:v>0.61608796296296298</c:v>
                </c:pt>
                <c:pt idx="1442">
                  <c:v>0.61609953703703701</c:v>
                </c:pt>
                <c:pt idx="1443">
                  <c:v>0.61611111111111116</c:v>
                </c:pt>
                <c:pt idx="1444">
                  <c:v>0.6161226851851852</c:v>
                </c:pt>
                <c:pt idx="1445">
                  <c:v>0.61613425925925924</c:v>
                </c:pt>
                <c:pt idx="1446">
                  <c:v>0.61614583333333328</c:v>
                </c:pt>
                <c:pt idx="1447">
                  <c:v>0.61615740740740743</c:v>
                </c:pt>
                <c:pt idx="1448">
                  <c:v>0.61616898148148147</c:v>
                </c:pt>
                <c:pt idx="1449">
                  <c:v>0.61618055555555562</c:v>
                </c:pt>
                <c:pt idx="1450">
                  <c:v>0.61619212962962966</c:v>
                </c:pt>
                <c:pt idx="1451">
                  <c:v>0.6162037037037037</c:v>
                </c:pt>
                <c:pt idx="1452">
                  <c:v>0.61621527777777774</c:v>
                </c:pt>
                <c:pt idx="1453">
                  <c:v>0.61622685185185189</c:v>
                </c:pt>
                <c:pt idx="1454">
                  <c:v>0.61623842592592593</c:v>
                </c:pt>
                <c:pt idx="1455">
                  <c:v>0.61624999999999996</c:v>
                </c:pt>
                <c:pt idx="1456">
                  <c:v>0.61626157407407411</c:v>
                </c:pt>
                <c:pt idx="1457">
                  <c:v>0.61627314814814815</c:v>
                </c:pt>
                <c:pt idx="1458">
                  <c:v>0.61628472222222219</c:v>
                </c:pt>
                <c:pt idx="1459">
                  <c:v>0.61629629629629623</c:v>
                </c:pt>
                <c:pt idx="1460">
                  <c:v>0.61630787037037038</c:v>
                </c:pt>
                <c:pt idx="1461">
                  <c:v>0.61631944444444442</c:v>
                </c:pt>
                <c:pt idx="1462">
                  <c:v>0.61633101851851857</c:v>
                </c:pt>
                <c:pt idx="1463">
                  <c:v>0.61634259259259261</c:v>
                </c:pt>
                <c:pt idx="1464">
                  <c:v>0.61635416666666665</c:v>
                </c:pt>
                <c:pt idx="1465">
                  <c:v>0.61636574074074069</c:v>
                </c:pt>
                <c:pt idx="1466">
                  <c:v>0.61637731481481484</c:v>
                </c:pt>
                <c:pt idx="1467">
                  <c:v>0.61638888888888888</c:v>
                </c:pt>
                <c:pt idx="1468">
                  <c:v>0.61640046296296302</c:v>
                </c:pt>
                <c:pt idx="1469">
                  <c:v>0.61641203703703706</c:v>
                </c:pt>
                <c:pt idx="1470">
                  <c:v>0.6164236111111111</c:v>
                </c:pt>
                <c:pt idx="1471">
                  <c:v>0.61643518518518514</c:v>
                </c:pt>
                <c:pt idx="1472">
                  <c:v>0.61644675925925929</c:v>
                </c:pt>
                <c:pt idx="1473">
                  <c:v>0.61645833333333333</c:v>
                </c:pt>
                <c:pt idx="1474">
                  <c:v>0.61646990740740748</c:v>
                </c:pt>
                <c:pt idx="1475">
                  <c:v>0.61648148148148152</c:v>
                </c:pt>
                <c:pt idx="1476">
                  <c:v>0.61649305555555556</c:v>
                </c:pt>
                <c:pt idx="1477">
                  <c:v>0.6165046296296296</c:v>
                </c:pt>
                <c:pt idx="1478">
                  <c:v>0.61651620370370364</c:v>
                </c:pt>
                <c:pt idx="1479">
                  <c:v>0.61652777777777779</c:v>
                </c:pt>
                <c:pt idx="1480">
                  <c:v>0.61653935185185182</c:v>
                </c:pt>
                <c:pt idx="1481">
                  <c:v>0.61655092592592597</c:v>
                </c:pt>
                <c:pt idx="1482">
                  <c:v>0.61656250000000001</c:v>
                </c:pt>
                <c:pt idx="1483">
                  <c:v>0.61657407407407405</c:v>
                </c:pt>
                <c:pt idx="1484">
                  <c:v>0.61658564814814809</c:v>
                </c:pt>
                <c:pt idx="1485">
                  <c:v>0.61659722222222224</c:v>
                </c:pt>
                <c:pt idx="1486">
                  <c:v>0.61660879629629628</c:v>
                </c:pt>
                <c:pt idx="1487">
                  <c:v>0.61662037037037043</c:v>
                </c:pt>
                <c:pt idx="1488">
                  <c:v>0.61663194444444447</c:v>
                </c:pt>
                <c:pt idx="1489">
                  <c:v>0.61664351851851851</c:v>
                </c:pt>
                <c:pt idx="1490">
                  <c:v>0.61665509259259255</c:v>
                </c:pt>
                <c:pt idx="1491">
                  <c:v>0.6166666666666667</c:v>
                </c:pt>
                <c:pt idx="1492">
                  <c:v>0.61667824074074074</c:v>
                </c:pt>
                <c:pt idx="1493">
                  <c:v>0.61668981481481489</c:v>
                </c:pt>
                <c:pt idx="1494">
                  <c:v>0.61670138888888892</c:v>
                </c:pt>
                <c:pt idx="1495">
                  <c:v>0.61671296296296296</c:v>
                </c:pt>
                <c:pt idx="1496">
                  <c:v>0.616724537037037</c:v>
                </c:pt>
                <c:pt idx="1497">
                  <c:v>0.61673611111111104</c:v>
                </c:pt>
                <c:pt idx="1498">
                  <c:v>0.61674768518518519</c:v>
                </c:pt>
                <c:pt idx="1499">
                  <c:v>0.61675925925925923</c:v>
                </c:pt>
                <c:pt idx="1500">
                  <c:v>0.61677083333333338</c:v>
                </c:pt>
                <c:pt idx="1501">
                  <c:v>0.61678240740740742</c:v>
                </c:pt>
                <c:pt idx="1502">
                  <c:v>0.61679398148148146</c:v>
                </c:pt>
                <c:pt idx="1503">
                  <c:v>0.6168055555555555</c:v>
                </c:pt>
                <c:pt idx="1504">
                  <c:v>0.61681712962962965</c:v>
                </c:pt>
                <c:pt idx="1505">
                  <c:v>0.61682870370370368</c:v>
                </c:pt>
                <c:pt idx="1506">
                  <c:v>0.61684027777777783</c:v>
                </c:pt>
                <c:pt idx="1507">
                  <c:v>0.61685185185185187</c:v>
                </c:pt>
                <c:pt idx="1508">
                  <c:v>0.61686342592592591</c:v>
                </c:pt>
                <c:pt idx="1509">
                  <c:v>0.61687499999999995</c:v>
                </c:pt>
                <c:pt idx="1510">
                  <c:v>0.6168865740740741</c:v>
                </c:pt>
                <c:pt idx="1511">
                  <c:v>0.61689814814814814</c:v>
                </c:pt>
                <c:pt idx="1512">
                  <c:v>0.61690972222222229</c:v>
                </c:pt>
                <c:pt idx="1513">
                  <c:v>0.61692129629629633</c:v>
                </c:pt>
                <c:pt idx="1514">
                  <c:v>0.61693287037037037</c:v>
                </c:pt>
                <c:pt idx="1515">
                  <c:v>0.61694444444444441</c:v>
                </c:pt>
                <c:pt idx="1516">
                  <c:v>0.61695601851851845</c:v>
                </c:pt>
                <c:pt idx="1517">
                  <c:v>0.6169675925925926</c:v>
                </c:pt>
                <c:pt idx="1518">
                  <c:v>0.61697916666666663</c:v>
                </c:pt>
                <c:pt idx="1519">
                  <c:v>0.61699074074074078</c:v>
                </c:pt>
                <c:pt idx="1520">
                  <c:v>0.61700231481481482</c:v>
                </c:pt>
                <c:pt idx="1521">
                  <c:v>0.61701388888888886</c:v>
                </c:pt>
                <c:pt idx="1522">
                  <c:v>0.6170254629629629</c:v>
                </c:pt>
                <c:pt idx="1523">
                  <c:v>0.61703703703703705</c:v>
                </c:pt>
                <c:pt idx="1524">
                  <c:v>0.61704861111111109</c:v>
                </c:pt>
                <c:pt idx="1525">
                  <c:v>0.61706018518518524</c:v>
                </c:pt>
                <c:pt idx="1526">
                  <c:v>0.61707175925925928</c:v>
                </c:pt>
                <c:pt idx="1527">
                  <c:v>0.61708333333333332</c:v>
                </c:pt>
                <c:pt idx="1528">
                  <c:v>0.61709490740740736</c:v>
                </c:pt>
                <c:pt idx="1529">
                  <c:v>0.61710648148148151</c:v>
                </c:pt>
                <c:pt idx="1530">
                  <c:v>0.61711805555555554</c:v>
                </c:pt>
                <c:pt idx="1531">
                  <c:v>0.61712962962962969</c:v>
                </c:pt>
                <c:pt idx="1532">
                  <c:v>0.61714120370370373</c:v>
                </c:pt>
                <c:pt idx="1533">
                  <c:v>0.61715277777777777</c:v>
                </c:pt>
                <c:pt idx="1534">
                  <c:v>0.61716435185185181</c:v>
                </c:pt>
                <c:pt idx="1535">
                  <c:v>0.61717592592592596</c:v>
                </c:pt>
                <c:pt idx="1536">
                  <c:v>0.6171875</c:v>
                </c:pt>
                <c:pt idx="1537">
                  <c:v>0.61719907407407404</c:v>
                </c:pt>
                <c:pt idx="1538">
                  <c:v>0.61721064814814819</c:v>
                </c:pt>
                <c:pt idx="1539">
                  <c:v>0.61722222222222223</c:v>
                </c:pt>
                <c:pt idx="1540">
                  <c:v>0.61723379629629627</c:v>
                </c:pt>
                <c:pt idx="1541">
                  <c:v>0.61724537037037031</c:v>
                </c:pt>
                <c:pt idx="1542">
                  <c:v>0.61725694444444446</c:v>
                </c:pt>
                <c:pt idx="1543">
                  <c:v>0.61726851851851849</c:v>
                </c:pt>
                <c:pt idx="1544">
                  <c:v>0.61728009259259264</c:v>
                </c:pt>
                <c:pt idx="1545">
                  <c:v>0.61729166666666668</c:v>
                </c:pt>
                <c:pt idx="1546">
                  <c:v>0.61730324074074072</c:v>
                </c:pt>
                <c:pt idx="1547">
                  <c:v>0.61731481481481476</c:v>
                </c:pt>
                <c:pt idx="1548">
                  <c:v>0.61732638888888891</c:v>
                </c:pt>
                <c:pt idx="1549">
                  <c:v>0.61733796296296295</c:v>
                </c:pt>
                <c:pt idx="1550">
                  <c:v>0.6173495370370371</c:v>
                </c:pt>
                <c:pt idx="1551">
                  <c:v>0.61736111111111114</c:v>
                </c:pt>
                <c:pt idx="1552">
                  <c:v>0.61737268518518518</c:v>
                </c:pt>
                <c:pt idx="1553">
                  <c:v>0.61738425925925922</c:v>
                </c:pt>
                <c:pt idx="1554">
                  <c:v>0.61739583333333337</c:v>
                </c:pt>
                <c:pt idx="1555">
                  <c:v>0.6174074074074074</c:v>
                </c:pt>
                <c:pt idx="1556">
                  <c:v>0.61741898148148155</c:v>
                </c:pt>
                <c:pt idx="1557">
                  <c:v>0.61743055555555559</c:v>
                </c:pt>
                <c:pt idx="1558">
                  <c:v>0.61744212962962963</c:v>
                </c:pt>
                <c:pt idx="1559">
                  <c:v>0.61745370370370367</c:v>
                </c:pt>
                <c:pt idx="1560">
                  <c:v>0.61746527777777771</c:v>
                </c:pt>
                <c:pt idx="1561">
                  <c:v>0.61747685185185186</c:v>
                </c:pt>
                <c:pt idx="1562">
                  <c:v>0.6174884259259259</c:v>
                </c:pt>
                <c:pt idx="1563">
                  <c:v>0.61750000000000005</c:v>
                </c:pt>
                <c:pt idx="1564">
                  <c:v>0.61751157407407409</c:v>
                </c:pt>
                <c:pt idx="1565">
                  <c:v>0.61752314814814813</c:v>
                </c:pt>
                <c:pt idx="1566">
                  <c:v>0.61753472222222217</c:v>
                </c:pt>
                <c:pt idx="1567">
                  <c:v>0.61754629629629632</c:v>
                </c:pt>
                <c:pt idx="1568">
                  <c:v>0.61755787037037035</c:v>
                </c:pt>
                <c:pt idx="1569">
                  <c:v>0.6175694444444445</c:v>
                </c:pt>
                <c:pt idx="1570">
                  <c:v>0.61758101851851854</c:v>
                </c:pt>
                <c:pt idx="1571">
                  <c:v>0.61759259259259258</c:v>
                </c:pt>
                <c:pt idx="1572">
                  <c:v>0.61760416666666662</c:v>
                </c:pt>
                <c:pt idx="1573">
                  <c:v>0.61761574074074077</c:v>
                </c:pt>
                <c:pt idx="1574">
                  <c:v>0.61762731481481481</c:v>
                </c:pt>
                <c:pt idx="1575">
                  <c:v>0.61763888888888896</c:v>
                </c:pt>
                <c:pt idx="1576">
                  <c:v>0.617650462962963</c:v>
                </c:pt>
                <c:pt idx="1577">
                  <c:v>0.61766203703703704</c:v>
                </c:pt>
                <c:pt idx="1578">
                  <c:v>0.61767361111111108</c:v>
                </c:pt>
                <c:pt idx="1579">
                  <c:v>0.61768518518518511</c:v>
                </c:pt>
                <c:pt idx="1580">
                  <c:v>0.61769675925925926</c:v>
                </c:pt>
                <c:pt idx="1581">
                  <c:v>0.6177083333333333</c:v>
                </c:pt>
                <c:pt idx="1582">
                  <c:v>0.61771990740740745</c:v>
                </c:pt>
                <c:pt idx="1583">
                  <c:v>0.61773148148148149</c:v>
                </c:pt>
                <c:pt idx="1584">
                  <c:v>0.61774305555555553</c:v>
                </c:pt>
                <c:pt idx="1585">
                  <c:v>0.61775462962962957</c:v>
                </c:pt>
                <c:pt idx="1586">
                  <c:v>0.61776620370370372</c:v>
                </c:pt>
                <c:pt idx="1587">
                  <c:v>0.61777777777777776</c:v>
                </c:pt>
                <c:pt idx="1588">
                  <c:v>0.61778935185185191</c:v>
                </c:pt>
                <c:pt idx="1589">
                  <c:v>0.61780092592592595</c:v>
                </c:pt>
                <c:pt idx="1590">
                  <c:v>0.61781249999999999</c:v>
                </c:pt>
                <c:pt idx="1591">
                  <c:v>0.61782407407407403</c:v>
                </c:pt>
                <c:pt idx="1592">
                  <c:v>0.61783564814814818</c:v>
                </c:pt>
                <c:pt idx="1593">
                  <c:v>0.61784722222222221</c:v>
                </c:pt>
                <c:pt idx="1594">
                  <c:v>0.61785879629629636</c:v>
                </c:pt>
                <c:pt idx="1595">
                  <c:v>0.6178703703703704</c:v>
                </c:pt>
                <c:pt idx="1596">
                  <c:v>0.61788194444444444</c:v>
                </c:pt>
                <c:pt idx="1597">
                  <c:v>0.61789351851851848</c:v>
                </c:pt>
                <c:pt idx="1598">
                  <c:v>0.61790509259259252</c:v>
                </c:pt>
                <c:pt idx="1599">
                  <c:v>0.61791666666666667</c:v>
                </c:pt>
                <c:pt idx="1600">
                  <c:v>0.61792824074074071</c:v>
                </c:pt>
                <c:pt idx="1601">
                  <c:v>0.61793981481481486</c:v>
                </c:pt>
                <c:pt idx="1602">
                  <c:v>0.6179513888888889</c:v>
                </c:pt>
                <c:pt idx="1603">
                  <c:v>0.61796296296296294</c:v>
                </c:pt>
                <c:pt idx="1604">
                  <c:v>0.61797453703703698</c:v>
                </c:pt>
                <c:pt idx="1605">
                  <c:v>0.61798611111111112</c:v>
                </c:pt>
                <c:pt idx="1606">
                  <c:v>0.61799768518518516</c:v>
                </c:pt>
                <c:pt idx="1607">
                  <c:v>0.61800925925925931</c:v>
                </c:pt>
                <c:pt idx="1608">
                  <c:v>0.61802083333333335</c:v>
                </c:pt>
                <c:pt idx="1609">
                  <c:v>0.61803240740740739</c:v>
                </c:pt>
                <c:pt idx="1610">
                  <c:v>0.61804398148148143</c:v>
                </c:pt>
                <c:pt idx="1611">
                  <c:v>0.61805555555555558</c:v>
                </c:pt>
                <c:pt idx="1612">
                  <c:v>0.61806712962962962</c:v>
                </c:pt>
                <c:pt idx="1613">
                  <c:v>0.61807870370370377</c:v>
                </c:pt>
                <c:pt idx="1614">
                  <c:v>0.61809027777777781</c:v>
                </c:pt>
                <c:pt idx="1615">
                  <c:v>0.61810185185185185</c:v>
                </c:pt>
                <c:pt idx="1616">
                  <c:v>0.61811342592592589</c:v>
                </c:pt>
                <c:pt idx="1617">
                  <c:v>0.61812500000000004</c:v>
                </c:pt>
                <c:pt idx="1618">
                  <c:v>0.61813657407407407</c:v>
                </c:pt>
                <c:pt idx="1619">
                  <c:v>0.61814814814814811</c:v>
                </c:pt>
                <c:pt idx="1620">
                  <c:v>0.61815972222222226</c:v>
                </c:pt>
                <c:pt idx="1621">
                  <c:v>0.6181712962962963</c:v>
                </c:pt>
                <c:pt idx="1622">
                  <c:v>0.61818287037037034</c:v>
                </c:pt>
                <c:pt idx="1623">
                  <c:v>0.61819444444444438</c:v>
                </c:pt>
                <c:pt idx="1624">
                  <c:v>0.61820601851851853</c:v>
                </c:pt>
                <c:pt idx="1625">
                  <c:v>0.61821759259259257</c:v>
                </c:pt>
                <c:pt idx="1626">
                  <c:v>0.61822916666666672</c:v>
                </c:pt>
                <c:pt idx="1627">
                  <c:v>0.61824074074074076</c:v>
                </c:pt>
                <c:pt idx="1628">
                  <c:v>0.6182523148148148</c:v>
                </c:pt>
                <c:pt idx="1629">
                  <c:v>0.61826388888888884</c:v>
                </c:pt>
                <c:pt idx="1630">
                  <c:v>0.61827546296296299</c:v>
                </c:pt>
                <c:pt idx="1631">
                  <c:v>0.61828703703703702</c:v>
                </c:pt>
                <c:pt idx="1632">
                  <c:v>0.61829861111111117</c:v>
                </c:pt>
                <c:pt idx="1633">
                  <c:v>0.61831018518518521</c:v>
                </c:pt>
                <c:pt idx="1634">
                  <c:v>0.61832175925925925</c:v>
                </c:pt>
                <c:pt idx="1635">
                  <c:v>0.61833333333333329</c:v>
                </c:pt>
                <c:pt idx="1636">
                  <c:v>0.61834490740740744</c:v>
                </c:pt>
                <c:pt idx="1637">
                  <c:v>0.61835648148148148</c:v>
                </c:pt>
                <c:pt idx="1638">
                  <c:v>0.61836805555555563</c:v>
                </c:pt>
                <c:pt idx="1639">
                  <c:v>0.61837962962962967</c:v>
                </c:pt>
                <c:pt idx="1640">
                  <c:v>0.61839120370370371</c:v>
                </c:pt>
                <c:pt idx="1641">
                  <c:v>0.61840277777777775</c:v>
                </c:pt>
                <c:pt idx="1642">
                  <c:v>0.61841435185185178</c:v>
                </c:pt>
                <c:pt idx="1643">
                  <c:v>0.61842592592592593</c:v>
                </c:pt>
                <c:pt idx="1644">
                  <c:v>0.61843749999999997</c:v>
                </c:pt>
                <c:pt idx="1645">
                  <c:v>0.61844907407407412</c:v>
                </c:pt>
                <c:pt idx="1646">
                  <c:v>0.61846064814814816</c:v>
                </c:pt>
                <c:pt idx="1647">
                  <c:v>0.6184722222222222</c:v>
                </c:pt>
                <c:pt idx="1648">
                  <c:v>0.61848379629629624</c:v>
                </c:pt>
                <c:pt idx="1649">
                  <c:v>0.61849537037037039</c:v>
                </c:pt>
                <c:pt idx="1650">
                  <c:v>0.61850694444444443</c:v>
                </c:pt>
                <c:pt idx="1651">
                  <c:v>0.61851851851851858</c:v>
                </c:pt>
                <c:pt idx="1652">
                  <c:v>0.61853009259259262</c:v>
                </c:pt>
                <c:pt idx="1653">
                  <c:v>0.61854166666666666</c:v>
                </c:pt>
                <c:pt idx="1654">
                  <c:v>0.6185532407407407</c:v>
                </c:pt>
                <c:pt idx="1655">
                  <c:v>0.61856481481481485</c:v>
                </c:pt>
                <c:pt idx="1656">
                  <c:v>0.61857638888888888</c:v>
                </c:pt>
                <c:pt idx="1657">
                  <c:v>0.61858796296296303</c:v>
                </c:pt>
                <c:pt idx="1658">
                  <c:v>0.61859953703703707</c:v>
                </c:pt>
                <c:pt idx="1659">
                  <c:v>0.61861111111111111</c:v>
                </c:pt>
                <c:pt idx="1660">
                  <c:v>0.61862268518518515</c:v>
                </c:pt>
                <c:pt idx="1661">
                  <c:v>0.61863425925925919</c:v>
                </c:pt>
                <c:pt idx="1662">
                  <c:v>0.61864583333333334</c:v>
                </c:pt>
                <c:pt idx="1663">
                  <c:v>0.61865740740740738</c:v>
                </c:pt>
                <c:pt idx="1664">
                  <c:v>0.61866898148148153</c:v>
                </c:pt>
                <c:pt idx="1665">
                  <c:v>0.61868055555555557</c:v>
                </c:pt>
                <c:pt idx="1666">
                  <c:v>0.61869212962962961</c:v>
                </c:pt>
                <c:pt idx="1667">
                  <c:v>0.61870370370370364</c:v>
                </c:pt>
                <c:pt idx="1668">
                  <c:v>0.61871527777777779</c:v>
                </c:pt>
                <c:pt idx="1669">
                  <c:v>0.61872685185185183</c:v>
                </c:pt>
                <c:pt idx="1670">
                  <c:v>0.61873842592592598</c:v>
                </c:pt>
                <c:pt idx="1671">
                  <c:v>0.61875000000000002</c:v>
                </c:pt>
                <c:pt idx="1672">
                  <c:v>0.61876157407407406</c:v>
                </c:pt>
                <c:pt idx="1673">
                  <c:v>0.6187731481481481</c:v>
                </c:pt>
                <c:pt idx="1674">
                  <c:v>0.61878472222222225</c:v>
                </c:pt>
                <c:pt idx="1675">
                  <c:v>0.61879629629629629</c:v>
                </c:pt>
                <c:pt idx="1676">
                  <c:v>0.61880787037037044</c:v>
                </c:pt>
                <c:pt idx="1677">
                  <c:v>0.61881944444444448</c:v>
                </c:pt>
                <c:pt idx="1678">
                  <c:v>0.61883101851851852</c:v>
                </c:pt>
                <c:pt idx="1679">
                  <c:v>0.61884259259259256</c:v>
                </c:pt>
                <c:pt idx="1680">
                  <c:v>0.61885416666666659</c:v>
                </c:pt>
                <c:pt idx="1681">
                  <c:v>0.61886574074074074</c:v>
                </c:pt>
                <c:pt idx="1682">
                  <c:v>0.61887731481481478</c:v>
                </c:pt>
                <c:pt idx="1683">
                  <c:v>0.61888888888888893</c:v>
                </c:pt>
                <c:pt idx="1684">
                  <c:v>0.61890046296296297</c:v>
                </c:pt>
                <c:pt idx="1685">
                  <c:v>0.61891203703703701</c:v>
                </c:pt>
                <c:pt idx="1686">
                  <c:v>0.61892361111111105</c:v>
                </c:pt>
                <c:pt idx="1687">
                  <c:v>0.6189351851851852</c:v>
                </c:pt>
                <c:pt idx="1688">
                  <c:v>0.61894675925925924</c:v>
                </c:pt>
                <c:pt idx="1689">
                  <c:v>0.61895833333333339</c:v>
                </c:pt>
                <c:pt idx="1690">
                  <c:v>0.61896990740740743</c:v>
                </c:pt>
                <c:pt idx="1691">
                  <c:v>0.61898148148148147</c:v>
                </c:pt>
                <c:pt idx="1692">
                  <c:v>0.6189930555555555</c:v>
                </c:pt>
                <c:pt idx="1693">
                  <c:v>0.61900462962962965</c:v>
                </c:pt>
                <c:pt idx="1694">
                  <c:v>0.61901620370370369</c:v>
                </c:pt>
                <c:pt idx="1695">
                  <c:v>0.61902777777777784</c:v>
                </c:pt>
                <c:pt idx="1696">
                  <c:v>0.61903935185185188</c:v>
                </c:pt>
                <c:pt idx="1697">
                  <c:v>0.61905092592592592</c:v>
                </c:pt>
                <c:pt idx="1698">
                  <c:v>0.61906249999999996</c:v>
                </c:pt>
                <c:pt idx="1699">
                  <c:v>0.61907407407407411</c:v>
                </c:pt>
                <c:pt idx="1700">
                  <c:v>0.61908564814814815</c:v>
                </c:pt>
                <c:pt idx="1701">
                  <c:v>0.61909722222222219</c:v>
                </c:pt>
                <c:pt idx="1702">
                  <c:v>0.61910879629629634</c:v>
                </c:pt>
                <c:pt idx="1703">
                  <c:v>0.61912037037037038</c:v>
                </c:pt>
                <c:pt idx="1704">
                  <c:v>0.61913194444444442</c:v>
                </c:pt>
                <c:pt idx="1705">
                  <c:v>0.61914351851851845</c:v>
                </c:pt>
                <c:pt idx="1706">
                  <c:v>0.6191550925925926</c:v>
                </c:pt>
                <c:pt idx="1707">
                  <c:v>0.61916666666666664</c:v>
                </c:pt>
                <c:pt idx="1708">
                  <c:v>0.61917824074074079</c:v>
                </c:pt>
                <c:pt idx="1709">
                  <c:v>0.61918981481481483</c:v>
                </c:pt>
                <c:pt idx="1710">
                  <c:v>0.61920138888888887</c:v>
                </c:pt>
                <c:pt idx="1711">
                  <c:v>0.61921296296296291</c:v>
                </c:pt>
                <c:pt idx="1712">
                  <c:v>0.61922453703703706</c:v>
                </c:pt>
                <c:pt idx="1713">
                  <c:v>0.6192361111111111</c:v>
                </c:pt>
                <c:pt idx="1714">
                  <c:v>0.61924768518518525</c:v>
                </c:pt>
                <c:pt idx="1715">
                  <c:v>0.61925925925925929</c:v>
                </c:pt>
                <c:pt idx="1716">
                  <c:v>0.61927083333333333</c:v>
                </c:pt>
                <c:pt idx="1717">
                  <c:v>0.61928240740740736</c:v>
                </c:pt>
                <c:pt idx="1718">
                  <c:v>0.61929398148148151</c:v>
                </c:pt>
                <c:pt idx="1719">
                  <c:v>0.61930555555555555</c:v>
                </c:pt>
                <c:pt idx="1720">
                  <c:v>0.6193171296296297</c:v>
                </c:pt>
                <c:pt idx="1721">
                  <c:v>0.61932870370370374</c:v>
                </c:pt>
                <c:pt idx="1722">
                  <c:v>0.61934027777777778</c:v>
                </c:pt>
                <c:pt idx="1723">
                  <c:v>0.61935185185185182</c:v>
                </c:pt>
                <c:pt idx="1724">
                  <c:v>0.61936342592592586</c:v>
                </c:pt>
                <c:pt idx="1725">
                  <c:v>0.61937500000000001</c:v>
                </c:pt>
                <c:pt idx="1726">
                  <c:v>0.61938657407407405</c:v>
                </c:pt>
                <c:pt idx="1727">
                  <c:v>0.6193981481481482</c:v>
                </c:pt>
                <c:pt idx="1728">
                  <c:v>0.61940972222222224</c:v>
                </c:pt>
                <c:pt idx="1729">
                  <c:v>0.61942129629629628</c:v>
                </c:pt>
                <c:pt idx="1730">
                  <c:v>0.61943287037037031</c:v>
                </c:pt>
                <c:pt idx="1731">
                  <c:v>0.61944444444444446</c:v>
                </c:pt>
                <c:pt idx="1732">
                  <c:v>0.6194560185185185</c:v>
                </c:pt>
                <c:pt idx="1733">
                  <c:v>0.61946759259259265</c:v>
                </c:pt>
                <c:pt idx="1734">
                  <c:v>0.61947916666666669</c:v>
                </c:pt>
                <c:pt idx="1735">
                  <c:v>0.61949074074074073</c:v>
                </c:pt>
                <c:pt idx="1736">
                  <c:v>0.61950231481481477</c:v>
                </c:pt>
                <c:pt idx="1737">
                  <c:v>0.61951388888888892</c:v>
                </c:pt>
                <c:pt idx="1738">
                  <c:v>0.61952546296296296</c:v>
                </c:pt>
                <c:pt idx="1739">
                  <c:v>0.61953703703703711</c:v>
                </c:pt>
                <c:pt idx="1740">
                  <c:v>0.61954861111111115</c:v>
                </c:pt>
                <c:pt idx="1741">
                  <c:v>0.61956018518518519</c:v>
                </c:pt>
                <c:pt idx="1742">
                  <c:v>0.61957175925925922</c:v>
                </c:pt>
                <c:pt idx="1743">
                  <c:v>0.61958333333333326</c:v>
                </c:pt>
                <c:pt idx="1744">
                  <c:v>0.61959490740740741</c:v>
                </c:pt>
                <c:pt idx="1745">
                  <c:v>0.61960648148148145</c:v>
                </c:pt>
                <c:pt idx="1746">
                  <c:v>0.6196180555555556</c:v>
                </c:pt>
                <c:pt idx="1747">
                  <c:v>0.61962962962962964</c:v>
                </c:pt>
                <c:pt idx="1748">
                  <c:v>0.61964120370370368</c:v>
                </c:pt>
                <c:pt idx="1749">
                  <c:v>0.61965277777777772</c:v>
                </c:pt>
                <c:pt idx="1750">
                  <c:v>0.61966435185185187</c:v>
                </c:pt>
                <c:pt idx="1751">
                  <c:v>0.61967592592592591</c:v>
                </c:pt>
                <c:pt idx="1752">
                  <c:v>0.61968750000000006</c:v>
                </c:pt>
                <c:pt idx="1753">
                  <c:v>0.6196990740740741</c:v>
                </c:pt>
                <c:pt idx="1754">
                  <c:v>0.61971064814814814</c:v>
                </c:pt>
                <c:pt idx="1755">
                  <c:v>0.61972222222222217</c:v>
                </c:pt>
                <c:pt idx="1756">
                  <c:v>0.61973379629629632</c:v>
                </c:pt>
                <c:pt idx="1757">
                  <c:v>0.61974537037037036</c:v>
                </c:pt>
                <c:pt idx="1758">
                  <c:v>0.61975694444444451</c:v>
                </c:pt>
                <c:pt idx="1759">
                  <c:v>0.61976851851851855</c:v>
                </c:pt>
                <c:pt idx="1760">
                  <c:v>0.61978009259259259</c:v>
                </c:pt>
                <c:pt idx="1761">
                  <c:v>0.61979166666666663</c:v>
                </c:pt>
                <c:pt idx="1762">
                  <c:v>0.61980324074074067</c:v>
                </c:pt>
                <c:pt idx="1763">
                  <c:v>0.61981481481481482</c:v>
                </c:pt>
                <c:pt idx="1764">
                  <c:v>0.61982638888888886</c:v>
                </c:pt>
                <c:pt idx="1765">
                  <c:v>0.61983796296296301</c:v>
                </c:pt>
                <c:pt idx="1766">
                  <c:v>0.61984953703703705</c:v>
                </c:pt>
                <c:pt idx="1767">
                  <c:v>0.61986111111111108</c:v>
                </c:pt>
                <c:pt idx="1768">
                  <c:v>0.61987268518518512</c:v>
                </c:pt>
                <c:pt idx="1769">
                  <c:v>0.61988425925925927</c:v>
                </c:pt>
                <c:pt idx="1770">
                  <c:v>0.61989583333333331</c:v>
                </c:pt>
                <c:pt idx="1771">
                  <c:v>0.61990740740740746</c:v>
                </c:pt>
                <c:pt idx="1772">
                  <c:v>0.6199189814814815</c:v>
                </c:pt>
                <c:pt idx="1773">
                  <c:v>0.61993055555555554</c:v>
                </c:pt>
                <c:pt idx="1774">
                  <c:v>0.61994212962962958</c:v>
                </c:pt>
                <c:pt idx="1775">
                  <c:v>0.61995370370370373</c:v>
                </c:pt>
                <c:pt idx="1776">
                  <c:v>0.61996527777777777</c:v>
                </c:pt>
                <c:pt idx="1777">
                  <c:v>0.61997685185185192</c:v>
                </c:pt>
                <c:pt idx="1778">
                  <c:v>0.61998842592592596</c:v>
                </c:pt>
                <c:pt idx="1779">
                  <c:v>0.62</c:v>
                </c:pt>
                <c:pt idx="1780">
                  <c:v>0.62001157407407403</c:v>
                </c:pt>
                <c:pt idx="1781">
                  <c:v>0.62002314814814818</c:v>
                </c:pt>
                <c:pt idx="1782">
                  <c:v>0.62003472222222222</c:v>
                </c:pt>
                <c:pt idx="1783">
                  <c:v>0.62004629629629626</c:v>
                </c:pt>
                <c:pt idx="1784">
                  <c:v>0.62005787037037041</c:v>
                </c:pt>
                <c:pt idx="1785">
                  <c:v>0.62006944444444445</c:v>
                </c:pt>
                <c:pt idx="1786">
                  <c:v>0.62008101851851849</c:v>
                </c:pt>
                <c:pt idx="1787">
                  <c:v>0.62009259259259253</c:v>
                </c:pt>
                <c:pt idx="1788">
                  <c:v>0.62010416666666668</c:v>
                </c:pt>
                <c:pt idx="1789">
                  <c:v>0.62011574074074072</c:v>
                </c:pt>
                <c:pt idx="1790">
                  <c:v>0.62012731481481487</c:v>
                </c:pt>
                <c:pt idx="1791">
                  <c:v>0.62013888888888891</c:v>
                </c:pt>
                <c:pt idx="1792">
                  <c:v>0.62015046296296295</c:v>
                </c:pt>
                <c:pt idx="1793">
                  <c:v>0.62016203703703698</c:v>
                </c:pt>
                <c:pt idx="1794">
                  <c:v>0.62017361111111113</c:v>
                </c:pt>
                <c:pt idx="1795">
                  <c:v>0.62018518518518517</c:v>
                </c:pt>
                <c:pt idx="1796">
                  <c:v>0.62019675925925932</c:v>
                </c:pt>
                <c:pt idx="1797">
                  <c:v>0.62020833333333336</c:v>
                </c:pt>
                <c:pt idx="1798">
                  <c:v>0.6202199074074074</c:v>
                </c:pt>
                <c:pt idx="1799">
                  <c:v>0.62023148148148144</c:v>
                </c:pt>
                <c:pt idx="1800">
                  <c:v>0.62024305555555559</c:v>
                </c:pt>
                <c:pt idx="1801">
                  <c:v>0.62025462962962963</c:v>
                </c:pt>
                <c:pt idx="1802">
                  <c:v>0.62026620370370367</c:v>
                </c:pt>
                <c:pt idx="1803">
                  <c:v>0.62027777777777782</c:v>
                </c:pt>
                <c:pt idx="1804">
                  <c:v>0.62028935185185186</c:v>
                </c:pt>
                <c:pt idx="1805">
                  <c:v>0.62030092592592589</c:v>
                </c:pt>
                <c:pt idx="1806">
                  <c:v>0.62031249999999993</c:v>
                </c:pt>
                <c:pt idx="1807">
                  <c:v>0.62032407407407408</c:v>
                </c:pt>
                <c:pt idx="1808">
                  <c:v>0.62033564814814812</c:v>
                </c:pt>
                <c:pt idx="1809">
                  <c:v>0.62034722222222227</c:v>
                </c:pt>
                <c:pt idx="1810">
                  <c:v>0.62035879629629631</c:v>
                </c:pt>
                <c:pt idx="1811">
                  <c:v>0.62037037037037035</c:v>
                </c:pt>
                <c:pt idx="1812">
                  <c:v>0.62038194444444439</c:v>
                </c:pt>
                <c:pt idx="1813">
                  <c:v>0.62039351851851854</c:v>
                </c:pt>
                <c:pt idx="1814">
                  <c:v>0.62040509259259258</c:v>
                </c:pt>
                <c:pt idx="1815">
                  <c:v>0.62041666666666673</c:v>
                </c:pt>
                <c:pt idx="1816">
                  <c:v>0.62042824074074077</c:v>
                </c:pt>
                <c:pt idx="1817">
                  <c:v>0.62043981481481481</c:v>
                </c:pt>
                <c:pt idx="1818">
                  <c:v>0.62045138888888884</c:v>
                </c:pt>
                <c:pt idx="1819">
                  <c:v>0.62046296296296299</c:v>
                </c:pt>
                <c:pt idx="1820">
                  <c:v>0.62047453703703703</c:v>
                </c:pt>
                <c:pt idx="1821">
                  <c:v>0.62048611111111118</c:v>
                </c:pt>
                <c:pt idx="1822">
                  <c:v>0.62049768518518522</c:v>
                </c:pt>
                <c:pt idx="1823">
                  <c:v>0.62050925925925926</c:v>
                </c:pt>
                <c:pt idx="1824">
                  <c:v>0.6205208333333333</c:v>
                </c:pt>
                <c:pt idx="1825">
                  <c:v>0.62053240740740734</c:v>
                </c:pt>
                <c:pt idx="1826">
                  <c:v>0.62054398148148149</c:v>
                </c:pt>
                <c:pt idx="1827">
                  <c:v>0.62055555555555553</c:v>
                </c:pt>
                <c:pt idx="1828">
                  <c:v>0.62056712962962968</c:v>
                </c:pt>
                <c:pt idx="1829">
                  <c:v>0.62057870370370372</c:v>
                </c:pt>
                <c:pt idx="1830">
                  <c:v>0.62059027777777775</c:v>
                </c:pt>
                <c:pt idx="1831">
                  <c:v>0.62060185185185179</c:v>
                </c:pt>
                <c:pt idx="1832">
                  <c:v>0.62061342592592594</c:v>
                </c:pt>
                <c:pt idx="1833">
                  <c:v>0.62062499999999998</c:v>
                </c:pt>
                <c:pt idx="1834">
                  <c:v>0.62063657407407413</c:v>
                </c:pt>
                <c:pt idx="1835">
                  <c:v>0.62064814814814817</c:v>
                </c:pt>
                <c:pt idx="1836">
                  <c:v>0.62065972222222221</c:v>
                </c:pt>
                <c:pt idx="1837">
                  <c:v>0.62067129629629625</c:v>
                </c:pt>
                <c:pt idx="1838">
                  <c:v>0.6206828703703704</c:v>
                </c:pt>
                <c:pt idx="1839">
                  <c:v>0.62069444444444444</c:v>
                </c:pt>
                <c:pt idx="1840">
                  <c:v>0.62070601851851859</c:v>
                </c:pt>
                <c:pt idx="1841">
                  <c:v>0.62071759259259263</c:v>
                </c:pt>
                <c:pt idx="1842">
                  <c:v>0.62072916666666667</c:v>
                </c:pt>
                <c:pt idx="1843">
                  <c:v>0.6207407407407407</c:v>
                </c:pt>
                <c:pt idx="1844">
                  <c:v>0.62075231481481474</c:v>
                </c:pt>
                <c:pt idx="1845">
                  <c:v>0.62076388888888889</c:v>
                </c:pt>
                <c:pt idx="1846">
                  <c:v>0.62077546296296293</c:v>
                </c:pt>
                <c:pt idx="1847">
                  <c:v>0.62078703703703708</c:v>
                </c:pt>
                <c:pt idx="1848">
                  <c:v>0.62079861111111112</c:v>
                </c:pt>
                <c:pt idx="1849">
                  <c:v>0.62081018518518516</c:v>
                </c:pt>
                <c:pt idx="1850">
                  <c:v>0.6208217592592592</c:v>
                </c:pt>
                <c:pt idx="1851">
                  <c:v>0.62083333333333335</c:v>
                </c:pt>
                <c:pt idx="1852">
                  <c:v>0.62084490740740739</c:v>
                </c:pt>
                <c:pt idx="1853">
                  <c:v>0.62085648148148154</c:v>
                </c:pt>
                <c:pt idx="1854">
                  <c:v>0.62086805555555558</c:v>
                </c:pt>
                <c:pt idx="1855">
                  <c:v>0.62087962962962961</c:v>
                </c:pt>
                <c:pt idx="1856">
                  <c:v>0.62089120370370365</c:v>
                </c:pt>
                <c:pt idx="1857">
                  <c:v>0.6209027777777778</c:v>
                </c:pt>
                <c:pt idx="1858">
                  <c:v>0.62091435185185184</c:v>
                </c:pt>
                <c:pt idx="1859">
                  <c:v>0.62092592592592599</c:v>
                </c:pt>
                <c:pt idx="1860">
                  <c:v>0.62093750000000003</c:v>
                </c:pt>
                <c:pt idx="1861">
                  <c:v>0.62094907407407407</c:v>
                </c:pt>
                <c:pt idx="1862">
                  <c:v>0.62096064814814811</c:v>
                </c:pt>
                <c:pt idx="1863">
                  <c:v>0.62097222222222226</c:v>
                </c:pt>
                <c:pt idx="1864">
                  <c:v>0.6209837962962963</c:v>
                </c:pt>
                <c:pt idx="1865">
                  <c:v>0.62099537037037034</c:v>
                </c:pt>
                <c:pt idx="1866">
                  <c:v>0.62100694444444449</c:v>
                </c:pt>
                <c:pt idx="1867">
                  <c:v>0.62101851851851853</c:v>
                </c:pt>
                <c:pt idx="1868">
                  <c:v>0.62103009259259256</c:v>
                </c:pt>
                <c:pt idx="1869">
                  <c:v>0.6210416666666666</c:v>
                </c:pt>
                <c:pt idx="1870">
                  <c:v>0.62105324074074075</c:v>
                </c:pt>
                <c:pt idx="1871">
                  <c:v>0.62106481481481479</c:v>
                </c:pt>
                <c:pt idx="1872">
                  <c:v>0.62107638888888894</c:v>
                </c:pt>
                <c:pt idx="1873">
                  <c:v>0.62108796296296298</c:v>
                </c:pt>
                <c:pt idx="1874">
                  <c:v>0.62109953703703702</c:v>
                </c:pt>
                <c:pt idx="1875">
                  <c:v>0.62111111111111106</c:v>
                </c:pt>
                <c:pt idx="1876">
                  <c:v>0.62112268518518521</c:v>
                </c:pt>
                <c:pt idx="1877">
                  <c:v>0.62113425925925925</c:v>
                </c:pt>
                <c:pt idx="1878">
                  <c:v>0.6211458333333334</c:v>
                </c:pt>
                <c:pt idx="1879">
                  <c:v>0.62115740740740744</c:v>
                </c:pt>
                <c:pt idx="1880">
                  <c:v>0.62116898148148147</c:v>
                </c:pt>
                <c:pt idx="1881">
                  <c:v>0.62118055555555551</c:v>
                </c:pt>
                <c:pt idx="1882">
                  <c:v>0.62119212962962966</c:v>
                </c:pt>
                <c:pt idx="1883">
                  <c:v>0.6212037037037037</c:v>
                </c:pt>
                <c:pt idx="1884">
                  <c:v>0.62121527777777774</c:v>
                </c:pt>
                <c:pt idx="1885">
                  <c:v>0.62122685185185189</c:v>
                </c:pt>
                <c:pt idx="1886">
                  <c:v>0.62123842592592593</c:v>
                </c:pt>
                <c:pt idx="1887">
                  <c:v>0.62124999999999997</c:v>
                </c:pt>
                <c:pt idx="1888">
                  <c:v>0.62126157407407401</c:v>
                </c:pt>
                <c:pt idx="1889">
                  <c:v>0.62127314814814816</c:v>
                </c:pt>
                <c:pt idx="1890">
                  <c:v>0.6212847222222222</c:v>
                </c:pt>
                <c:pt idx="1891">
                  <c:v>0.62129629629629635</c:v>
                </c:pt>
                <c:pt idx="1892">
                  <c:v>0.62130787037037039</c:v>
                </c:pt>
                <c:pt idx="1893">
                  <c:v>0.62131944444444442</c:v>
                </c:pt>
                <c:pt idx="1894">
                  <c:v>0.62133101851851846</c:v>
                </c:pt>
                <c:pt idx="1895">
                  <c:v>0.62134259259259261</c:v>
                </c:pt>
                <c:pt idx="1896">
                  <c:v>0.62135416666666665</c:v>
                </c:pt>
                <c:pt idx="1897">
                  <c:v>0.6213657407407408</c:v>
                </c:pt>
                <c:pt idx="1898">
                  <c:v>0.62137731481481484</c:v>
                </c:pt>
                <c:pt idx="1899">
                  <c:v>0.62138888888888888</c:v>
                </c:pt>
                <c:pt idx="1900">
                  <c:v>0.62140046296296292</c:v>
                </c:pt>
                <c:pt idx="1901">
                  <c:v>0.62141203703703707</c:v>
                </c:pt>
                <c:pt idx="1902">
                  <c:v>0.62142361111111111</c:v>
                </c:pt>
                <c:pt idx="1903">
                  <c:v>0.62143518518518526</c:v>
                </c:pt>
                <c:pt idx="1904">
                  <c:v>0.6214467592592593</c:v>
                </c:pt>
                <c:pt idx="1905">
                  <c:v>0.62145833333333333</c:v>
                </c:pt>
                <c:pt idx="1906">
                  <c:v>0.62146990740740737</c:v>
                </c:pt>
                <c:pt idx="1907">
                  <c:v>0.62148148148148141</c:v>
                </c:pt>
                <c:pt idx="1908">
                  <c:v>0.62149305555555556</c:v>
                </c:pt>
                <c:pt idx="1909">
                  <c:v>0.6215046296296296</c:v>
                </c:pt>
                <c:pt idx="1910">
                  <c:v>0.62151620370370375</c:v>
                </c:pt>
                <c:pt idx="1911">
                  <c:v>0.62152777777777779</c:v>
                </c:pt>
                <c:pt idx="1912">
                  <c:v>0.62153935185185183</c:v>
                </c:pt>
                <c:pt idx="1913">
                  <c:v>0.62155092592592587</c:v>
                </c:pt>
                <c:pt idx="1914">
                  <c:v>0.62156250000000002</c:v>
                </c:pt>
                <c:pt idx="1915">
                  <c:v>0.62157407407407406</c:v>
                </c:pt>
                <c:pt idx="1916">
                  <c:v>0.62158564814814821</c:v>
                </c:pt>
                <c:pt idx="1917">
                  <c:v>0.62159722222222225</c:v>
                </c:pt>
                <c:pt idx="1918">
                  <c:v>0.62160879629629628</c:v>
                </c:pt>
                <c:pt idx="1919">
                  <c:v>0.62162037037037032</c:v>
                </c:pt>
                <c:pt idx="1920">
                  <c:v>0.62163194444444447</c:v>
                </c:pt>
                <c:pt idx="1921">
                  <c:v>0.62164351851851851</c:v>
                </c:pt>
                <c:pt idx="1922">
                  <c:v>0.62165509259259266</c:v>
                </c:pt>
                <c:pt idx="1923">
                  <c:v>0.6216666666666667</c:v>
                </c:pt>
                <c:pt idx="1924">
                  <c:v>0.62167824074074074</c:v>
                </c:pt>
                <c:pt idx="1925">
                  <c:v>0.62168981481481478</c:v>
                </c:pt>
                <c:pt idx="1926">
                  <c:v>0.62170138888888882</c:v>
                </c:pt>
                <c:pt idx="1927">
                  <c:v>0.62171296296296297</c:v>
                </c:pt>
                <c:pt idx="1928">
                  <c:v>0.62172453703703701</c:v>
                </c:pt>
                <c:pt idx="1929">
                  <c:v>0.62173611111111116</c:v>
                </c:pt>
                <c:pt idx="1930">
                  <c:v>0.62174768518518519</c:v>
                </c:pt>
                <c:pt idx="1931">
                  <c:v>0.62175925925925923</c:v>
                </c:pt>
                <c:pt idx="1932">
                  <c:v>0.62177083333333327</c:v>
                </c:pt>
                <c:pt idx="1933">
                  <c:v>0.62178240740740742</c:v>
                </c:pt>
                <c:pt idx="1934">
                  <c:v>0.62179398148148146</c:v>
                </c:pt>
                <c:pt idx="1935">
                  <c:v>0.62180555555555561</c:v>
                </c:pt>
                <c:pt idx="1936">
                  <c:v>0.62181712962962965</c:v>
                </c:pt>
                <c:pt idx="1937">
                  <c:v>0.62182870370370369</c:v>
                </c:pt>
                <c:pt idx="1938">
                  <c:v>0.62184027777777773</c:v>
                </c:pt>
                <c:pt idx="1939">
                  <c:v>0.62185185185185188</c:v>
                </c:pt>
                <c:pt idx="1940">
                  <c:v>0.62186342592592592</c:v>
                </c:pt>
                <c:pt idx="1941">
                  <c:v>0.62187500000000007</c:v>
                </c:pt>
                <c:pt idx="1942">
                  <c:v>0.62188657407407411</c:v>
                </c:pt>
                <c:pt idx="1943">
                  <c:v>0.62189814814814814</c:v>
                </c:pt>
                <c:pt idx="1944">
                  <c:v>0.62190972222222218</c:v>
                </c:pt>
                <c:pt idx="1945">
                  <c:v>0.62192129629629633</c:v>
                </c:pt>
                <c:pt idx="1946">
                  <c:v>0.62193287037037037</c:v>
                </c:pt>
                <c:pt idx="1947">
                  <c:v>0.62194444444444441</c:v>
                </c:pt>
                <c:pt idx="1948">
                  <c:v>0.62195601851851856</c:v>
                </c:pt>
                <c:pt idx="1949">
                  <c:v>0.6219675925925926</c:v>
                </c:pt>
                <c:pt idx="1950">
                  <c:v>0.62197916666666664</c:v>
                </c:pt>
                <c:pt idx="1951">
                  <c:v>0.62199074074074068</c:v>
                </c:pt>
                <c:pt idx="1952">
                  <c:v>0.62200231481481483</c:v>
                </c:pt>
                <c:pt idx="1953">
                  <c:v>0.62201388888888887</c:v>
                </c:pt>
                <c:pt idx="1954">
                  <c:v>0.62202546296296302</c:v>
                </c:pt>
                <c:pt idx="1955">
                  <c:v>0.62203703703703705</c:v>
                </c:pt>
                <c:pt idx="1956">
                  <c:v>0.62204861111111109</c:v>
                </c:pt>
                <c:pt idx="1957">
                  <c:v>0.62206018518518513</c:v>
                </c:pt>
                <c:pt idx="1958">
                  <c:v>0.62207175925925928</c:v>
                </c:pt>
                <c:pt idx="1959">
                  <c:v>0.62208333333333332</c:v>
                </c:pt>
                <c:pt idx="1960">
                  <c:v>0.62209490740740747</c:v>
                </c:pt>
                <c:pt idx="1961">
                  <c:v>0.62210648148148151</c:v>
                </c:pt>
                <c:pt idx="1962">
                  <c:v>0.62211805555555555</c:v>
                </c:pt>
                <c:pt idx="1963">
                  <c:v>0.62212962962962959</c:v>
                </c:pt>
                <c:pt idx="1964">
                  <c:v>0.62214120370370374</c:v>
                </c:pt>
                <c:pt idx="1965">
                  <c:v>0.62215277777777778</c:v>
                </c:pt>
                <c:pt idx="1966">
                  <c:v>0.62216435185185182</c:v>
                </c:pt>
                <c:pt idx="1967">
                  <c:v>0.62217592592592597</c:v>
                </c:pt>
                <c:pt idx="1968">
                  <c:v>0.6221875</c:v>
                </c:pt>
                <c:pt idx="1969">
                  <c:v>0.62219907407407404</c:v>
                </c:pt>
                <c:pt idx="1970">
                  <c:v>0.62221064814814808</c:v>
                </c:pt>
                <c:pt idx="1971">
                  <c:v>0.62222222222222223</c:v>
                </c:pt>
                <c:pt idx="1972">
                  <c:v>0.62223379629629627</c:v>
                </c:pt>
                <c:pt idx="1973">
                  <c:v>0.62224537037037042</c:v>
                </c:pt>
                <c:pt idx="1974">
                  <c:v>0.62225694444444446</c:v>
                </c:pt>
                <c:pt idx="1975">
                  <c:v>0.6222685185185185</c:v>
                </c:pt>
                <c:pt idx="1976">
                  <c:v>0.62228009259259254</c:v>
                </c:pt>
                <c:pt idx="1977">
                  <c:v>0.62229166666666669</c:v>
                </c:pt>
                <c:pt idx="1978">
                  <c:v>0.62230324074074073</c:v>
                </c:pt>
                <c:pt idx="1979">
                  <c:v>0.62231481481481488</c:v>
                </c:pt>
                <c:pt idx="1980">
                  <c:v>0.62232638888888892</c:v>
                </c:pt>
                <c:pt idx="1981">
                  <c:v>0.62233796296296295</c:v>
                </c:pt>
                <c:pt idx="1982">
                  <c:v>0.62234953703703699</c:v>
                </c:pt>
                <c:pt idx="1983">
                  <c:v>0.62236111111111114</c:v>
                </c:pt>
                <c:pt idx="1984">
                  <c:v>0.62237268518518518</c:v>
                </c:pt>
                <c:pt idx="1985">
                  <c:v>0.62238425925925933</c:v>
                </c:pt>
                <c:pt idx="1986">
                  <c:v>0.62239583333333337</c:v>
                </c:pt>
                <c:pt idx="1987">
                  <c:v>0.62240740740740741</c:v>
                </c:pt>
                <c:pt idx="1988">
                  <c:v>0.62241898148148145</c:v>
                </c:pt>
                <c:pt idx="1989">
                  <c:v>0.62243055555555549</c:v>
                </c:pt>
                <c:pt idx="1990">
                  <c:v>0.62244212962962964</c:v>
                </c:pt>
                <c:pt idx="1991">
                  <c:v>0.62245370370370368</c:v>
                </c:pt>
                <c:pt idx="1992">
                  <c:v>0.62246527777777783</c:v>
                </c:pt>
                <c:pt idx="1993">
                  <c:v>0.62247685185185186</c:v>
                </c:pt>
                <c:pt idx="1994">
                  <c:v>0.6224884259259259</c:v>
                </c:pt>
                <c:pt idx="1995">
                  <c:v>0.62249999999999994</c:v>
                </c:pt>
                <c:pt idx="1996">
                  <c:v>0.62251157407407409</c:v>
                </c:pt>
                <c:pt idx="1997">
                  <c:v>0.62252314814814813</c:v>
                </c:pt>
                <c:pt idx="1998">
                  <c:v>0.62253472222222228</c:v>
                </c:pt>
                <c:pt idx="1999">
                  <c:v>0.62254629629629632</c:v>
                </c:pt>
                <c:pt idx="2000">
                  <c:v>0.62255787037037036</c:v>
                </c:pt>
                <c:pt idx="2001">
                  <c:v>0.6225694444444444</c:v>
                </c:pt>
                <c:pt idx="2002">
                  <c:v>0.62258101851851855</c:v>
                </c:pt>
                <c:pt idx="2003">
                  <c:v>0.62259259259259259</c:v>
                </c:pt>
                <c:pt idx="2004">
                  <c:v>0.62260416666666674</c:v>
                </c:pt>
                <c:pt idx="2005">
                  <c:v>0.62261574074074078</c:v>
                </c:pt>
                <c:pt idx="2006">
                  <c:v>0.62262731481481481</c:v>
                </c:pt>
                <c:pt idx="2007">
                  <c:v>0.62263888888888885</c:v>
                </c:pt>
                <c:pt idx="2008">
                  <c:v>0.62265046296296289</c:v>
                </c:pt>
                <c:pt idx="2009">
                  <c:v>0.62266203703703704</c:v>
                </c:pt>
                <c:pt idx="2010">
                  <c:v>0.62267361111111108</c:v>
                </c:pt>
                <c:pt idx="2011">
                  <c:v>0.62268518518518523</c:v>
                </c:pt>
                <c:pt idx="2012">
                  <c:v>0.62269675925925927</c:v>
                </c:pt>
                <c:pt idx="2013">
                  <c:v>0.62270833333333331</c:v>
                </c:pt>
                <c:pt idx="2014">
                  <c:v>0.62271990740740735</c:v>
                </c:pt>
                <c:pt idx="2015">
                  <c:v>0.6227314814814815</c:v>
                </c:pt>
                <c:pt idx="2016">
                  <c:v>0.62274305555555554</c:v>
                </c:pt>
                <c:pt idx="2017">
                  <c:v>0.62275462962962969</c:v>
                </c:pt>
                <c:pt idx="2018">
                  <c:v>0.62276620370370372</c:v>
                </c:pt>
                <c:pt idx="2019">
                  <c:v>0.62277777777777776</c:v>
                </c:pt>
                <c:pt idx="2020">
                  <c:v>0.6227893518518518</c:v>
                </c:pt>
                <c:pt idx="2021">
                  <c:v>0.62280092592592595</c:v>
                </c:pt>
                <c:pt idx="2022">
                  <c:v>0.62281249999999999</c:v>
                </c:pt>
                <c:pt idx="2023">
                  <c:v>0.62282407407407414</c:v>
                </c:pt>
                <c:pt idx="2024">
                  <c:v>0.62283564814814818</c:v>
                </c:pt>
                <c:pt idx="2025">
                  <c:v>0.62284722222222222</c:v>
                </c:pt>
                <c:pt idx="2026">
                  <c:v>0.62285879629629626</c:v>
                </c:pt>
                <c:pt idx="2027">
                  <c:v>0.6228703703703703</c:v>
                </c:pt>
                <c:pt idx="2028">
                  <c:v>0.62288194444444445</c:v>
                </c:pt>
                <c:pt idx="2029">
                  <c:v>0.62289351851851849</c:v>
                </c:pt>
                <c:pt idx="2030">
                  <c:v>0.62290509259259264</c:v>
                </c:pt>
                <c:pt idx="2031">
                  <c:v>0.62291666666666667</c:v>
                </c:pt>
                <c:pt idx="2032">
                  <c:v>0.62292824074074071</c:v>
                </c:pt>
                <c:pt idx="2033">
                  <c:v>0.62293981481481475</c:v>
                </c:pt>
                <c:pt idx="2034">
                  <c:v>0.6229513888888889</c:v>
                </c:pt>
                <c:pt idx="2035">
                  <c:v>0.62296296296296294</c:v>
                </c:pt>
                <c:pt idx="2036">
                  <c:v>0.62297453703703709</c:v>
                </c:pt>
                <c:pt idx="2037">
                  <c:v>0.62298611111111113</c:v>
                </c:pt>
                <c:pt idx="2038">
                  <c:v>0.62299768518518517</c:v>
                </c:pt>
                <c:pt idx="2039">
                  <c:v>0.62300925925925921</c:v>
                </c:pt>
                <c:pt idx="2040">
                  <c:v>0.62302083333333336</c:v>
                </c:pt>
                <c:pt idx="2041">
                  <c:v>0.6230324074074074</c:v>
                </c:pt>
                <c:pt idx="2042">
                  <c:v>0.62304398148148155</c:v>
                </c:pt>
                <c:pt idx="2043">
                  <c:v>0.62305555555555558</c:v>
                </c:pt>
                <c:pt idx="2044">
                  <c:v>0.62306712962962962</c:v>
                </c:pt>
                <c:pt idx="2045">
                  <c:v>0.62307870370370366</c:v>
                </c:pt>
                <c:pt idx="2046">
                  <c:v>0.62309027777777781</c:v>
                </c:pt>
                <c:pt idx="2047">
                  <c:v>0.62310185185185185</c:v>
                </c:pt>
                <c:pt idx="2048">
                  <c:v>0.62311342592592589</c:v>
                </c:pt>
                <c:pt idx="2049">
                  <c:v>0.62312500000000004</c:v>
                </c:pt>
                <c:pt idx="2050">
                  <c:v>0.62313657407407408</c:v>
                </c:pt>
                <c:pt idx="2051">
                  <c:v>0.62314814814814812</c:v>
                </c:pt>
                <c:pt idx="2052">
                  <c:v>0.62315972222222216</c:v>
                </c:pt>
                <c:pt idx="2053">
                  <c:v>0.62317129629629631</c:v>
                </c:pt>
                <c:pt idx="2054">
                  <c:v>0.62318287037037035</c:v>
                </c:pt>
                <c:pt idx="2055">
                  <c:v>0.6231944444444445</c:v>
                </c:pt>
                <c:pt idx="2056">
                  <c:v>0.62320601851851853</c:v>
                </c:pt>
                <c:pt idx="2057">
                  <c:v>0.62321759259259257</c:v>
                </c:pt>
                <c:pt idx="2058">
                  <c:v>0.62322916666666661</c:v>
                </c:pt>
                <c:pt idx="2059">
                  <c:v>0.62324074074074076</c:v>
                </c:pt>
                <c:pt idx="2060">
                  <c:v>0.6232523148148148</c:v>
                </c:pt>
                <c:pt idx="2061">
                  <c:v>0.62326388888888895</c:v>
                </c:pt>
                <c:pt idx="2062">
                  <c:v>0.62327546296296299</c:v>
                </c:pt>
                <c:pt idx="2063">
                  <c:v>0.62328703703703703</c:v>
                </c:pt>
                <c:pt idx="2064">
                  <c:v>0.62329861111111107</c:v>
                </c:pt>
                <c:pt idx="2065">
                  <c:v>0.62331018518518522</c:v>
                </c:pt>
                <c:pt idx="2066">
                  <c:v>0.62332175925925926</c:v>
                </c:pt>
                <c:pt idx="2067">
                  <c:v>0.62333333333333341</c:v>
                </c:pt>
                <c:pt idx="2068">
                  <c:v>0.62334490740740744</c:v>
                </c:pt>
                <c:pt idx="2069">
                  <c:v>0.62335648148148148</c:v>
                </c:pt>
                <c:pt idx="2070">
                  <c:v>0.62336805555555552</c:v>
                </c:pt>
                <c:pt idx="2071">
                  <c:v>0.62337962962962956</c:v>
                </c:pt>
                <c:pt idx="2072">
                  <c:v>0.62339120370370371</c:v>
                </c:pt>
                <c:pt idx="2073">
                  <c:v>0.62340277777777775</c:v>
                </c:pt>
                <c:pt idx="2074">
                  <c:v>0.6234143518518519</c:v>
                </c:pt>
                <c:pt idx="2075">
                  <c:v>0.62342592592592594</c:v>
                </c:pt>
                <c:pt idx="2076">
                  <c:v>0.62343749999999998</c:v>
                </c:pt>
                <c:pt idx="2077">
                  <c:v>0.62344907407407402</c:v>
                </c:pt>
                <c:pt idx="2078">
                  <c:v>0.62346064814814817</c:v>
                </c:pt>
                <c:pt idx="2079">
                  <c:v>0.62347222222222221</c:v>
                </c:pt>
                <c:pt idx="2080">
                  <c:v>0.62348379629629636</c:v>
                </c:pt>
                <c:pt idx="2081">
                  <c:v>0.62349537037037039</c:v>
                </c:pt>
                <c:pt idx="2082">
                  <c:v>0.62350694444444443</c:v>
                </c:pt>
                <c:pt idx="2083">
                  <c:v>0.62351851851851847</c:v>
                </c:pt>
                <c:pt idx="2084">
                  <c:v>0.62353009259259262</c:v>
                </c:pt>
                <c:pt idx="2085">
                  <c:v>0.62354166666666666</c:v>
                </c:pt>
                <c:pt idx="2086">
                  <c:v>0.62355324074074081</c:v>
                </c:pt>
                <c:pt idx="2087">
                  <c:v>0.62356481481481485</c:v>
                </c:pt>
                <c:pt idx="2088">
                  <c:v>0.62357638888888889</c:v>
                </c:pt>
                <c:pt idx="2089">
                  <c:v>0.62358796296296293</c:v>
                </c:pt>
                <c:pt idx="2090">
                  <c:v>0.62359953703703697</c:v>
                </c:pt>
                <c:pt idx="2091">
                  <c:v>0.62361111111111112</c:v>
                </c:pt>
                <c:pt idx="2092">
                  <c:v>0.62362268518518515</c:v>
                </c:pt>
                <c:pt idx="2093">
                  <c:v>0.6236342592592593</c:v>
                </c:pt>
                <c:pt idx="2094">
                  <c:v>0.62364583333333334</c:v>
                </c:pt>
                <c:pt idx="2095">
                  <c:v>0.62365740740740738</c:v>
                </c:pt>
                <c:pt idx="2096">
                  <c:v>0.62366898148148142</c:v>
                </c:pt>
                <c:pt idx="2097">
                  <c:v>0.62368055555555557</c:v>
                </c:pt>
                <c:pt idx="2098">
                  <c:v>0.62369212962962961</c:v>
                </c:pt>
                <c:pt idx="2099">
                  <c:v>0.62370370370370376</c:v>
                </c:pt>
                <c:pt idx="2100">
                  <c:v>0.6237152777777778</c:v>
                </c:pt>
                <c:pt idx="2101">
                  <c:v>0.62372685185185184</c:v>
                </c:pt>
                <c:pt idx="2102">
                  <c:v>0.62373842592592588</c:v>
                </c:pt>
                <c:pt idx="2103">
                  <c:v>0.62375000000000003</c:v>
                </c:pt>
                <c:pt idx="2104">
                  <c:v>0.62376157407407407</c:v>
                </c:pt>
                <c:pt idx="2105">
                  <c:v>0.62377314814814822</c:v>
                </c:pt>
                <c:pt idx="2106">
                  <c:v>0.62378472222222225</c:v>
                </c:pt>
                <c:pt idx="2107">
                  <c:v>0.62379629629629629</c:v>
                </c:pt>
                <c:pt idx="2108">
                  <c:v>0.62380787037037033</c:v>
                </c:pt>
                <c:pt idx="2109">
                  <c:v>0.62381944444444437</c:v>
                </c:pt>
                <c:pt idx="2110">
                  <c:v>0.62383101851851852</c:v>
                </c:pt>
                <c:pt idx="2111">
                  <c:v>0.62384259259259256</c:v>
                </c:pt>
                <c:pt idx="2112">
                  <c:v>0.62385416666666671</c:v>
                </c:pt>
                <c:pt idx="2113">
                  <c:v>0.62386574074074075</c:v>
                </c:pt>
                <c:pt idx="2114">
                  <c:v>0.62387731481481479</c:v>
                </c:pt>
                <c:pt idx="2115">
                  <c:v>0.62388888888888883</c:v>
                </c:pt>
                <c:pt idx="2116">
                  <c:v>0.62390046296296298</c:v>
                </c:pt>
                <c:pt idx="2117">
                  <c:v>0.62391203703703701</c:v>
                </c:pt>
                <c:pt idx="2118">
                  <c:v>0.62392361111111116</c:v>
                </c:pt>
                <c:pt idx="2119">
                  <c:v>0.6239351851851852</c:v>
                </c:pt>
                <c:pt idx="2120">
                  <c:v>0.62394675925925924</c:v>
                </c:pt>
                <c:pt idx="2121">
                  <c:v>0.62395833333333328</c:v>
                </c:pt>
                <c:pt idx="2122">
                  <c:v>0.62396990740740743</c:v>
                </c:pt>
                <c:pt idx="2123">
                  <c:v>0.62398148148148147</c:v>
                </c:pt>
                <c:pt idx="2124">
                  <c:v>0.62399305555555562</c:v>
                </c:pt>
                <c:pt idx="2125">
                  <c:v>0.62400462962962966</c:v>
                </c:pt>
                <c:pt idx="2126">
                  <c:v>0.6240162037037037</c:v>
                </c:pt>
                <c:pt idx="2127">
                  <c:v>0.62402777777777774</c:v>
                </c:pt>
                <c:pt idx="2128">
                  <c:v>0.62403935185185189</c:v>
                </c:pt>
                <c:pt idx="2129">
                  <c:v>0.62405092592592593</c:v>
                </c:pt>
                <c:pt idx="2130">
                  <c:v>0.62406249999999996</c:v>
                </c:pt>
                <c:pt idx="2131">
                  <c:v>0.62407407407407411</c:v>
                </c:pt>
                <c:pt idx="2132">
                  <c:v>0.62408564814814815</c:v>
                </c:pt>
                <c:pt idx="2133">
                  <c:v>0.62409722222222219</c:v>
                </c:pt>
                <c:pt idx="2134">
                  <c:v>0.62410879629629623</c:v>
                </c:pt>
                <c:pt idx="2135">
                  <c:v>0.62412037037037038</c:v>
                </c:pt>
                <c:pt idx="2136">
                  <c:v>0.62413194444444442</c:v>
                </c:pt>
                <c:pt idx="2137">
                  <c:v>0.62414351851851857</c:v>
                </c:pt>
                <c:pt idx="2138">
                  <c:v>0.62415509259259261</c:v>
                </c:pt>
                <c:pt idx="2139">
                  <c:v>0.62416666666666665</c:v>
                </c:pt>
                <c:pt idx="2140">
                  <c:v>0.62417824074074069</c:v>
                </c:pt>
                <c:pt idx="2141">
                  <c:v>0.62418981481481484</c:v>
                </c:pt>
                <c:pt idx="2142">
                  <c:v>0.62420138888888888</c:v>
                </c:pt>
                <c:pt idx="2143">
                  <c:v>0.62421296296296302</c:v>
                </c:pt>
                <c:pt idx="2144">
                  <c:v>0.62422453703703706</c:v>
                </c:pt>
                <c:pt idx="2145">
                  <c:v>0.6242361111111111</c:v>
                </c:pt>
                <c:pt idx="2146">
                  <c:v>0.62424768518518514</c:v>
                </c:pt>
                <c:pt idx="2147">
                  <c:v>0.62425925925925929</c:v>
                </c:pt>
                <c:pt idx="2148">
                  <c:v>0.62427083333333333</c:v>
                </c:pt>
                <c:pt idx="2149">
                  <c:v>0.62428240740740748</c:v>
                </c:pt>
                <c:pt idx="2150">
                  <c:v>0.62429398148148152</c:v>
                </c:pt>
                <c:pt idx="2151">
                  <c:v>0.62430555555555556</c:v>
                </c:pt>
                <c:pt idx="2152">
                  <c:v>0.6243171296296296</c:v>
                </c:pt>
                <c:pt idx="2153">
                  <c:v>0.62432870370370364</c:v>
                </c:pt>
                <c:pt idx="2154">
                  <c:v>0.62434027777777779</c:v>
                </c:pt>
                <c:pt idx="2155">
                  <c:v>0.62435185185185182</c:v>
                </c:pt>
                <c:pt idx="2156">
                  <c:v>0.62436342592592597</c:v>
                </c:pt>
                <c:pt idx="2157">
                  <c:v>0.62437500000000001</c:v>
                </c:pt>
                <c:pt idx="2158">
                  <c:v>0.62438657407407405</c:v>
                </c:pt>
                <c:pt idx="2159">
                  <c:v>0.62439814814814809</c:v>
                </c:pt>
                <c:pt idx="2160">
                  <c:v>0.62440972222222224</c:v>
                </c:pt>
                <c:pt idx="2161">
                  <c:v>0.62442129629629628</c:v>
                </c:pt>
                <c:pt idx="2162">
                  <c:v>0.62443287037037043</c:v>
                </c:pt>
                <c:pt idx="2163">
                  <c:v>0.62444444444444447</c:v>
                </c:pt>
                <c:pt idx="2164">
                  <c:v>0.62445601851851851</c:v>
                </c:pt>
                <c:pt idx="2165">
                  <c:v>0.62446759259259255</c:v>
                </c:pt>
                <c:pt idx="2166">
                  <c:v>0.6244791666666667</c:v>
                </c:pt>
                <c:pt idx="2167">
                  <c:v>0.62449074074074074</c:v>
                </c:pt>
                <c:pt idx="2168">
                  <c:v>0.62450231481481489</c:v>
                </c:pt>
                <c:pt idx="2169">
                  <c:v>0.62451388888888892</c:v>
                </c:pt>
                <c:pt idx="2170">
                  <c:v>0.62452546296296296</c:v>
                </c:pt>
                <c:pt idx="2171">
                  <c:v>0.624537037037037</c:v>
                </c:pt>
                <c:pt idx="2172">
                  <c:v>0.62454861111111104</c:v>
                </c:pt>
                <c:pt idx="2173">
                  <c:v>0.62456018518518519</c:v>
                </c:pt>
                <c:pt idx="2174">
                  <c:v>0.62457175925925923</c:v>
                </c:pt>
                <c:pt idx="2175">
                  <c:v>0.62458333333333338</c:v>
                </c:pt>
                <c:pt idx="2176">
                  <c:v>0.62459490740740742</c:v>
                </c:pt>
                <c:pt idx="2177">
                  <c:v>0.62460648148148146</c:v>
                </c:pt>
                <c:pt idx="2178">
                  <c:v>0.6246180555555555</c:v>
                </c:pt>
                <c:pt idx="2179">
                  <c:v>0.62462962962962965</c:v>
                </c:pt>
                <c:pt idx="2180">
                  <c:v>0.62464120370370368</c:v>
                </c:pt>
                <c:pt idx="2181">
                  <c:v>0.62465277777777783</c:v>
                </c:pt>
                <c:pt idx="2182">
                  <c:v>0.62466435185185187</c:v>
                </c:pt>
                <c:pt idx="2183">
                  <c:v>0.62467592592592591</c:v>
                </c:pt>
                <c:pt idx="2184">
                  <c:v>0.62468749999999995</c:v>
                </c:pt>
                <c:pt idx="2185">
                  <c:v>0.6246990740740741</c:v>
                </c:pt>
                <c:pt idx="2186">
                  <c:v>0.62471064814814814</c:v>
                </c:pt>
                <c:pt idx="2187">
                  <c:v>0.62472222222222229</c:v>
                </c:pt>
                <c:pt idx="2188">
                  <c:v>0.62473379629629633</c:v>
                </c:pt>
                <c:pt idx="2189">
                  <c:v>0.62474537037037037</c:v>
                </c:pt>
                <c:pt idx="2190">
                  <c:v>0.62475694444444441</c:v>
                </c:pt>
                <c:pt idx="2191">
                  <c:v>0.62476851851851845</c:v>
                </c:pt>
                <c:pt idx="2192">
                  <c:v>0.6247800925925926</c:v>
                </c:pt>
                <c:pt idx="2193">
                  <c:v>0.62479166666666663</c:v>
                </c:pt>
                <c:pt idx="2194">
                  <c:v>0.62480324074074078</c:v>
                </c:pt>
                <c:pt idx="2195">
                  <c:v>0.62481481481481482</c:v>
                </c:pt>
                <c:pt idx="2196">
                  <c:v>0.62482638888888886</c:v>
                </c:pt>
                <c:pt idx="2197">
                  <c:v>0.62484953703703705</c:v>
                </c:pt>
                <c:pt idx="2198">
                  <c:v>0.62486111111111109</c:v>
                </c:pt>
                <c:pt idx="2199">
                  <c:v>0.62487268518518524</c:v>
                </c:pt>
                <c:pt idx="2200">
                  <c:v>0.62488425925925928</c:v>
                </c:pt>
                <c:pt idx="2201">
                  <c:v>0.62489583333333332</c:v>
                </c:pt>
                <c:pt idx="2202">
                  <c:v>0.62490740740740736</c:v>
                </c:pt>
                <c:pt idx="2203">
                  <c:v>0.62491898148148151</c:v>
                </c:pt>
                <c:pt idx="2204">
                  <c:v>0.62493055555555554</c:v>
                </c:pt>
                <c:pt idx="2205">
                  <c:v>0.62494212962962969</c:v>
                </c:pt>
                <c:pt idx="2206">
                  <c:v>0.62495370370370373</c:v>
                </c:pt>
                <c:pt idx="2207">
                  <c:v>0.62496527777777777</c:v>
                </c:pt>
                <c:pt idx="2208">
                  <c:v>0.62497685185185181</c:v>
                </c:pt>
                <c:pt idx="2209">
                  <c:v>0.62498842592592596</c:v>
                </c:pt>
                <c:pt idx="2210">
                  <c:v>0.625</c:v>
                </c:pt>
                <c:pt idx="2211">
                  <c:v>0.62501157407407404</c:v>
                </c:pt>
                <c:pt idx="2212">
                  <c:v>0.62502314814814819</c:v>
                </c:pt>
                <c:pt idx="2213">
                  <c:v>0.62503472222222223</c:v>
                </c:pt>
                <c:pt idx="2214">
                  <c:v>0.62504629629629627</c:v>
                </c:pt>
                <c:pt idx="2215">
                  <c:v>0.62505787037037031</c:v>
                </c:pt>
                <c:pt idx="2216">
                  <c:v>0.62506944444444446</c:v>
                </c:pt>
                <c:pt idx="2217">
                  <c:v>0.62508101851851849</c:v>
                </c:pt>
                <c:pt idx="2218">
                  <c:v>0.62509259259259264</c:v>
                </c:pt>
                <c:pt idx="2219">
                  <c:v>0.62510416666666668</c:v>
                </c:pt>
                <c:pt idx="2220">
                  <c:v>0.62511574074074072</c:v>
                </c:pt>
                <c:pt idx="2221">
                  <c:v>0.62512731481481476</c:v>
                </c:pt>
                <c:pt idx="2222">
                  <c:v>0.62513888888888891</c:v>
                </c:pt>
                <c:pt idx="2223">
                  <c:v>0.62515046296296295</c:v>
                </c:pt>
                <c:pt idx="2224">
                  <c:v>0.6251620370370371</c:v>
                </c:pt>
                <c:pt idx="2225">
                  <c:v>0.62517361111111114</c:v>
                </c:pt>
                <c:pt idx="2226">
                  <c:v>0.62518518518518518</c:v>
                </c:pt>
                <c:pt idx="2227">
                  <c:v>0.62519675925925922</c:v>
                </c:pt>
                <c:pt idx="2228">
                  <c:v>0.62520833333333337</c:v>
                </c:pt>
                <c:pt idx="2229">
                  <c:v>0.6252199074074074</c:v>
                </c:pt>
                <c:pt idx="2230">
                  <c:v>0.62523148148148155</c:v>
                </c:pt>
                <c:pt idx="2231">
                  <c:v>0.62524305555555559</c:v>
                </c:pt>
                <c:pt idx="2232">
                  <c:v>0.62525462962962963</c:v>
                </c:pt>
                <c:pt idx="2233">
                  <c:v>0.62526620370370367</c:v>
                </c:pt>
                <c:pt idx="2234">
                  <c:v>0.62527777777777771</c:v>
                </c:pt>
                <c:pt idx="2235">
                  <c:v>0.62528935185185186</c:v>
                </c:pt>
                <c:pt idx="2236">
                  <c:v>0.6253009259259259</c:v>
                </c:pt>
                <c:pt idx="2237">
                  <c:v>0.62531250000000005</c:v>
                </c:pt>
                <c:pt idx="2238">
                  <c:v>0.62532407407407409</c:v>
                </c:pt>
                <c:pt idx="2239">
                  <c:v>0.62533564814814813</c:v>
                </c:pt>
                <c:pt idx="2240">
                  <c:v>0.62534722222222217</c:v>
                </c:pt>
                <c:pt idx="2241">
                  <c:v>0.62535879629629632</c:v>
                </c:pt>
                <c:pt idx="2242">
                  <c:v>0.62537037037037035</c:v>
                </c:pt>
                <c:pt idx="2243">
                  <c:v>0.6253819444444445</c:v>
                </c:pt>
                <c:pt idx="2244">
                  <c:v>0.62539351851851854</c:v>
                </c:pt>
                <c:pt idx="2245">
                  <c:v>0.62540509259259258</c:v>
                </c:pt>
                <c:pt idx="2246">
                  <c:v>0.62541666666666662</c:v>
                </c:pt>
                <c:pt idx="2247">
                  <c:v>0.62542824074074077</c:v>
                </c:pt>
                <c:pt idx="2248">
                  <c:v>0.62543981481481481</c:v>
                </c:pt>
                <c:pt idx="2249">
                  <c:v>0.62545138888888896</c:v>
                </c:pt>
                <c:pt idx="2250">
                  <c:v>0.625462962962963</c:v>
                </c:pt>
                <c:pt idx="2251">
                  <c:v>0.62547453703703704</c:v>
                </c:pt>
                <c:pt idx="2252">
                  <c:v>0.62548611111111108</c:v>
                </c:pt>
                <c:pt idx="2253">
                  <c:v>0.62549768518518511</c:v>
                </c:pt>
                <c:pt idx="2254">
                  <c:v>0.62550925925925926</c:v>
                </c:pt>
                <c:pt idx="2255">
                  <c:v>0.6255208333333333</c:v>
                </c:pt>
                <c:pt idx="2256">
                  <c:v>0.62553240740740745</c:v>
                </c:pt>
                <c:pt idx="2257">
                  <c:v>0.62554398148148149</c:v>
                </c:pt>
                <c:pt idx="2258">
                  <c:v>0.62555555555555553</c:v>
                </c:pt>
                <c:pt idx="2259">
                  <c:v>0.62556712962962957</c:v>
                </c:pt>
                <c:pt idx="2260">
                  <c:v>0.62557870370370372</c:v>
                </c:pt>
                <c:pt idx="2261">
                  <c:v>0.62559027777777776</c:v>
                </c:pt>
                <c:pt idx="2262">
                  <c:v>0.62560185185185191</c:v>
                </c:pt>
                <c:pt idx="2263">
                  <c:v>0.62561342592592595</c:v>
                </c:pt>
                <c:pt idx="2264">
                  <c:v>0.62562499999999999</c:v>
                </c:pt>
                <c:pt idx="2265">
                  <c:v>0.62563657407407403</c:v>
                </c:pt>
                <c:pt idx="2266">
                  <c:v>0.62564814814814818</c:v>
                </c:pt>
                <c:pt idx="2267">
                  <c:v>0.62565972222222221</c:v>
                </c:pt>
                <c:pt idx="2268">
                  <c:v>0.62567129629629636</c:v>
                </c:pt>
                <c:pt idx="2269">
                  <c:v>0.6256828703703704</c:v>
                </c:pt>
                <c:pt idx="2270">
                  <c:v>0.62569444444444444</c:v>
                </c:pt>
                <c:pt idx="2271">
                  <c:v>0.62570601851851848</c:v>
                </c:pt>
                <c:pt idx="2272">
                  <c:v>0.62571759259259252</c:v>
                </c:pt>
                <c:pt idx="2273">
                  <c:v>0.62572916666666667</c:v>
                </c:pt>
                <c:pt idx="2274">
                  <c:v>0.62574074074074071</c:v>
                </c:pt>
                <c:pt idx="2275">
                  <c:v>0.62575231481481486</c:v>
                </c:pt>
                <c:pt idx="2276">
                  <c:v>0.6257638888888889</c:v>
                </c:pt>
                <c:pt idx="2277">
                  <c:v>0.62577546296296294</c:v>
                </c:pt>
                <c:pt idx="2278">
                  <c:v>0.62578703703703698</c:v>
                </c:pt>
                <c:pt idx="2279">
                  <c:v>0.62579861111111112</c:v>
                </c:pt>
                <c:pt idx="2280">
                  <c:v>0.62581018518518516</c:v>
                </c:pt>
                <c:pt idx="2281">
                  <c:v>0.62582175925925931</c:v>
                </c:pt>
                <c:pt idx="2282">
                  <c:v>0.62583333333333335</c:v>
                </c:pt>
                <c:pt idx="2283">
                  <c:v>0.62584490740740739</c:v>
                </c:pt>
                <c:pt idx="2284">
                  <c:v>0.62585648148148143</c:v>
                </c:pt>
                <c:pt idx="2285">
                  <c:v>0.62586805555555558</c:v>
                </c:pt>
                <c:pt idx="2286">
                  <c:v>0.62587962962962962</c:v>
                </c:pt>
                <c:pt idx="2287">
                  <c:v>0.62589120370370377</c:v>
                </c:pt>
                <c:pt idx="2288">
                  <c:v>0.62590277777777781</c:v>
                </c:pt>
                <c:pt idx="2289">
                  <c:v>0.62591435185185185</c:v>
                </c:pt>
                <c:pt idx="2290">
                  <c:v>0.62592592592592589</c:v>
                </c:pt>
                <c:pt idx="2291">
                  <c:v>0.62593750000000004</c:v>
                </c:pt>
                <c:pt idx="2292">
                  <c:v>0.62594907407407407</c:v>
                </c:pt>
                <c:pt idx="2293">
                  <c:v>0.62596064814814811</c:v>
                </c:pt>
                <c:pt idx="2294">
                  <c:v>0.62597222222222226</c:v>
                </c:pt>
                <c:pt idx="2295">
                  <c:v>0.6259837962962963</c:v>
                </c:pt>
                <c:pt idx="2296">
                  <c:v>0.62599537037037034</c:v>
                </c:pt>
                <c:pt idx="2297">
                  <c:v>0.62600694444444438</c:v>
                </c:pt>
                <c:pt idx="2298">
                  <c:v>0.62601851851851853</c:v>
                </c:pt>
                <c:pt idx="2299">
                  <c:v>0.62603009259259257</c:v>
                </c:pt>
                <c:pt idx="2300">
                  <c:v>0.62604166666666672</c:v>
                </c:pt>
                <c:pt idx="2301">
                  <c:v>0.62605324074074076</c:v>
                </c:pt>
                <c:pt idx="2302">
                  <c:v>0.6260648148148148</c:v>
                </c:pt>
                <c:pt idx="2303">
                  <c:v>0.62607638888888884</c:v>
                </c:pt>
                <c:pt idx="2304">
                  <c:v>0.62608796296296299</c:v>
                </c:pt>
                <c:pt idx="2305">
                  <c:v>0.62609953703703702</c:v>
                </c:pt>
                <c:pt idx="2306">
                  <c:v>0.62611111111111117</c:v>
                </c:pt>
                <c:pt idx="2307">
                  <c:v>0.62612268518518521</c:v>
                </c:pt>
                <c:pt idx="2308">
                  <c:v>0.62613425925925925</c:v>
                </c:pt>
                <c:pt idx="2309">
                  <c:v>0.62614583333333329</c:v>
                </c:pt>
                <c:pt idx="2310">
                  <c:v>0.62615740740740744</c:v>
                </c:pt>
                <c:pt idx="2311">
                  <c:v>0.62616898148148148</c:v>
                </c:pt>
                <c:pt idx="2312">
                  <c:v>0.62618055555555563</c:v>
                </c:pt>
                <c:pt idx="2313">
                  <c:v>0.62619212962962967</c:v>
                </c:pt>
                <c:pt idx="2314">
                  <c:v>0.62620370370370371</c:v>
                </c:pt>
                <c:pt idx="2315">
                  <c:v>0.62621527777777775</c:v>
                </c:pt>
                <c:pt idx="2316">
                  <c:v>0.62622685185185178</c:v>
                </c:pt>
                <c:pt idx="2317">
                  <c:v>0.62623842592592593</c:v>
                </c:pt>
                <c:pt idx="2318">
                  <c:v>0.62624999999999997</c:v>
                </c:pt>
                <c:pt idx="2319">
                  <c:v>0.62626157407407412</c:v>
                </c:pt>
                <c:pt idx="2320">
                  <c:v>0.62627314814814816</c:v>
                </c:pt>
                <c:pt idx="2321">
                  <c:v>0.6262847222222222</c:v>
                </c:pt>
                <c:pt idx="2322">
                  <c:v>0.62629629629629624</c:v>
                </c:pt>
                <c:pt idx="2323">
                  <c:v>0.62630787037037039</c:v>
                </c:pt>
                <c:pt idx="2324">
                  <c:v>0.62631944444444443</c:v>
                </c:pt>
                <c:pt idx="2325">
                  <c:v>0.62633101851851858</c:v>
                </c:pt>
                <c:pt idx="2326">
                  <c:v>0.62634259259259262</c:v>
                </c:pt>
                <c:pt idx="2327">
                  <c:v>0.62635416666666666</c:v>
                </c:pt>
                <c:pt idx="2328">
                  <c:v>0.6263657407407407</c:v>
                </c:pt>
                <c:pt idx="2329">
                  <c:v>0.62637731481481485</c:v>
                </c:pt>
                <c:pt idx="2330">
                  <c:v>0.62638888888888888</c:v>
                </c:pt>
                <c:pt idx="2331">
                  <c:v>0.62640046296296303</c:v>
                </c:pt>
                <c:pt idx="2332">
                  <c:v>0.62641203703703707</c:v>
                </c:pt>
                <c:pt idx="2333">
                  <c:v>0.62642361111111111</c:v>
                </c:pt>
                <c:pt idx="2334">
                  <c:v>0.62643518518518515</c:v>
                </c:pt>
                <c:pt idx="2335">
                  <c:v>0.62644675925925919</c:v>
                </c:pt>
                <c:pt idx="2336">
                  <c:v>0.62645833333333334</c:v>
                </c:pt>
                <c:pt idx="2337">
                  <c:v>0.62646990740740738</c:v>
                </c:pt>
                <c:pt idx="2338">
                  <c:v>0.62648148148148153</c:v>
                </c:pt>
                <c:pt idx="2339">
                  <c:v>0.62649305555555557</c:v>
                </c:pt>
                <c:pt idx="2340">
                  <c:v>0.62650462962962961</c:v>
                </c:pt>
                <c:pt idx="2341">
                  <c:v>0.62651620370370364</c:v>
                </c:pt>
                <c:pt idx="2342">
                  <c:v>0.62652777777777779</c:v>
                </c:pt>
                <c:pt idx="2343">
                  <c:v>0.62653935185185183</c:v>
                </c:pt>
                <c:pt idx="2344">
                  <c:v>0.62655092592592598</c:v>
                </c:pt>
                <c:pt idx="2345">
                  <c:v>0.62656250000000002</c:v>
                </c:pt>
                <c:pt idx="2346">
                  <c:v>0.62657407407407406</c:v>
                </c:pt>
                <c:pt idx="2347">
                  <c:v>0.6265856481481481</c:v>
                </c:pt>
                <c:pt idx="2348">
                  <c:v>0.62659722222222225</c:v>
                </c:pt>
                <c:pt idx="2349">
                  <c:v>0.62660879629629629</c:v>
                </c:pt>
                <c:pt idx="2350">
                  <c:v>0.62662037037037044</c:v>
                </c:pt>
                <c:pt idx="2351">
                  <c:v>0.62663194444444448</c:v>
                </c:pt>
                <c:pt idx="2352">
                  <c:v>0.62664351851851852</c:v>
                </c:pt>
                <c:pt idx="2353">
                  <c:v>0.62665509259259256</c:v>
                </c:pt>
                <c:pt idx="2354">
                  <c:v>0.62666666666666659</c:v>
                </c:pt>
                <c:pt idx="2355">
                  <c:v>0.62667824074074074</c:v>
                </c:pt>
                <c:pt idx="2356">
                  <c:v>0.62668981481481478</c:v>
                </c:pt>
                <c:pt idx="2357">
                  <c:v>0.62670138888888893</c:v>
                </c:pt>
                <c:pt idx="2358">
                  <c:v>0.62671296296296297</c:v>
                </c:pt>
                <c:pt idx="2359">
                  <c:v>0.62672453703703701</c:v>
                </c:pt>
                <c:pt idx="2360">
                  <c:v>0.62673611111111105</c:v>
                </c:pt>
                <c:pt idx="2361">
                  <c:v>0.6267476851851852</c:v>
                </c:pt>
                <c:pt idx="2362">
                  <c:v>0.62675925925925924</c:v>
                </c:pt>
                <c:pt idx="2363">
                  <c:v>0.62677083333333339</c:v>
                </c:pt>
                <c:pt idx="2364">
                  <c:v>0.62678240740740743</c:v>
                </c:pt>
                <c:pt idx="2365">
                  <c:v>0.62679398148148147</c:v>
                </c:pt>
                <c:pt idx="2366">
                  <c:v>0.6268055555555555</c:v>
                </c:pt>
                <c:pt idx="2367">
                  <c:v>0.62681712962962965</c:v>
                </c:pt>
                <c:pt idx="2368">
                  <c:v>0.62682870370370369</c:v>
                </c:pt>
                <c:pt idx="2369">
                  <c:v>0.62684027777777784</c:v>
                </c:pt>
                <c:pt idx="2370">
                  <c:v>0.62685185185185188</c:v>
                </c:pt>
                <c:pt idx="2371">
                  <c:v>0.62686342592592592</c:v>
                </c:pt>
                <c:pt idx="2372">
                  <c:v>0.62687499999999996</c:v>
                </c:pt>
                <c:pt idx="2373">
                  <c:v>0.62688657407407411</c:v>
                </c:pt>
                <c:pt idx="2374">
                  <c:v>0.62689814814814815</c:v>
                </c:pt>
                <c:pt idx="2375">
                  <c:v>0.62690972222222219</c:v>
                </c:pt>
                <c:pt idx="2376">
                  <c:v>0.62692129629629634</c:v>
                </c:pt>
                <c:pt idx="2377">
                  <c:v>0.62693287037037038</c:v>
                </c:pt>
                <c:pt idx="2378">
                  <c:v>0.62694444444444442</c:v>
                </c:pt>
                <c:pt idx="2379">
                  <c:v>0.62695601851851845</c:v>
                </c:pt>
                <c:pt idx="2380">
                  <c:v>0.6269675925925926</c:v>
                </c:pt>
                <c:pt idx="2381">
                  <c:v>0.62697916666666664</c:v>
                </c:pt>
                <c:pt idx="2382">
                  <c:v>0.62699074074074079</c:v>
                </c:pt>
                <c:pt idx="2383">
                  <c:v>0.62700231481481483</c:v>
                </c:pt>
                <c:pt idx="2384">
                  <c:v>0.62701388888888887</c:v>
                </c:pt>
                <c:pt idx="2385">
                  <c:v>0.62702546296296291</c:v>
                </c:pt>
                <c:pt idx="2386">
                  <c:v>0.62703703703703706</c:v>
                </c:pt>
                <c:pt idx="2387">
                  <c:v>0.6270486111111111</c:v>
                </c:pt>
                <c:pt idx="2388">
                  <c:v>0.62706018518518525</c:v>
                </c:pt>
                <c:pt idx="2389">
                  <c:v>0.62707175925925929</c:v>
                </c:pt>
                <c:pt idx="2390">
                  <c:v>0.62708333333333333</c:v>
                </c:pt>
                <c:pt idx="2391">
                  <c:v>0.62709490740740736</c:v>
                </c:pt>
                <c:pt idx="2392">
                  <c:v>0.62710648148148151</c:v>
                </c:pt>
                <c:pt idx="2393">
                  <c:v>0.62711805555555555</c:v>
                </c:pt>
                <c:pt idx="2394">
                  <c:v>0.6271296296296297</c:v>
                </c:pt>
                <c:pt idx="2395">
                  <c:v>0.62714120370370374</c:v>
                </c:pt>
                <c:pt idx="2396">
                  <c:v>0.62715277777777778</c:v>
                </c:pt>
                <c:pt idx="2397">
                  <c:v>0.62716435185185182</c:v>
                </c:pt>
                <c:pt idx="2398">
                  <c:v>0.62717592592592586</c:v>
                </c:pt>
                <c:pt idx="2399">
                  <c:v>0.62718750000000001</c:v>
                </c:pt>
                <c:pt idx="2400">
                  <c:v>0.62719907407407405</c:v>
                </c:pt>
                <c:pt idx="2401">
                  <c:v>0.6272106481481482</c:v>
                </c:pt>
                <c:pt idx="2402">
                  <c:v>0.62722222222222224</c:v>
                </c:pt>
                <c:pt idx="2403">
                  <c:v>0.62723379629629628</c:v>
                </c:pt>
                <c:pt idx="2404">
                  <c:v>0.62724537037037031</c:v>
                </c:pt>
                <c:pt idx="2405">
                  <c:v>0.62725694444444446</c:v>
                </c:pt>
                <c:pt idx="2406">
                  <c:v>0.6272685185185185</c:v>
                </c:pt>
                <c:pt idx="2407">
                  <c:v>0.62728009259259265</c:v>
                </c:pt>
                <c:pt idx="2408">
                  <c:v>0.62729166666666669</c:v>
                </c:pt>
                <c:pt idx="2409">
                  <c:v>0.62730324074074073</c:v>
                </c:pt>
                <c:pt idx="2410">
                  <c:v>0.62731481481481477</c:v>
                </c:pt>
                <c:pt idx="2411">
                  <c:v>0.62732638888888892</c:v>
                </c:pt>
                <c:pt idx="2412">
                  <c:v>0.62733796296296296</c:v>
                </c:pt>
                <c:pt idx="2413">
                  <c:v>0.62734953703703711</c:v>
                </c:pt>
                <c:pt idx="2414">
                  <c:v>0.62736111111111115</c:v>
                </c:pt>
                <c:pt idx="2415">
                  <c:v>0.62737268518518519</c:v>
                </c:pt>
                <c:pt idx="2416">
                  <c:v>0.62738425925925922</c:v>
                </c:pt>
                <c:pt idx="2417">
                  <c:v>0.62739583333333326</c:v>
                </c:pt>
                <c:pt idx="2418">
                  <c:v>0.62740740740740741</c:v>
                </c:pt>
                <c:pt idx="2419">
                  <c:v>0.62741898148148145</c:v>
                </c:pt>
                <c:pt idx="2420">
                  <c:v>0.6274305555555556</c:v>
                </c:pt>
                <c:pt idx="2421">
                  <c:v>0.62744212962962964</c:v>
                </c:pt>
                <c:pt idx="2422">
                  <c:v>0.62745370370370368</c:v>
                </c:pt>
                <c:pt idx="2423">
                  <c:v>0.62746527777777772</c:v>
                </c:pt>
                <c:pt idx="2424">
                  <c:v>0.62747685185185187</c:v>
                </c:pt>
                <c:pt idx="2425">
                  <c:v>0.62748842592592591</c:v>
                </c:pt>
                <c:pt idx="2426">
                  <c:v>0.62750000000000006</c:v>
                </c:pt>
                <c:pt idx="2427">
                  <c:v>0.6275115740740741</c:v>
                </c:pt>
                <c:pt idx="2428">
                  <c:v>0.62752314814814814</c:v>
                </c:pt>
                <c:pt idx="2429">
                  <c:v>0.62753472222222217</c:v>
                </c:pt>
                <c:pt idx="2430">
                  <c:v>0.62754629629629632</c:v>
                </c:pt>
                <c:pt idx="2431">
                  <c:v>0.62755787037037036</c:v>
                </c:pt>
                <c:pt idx="2432">
                  <c:v>0.62756944444444451</c:v>
                </c:pt>
                <c:pt idx="2433">
                  <c:v>0.62758101851851855</c:v>
                </c:pt>
                <c:pt idx="2434">
                  <c:v>0.62759259259259259</c:v>
                </c:pt>
                <c:pt idx="2435">
                  <c:v>0.62760416666666663</c:v>
                </c:pt>
                <c:pt idx="2436">
                  <c:v>0.62761574074074067</c:v>
                </c:pt>
                <c:pt idx="2437">
                  <c:v>0.62762731481481482</c:v>
                </c:pt>
                <c:pt idx="2438">
                  <c:v>0.62763888888888886</c:v>
                </c:pt>
                <c:pt idx="2439">
                  <c:v>0.62765046296296301</c:v>
                </c:pt>
                <c:pt idx="2440">
                  <c:v>0.62766203703703705</c:v>
                </c:pt>
                <c:pt idx="2441">
                  <c:v>0.62767361111111108</c:v>
                </c:pt>
                <c:pt idx="2442">
                  <c:v>0.62768518518518512</c:v>
                </c:pt>
                <c:pt idx="2443">
                  <c:v>0.62769675925925927</c:v>
                </c:pt>
                <c:pt idx="2444">
                  <c:v>0.62770833333333331</c:v>
                </c:pt>
                <c:pt idx="2445">
                  <c:v>0.62771990740740746</c:v>
                </c:pt>
                <c:pt idx="2446">
                  <c:v>0.6277314814814815</c:v>
                </c:pt>
                <c:pt idx="2447">
                  <c:v>0.62774305555555554</c:v>
                </c:pt>
                <c:pt idx="2448">
                  <c:v>0.62775462962962958</c:v>
                </c:pt>
                <c:pt idx="2449">
                  <c:v>0.62776620370370373</c:v>
                </c:pt>
                <c:pt idx="2450">
                  <c:v>0.62777777777777777</c:v>
                </c:pt>
                <c:pt idx="2451">
                  <c:v>0.62778935185185192</c:v>
                </c:pt>
                <c:pt idx="2452">
                  <c:v>0.62780092592592596</c:v>
                </c:pt>
                <c:pt idx="2453">
                  <c:v>0.6278125</c:v>
                </c:pt>
                <c:pt idx="2454">
                  <c:v>0.62782407407407403</c:v>
                </c:pt>
                <c:pt idx="2455">
                  <c:v>0.62783564814814818</c:v>
                </c:pt>
                <c:pt idx="2456">
                  <c:v>0.62784722222222222</c:v>
                </c:pt>
                <c:pt idx="2457">
                  <c:v>0.62785879629629626</c:v>
                </c:pt>
                <c:pt idx="2458">
                  <c:v>0.62787037037037041</c:v>
                </c:pt>
                <c:pt idx="2459">
                  <c:v>0.62788194444444445</c:v>
                </c:pt>
                <c:pt idx="2460">
                  <c:v>0.62789351851851849</c:v>
                </c:pt>
                <c:pt idx="2461">
                  <c:v>0.62790509259259253</c:v>
                </c:pt>
                <c:pt idx="2462">
                  <c:v>0.62791666666666668</c:v>
                </c:pt>
                <c:pt idx="2463">
                  <c:v>0.62792824074074072</c:v>
                </c:pt>
                <c:pt idx="2464">
                  <c:v>0.62793981481481487</c:v>
                </c:pt>
                <c:pt idx="2465">
                  <c:v>0.62795138888888891</c:v>
                </c:pt>
                <c:pt idx="2466">
                  <c:v>0.62796296296296295</c:v>
                </c:pt>
                <c:pt idx="2467">
                  <c:v>0.62797453703703698</c:v>
                </c:pt>
                <c:pt idx="2468">
                  <c:v>0.62798611111111113</c:v>
                </c:pt>
                <c:pt idx="2469">
                  <c:v>0.62799768518518517</c:v>
                </c:pt>
                <c:pt idx="2470">
                  <c:v>0.62800925925925932</c:v>
                </c:pt>
                <c:pt idx="2471">
                  <c:v>0.62802083333333336</c:v>
                </c:pt>
                <c:pt idx="2472">
                  <c:v>0.6280324074074074</c:v>
                </c:pt>
                <c:pt idx="2473">
                  <c:v>0.62804398148148144</c:v>
                </c:pt>
                <c:pt idx="2474">
                  <c:v>0.62805555555555559</c:v>
                </c:pt>
                <c:pt idx="2475">
                  <c:v>0.62806712962962963</c:v>
                </c:pt>
                <c:pt idx="2476">
                  <c:v>0.62807870370370367</c:v>
                </c:pt>
                <c:pt idx="2477">
                  <c:v>0.62809027777777782</c:v>
                </c:pt>
                <c:pt idx="2478">
                  <c:v>0.62810185185185186</c:v>
                </c:pt>
                <c:pt idx="2479">
                  <c:v>0.62811342592592589</c:v>
                </c:pt>
                <c:pt idx="2480">
                  <c:v>0.62812499999999993</c:v>
                </c:pt>
                <c:pt idx="2481">
                  <c:v>0.62813657407407408</c:v>
                </c:pt>
                <c:pt idx="2482">
                  <c:v>0.62814814814814812</c:v>
                </c:pt>
                <c:pt idx="2483">
                  <c:v>0.62815972222222227</c:v>
                </c:pt>
                <c:pt idx="2484">
                  <c:v>0.62817129629629631</c:v>
                </c:pt>
                <c:pt idx="2485">
                  <c:v>0.62818287037037035</c:v>
                </c:pt>
                <c:pt idx="2486">
                  <c:v>0.62819444444444439</c:v>
                </c:pt>
                <c:pt idx="2487">
                  <c:v>0.62820601851851854</c:v>
                </c:pt>
                <c:pt idx="2488">
                  <c:v>0.62821759259259258</c:v>
                </c:pt>
                <c:pt idx="2489">
                  <c:v>0.62822916666666673</c:v>
                </c:pt>
                <c:pt idx="2490">
                  <c:v>0.62824074074074077</c:v>
                </c:pt>
                <c:pt idx="2491">
                  <c:v>0.62825231481481481</c:v>
                </c:pt>
                <c:pt idx="2492">
                  <c:v>0.62826388888888884</c:v>
                </c:pt>
                <c:pt idx="2493">
                  <c:v>0.62827546296296299</c:v>
                </c:pt>
                <c:pt idx="2494">
                  <c:v>0.62828703703703703</c:v>
                </c:pt>
                <c:pt idx="2495">
                  <c:v>0.62829861111111118</c:v>
                </c:pt>
                <c:pt idx="2496">
                  <c:v>0.62831018518518522</c:v>
                </c:pt>
                <c:pt idx="2497">
                  <c:v>0.62832175925925926</c:v>
                </c:pt>
                <c:pt idx="2498">
                  <c:v>0.6283333333333333</c:v>
                </c:pt>
                <c:pt idx="2499">
                  <c:v>0.62834490740740734</c:v>
                </c:pt>
                <c:pt idx="2500">
                  <c:v>0.62835648148148149</c:v>
                </c:pt>
                <c:pt idx="2501">
                  <c:v>0.62836805555555553</c:v>
                </c:pt>
                <c:pt idx="2502">
                  <c:v>0.62837962962962968</c:v>
                </c:pt>
                <c:pt idx="2503">
                  <c:v>0.62839120370370372</c:v>
                </c:pt>
                <c:pt idx="2504">
                  <c:v>0.62840277777777775</c:v>
                </c:pt>
                <c:pt idx="2505">
                  <c:v>0.62841435185185179</c:v>
                </c:pt>
                <c:pt idx="2506">
                  <c:v>0.62842592592592594</c:v>
                </c:pt>
                <c:pt idx="2507">
                  <c:v>0.62843749999999998</c:v>
                </c:pt>
                <c:pt idx="2508">
                  <c:v>0.62844907407407413</c:v>
                </c:pt>
                <c:pt idx="2509">
                  <c:v>0.62846064814814817</c:v>
                </c:pt>
                <c:pt idx="2510">
                  <c:v>0.62847222222222221</c:v>
                </c:pt>
                <c:pt idx="2511">
                  <c:v>0.62848379629629625</c:v>
                </c:pt>
                <c:pt idx="2512">
                  <c:v>0.6284953703703704</c:v>
                </c:pt>
                <c:pt idx="2513">
                  <c:v>0.62850694444444444</c:v>
                </c:pt>
                <c:pt idx="2514">
                  <c:v>0.62851851851851859</c:v>
                </c:pt>
                <c:pt idx="2515">
                  <c:v>0.62853009259259263</c:v>
                </c:pt>
                <c:pt idx="2516">
                  <c:v>0.62854166666666667</c:v>
                </c:pt>
                <c:pt idx="2517">
                  <c:v>0.6285532407407407</c:v>
                </c:pt>
                <c:pt idx="2518">
                  <c:v>0.62856481481481474</c:v>
                </c:pt>
                <c:pt idx="2519">
                  <c:v>0.62857638888888889</c:v>
                </c:pt>
                <c:pt idx="2520">
                  <c:v>0.62858796296296293</c:v>
                </c:pt>
                <c:pt idx="2521">
                  <c:v>0.62859953703703708</c:v>
                </c:pt>
                <c:pt idx="2522">
                  <c:v>0.62861111111111112</c:v>
                </c:pt>
                <c:pt idx="2523">
                  <c:v>0.62862268518518516</c:v>
                </c:pt>
                <c:pt idx="2524">
                  <c:v>0.6286342592592592</c:v>
                </c:pt>
                <c:pt idx="2525">
                  <c:v>0.62864583333333335</c:v>
                </c:pt>
                <c:pt idx="2526">
                  <c:v>0.62865740740740739</c:v>
                </c:pt>
                <c:pt idx="2527">
                  <c:v>0.62866898148148154</c:v>
                </c:pt>
                <c:pt idx="2528">
                  <c:v>0.62868055555555558</c:v>
                </c:pt>
                <c:pt idx="2529">
                  <c:v>0.62869212962962961</c:v>
                </c:pt>
                <c:pt idx="2530">
                  <c:v>0.62870370370370365</c:v>
                </c:pt>
                <c:pt idx="2531">
                  <c:v>0.6287152777777778</c:v>
                </c:pt>
                <c:pt idx="2532">
                  <c:v>0.62872685185185184</c:v>
                </c:pt>
                <c:pt idx="2533">
                  <c:v>0.62873842592592599</c:v>
                </c:pt>
                <c:pt idx="2534">
                  <c:v>0.62875000000000003</c:v>
                </c:pt>
                <c:pt idx="2535">
                  <c:v>0.62876157407407407</c:v>
                </c:pt>
                <c:pt idx="2536">
                  <c:v>0.62877314814814811</c:v>
                </c:pt>
                <c:pt idx="2537">
                  <c:v>0.62878472222222226</c:v>
                </c:pt>
                <c:pt idx="2538">
                  <c:v>0.6287962962962963</c:v>
                </c:pt>
                <c:pt idx="2539">
                  <c:v>0.62880787037037034</c:v>
                </c:pt>
                <c:pt idx="2540">
                  <c:v>0.62881944444444449</c:v>
                </c:pt>
                <c:pt idx="2541">
                  <c:v>0.62883101851851853</c:v>
                </c:pt>
                <c:pt idx="2542">
                  <c:v>0.62884259259259256</c:v>
                </c:pt>
                <c:pt idx="2543">
                  <c:v>0.6288541666666666</c:v>
                </c:pt>
                <c:pt idx="2544">
                  <c:v>0.62886574074074075</c:v>
                </c:pt>
                <c:pt idx="2545">
                  <c:v>0.62887731481481479</c:v>
                </c:pt>
                <c:pt idx="2546">
                  <c:v>0.62888888888888894</c:v>
                </c:pt>
                <c:pt idx="2547">
                  <c:v>0.62890046296296298</c:v>
                </c:pt>
                <c:pt idx="2548">
                  <c:v>0.62891203703703702</c:v>
                </c:pt>
                <c:pt idx="2549">
                  <c:v>0.62892361111111106</c:v>
                </c:pt>
                <c:pt idx="2550">
                  <c:v>0.62893518518518521</c:v>
                </c:pt>
                <c:pt idx="2551">
                  <c:v>0.62894675925925925</c:v>
                </c:pt>
                <c:pt idx="2552">
                  <c:v>0.6289583333333334</c:v>
                </c:pt>
                <c:pt idx="2553">
                  <c:v>0.62896990740740744</c:v>
                </c:pt>
                <c:pt idx="2554">
                  <c:v>0.62898148148148147</c:v>
                </c:pt>
                <c:pt idx="2555">
                  <c:v>0.62899305555555551</c:v>
                </c:pt>
                <c:pt idx="2556">
                  <c:v>0.62900462962962966</c:v>
                </c:pt>
                <c:pt idx="2557">
                  <c:v>0.6290162037037037</c:v>
                </c:pt>
                <c:pt idx="2558">
                  <c:v>0.62902777777777774</c:v>
                </c:pt>
                <c:pt idx="2559">
                  <c:v>0.62903935185185189</c:v>
                </c:pt>
                <c:pt idx="2560">
                  <c:v>0.62905092592592593</c:v>
                </c:pt>
                <c:pt idx="2561">
                  <c:v>0.62906249999999997</c:v>
                </c:pt>
                <c:pt idx="2562">
                  <c:v>0.62907407407407401</c:v>
                </c:pt>
                <c:pt idx="2563">
                  <c:v>0.62908564814814816</c:v>
                </c:pt>
                <c:pt idx="2564">
                  <c:v>0.6290972222222222</c:v>
                </c:pt>
                <c:pt idx="2565">
                  <c:v>0.62910879629629635</c:v>
                </c:pt>
                <c:pt idx="2566">
                  <c:v>0.62912037037037039</c:v>
                </c:pt>
                <c:pt idx="2567">
                  <c:v>0.62913194444444442</c:v>
                </c:pt>
                <c:pt idx="2568">
                  <c:v>0.62914351851851846</c:v>
                </c:pt>
                <c:pt idx="2569">
                  <c:v>0.62915509259259261</c:v>
                </c:pt>
                <c:pt idx="2570">
                  <c:v>0.62916666666666665</c:v>
                </c:pt>
                <c:pt idx="2571">
                  <c:v>0.6291782407407408</c:v>
                </c:pt>
                <c:pt idx="2572">
                  <c:v>0.62918981481481484</c:v>
                </c:pt>
                <c:pt idx="2573">
                  <c:v>0.62920138888888888</c:v>
                </c:pt>
                <c:pt idx="2574">
                  <c:v>0.62921296296296292</c:v>
                </c:pt>
                <c:pt idx="2575">
                  <c:v>0.62922453703703707</c:v>
                </c:pt>
                <c:pt idx="2576">
                  <c:v>0.62923611111111111</c:v>
                </c:pt>
                <c:pt idx="2577">
                  <c:v>0.62924768518518526</c:v>
                </c:pt>
                <c:pt idx="2578">
                  <c:v>0.6292592592592593</c:v>
                </c:pt>
                <c:pt idx="2579">
                  <c:v>0.62927083333333333</c:v>
                </c:pt>
                <c:pt idx="2580">
                  <c:v>0.62928240740740737</c:v>
                </c:pt>
                <c:pt idx="2581">
                  <c:v>0.62929398148148141</c:v>
                </c:pt>
                <c:pt idx="2582">
                  <c:v>0.62930555555555556</c:v>
                </c:pt>
                <c:pt idx="2583">
                  <c:v>0.6293171296296296</c:v>
                </c:pt>
                <c:pt idx="2584">
                  <c:v>0.62932870370370375</c:v>
                </c:pt>
                <c:pt idx="2585">
                  <c:v>0.62934027777777779</c:v>
                </c:pt>
                <c:pt idx="2586">
                  <c:v>0.62935185185185183</c:v>
                </c:pt>
                <c:pt idx="2587">
                  <c:v>0.62936342592592587</c:v>
                </c:pt>
                <c:pt idx="2588">
                  <c:v>0.62937500000000002</c:v>
                </c:pt>
                <c:pt idx="2589">
                  <c:v>0.62938657407407406</c:v>
                </c:pt>
                <c:pt idx="2590">
                  <c:v>0.62939814814814821</c:v>
                </c:pt>
                <c:pt idx="2591">
                  <c:v>0.62940972222222225</c:v>
                </c:pt>
                <c:pt idx="2592">
                  <c:v>0.62942129629629628</c:v>
                </c:pt>
                <c:pt idx="2593">
                  <c:v>0.62943287037037032</c:v>
                </c:pt>
                <c:pt idx="2594">
                  <c:v>0.62944444444444447</c:v>
                </c:pt>
                <c:pt idx="2595">
                  <c:v>0.62945601851851851</c:v>
                </c:pt>
                <c:pt idx="2596">
                  <c:v>0.62946759259259266</c:v>
                </c:pt>
                <c:pt idx="2597">
                  <c:v>0.6294791666666667</c:v>
                </c:pt>
                <c:pt idx="2598">
                  <c:v>0.62949074074074074</c:v>
                </c:pt>
                <c:pt idx="2599">
                  <c:v>0.62950231481481478</c:v>
                </c:pt>
                <c:pt idx="2600">
                  <c:v>0.62951388888888882</c:v>
                </c:pt>
                <c:pt idx="2601">
                  <c:v>0.62952546296296297</c:v>
                </c:pt>
                <c:pt idx="2602">
                  <c:v>0.62953703703703701</c:v>
                </c:pt>
                <c:pt idx="2603">
                  <c:v>0.62954861111111116</c:v>
                </c:pt>
                <c:pt idx="2604">
                  <c:v>0.62956018518518519</c:v>
                </c:pt>
                <c:pt idx="2605">
                  <c:v>0.62957175925925923</c:v>
                </c:pt>
                <c:pt idx="2606">
                  <c:v>0.62958333333333327</c:v>
                </c:pt>
                <c:pt idx="2607">
                  <c:v>0.62959490740740742</c:v>
                </c:pt>
                <c:pt idx="2608">
                  <c:v>0.62960648148148146</c:v>
                </c:pt>
                <c:pt idx="2609">
                  <c:v>0.62961805555555561</c:v>
                </c:pt>
                <c:pt idx="2610">
                  <c:v>0.62962962962962965</c:v>
                </c:pt>
                <c:pt idx="2611">
                  <c:v>0.62964120370370369</c:v>
                </c:pt>
                <c:pt idx="2612">
                  <c:v>0.62965277777777773</c:v>
                </c:pt>
                <c:pt idx="2613">
                  <c:v>0.62966435185185188</c:v>
                </c:pt>
                <c:pt idx="2614">
                  <c:v>0.62967592592592592</c:v>
                </c:pt>
                <c:pt idx="2615">
                  <c:v>0.62968750000000007</c:v>
                </c:pt>
                <c:pt idx="2616">
                  <c:v>0.62969907407407411</c:v>
                </c:pt>
                <c:pt idx="2617">
                  <c:v>0.62971064814814814</c:v>
                </c:pt>
                <c:pt idx="2618">
                  <c:v>0.62972222222222218</c:v>
                </c:pt>
                <c:pt idx="2619">
                  <c:v>0.62973379629629633</c:v>
                </c:pt>
                <c:pt idx="2620">
                  <c:v>0.62974537037037037</c:v>
                </c:pt>
                <c:pt idx="2621">
                  <c:v>0.62975694444444441</c:v>
                </c:pt>
                <c:pt idx="2622">
                  <c:v>0.62976851851851856</c:v>
                </c:pt>
                <c:pt idx="2623">
                  <c:v>0.6297800925925926</c:v>
                </c:pt>
                <c:pt idx="2624">
                  <c:v>0.62979166666666664</c:v>
                </c:pt>
                <c:pt idx="2625">
                  <c:v>0.62980324074074068</c:v>
                </c:pt>
                <c:pt idx="2626">
                  <c:v>0.62981481481481483</c:v>
                </c:pt>
                <c:pt idx="2627">
                  <c:v>0.62982638888888887</c:v>
                </c:pt>
                <c:pt idx="2628">
                  <c:v>0.62983796296296302</c:v>
                </c:pt>
                <c:pt idx="2629">
                  <c:v>0.62984953703703705</c:v>
                </c:pt>
                <c:pt idx="2630">
                  <c:v>0.62986111111111109</c:v>
                </c:pt>
                <c:pt idx="2631">
                  <c:v>0.62987268518518513</c:v>
                </c:pt>
                <c:pt idx="2632">
                  <c:v>0.62988425925925928</c:v>
                </c:pt>
                <c:pt idx="2633">
                  <c:v>0.62989583333333332</c:v>
                </c:pt>
                <c:pt idx="2634">
                  <c:v>0.62990740740740747</c:v>
                </c:pt>
                <c:pt idx="2635">
                  <c:v>0.62991898148148151</c:v>
                </c:pt>
                <c:pt idx="2636">
                  <c:v>0.62993055555555555</c:v>
                </c:pt>
                <c:pt idx="2637">
                  <c:v>0.62994212962962959</c:v>
                </c:pt>
                <c:pt idx="2638">
                  <c:v>0.62995370370370374</c:v>
                </c:pt>
                <c:pt idx="2639">
                  <c:v>0.62996527777777778</c:v>
                </c:pt>
                <c:pt idx="2640">
                  <c:v>0.62997685185185182</c:v>
                </c:pt>
                <c:pt idx="2641">
                  <c:v>0.62998842592592597</c:v>
                </c:pt>
                <c:pt idx="2642">
                  <c:v>0.63</c:v>
                </c:pt>
                <c:pt idx="2643">
                  <c:v>0.63001157407407404</c:v>
                </c:pt>
                <c:pt idx="2644">
                  <c:v>0.63002314814814808</c:v>
                </c:pt>
                <c:pt idx="2645">
                  <c:v>0.63003472222222223</c:v>
                </c:pt>
                <c:pt idx="2646">
                  <c:v>0.63004629629629627</c:v>
                </c:pt>
                <c:pt idx="2647">
                  <c:v>0.63005787037037042</c:v>
                </c:pt>
                <c:pt idx="2648">
                  <c:v>0.63006944444444446</c:v>
                </c:pt>
                <c:pt idx="2649">
                  <c:v>0.6300810185185185</c:v>
                </c:pt>
                <c:pt idx="2650">
                  <c:v>0.63009259259259254</c:v>
                </c:pt>
                <c:pt idx="2651">
                  <c:v>0.63010416666666669</c:v>
                </c:pt>
                <c:pt idx="2652">
                  <c:v>0.63011574074074073</c:v>
                </c:pt>
                <c:pt idx="2653">
                  <c:v>0.63012731481481488</c:v>
                </c:pt>
                <c:pt idx="2654">
                  <c:v>0.63013888888888892</c:v>
                </c:pt>
                <c:pt idx="2655">
                  <c:v>0.63015046296296295</c:v>
                </c:pt>
                <c:pt idx="2656">
                  <c:v>0.63016203703703699</c:v>
                </c:pt>
                <c:pt idx="2657">
                  <c:v>0.63017361111111114</c:v>
                </c:pt>
                <c:pt idx="2658">
                  <c:v>0.63018518518518518</c:v>
                </c:pt>
                <c:pt idx="2659">
                  <c:v>0.63019675925925933</c:v>
                </c:pt>
                <c:pt idx="2660">
                  <c:v>0.63020833333333337</c:v>
                </c:pt>
                <c:pt idx="2661">
                  <c:v>0.63021990740740741</c:v>
                </c:pt>
                <c:pt idx="2662">
                  <c:v>0.63023148148148145</c:v>
                </c:pt>
                <c:pt idx="2663">
                  <c:v>0.63024305555555549</c:v>
                </c:pt>
                <c:pt idx="2664">
                  <c:v>0.63025462962962964</c:v>
                </c:pt>
                <c:pt idx="2665">
                  <c:v>0.63026620370370368</c:v>
                </c:pt>
                <c:pt idx="2666">
                  <c:v>0.63027777777777783</c:v>
                </c:pt>
                <c:pt idx="2667">
                  <c:v>0.63028935185185186</c:v>
                </c:pt>
                <c:pt idx="2668">
                  <c:v>0.6303009259259259</c:v>
                </c:pt>
                <c:pt idx="2669">
                  <c:v>0.63031249999999994</c:v>
                </c:pt>
                <c:pt idx="2670">
                  <c:v>0.63032407407407409</c:v>
                </c:pt>
                <c:pt idx="2671">
                  <c:v>0.63033564814814813</c:v>
                </c:pt>
                <c:pt idx="2672">
                  <c:v>0.63034722222222228</c:v>
                </c:pt>
                <c:pt idx="2673">
                  <c:v>0.63035879629629632</c:v>
                </c:pt>
                <c:pt idx="2674">
                  <c:v>0.63037037037037036</c:v>
                </c:pt>
                <c:pt idx="2675">
                  <c:v>0.6303819444444444</c:v>
                </c:pt>
                <c:pt idx="2676">
                  <c:v>0.63039351851851855</c:v>
                </c:pt>
                <c:pt idx="2677">
                  <c:v>0.63040509259259259</c:v>
                </c:pt>
                <c:pt idx="2678">
                  <c:v>0.63041666666666674</c:v>
                </c:pt>
                <c:pt idx="2679">
                  <c:v>0.63042824074074078</c:v>
                </c:pt>
                <c:pt idx="2680">
                  <c:v>0.63043981481481481</c:v>
                </c:pt>
                <c:pt idx="2681">
                  <c:v>0.63045138888888885</c:v>
                </c:pt>
                <c:pt idx="2682">
                  <c:v>0.63046296296296289</c:v>
                </c:pt>
                <c:pt idx="2683">
                  <c:v>0.63047453703703704</c:v>
                </c:pt>
                <c:pt idx="2684">
                  <c:v>0.63048611111111108</c:v>
                </c:pt>
                <c:pt idx="2685">
                  <c:v>0.63049768518518523</c:v>
                </c:pt>
                <c:pt idx="2686">
                  <c:v>0.63050925925925927</c:v>
                </c:pt>
                <c:pt idx="2687">
                  <c:v>0.63052083333333331</c:v>
                </c:pt>
                <c:pt idx="2688">
                  <c:v>0.63053240740740735</c:v>
                </c:pt>
                <c:pt idx="2689">
                  <c:v>0.6305439814814815</c:v>
                </c:pt>
                <c:pt idx="2690">
                  <c:v>0.63055555555555554</c:v>
                </c:pt>
                <c:pt idx="2691">
                  <c:v>0.63056712962962969</c:v>
                </c:pt>
                <c:pt idx="2692">
                  <c:v>0.63057870370370372</c:v>
                </c:pt>
                <c:pt idx="2693">
                  <c:v>0.63059027777777776</c:v>
                </c:pt>
                <c:pt idx="2694">
                  <c:v>0.6306018518518518</c:v>
                </c:pt>
                <c:pt idx="2695">
                  <c:v>0.63061342592592595</c:v>
                </c:pt>
                <c:pt idx="2696">
                  <c:v>0.63062499999999999</c:v>
                </c:pt>
                <c:pt idx="2697">
                  <c:v>0.63063657407407414</c:v>
                </c:pt>
                <c:pt idx="2698">
                  <c:v>0.63064814814814818</c:v>
                </c:pt>
                <c:pt idx="2699">
                  <c:v>0.63065972222222222</c:v>
                </c:pt>
                <c:pt idx="2700">
                  <c:v>0.63067129629629626</c:v>
                </c:pt>
                <c:pt idx="2701">
                  <c:v>0.6306828703703703</c:v>
                </c:pt>
                <c:pt idx="2702">
                  <c:v>0.63069444444444445</c:v>
                </c:pt>
                <c:pt idx="2703">
                  <c:v>0.63070601851851849</c:v>
                </c:pt>
                <c:pt idx="2704">
                  <c:v>0.63071759259259264</c:v>
                </c:pt>
                <c:pt idx="2705">
                  <c:v>0.63072916666666667</c:v>
                </c:pt>
                <c:pt idx="2706">
                  <c:v>0.63074074074074071</c:v>
                </c:pt>
                <c:pt idx="2707">
                  <c:v>0.63075231481481475</c:v>
                </c:pt>
                <c:pt idx="2708">
                  <c:v>0.6307638888888889</c:v>
                </c:pt>
                <c:pt idx="2709">
                  <c:v>0.63077546296296294</c:v>
                </c:pt>
                <c:pt idx="2710">
                  <c:v>0.63078703703703709</c:v>
                </c:pt>
                <c:pt idx="2711">
                  <c:v>0.63079861111111113</c:v>
                </c:pt>
                <c:pt idx="2712">
                  <c:v>0.63081018518518517</c:v>
                </c:pt>
                <c:pt idx="2713">
                  <c:v>0.63082175925925921</c:v>
                </c:pt>
                <c:pt idx="2714">
                  <c:v>0.63083333333333336</c:v>
                </c:pt>
                <c:pt idx="2715">
                  <c:v>0.6308449074074074</c:v>
                </c:pt>
                <c:pt idx="2716">
                  <c:v>0.63085648148148155</c:v>
                </c:pt>
                <c:pt idx="2717">
                  <c:v>0.63086805555555558</c:v>
                </c:pt>
                <c:pt idx="2718">
                  <c:v>0.63087962962962962</c:v>
                </c:pt>
                <c:pt idx="2719">
                  <c:v>0.63089120370370366</c:v>
                </c:pt>
                <c:pt idx="2720">
                  <c:v>0.63090277777777781</c:v>
                </c:pt>
                <c:pt idx="2721">
                  <c:v>0.63091435185185185</c:v>
                </c:pt>
                <c:pt idx="2722">
                  <c:v>0.63092592592592589</c:v>
                </c:pt>
                <c:pt idx="2723">
                  <c:v>0.63093750000000004</c:v>
                </c:pt>
                <c:pt idx="2724">
                  <c:v>0.63094907407407408</c:v>
                </c:pt>
                <c:pt idx="2725">
                  <c:v>0.63096064814814812</c:v>
                </c:pt>
                <c:pt idx="2726">
                  <c:v>0.63097222222222216</c:v>
                </c:pt>
                <c:pt idx="2727">
                  <c:v>0.63098379629629631</c:v>
                </c:pt>
                <c:pt idx="2728">
                  <c:v>0.63099537037037035</c:v>
                </c:pt>
                <c:pt idx="2729">
                  <c:v>0.6310069444444445</c:v>
                </c:pt>
                <c:pt idx="2730">
                  <c:v>0.63101851851851853</c:v>
                </c:pt>
                <c:pt idx="2731">
                  <c:v>0.63103009259259257</c:v>
                </c:pt>
                <c:pt idx="2732">
                  <c:v>0.63104166666666661</c:v>
                </c:pt>
                <c:pt idx="2733">
                  <c:v>0.63105324074074076</c:v>
                </c:pt>
                <c:pt idx="2734">
                  <c:v>0.6310648148148148</c:v>
                </c:pt>
                <c:pt idx="2735">
                  <c:v>0.63107638888888895</c:v>
                </c:pt>
                <c:pt idx="2736">
                  <c:v>0.63108796296296299</c:v>
                </c:pt>
                <c:pt idx="2737">
                  <c:v>0.63109953703703703</c:v>
                </c:pt>
                <c:pt idx="2738">
                  <c:v>0.63111111111111107</c:v>
                </c:pt>
                <c:pt idx="2739">
                  <c:v>0.63112268518518522</c:v>
                </c:pt>
                <c:pt idx="2740">
                  <c:v>0.63113425925925926</c:v>
                </c:pt>
                <c:pt idx="2741">
                  <c:v>0.63114583333333341</c:v>
                </c:pt>
                <c:pt idx="2742">
                  <c:v>0.63115740740740744</c:v>
                </c:pt>
                <c:pt idx="2743">
                  <c:v>0.63116898148148148</c:v>
                </c:pt>
                <c:pt idx="2744">
                  <c:v>0.63118055555555552</c:v>
                </c:pt>
                <c:pt idx="2745">
                  <c:v>0.63119212962962956</c:v>
                </c:pt>
                <c:pt idx="2746">
                  <c:v>0.63120370370370371</c:v>
                </c:pt>
                <c:pt idx="2747">
                  <c:v>0.63121527777777775</c:v>
                </c:pt>
                <c:pt idx="2748">
                  <c:v>0.6312268518518519</c:v>
                </c:pt>
                <c:pt idx="2749">
                  <c:v>0.63123842592592594</c:v>
                </c:pt>
                <c:pt idx="2750">
                  <c:v>0.63124999999999998</c:v>
                </c:pt>
                <c:pt idx="2751">
                  <c:v>0.63126157407407402</c:v>
                </c:pt>
                <c:pt idx="2752">
                  <c:v>0.63127314814814817</c:v>
                </c:pt>
                <c:pt idx="2753">
                  <c:v>0.63128472222222221</c:v>
                </c:pt>
                <c:pt idx="2754">
                  <c:v>0.63129629629629636</c:v>
                </c:pt>
                <c:pt idx="2755">
                  <c:v>0.63130787037037039</c:v>
                </c:pt>
                <c:pt idx="2756">
                  <c:v>0.63131944444444443</c:v>
                </c:pt>
                <c:pt idx="2757">
                  <c:v>0.63133101851851847</c:v>
                </c:pt>
                <c:pt idx="2758">
                  <c:v>0.63134259259259262</c:v>
                </c:pt>
                <c:pt idx="2759">
                  <c:v>0.63135416666666666</c:v>
                </c:pt>
                <c:pt idx="2760">
                  <c:v>0.63136574074074081</c:v>
                </c:pt>
                <c:pt idx="2761">
                  <c:v>0.63137731481481485</c:v>
                </c:pt>
                <c:pt idx="2762">
                  <c:v>0.63138888888888889</c:v>
                </c:pt>
                <c:pt idx="2763">
                  <c:v>0.63140046296296293</c:v>
                </c:pt>
                <c:pt idx="2764">
                  <c:v>0.63141203703703697</c:v>
                </c:pt>
                <c:pt idx="2765">
                  <c:v>0.63142361111111112</c:v>
                </c:pt>
                <c:pt idx="2766">
                  <c:v>0.63143518518518515</c:v>
                </c:pt>
                <c:pt idx="2767">
                  <c:v>0.6314467592592593</c:v>
                </c:pt>
                <c:pt idx="2768">
                  <c:v>0.63145833333333334</c:v>
                </c:pt>
                <c:pt idx="2769">
                  <c:v>0.63146990740740738</c:v>
                </c:pt>
                <c:pt idx="2770">
                  <c:v>0.63148148148148142</c:v>
                </c:pt>
                <c:pt idx="2771">
                  <c:v>0.63149305555555557</c:v>
                </c:pt>
                <c:pt idx="2772">
                  <c:v>0.63150462962962961</c:v>
                </c:pt>
                <c:pt idx="2773">
                  <c:v>0.63151620370370376</c:v>
                </c:pt>
                <c:pt idx="2774">
                  <c:v>0.6315277777777778</c:v>
                </c:pt>
                <c:pt idx="2775">
                  <c:v>0.63153935185185184</c:v>
                </c:pt>
                <c:pt idx="2776">
                  <c:v>0.63155092592592588</c:v>
                </c:pt>
                <c:pt idx="2777">
                  <c:v>0.63156250000000003</c:v>
                </c:pt>
                <c:pt idx="2778">
                  <c:v>0.63157407407407407</c:v>
                </c:pt>
                <c:pt idx="2779">
                  <c:v>0.63158564814814822</c:v>
                </c:pt>
                <c:pt idx="2780">
                  <c:v>0.63159722222222225</c:v>
                </c:pt>
                <c:pt idx="2781">
                  <c:v>0.63160879629629629</c:v>
                </c:pt>
                <c:pt idx="2782">
                  <c:v>0.63162037037037033</c:v>
                </c:pt>
                <c:pt idx="2783">
                  <c:v>0.63163194444444448</c:v>
                </c:pt>
                <c:pt idx="2784">
                  <c:v>0.63164351851851852</c:v>
                </c:pt>
                <c:pt idx="2785">
                  <c:v>0.63165509259259256</c:v>
                </c:pt>
                <c:pt idx="2786">
                  <c:v>0.63166666666666671</c:v>
                </c:pt>
                <c:pt idx="2787">
                  <c:v>0.63167824074074075</c:v>
                </c:pt>
                <c:pt idx="2788">
                  <c:v>0.63168981481481479</c:v>
                </c:pt>
                <c:pt idx="2789">
                  <c:v>0.63170138888888883</c:v>
                </c:pt>
                <c:pt idx="2790">
                  <c:v>0.63171296296296298</c:v>
                </c:pt>
                <c:pt idx="2791">
                  <c:v>0.63172453703703701</c:v>
                </c:pt>
                <c:pt idx="2792">
                  <c:v>0.63173611111111116</c:v>
                </c:pt>
                <c:pt idx="2793">
                  <c:v>0.6317476851851852</c:v>
                </c:pt>
                <c:pt idx="2794">
                  <c:v>0.63175925925925924</c:v>
                </c:pt>
                <c:pt idx="2795">
                  <c:v>0.63177083333333328</c:v>
                </c:pt>
                <c:pt idx="2796">
                  <c:v>0.63178240740740743</c:v>
                </c:pt>
                <c:pt idx="2797">
                  <c:v>0.63179398148148147</c:v>
                </c:pt>
                <c:pt idx="2798">
                  <c:v>0.63180555555555562</c:v>
                </c:pt>
                <c:pt idx="2799">
                  <c:v>0.63181712962962966</c:v>
                </c:pt>
                <c:pt idx="2800">
                  <c:v>0.6318287037037037</c:v>
                </c:pt>
                <c:pt idx="2801">
                  <c:v>0.63184027777777774</c:v>
                </c:pt>
                <c:pt idx="2802">
                  <c:v>0.63185185185185189</c:v>
                </c:pt>
                <c:pt idx="2803">
                  <c:v>0.63186342592592593</c:v>
                </c:pt>
                <c:pt idx="2804">
                  <c:v>0.63187499999999996</c:v>
                </c:pt>
                <c:pt idx="2805">
                  <c:v>0.63188657407407411</c:v>
                </c:pt>
                <c:pt idx="2806">
                  <c:v>0.63189814814814815</c:v>
                </c:pt>
                <c:pt idx="2807">
                  <c:v>0.63190972222222219</c:v>
                </c:pt>
                <c:pt idx="2808">
                  <c:v>0.63192129629629623</c:v>
                </c:pt>
                <c:pt idx="2809">
                  <c:v>0.63193287037037038</c:v>
                </c:pt>
                <c:pt idx="2810">
                  <c:v>0.63194444444444442</c:v>
                </c:pt>
                <c:pt idx="2811">
                  <c:v>0.63195601851851857</c:v>
                </c:pt>
                <c:pt idx="2812">
                  <c:v>0.63196759259259261</c:v>
                </c:pt>
                <c:pt idx="2813">
                  <c:v>0.63197916666666665</c:v>
                </c:pt>
                <c:pt idx="2814">
                  <c:v>0.63199074074074069</c:v>
                </c:pt>
                <c:pt idx="2815">
                  <c:v>0.63200231481481484</c:v>
                </c:pt>
                <c:pt idx="2816">
                  <c:v>0.63201388888888888</c:v>
                </c:pt>
                <c:pt idx="2817">
                  <c:v>0.63202546296296302</c:v>
                </c:pt>
                <c:pt idx="2818">
                  <c:v>0.63203703703703706</c:v>
                </c:pt>
                <c:pt idx="2819">
                  <c:v>0.6320486111111111</c:v>
                </c:pt>
                <c:pt idx="2820">
                  <c:v>0.63206018518518514</c:v>
                </c:pt>
                <c:pt idx="2821">
                  <c:v>0.63207175925925929</c:v>
                </c:pt>
                <c:pt idx="2822">
                  <c:v>0.63208333333333333</c:v>
                </c:pt>
                <c:pt idx="2823">
                  <c:v>0.63209490740740748</c:v>
                </c:pt>
                <c:pt idx="2824">
                  <c:v>0.63210648148148152</c:v>
                </c:pt>
                <c:pt idx="2825">
                  <c:v>0.63211805555555556</c:v>
                </c:pt>
                <c:pt idx="2826">
                  <c:v>0.6321296296296296</c:v>
                </c:pt>
                <c:pt idx="2827">
                  <c:v>0.63214120370370364</c:v>
                </c:pt>
                <c:pt idx="2828">
                  <c:v>0.63215277777777779</c:v>
                </c:pt>
                <c:pt idx="2829">
                  <c:v>0.63216435185185182</c:v>
                </c:pt>
                <c:pt idx="2830">
                  <c:v>0.63217592592592597</c:v>
                </c:pt>
                <c:pt idx="2831">
                  <c:v>0.63218750000000001</c:v>
                </c:pt>
                <c:pt idx="2832">
                  <c:v>0.63219907407407405</c:v>
                </c:pt>
                <c:pt idx="2833">
                  <c:v>0.63221064814814809</c:v>
                </c:pt>
                <c:pt idx="2834">
                  <c:v>0.63222222222222224</c:v>
                </c:pt>
                <c:pt idx="2835">
                  <c:v>0.63223379629629628</c:v>
                </c:pt>
                <c:pt idx="2836">
                  <c:v>0.63224537037037043</c:v>
                </c:pt>
                <c:pt idx="2837">
                  <c:v>0.63225694444444447</c:v>
                </c:pt>
                <c:pt idx="2838">
                  <c:v>0.63226851851851851</c:v>
                </c:pt>
                <c:pt idx="2839">
                  <c:v>0.63228009259259255</c:v>
                </c:pt>
                <c:pt idx="2840">
                  <c:v>0.6322916666666667</c:v>
                </c:pt>
                <c:pt idx="2841">
                  <c:v>0.63230324074074074</c:v>
                </c:pt>
                <c:pt idx="2842">
                  <c:v>0.63231481481481489</c:v>
                </c:pt>
                <c:pt idx="2843">
                  <c:v>0.63232638888888892</c:v>
                </c:pt>
                <c:pt idx="2844">
                  <c:v>0.63233796296296296</c:v>
                </c:pt>
                <c:pt idx="2845">
                  <c:v>0.632349537037037</c:v>
                </c:pt>
                <c:pt idx="2846">
                  <c:v>0.63236111111111104</c:v>
                </c:pt>
                <c:pt idx="2847">
                  <c:v>0.63237268518518519</c:v>
                </c:pt>
                <c:pt idx="2848">
                  <c:v>0.63238425925925923</c:v>
                </c:pt>
                <c:pt idx="2849">
                  <c:v>0.63239583333333338</c:v>
                </c:pt>
                <c:pt idx="2850">
                  <c:v>0.63240740740740742</c:v>
                </c:pt>
                <c:pt idx="2851">
                  <c:v>0.63241898148148146</c:v>
                </c:pt>
                <c:pt idx="2852">
                  <c:v>0.6324305555555555</c:v>
                </c:pt>
                <c:pt idx="2853">
                  <c:v>0.63244212962962965</c:v>
                </c:pt>
                <c:pt idx="2854">
                  <c:v>0.63245370370370368</c:v>
                </c:pt>
                <c:pt idx="2855">
                  <c:v>0.63246527777777783</c:v>
                </c:pt>
                <c:pt idx="2856">
                  <c:v>0.63247685185185187</c:v>
                </c:pt>
                <c:pt idx="2857">
                  <c:v>0.63248842592592591</c:v>
                </c:pt>
                <c:pt idx="2858">
                  <c:v>0.63249999999999995</c:v>
                </c:pt>
                <c:pt idx="2859">
                  <c:v>0.6325115740740741</c:v>
                </c:pt>
                <c:pt idx="2860">
                  <c:v>0.63252314814814814</c:v>
                </c:pt>
                <c:pt idx="2861">
                  <c:v>0.63253472222222229</c:v>
                </c:pt>
                <c:pt idx="2862">
                  <c:v>0.63254629629629633</c:v>
                </c:pt>
                <c:pt idx="2863">
                  <c:v>0.63255787037037037</c:v>
                </c:pt>
                <c:pt idx="2864">
                  <c:v>0.63256944444444441</c:v>
                </c:pt>
                <c:pt idx="2865">
                  <c:v>0.63258101851851845</c:v>
                </c:pt>
                <c:pt idx="2866">
                  <c:v>0.6325925925925926</c:v>
                </c:pt>
                <c:pt idx="2867">
                  <c:v>0.63260416666666663</c:v>
                </c:pt>
                <c:pt idx="2868">
                  <c:v>0.63261574074074078</c:v>
                </c:pt>
                <c:pt idx="2869">
                  <c:v>0.63262731481481482</c:v>
                </c:pt>
                <c:pt idx="2870">
                  <c:v>0.63263888888888886</c:v>
                </c:pt>
                <c:pt idx="2871">
                  <c:v>0.6326504629629629</c:v>
                </c:pt>
                <c:pt idx="2872">
                  <c:v>0.63266203703703705</c:v>
                </c:pt>
                <c:pt idx="2873">
                  <c:v>0.63267361111111109</c:v>
                </c:pt>
                <c:pt idx="2874">
                  <c:v>0.63268518518518524</c:v>
                </c:pt>
                <c:pt idx="2875">
                  <c:v>0.63269675925925928</c:v>
                </c:pt>
                <c:pt idx="2876">
                  <c:v>0.63270833333333332</c:v>
                </c:pt>
                <c:pt idx="2877">
                  <c:v>0.63271990740740736</c:v>
                </c:pt>
                <c:pt idx="2878">
                  <c:v>0.63273148148148151</c:v>
                </c:pt>
                <c:pt idx="2879">
                  <c:v>0.63274305555555554</c:v>
                </c:pt>
                <c:pt idx="2880">
                  <c:v>0.63275462962962969</c:v>
                </c:pt>
                <c:pt idx="2881">
                  <c:v>0.63276620370370373</c:v>
                </c:pt>
                <c:pt idx="2882">
                  <c:v>0.63277777777777777</c:v>
                </c:pt>
                <c:pt idx="2883">
                  <c:v>0.63278935185185181</c:v>
                </c:pt>
                <c:pt idx="2884">
                  <c:v>0.63280092592592596</c:v>
                </c:pt>
                <c:pt idx="2885">
                  <c:v>0.6328125</c:v>
                </c:pt>
                <c:pt idx="2886">
                  <c:v>0.63282407407407404</c:v>
                </c:pt>
                <c:pt idx="2887">
                  <c:v>0.63283564814814819</c:v>
                </c:pt>
                <c:pt idx="2888">
                  <c:v>0.63284722222222223</c:v>
                </c:pt>
                <c:pt idx="2889">
                  <c:v>0.63285879629629627</c:v>
                </c:pt>
                <c:pt idx="2890">
                  <c:v>0.63287037037037031</c:v>
                </c:pt>
                <c:pt idx="2891">
                  <c:v>0.63288194444444446</c:v>
                </c:pt>
                <c:pt idx="2892">
                  <c:v>0.63289351851851849</c:v>
                </c:pt>
                <c:pt idx="2893">
                  <c:v>0.63290509259259264</c:v>
                </c:pt>
                <c:pt idx="2894">
                  <c:v>0.63291666666666668</c:v>
                </c:pt>
                <c:pt idx="2895">
                  <c:v>0.63292824074074072</c:v>
                </c:pt>
                <c:pt idx="2896">
                  <c:v>0.63293981481481476</c:v>
                </c:pt>
                <c:pt idx="2897">
                  <c:v>0.63295138888888891</c:v>
                </c:pt>
                <c:pt idx="2898">
                  <c:v>0.63296296296296295</c:v>
                </c:pt>
                <c:pt idx="2899">
                  <c:v>0.6329745370370371</c:v>
                </c:pt>
                <c:pt idx="2900">
                  <c:v>0.63298611111111114</c:v>
                </c:pt>
                <c:pt idx="2901">
                  <c:v>0.63299768518518518</c:v>
                </c:pt>
                <c:pt idx="2902">
                  <c:v>0.63300925925925922</c:v>
                </c:pt>
                <c:pt idx="2903">
                  <c:v>0.63302083333333337</c:v>
                </c:pt>
                <c:pt idx="2904">
                  <c:v>0.6330324074074074</c:v>
                </c:pt>
                <c:pt idx="2905">
                  <c:v>0.63304398148148155</c:v>
                </c:pt>
                <c:pt idx="2906">
                  <c:v>0.63305555555555559</c:v>
                </c:pt>
                <c:pt idx="2907">
                  <c:v>0.63306712962962963</c:v>
                </c:pt>
                <c:pt idx="2908">
                  <c:v>0.63307870370370367</c:v>
                </c:pt>
                <c:pt idx="2909">
                  <c:v>0.63309027777777771</c:v>
                </c:pt>
                <c:pt idx="2910">
                  <c:v>0.63310185185185186</c:v>
                </c:pt>
                <c:pt idx="2911">
                  <c:v>0.6331134259259259</c:v>
                </c:pt>
                <c:pt idx="2912">
                  <c:v>0.63312500000000005</c:v>
                </c:pt>
                <c:pt idx="2913">
                  <c:v>0.63313657407407409</c:v>
                </c:pt>
                <c:pt idx="2914">
                  <c:v>0.63314814814814813</c:v>
                </c:pt>
                <c:pt idx="2915">
                  <c:v>0.63315972222222217</c:v>
                </c:pt>
                <c:pt idx="2916">
                  <c:v>0.63317129629629632</c:v>
                </c:pt>
                <c:pt idx="2917">
                  <c:v>0.63318287037037035</c:v>
                </c:pt>
                <c:pt idx="2918">
                  <c:v>0.6331944444444445</c:v>
                </c:pt>
                <c:pt idx="2919">
                  <c:v>0.63320601851851854</c:v>
                </c:pt>
                <c:pt idx="2920">
                  <c:v>0.63321759259259258</c:v>
                </c:pt>
                <c:pt idx="2921">
                  <c:v>0.63322916666666662</c:v>
                </c:pt>
                <c:pt idx="2922">
                  <c:v>0.63324074074074077</c:v>
                </c:pt>
                <c:pt idx="2923">
                  <c:v>0.63325231481481481</c:v>
                </c:pt>
                <c:pt idx="2924">
                  <c:v>0.63326388888888896</c:v>
                </c:pt>
                <c:pt idx="2925">
                  <c:v>0.633275462962963</c:v>
                </c:pt>
                <c:pt idx="2926">
                  <c:v>0.63328703703703704</c:v>
                </c:pt>
                <c:pt idx="2927">
                  <c:v>0.63329861111111108</c:v>
                </c:pt>
                <c:pt idx="2928">
                  <c:v>0.63331018518518511</c:v>
                </c:pt>
                <c:pt idx="2929">
                  <c:v>0.63332175925925926</c:v>
                </c:pt>
                <c:pt idx="2930">
                  <c:v>0.6333333333333333</c:v>
                </c:pt>
                <c:pt idx="2931">
                  <c:v>0.63334490740740745</c:v>
                </c:pt>
                <c:pt idx="2932">
                  <c:v>0.63335648148148149</c:v>
                </c:pt>
                <c:pt idx="2933">
                  <c:v>0.63336805555555553</c:v>
                </c:pt>
                <c:pt idx="2934">
                  <c:v>0.63337962962962957</c:v>
                </c:pt>
                <c:pt idx="2935">
                  <c:v>0.63339120370370372</c:v>
                </c:pt>
                <c:pt idx="2936">
                  <c:v>0.63340277777777776</c:v>
                </c:pt>
                <c:pt idx="2937">
                  <c:v>0.63341435185185191</c:v>
                </c:pt>
                <c:pt idx="2938">
                  <c:v>0.63342592592592595</c:v>
                </c:pt>
                <c:pt idx="2939">
                  <c:v>0.63343749999999999</c:v>
                </c:pt>
                <c:pt idx="2940">
                  <c:v>0.63344907407407403</c:v>
                </c:pt>
                <c:pt idx="2941">
                  <c:v>0.63346064814814818</c:v>
                </c:pt>
                <c:pt idx="2942">
                  <c:v>0.63347222222222221</c:v>
                </c:pt>
                <c:pt idx="2943">
                  <c:v>0.63348379629629636</c:v>
                </c:pt>
                <c:pt idx="2944">
                  <c:v>0.6334953703703704</c:v>
                </c:pt>
                <c:pt idx="2945">
                  <c:v>0.63350694444444444</c:v>
                </c:pt>
                <c:pt idx="2946">
                  <c:v>0.63351851851851848</c:v>
                </c:pt>
                <c:pt idx="2947">
                  <c:v>0.63353009259259252</c:v>
                </c:pt>
                <c:pt idx="2948">
                  <c:v>0.63354166666666667</c:v>
                </c:pt>
                <c:pt idx="2949">
                  <c:v>0.63355324074074071</c:v>
                </c:pt>
                <c:pt idx="2950">
                  <c:v>0.63356481481481486</c:v>
                </c:pt>
                <c:pt idx="2951">
                  <c:v>0.6335763888888889</c:v>
                </c:pt>
                <c:pt idx="2952">
                  <c:v>0.63358796296296294</c:v>
                </c:pt>
                <c:pt idx="2953">
                  <c:v>0.63359953703703698</c:v>
                </c:pt>
                <c:pt idx="2954">
                  <c:v>0.63361111111111112</c:v>
                </c:pt>
                <c:pt idx="2955">
                  <c:v>0.63362268518518516</c:v>
                </c:pt>
                <c:pt idx="2956">
                  <c:v>0.63363425925925931</c:v>
                </c:pt>
                <c:pt idx="2957">
                  <c:v>0.63364583333333335</c:v>
                </c:pt>
                <c:pt idx="2958">
                  <c:v>0.63365740740740739</c:v>
                </c:pt>
                <c:pt idx="2959">
                  <c:v>0.63366898148148143</c:v>
                </c:pt>
                <c:pt idx="2960">
                  <c:v>0.63368055555555558</c:v>
                </c:pt>
                <c:pt idx="2961">
                  <c:v>0.63369212962962962</c:v>
                </c:pt>
                <c:pt idx="2962">
                  <c:v>0.63370370370370377</c:v>
                </c:pt>
                <c:pt idx="2963">
                  <c:v>0.63371527777777781</c:v>
                </c:pt>
                <c:pt idx="2964">
                  <c:v>0.63372685185185185</c:v>
                </c:pt>
                <c:pt idx="2965">
                  <c:v>0.63373842592592589</c:v>
                </c:pt>
                <c:pt idx="2966">
                  <c:v>0.63375000000000004</c:v>
                </c:pt>
                <c:pt idx="2967">
                  <c:v>0.63376157407407407</c:v>
                </c:pt>
                <c:pt idx="2968">
                  <c:v>0.63377314814814811</c:v>
                </c:pt>
                <c:pt idx="2969">
                  <c:v>0.63378472222222226</c:v>
                </c:pt>
                <c:pt idx="2970">
                  <c:v>0.6337962962962963</c:v>
                </c:pt>
                <c:pt idx="2971">
                  <c:v>0.63380787037037034</c:v>
                </c:pt>
                <c:pt idx="2972">
                  <c:v>0.63381944444444438</c:v>
                </c:pt>
                <c:pt idx="2973">
                  <c:v>0.63383101851851853</c:v>
                </c:pt>
                <c:pt idx="2974">
                  <c:v>0.63384259259259257</c:v>
                </c:pt>
                <c:pt idx="2975">
                  <c:v>0.63385416666666672</c:v>
                </c:pt>
                <c:pt idx="2976">
                  <c:v>0.63386574074074076</c:v>
                </c:pt>
                <c:pt idx="2977">
                  <c:v>0.6338773148148148</c:v>
                </c:pt>
                <c:pt idx="2978">
                  <c:v>0.63388888888888884</c:v>
                </c:pt>
                <c:pt idx="2979">
                  <c:v>0.63390046296296299</c:v>
                </c:pt>
                <c:pt idx="2980">
                  <c:v>0.63391203703703702</c:v>
                </c:pt>
                <c:pt idx="2981">
                  <c:v>0.63392361111111117</c:v>
                </c:pt>
                <c:pt idx="2982">
                  <c:v>0.63393518518518521</c:v>
                </c:pt>
                <c:pt idx="2983">
                  <c:v>0.63394675925925925</c:v>
                </c:pt>
                <c:pt idx="2984">
                  <c:v>0.63395833333333329</c:v>
                </c:pt>
                <c:pt idx="2985">
                  <c:v>0.63396990740740744</c:v>
                </c:pt>
                <c:pt idx="2986">
                  <c:v>0.63398148148148148</c:v>
                </c:pt>
                <c:pt idx="2987">
                  <c:v>0.63399305555555552</c:v>
                </c:pt>
                <c:pt idx="2988">
                  <c:v>0.63400462962962967</c:v>
                </c:pt>
                <c:pt idx="2989">
                  <c:v>0.63401620370370371</c:v>
                </c:pt>
                <c:pt idx="2990">
                  <c:v>0.63402777777777775</c:v>
                </c:pt>
                <c:pt idx="2991">
                  <c:v>0.63403935185185178</c:v>
                </c:pt>
                <c:pt idx="2992">
                  <c:v>0.63405092592592593</c:v>
                </c:pt>
                <c:pt idx="2993">
                  <c:v>0.63406249999999997</c:v>
                </c:pt>
                <c:pt idx="2994">
                  <c:v>0.63407407407407412</c:v>
                </c:pt>
                <c:pt idx="2995">
                  <c:v>0.63408564814814816</c:v>
                </c:pt>
                <c:pt idx="2996">
                  <c:v>0.6340972222222222</c:v>
                </c:pt>
                <c:pt idx="2997">
                  <c:v>0.63410879629629624</c:v>
                </c:pt>
                <c:pt idx="2998">
                  <c:v>0.63412037037037039</c:v>
                </c:pt>
                <c:pt idx="2999">
                  <c:v>0.63413194444444443</c:v>
                </c:pt>
                <c:pt idx="3000">
                  <c:v>0.63414351851851858</c:v>
                </c:pt>
                <c:pt idx="3001">
                  <c:v>0.63415509259259262</c:v>
                </c:pt>
                <c:pt idx="3002">
                  <c:v>0.63416666666666666</c:v>
                </c:pt>
                <c:pt idx="3003">
                  <c:v>0.6341782407407407</c:v>
                </c:pt>
                <c:pt idx="3004">
                  <c:v>0.63418981481481485</c:v>
                </c:pt>
                <c:pt idx="3005">
                  <c:v>0.63420138888888888</c:v>
                </c:pt>
                <c:pt idx="3006">
                  <c:v>0.63421296296296303</c:v>
                </c:pt>
                <c:pt idx="3007">
                  <c:v>0.63422453703703707</c:v>
                </c:pt>
                <c:pt idx="3008">
                  <c:v>0.63423611111111111</c:v>
                </c:pt>
                <c:pt idx="3009">
                  <c:v>0.63424768518518515</c:v>
                </c:pt>
                <c:pt idx="3010">
                  <c:v>0.63425925925925919</c:v>
                </c:pt>
                <c:pt idx="3011">
                  <c:v>0.63427083333333334</c:v>
                </c:pt>
                <c:pt idx="3012">
                  <c:v>0.63428240740740738</c:v>
                </c:pt>
                <c:pt idx="3013">
                  <c:v>0.63429398148148153</c:v>
                </c:pt>
                <c:pt idx="3014">
                  <c:v>0.63430555555555557</c:v>
                </c:pt>
                <c:pt idx="3015">
                  <c:v>0.63431712962962961</c:v>
                </c:pt>
                <c:pt idx="3016">
                  <c:v>0.63432870370370364</c:v>
                </c:pt>
                <c:pt idx="3017">
                  <c:v>0.63434027777777779</c:v>
                </c:pt>
                <c:pt idx="3018">
                  <c:v>0.63435185185185183</c:v>
                </c:pt>
                <c:pt idx="3019">
                  <c:v>0.63436342592592598</c:v>
                </c:pt>
                <c:pt idx="3020">
                  <c:v>0.63437500000000002</c:v>
                </c:pt>
                <c:pt idx="3021">
                  <c:v>0.63438657407407406</c:v>
                </c:pt>
                <c:pt idx="3022">
                  <c:v>0.6343981481481481</c:v>
                </c:pt>
                <c:pt idx="3023">
                  <c:v>0.63440972222222225</c:v>
                </c:pt>
                <c:pt idx="3024">
                  <c:v>0.63442129629629629</c:v>
                </c:pt>
                <c:pt idx="3025">
                  <c:v>0.63443287037037044</c:v>
                </c:pt>
                <c:pt idx="3026">
                  <c:v>0.63444444444444448</c:v>
                </c:pt>
                <c:pt idx="3027">
                  <c:v>0.63445601851851852</c:v>
                </c:pt>
                <c:pt idx="3028">
                  <c:v>0.63446759259259256</c:v>
                </c:pt>
                <c:pt idx="3029">
                  <c:v>0.63447916666666659</c:v>
                </c:pt>
                <c:pt idx="3030">
                  <c:v>0.63449074074074074</c:v>
                </c:pt>
                <c:pt idx="3031">
                  <c:v>0.63450231481481478</c:v>
                </c:pt>
                <c:pt idx="3032">
                  <c:v>0.63451388888888893</c:v>
                </c:pt>
                <c:pt idx="3033">
                  <c:v>0.63452546296296297</c:v>
                </c:pt>
                <c:pt idx="3034">
                  <c:v>0.63453703703703701</c:v>
                </c:pt>
                <c:pt idx="3035">
                  <c:v>0.63454861111111105</c:v>
                </c:pt>
                <c:pt idx="3036">
                  <c:v>0.6345601851851852</c:v>
                </c:pt>
                <c:pt idx="3037">
                  <c:v>0.63457175925925924</c:v>
                </c:pt>
                <c:pt idx="3038">
                  <c:v>0.63458333333333339</c:v>
                </c:pt>
                <c:pt idx="3039">
                  <c:v>0.63459490740740743</c:v>
                </c:pt>
                <c:pt idx="3040">
                  <c:v>0.63460648148148147</c:v>
                </c:pt>
                <c:pt idx="3041">
                  <c:v>0.6346180555555555</c:v>
                </c:pt>
                <c:pt idx="3042">
                  <c:v>0.63462962962962965</c:v>
                </c:pt>
                <c:pt idx="3043">
                  <c:v>0.63464120370370369</c:v>
                </c:pt>
                <c:pt idx="3044">
                  <c:v>0.63465277777777784</c:v>
                </c:pt>
                <c:pt idx="3045">
                  <c:v>0.63466435185185188</c:v>
                </c:pt>
                <c:pt idx="3046">
                  <c:v>0.63467592592592592</c:v>
                </c:pt>
                <c:pt idx="3047">
                  <c:v>0.63468749999999996</c:v>
                </c:pt>
                <c:pt idx="3048">
                  <c:v>0.63469907407407411</c:v>
                </c:pt>
                <c:pt idx="3049">
                  <c:v>0.63471064814814815</c:v>
                </c:pt>
                <c:pt idx="3050">
                  <c:v>0.63472222222222219</c:v>
                </c:pt>
                <c:pt idx="3051">
                  <c:v>0.63473379629629634</c:v>
                </c:pt>
                <c:pt idx="3052">
                  <c:v>0.63474537037037038</c:v>
                </c:pt>
                <c:pt idx="3053">
                  <c:v>0.63475694444444442</c:v>
                </c:pt>
                <c:pt idx="3054">
                  <c:v>0.63476851851851845</c:v>
                </c:pt>
                <c:pt idx="3055">
                  <c:v>0.6347800925925926</c:v>
                </c:pt>
                <c:pt idx="3056">
                  <c:v>0.63479166666666664</c:v>
                </c:pt>
                <c:pt idx="3057">
                  <c:v>0.63480324074074079</c:v>
                </c:pt>
                <c:pt idx="3058">
                  <c:v>0.63481481481481483</c:v>
                </c:pt>
                <c:pt idx="3059">
                  <c:v>0.63482638888888887</c:v>
                </c:pt>
                <c:pt idx="3060">
                  <c:v>0.63483796296296291</c:v>
                </c:pt>
                <c:pt idx="3061">
                  <c:v>0.63484953703703706</c:v>
                </c:pt>
                <c:pt idx="3062">
                  <c:v>0.6348611111111111</c:v>
                </c:pt>
                <c:pt idx="3063">
                  <c:v>0.63487268518518525</c:v>
                </c:pt>
                <c:pt idx="3064">
                  <c:v>0.63488425925925929</c:v>
                </c:pt>
                <c:pt idx="3065">
                  <c:v>0.63489583333333333</c:v>
                </c:pt>
                <c:pt idx="3066">
                  <c:v>0.63490740740740736</c:v>
                </c:pt>
                <c:pt idx="3067">
                  <c:v>0.63491898148148151</c:v>
                </c:pt>
                <c:pt idx="3068">
                  <c:v>0.63493055555555555</c:v>
                </c:pt>
                <c:pt idx="3069">
                  <c:v>0.6349421296296297</c:v>
                </c:pt>
                <c:pt idx="3070">
                  <c:v>0.63495370370370374</c:v>
                </c:pt>
                <c:pt idx="3071">
                  <c:v>0.63496527777777778</c:v>
                </c:pt>
                <c:pt idx="3072">
                  <c:v>0.63497685185185182</c:v>
                </c:pt>
                <c:pt idx="3073">
                  <c:v>0.63498842592592586</c:v>
                </c:pt>
                <c:pt idx="3074">
                  <c:v>0.63500000000000001</c:v>
                </c:pt>
                <c:pt idx="3075">
                  <c:v>0.63501157407407405</c:v>
                </c:pt>
                <c:pt idx="3076">
                  <c:v>0.6350231481481482</c:v>
                </c:pt>
                <c:pt idx="3077">
                  <c:v>0.63503472222222224</c:v>
                </c:pt>
                <c:pt idx="3078">
                  <c:v>0.63504629629629628</c:v>
                </c:pt>
                <c:pt idx="3079">
                  <c:v>0.63505787037037031</c:v>
                </c:pt>
                <c:pt idx="3080">
                  <c:v>0.63506944444444446</c:v>
                </c:pt>
                <c:pt idx="3081">
                  <c:v>0.6350810185185185</c:v>
                </c:pt>
                <c:pt idx="3082">
                  <c:v>0.63509259259259265</c:v>
                </c:pt>
                <c:pt idx="3083">
                  <c:v>0.63510416666666669</c:v>
                </c:pt>
                <c:pt idx="3084">
                  <c:v>0.63511574074074073</c:v>
                </c:pt>
                <c:pt idx="3085">
                  <c:v>0.63512731481481477</c:v>
                </c:pt>
                <c:pt idx="3086">
                  <c:v>0.63513888888888892</c:v>
                </c:pt>
                <c:pt idx="3087">
                  <c:v>0.63515046296296296</c:v>
                </c:pt>
                <c:pt idx="3088">
                  <c:v>0.63516203703703711</c:v>
                </c:pt>
                <c:pt idx="3089">
                  <c:v>0.63517361111111115</c:v>
                </c:pt>
                <c:pt idx="3090">
                  <c:v>0.63518518518518519</c:v>
                </c:pt>
                <c:pt idx="3091">
                  <c:v>0.63519675925925922</c:v>
                </c:pt>
                <c:pt idx="3092">
                  <c:v>0.63520833333333326</c:v>
                </c:pt>
                <c:pt idx="3093">
                  <c:v>0.63521990740740741</c:v>
                </c:pt>
                <c:pt idx="3094">
                  <c:v>0.63523148148148145</c:v>
                </c:pt>
                <c:pt idx="3095">
                  <c:v>0.6352430555555556</c:v>
                </c:pt>
                <c:pt idx="3096">
                  <c:v>0.63525462962962964</c:v>
                </c:pt>
                <c:pt idx="3097">
                  <c:v>0.63526620370370368</c:v>
                </c:pt>
                <c:pt idx="3098">
                  <c:v>0.63527777777777772</c:v>
                </c:pt>
                <c:pt idx="3099">
                  <c:v>0.63528935185185187</c:v>
                </c:pt>
                <c:pt idx="3100">
                  <c:v>0.63530092592592591</c:v>
                </c:pt>
                <c:pt idx="3101">
                  <c:v>0.63531250000000006</c:v>
                </c:pt>
                <c:pt idx="3102">
                  <c:v>0.6353240740740741</c:v>
                </c:pt>
                <c:pt idx="3103">
                  <c:v>0.63533564814814814</c:v>
                </c:pt>
                <c:pt idx="3104">
                  <c:v>0.63534722222222217</c:v>
                </c:pt>
                <c:pt idx="3105">
                  <c:v>0.63535879629629632</c:v>
                </c:pt>
                <c:pt idx="3106">
                  <c:v>0.63537037037037036</c:v>
                </c:pt>
                <c:pt idx="3107">
                  <c:v>0.63538194444444451</c:v>
                </c:pt>
                <c:pt idx="3108">
                  <c:v>0.63539351851851855</c:v>
                </c:pt>
                <c:pt idx="3109">
                  <c:v>0.63540509259259259</c:v>
                </c:pt>
                <c:pt idx="3110">
                  <c:v>0.63541666666666663</c:v>
                </c:pt>
                <c:pt idx="3111">
                  <c:v>0.63542824074074067</c:v>
                </c:pt>
                <c:pt idx="3112">
                  <c:v>0.63543981481481482</c:v>
                </c:pt>
                <c:pt idx="3113">
                  <c:v>0.63545138888888886</c:v>
                </c:pt>
                <c:pt idx="3114">
                  <c:v>0.63546296296296301</c:v>
                </c:pt>
                <c:pt idx="3115">
                  <c:v>0.63547453703703705</c:v>
                </c:pt>
                <c:pt idx="3116">
                  <c:v>0.63548611111111108</c:v>
                </c:pt>
                <c:pt idx="3117">
                  <c:v>0.63549768518518512</c:v>
                </c:pt>
                <c:pt idx="3118">
                  <c:v>0.63550925925925927</c:v>
                </c:pt>
                <c:pt idx="3119">
                  <c:v>0.63552083333333331</c:v>
                </c:pt>
                <c:pt idx="3120">
                  <c:v>0.63553240740740746</c:v>
                </c:pt>
                <c:pt idx="3121">
                  <c:v>0.6355439814814815</c:v>
                </c:pt>
                <c:pt idx="3122">
                  <c:v>0.63555555555555554</c:v>
                </c:pt>
                <c:pt idx="3123">
                  <c:v>0.63556712962962958</c:v>
                </c:pt>
                <c:pt idx="3124">
                  <c:v>0.63557870370370373</c:v>
                </c:pt>
                <c:pt idx="3125">
                  <c:v>0.63559027777777777</c:v>
                </c:pt>
                <c:pt idx="3126">
                  <c:v>0.63560185185185192</c:v>
                </c:pt>
                <c:pt idx="3127">
                  <c:v>0.63561342592592596</c:v>
                </c:pt>
                <c:pt idx="3128">
                  <c:v>0.635625</c:v>
                </c:pt>
                <c:pt idx="3129">
                  <c:v>0.63563657407407403</c:v>
                </c:pt>
                <c:pt idx="3130">
                  <c:v>0.63564814814814818</c:v>
                </c:pt>
                <c:pt idx="3131">
                  <c:v>0.63565972222222222</c:v>
                </c:pt>
                <c:pt idx="3132">
                  <c:v>0.63567129629629626</c:v>
                </c:pt>
                <c:pt idx="3133">
                  <c:v>0.63568287037037041</c:v>
                </c:pt>
                <c:pt idx="3134">
                  <c:v>0.63569444444444445</c:v>
                </c:pt>
                <c:pt idx="3135">
                  <c:v>0.63570601851851849</c:v>
                </c:pt>
                <c:pt idx="3136">
                  <c:v>0.63571759259259253</c:v>
                </c:pt>
                <c:pt idx="3137">
                  <c:v>0.63572916666666668</c:v>
                </c:pt>
                <c:pt idx="3138">
                  <c:v>0.63574074074074072</c:v>
                </c:pt>
                <c:pt idx="3139">
                  <c:v>0.63575231481481487</c:v>
                </c:pt>
                <c:pt idx="3140">
                  <c:v>0.63576388888888891</c:v>
                </c:pt>
                <c:pt idx="3141">
                  <c:v>0.63577546296296295</c:v>
                </c:pt>
                <c:pt idx="3142">
                  <c:v>0.63578703703703698</c:v>
                </c:pt>
                <c:pt idx="3143">
                  <c:v>0.63579861111111113</c:v>
                </c:pt>
                <c:pt idx="3144">
                  <c:v>0.63581018518518517</c:v>
                </c:pt>
                <c:pt idx="3145">
                  <c:v>0.63582175925925932</c:v>
                </c:pt>
                <c:pt idx="3146">
                  <c:v>0.63583333333333336</c:v>
                </c:pt>
                <c:pt idx="3147">
                  <c:v>0.6358449074074074</c:v>
                </c:pt>
                <c:pt idx="3148">
                  <c:v>0.63585648148148144</c:v>
                </c:pt>
                <c:pt idx="3149">
                  <c:v>0.63586805555555559</c:v>
                </c:pt>
                <c:pt idx="3150">
                  <c:v>0.63587962962962963</c:v>
                </c:pt>
                <c:pt idx="3151">
                  <c:v>0.63589120370370367</c:v>
                </c:pt>
                <c:pt idx="3152">
                  <c:v>0.63590277777777782</c:v>
                </c:pt>
                <c:pt idx="3153">
                  <c:v>0.63591435185185186</c:v>
                </c:pt>
                <c:pt idx="3154">
                  <c:v>0.63592592592592589</c:v>
                </c:pt>
                <c:pt idx="3155">
                  <c:v>0.63593749999999993</c:v>
                </c:pt>
                <c:pt idx="3156">
                  <c:v>0.63594907407407408</c:v>
                </c:pt>
                <c:pt idx="3157">
                  <c:v>0.63596064814814812</c:v>
                </c:pt>
                <c:pt idx="3158">
                  <c:v>0.63597222222222227</c:v>
                </c:pt>
                <c:pt idx="3159">
                  <c:v>0.63598379629629631</c:v>
                </c:pt>
                <c:pt idx="3160">
                  <c:v>0.63599537037037035</c:v>
                </c:pt>
                <c:pt idx="3161">
                  <c:v>0.63600694444444439</c:v>
                </c:pt>
                <c:pt idx="3162">
                  <c:v>0.63601851851851854</c:v>
                </c:pt>
                <c:pt idx="3163">
                  <c:v>0.63603009259259258</c:v>
                </c:pt>
                <c:pt idx="3164">
                  <c:v>0.63604166666666673</c:v>
                </c:pt>
                <c:pt idx="3165">
                  <c:v>0.63605324074074077</c:v>
                </c:pt>
                <c:pt idx="3166">
                  <c:v>0.63606481481481481</c:v>
                </c:pt>
                <c:pt idx="3167">
                  <c:v>0.63607638888888884</c:v>
                </c:pt>
                <c:pt idx="3168">
                  <c:v>0.63608796296296299</c:v>
                </c:pt>
                <c:pt idx="3169">
                  <c:v>0.63609953703703703</c:v>
                </c:pt>
                <c:pt idx="3170">
                  <c:v>0.63611111111111118</c:v>
                </c:pt>
                <c:pt idx="3171">
                  <c:v>0.63612268518518522</c:v>
                </c:pt>
                <c:pt idx="3172">
                  <c:v>0.63613425925925926</c:v>
                </c:pt>
                <c:pt idx="3173">
                  <c:v>0.6361458333333333</c:v>
                </c:pt>
                <c:pt idx="3174">
                  <c:v>0.63615740740740734</c:v>
                </c:pt>
                <c:pt idx="3175">
                  <c:v>0.63616898148148149</c:v>
                </c:pt>
                <c:pt idx="3176">
                  <c:v>0.63618055555555553</c:v>
                </c:pt>
                <c:pt idx="3177">
                  <c:v>0.63619212962962968</c:v>
                </c:pt>
                <c:pt idx="3178">
                  <c:v>0.63620370370370372</c:v>
                </c:pt>
                <c:pt idx="3179">
                  <c:v>0.63621527777777775</c:v>
                </c:pt>
                <c:pt idx="3180">
                  <c:v>0.63622685185185179</c:v>
                </c:pt>
                <c:pt idx="3181">
                  <c:v>0.63623842592592594</c:v>
                </c:pt>
                <c:pt idx="3182">
                  <c:v>0.63624999999999998</c:v>
                </c:pt>
                <c:pt idx="3183">
                  <c:v>0.63626157407407413</c:v>
                </c:pt>
                <c:pt idx="3184">
                  <c:v>0.63627314814814817</c:v>
                </c:pt>
                <c:pt idx="3185">
                  <c:v>0.63628472222222221</c:v>
                </c:pt>
                <c:pt idx="3186">
                  <c:v>0.63629629629629625</c:v>
                </c:pt>
                <c:pt idx="3187">
                  <c:v>0.6363078703703704</c:v>
                </c:pt>
                <c:pt idx="3188">
                  <c:v>0.63631944444444444</c:v>
                </c:pt>
                <c:pt idx="3189">
                  <c:v>0.63633101851851859</c:v>
                </c:pt>
                <c:pt idx="3190">
                  <c:v>0.63634259259259263</c:v>
                </c:pt>
                <c:pt idx="3191">
                  <c:v>0.63635416666666667</c:v>
                </c:pt>
                <c:pt idx="3192">
                  <c:v>0.6363657407407407</c:v>
                </c:pt>
                <c:pt idx="3193">
                  <c:v>0.63637731481481474</c:v>
                </c:pt>
                <c:pt idx="3194">
                  <c:v>0.63638888888888889</c:v>
                </c:pt>
                <c:pt idx="3195">
                  <c:v>0.63640046296296293</c:v>
                </c:pt>
                <c:pt idx="3196">
                  <c:v>0.63641203703703708</c:v>
                </c:pt>
                <c:pt idx="3197">
                  <c:v>0.63642361111111112</c:v>
                </c:pt>
                <c:pt idx="3198">
                  <c:v>0.63643518518518516</c:v>
                </c:pt>
                <c:pt idx="3199">
                  <c:v>0.6364467592592592</c:v>
                </c:pt>
                <c:pt idx="3200">
                  <c:v>0.63645833333333335</c:v>
                </c:pt>
                <c:pt idx="3201">
                  <c:v>0.63646990740740739</c:v>
                </c:pt>
                <c:pt idx="3202">
                  <c:v>0.63648148148148154</c:v>
                </c:pt>
                <c:pt idx="3203">
                  <c:v>0.63649305555555558</c:v>
                </c:pt>
                <c:pt idx="3204">
                  <c:v>0.63650462962962961</c:v>
                </c:pt>
                <c:pt idx="3205">
                  <c:v>0.63651620370370365</c:v>
                </c:pt>
                <c:pt idx="3206">
                  <c:v>0.6365277777777778</c:v>
                </c:pt>
                <c:pt idx="3207">
                  <c:v>0.63653935185185184</c:v>
                </c:pt>
                <c:pt idx="3208">
                  <c:v>0.63655092592592599</c:v>
                </c:pt>
                <c:pt idx="3209">
                  <c:v>0.63656250000000003</c:v>
                </c:pt>
                <c:pt idx="3210">
                  <c:v>0.63657407407407407</c:v>
                </c:pt>
                <c:pt idx="3211">
                  <c:v>0.63658564814814811</c:v>
                </c:pt>
                <c:pt idx="3212">
                  <c:v>0.63659722222222215</c:v>
                </c:pt>
                <c:pt idx="3213">
                  <c:v>0.6366087962962963</c:v>
                </c:pt>
                <c:pt idx="3214">
                  <c:v>0.63662037037037034</c:v>
                </c:pt>
                <c:pt idx="3215">
                  <c:v>0.63663194444444449</c:v>
                </c:pt>
                <c:pt idx="3216">
                  <c:v>0.63664351851851853</c:v>
                </c:pt>
                <c:pt idx="3217">
                  <c:v>0.63665509259259256</c:v>
                </c:pt>
                <c:pt idx="3218">
                  <c:v>0.6366666666666666</c:v>
                </c:pt>
                <c:pt idx="3219">
                  <c:v>0.63667824074074075</c:v>
                </c:pt>
                <c:pt idx="3220">
                  <c:v>0.63668981481481479</c:v>
                </c:pt>
                <c:pt idx="3221">
                  <c:v>0.63670138888888894</c:v>
                </c:pt>
                <c:pt idx="3222">
                  <c:v>0.63671296296296298</c:v>
                </c:pt>
                <c:pt idx="3223">
                  <c:v>0.63672453703703702</c:v>
                </c:pt>
                <c:pt idx="3224">
                  <c:v>0.63673611111111106</c:v>
                </c:pt>
                <c:pt idx="3225">
                  <c:v>0.63674768518518521</c:v>
                </c:pt>
                <c:pt idx="3226">
                  <c:v>0.63675925925925925</c:v>
                </c:pt>
                <c:pt idx="3227">
                  <c:v>0.6367708333333334</c:v>
                </c:pt>
                <c:pt idx="3228">
                  <c:v>0.63678240740740744</c:v>
                </c:pt>
                <c:pt idx="3229">
                  <c:v>0.63679398148148147</c:v>
                </c:pt>
                <c:pt idx="3230">
                  <c:v>0.63680555555555551</c:v>
                </c:pt>
                <c:pt idx="3231">
                  <c:v>0.63681712962962966</c:v>
                </c:pt>
                <c:pt idx="3232">
                  <c:v>0.6368287037037037</c:v>
                </c:pt>
                <c:pt idx="3233">
                  <c:v>0.63684027777777785</c:v>
                </c:pt>
                <c:pt idx="3234">
                  <c:v>0.63685185185185189</c:v>
                </c:pt>
                <c:pt idx="3235">
                  <c:v>0.63686342592592593</c:v>
                </c:pt>
                <c:pt idx="3236">
                  <c:v>0.63687499999999997</c:v>
                </c:pt>
                <c:pt idx="3237">
                  <c:v>0.63688657407407401</c:v>
                </c:pt>
                <c:pt idx="3238">
                  <c:v>0.63689814814814816</c:v>
                </c:pt>
                <c:pt idx="3239">
                  <c:v>0.6369097222222222</c:v>
                </c:pt>
                <c:pt idx="3240">
                  <c:v>0.63692129629629635</c:v>
                </c:pt>
                <c:pt idx="3241">
                  <c:v>0.63693287037037039</c:v>
                </c:pt>
                <c:pt idx="3242">
                  <c:v>0.63694444444444442</c:v>
                </c:pt>
                <c:pt idx="3243">
                  <c:v>0.63695601851851846</c:v>
                </c:pt>
                <c:pt idx="3244">
                  <c:v>0.63696759259259261</c:v>
                </c:pt>
                <c:pt idx="3245">
                  <c:v>0.63697916666666665</c:v>
                </c:pt>
                <c:pt idx="3246">
                  <c:v>0.6369907407407408</c:v>
                </c:pt>
                <c:pt idx="3247">
                  <c:v>0.63700231481481484</c:v>
                </c:pt>
                <c:pt idx="3248">
                  <c:v>0.63701388888888888</c:v>
                </c:pt>
                <c:pt idx="3249">
                  <c:v>0.63702546296296292</c:v>
                </c:pt>
                <c:pt idx="3250">
                  <c:v>0.63703703703703707</c:v>
                </c:pt>
                <c:pt idx="3251">
                  <c:v>0.63704861111111111</c:v>
                </c:pt>
                <c:pt idx="3252">
                  <c:v>0.63706018518518526</c:v>
                </c:pt>
                <c:pt idx="3253">
                  <c:v>0.6370717592592593</c:v>
                </c:pt>
                <c:pt idx="3254">
                  <c:v>0.63708333333333333</c:v>
                </c:pt>
                <c:pt idx="3255">
                  <c:v>0.63709490740740737</c:v>
                </c:pt>
                <c:pt idx="3256">
                  <c:v>0.63710648148148141</c:v>
                </c:pt>
                <c:pt idx="3257">
                  <c:v>0.63711805555555556</c:v>
                </c:pt>
                <c:pt idx="3258">
                  <c:v>0.6371296296296296</c:v>
                </c:pt>
                <c:pt idx="3259">
                  <c:v>0.63714120370370375</c:v>
                </c:pt>
                <c:pt idx="3260">
                  <c:v>0.63715277777777779</c:v>
                </c:pt>
                <c:pt idx="3261">
                  <c:v>0.63716435185185183</c:v>
                </c:pt>
                <c:pt idx="3262">
                  <c:v>0.63717592592592587</c:v>
                </c:pt>
                <c:pt idx="3263">
                  <c:v>0.63718750000000002</c:v>
                </c:pt>
                <c:pt idx="3264">
                  <c:v>0.63719907407407406</c:v>
                </c:pt>
                <c:pt idx="3265">
                  <c:v>0.63721064814814821</c:v>
                </c:pt>
                <c:pt idx="3266">
                  <c:v>0.63722222222222225</c:v>
                </c:pt>
                <c:pt idx="3267">
                  <c:v>0.63723379629629628</c:v>
                </c:pt>
                <c:pt idx="3268">
                  <c:v>0.63724537037037032</c:v>
                </c:pt>
                <c:pt idx="3269">
                  <c:v>0.63725694444444447</c:v>
                </c:pt>
                <c:pt idx="3270">
                  <c:v>0.63726851851851851</c:v>
                </c:pt>
                <c:pt idx="3271">
                  <c:v>0.63728009259259266</c:v>
                </c:pt>
                <c:pt idx="3272">
                  <c:v>0.6372916666666667</c:v>
                </c:pt>
                <c:pt idx="3273">
                  <c:v>0.63730324074074074</c:v>
                </c:pt>
                <c:pt idx="3274">
                  <c:v>0.63731481481481478</c:v>
                </c:pt>
                <c:pt idx="3275">
                  <c:v>0.63732638888888882</c:v>
                </c:pt>
                <c:pt idx="3276">
                  <c:v>0.63733796296296297</c:v>
                </c:pt>
                <c:pt idx="3277">
                  <c:v>0.63734953703703701</c:v>
                </c:pt>
                <c:pt idx="3278">
                  <c:v>0.63736111111111116</c:v>
                </c:pt>
                <c:pt idx="3279">
                  <c:v>0.63737268518518519</c:v>
                </c:pt>
                <c:pt idx="3280">
                  <c:v>0.63738425925925923</c:v>
                </c:pt>
                <c:pt idx="3281">
                  <c:v>0.63739583333333327</c:v>
                </c:pt>
                <c:pt idx="3282">
                  <c:v>0.63740740740740742</c:v>
                </c:pt>
                <c:pt idx="3283">
                  <c:v>0.63741898148148146</c:v>
                </c:pt>
                <c:pt idx="3284">
                  <c:v>0.63743055555555561</c:v>
                </c:pt>
                <c:pt idx="3285">
                  <c:v>0.63744212962962965</c:v>
                </c:pt>
                <c:pt idx="3286">
                  <c:v>0.63745370370370369</c:v>
                </c:pt>
                <c:pt idx="3287">
                  <c:v>0.63746527777777773</c:v>
                </c:pt>
                <c:pt idx="3288">
                  <c:v>0.63747685185185188</c:v>
                </c:pt>
                <c:pt idx="3289">
                  <c:v>0.63748842592592592</c:v>
                </c:pt>
                <c:pt idx="3290">
                  <c:v>0.63750000000000007</c:v>
                </c:pt>
                <c:pt idx="3291">
                  <c:v>0.63751157407407411</c:v>
                </c:pt>
                <c:pt idx="3292">
                  <c:v>0.63752314814814814</c:v>
                </c:pt>
                <c:pt idx="3293">
                  <c:v>0.63753472222222218</c:v>
                </c:pt>
                <c:pt idx="3294">
                  <c:v>0.63754629629629633</c:v>
                </c:pt>
                <c:pt idx="3295">
                  <c:v>0.63755787037037037</c:v>
                </c:pt>
                <c:pt idx="3296">
                  <c:v>0.63756944444444441</c:v>
                </c:pt>
                <c:pt idx="3297">
                  <c:v>0.63758101851851856</c:v>
                </c:pt>
                <c:pt idx="3298">
                  <c:v>0.6375925925925926</c:v>
                </c:pt>
                <c:pt idx="3299">
                  <c:v>0.63760416666666664</c:v>
                </c:pt>
                <c:pt idx="3300">
                  <c:v>0.63761574074074068</c:v>
                </c:pt>
                <c:pt idx="3301">
                  <c:v>0.63762731481481483</c:v>
                </c:pt>
                <c:pt idx="3302">
                  <c:v>0.63763888888888887</c:v>
                </c:pt>
                <c:pt idx="3303">
                  <c:v>0.63765046296296302</c:v>
                </c:pt>
                <c:pt idx="3304">
                  <c:v>0.63766203703703705</c:v>
                </c:pt>
                <c:pt idx="3305">
                  <c:v>0.63767361111111109</c:v>
                </c:pt>
                <c:pt idx="3306">
                  <c:v>0.63768518518518513</c:v>
                </c:pt>
                <c:pt idx="3307">
                  <c:v>0.63769675925925928</c:v>
                </c:pt>
                <c:pt idx="3308">
                  <c:v>0.63770833333333332</c:v>
                </c:pt>
                <c:pt idx="3309">
                  <c:v>0.63771990740740747</c:v>
                </c:pt>
                <c:pt idx="3310">
                  <c:v>0.63773148148148151</c:v>
                </c:pt>
                <c:pt idx="3311">
                  <c:v>0.63774305555555555</c:v>
                </c:pt>
                <c:pt idx="3312">
                  <c:v>0.63775462962962959</c:v>
                </c:pt>
                <c:pt idx="3313">
                  <c:v>0.63776620370370374</c:v>
                </c:pt>
                <c:pt idx="3314">
                  <c:v>0.63777777777777778</c:v>
                </c:pt>
                <c:pt idx="3315">
                  <c:v>0.63778935185185182</c:v>
                </c:pt>
                <c:pt idx="3316">
                  <c:v>0.63780092592592597</c:v>
                </c:pt>
                <c:pt idx="3317">
                  <c:v>0.6378125</c:v>
                </c:pt>
                <c:pt idx="3318">
                  <c:v>0.63782407407407404</c:v>
                </c:pt>
                <c:pt idx="3319">
                  <c:v>0.63783564814814808</c:v>
                </c:pt>
                <c:pt idx="3320">
                  <c:v>0.63784722222222223</c:v>
                </c:pt>
                <c:pt idx="3321">
                  <c:v>0.63785879629629627</c:v>
                </c:pt>
                <c:pt idx="3322">
                  <c:v>0.63787037037037042</c:v>
                </c:pt>
                <c:pt idx="3323">
                  <c:v>0.63788194444444446</c:v>
                </c:pt>
                <c:pt idx="3324">
                  <c:v>0.6378935185185185</c:v>
                </c:pt>
                <c:pt idx="3325">
                  <c:v>0.63790509259259254</c:v>
                </c:pt>
                <c:pt idx="3326">
                  <c:v>0.63791666666666669</c:v>
                </c:pt>
                <c:pt idx="3327">
                  <c:v>0.63792824074074073</c:v>
                </c:pt>
                <c:pt idx="3328">
                  <c:v>0.63793981481481488</c:v>
                </c:pt>
                <c:pt idx="3329">
                  <c:v>0.63795138888888892</c:v>
                </c:pt>
                <c:pt idx="3330">
                  <c:v>0.63796296296296295</c:v>
                </c:pt>
                <c:pt idx="3331">
                  <c:v>0.63797453703703699</c:v>
                </c:pt>
                <c:pt idx="3332">
                  <c:v>0.63798611111111114</c:v>
                </c:pt>
                <c:pt idx="3333">
                  <c:v>0.63799768518518518</c:v>
                </c:pt>
                <c:pt idx="3334">
                  <c:v>0.63800925925925933</c:v>
                </c:pt>
                <c:pt idx="3335">
                  <c:v>0.63802083333333337</c:v>
                </c:pt>
                <c:pt idx="3336">
                  <c:v>0.63803240740740741</c:v>
                </c:pt>
                <c:pt idx="3337">
                  <c:v>0.63804398148148145</c:v>
                </c:pt>
                <c:pt idx="3338">
                  <c:v>0.63805555555555549</c:v>
                </c:pt>
                <c:pt idx="3339">
                  <c:v>0.63806712962962964</c:v>
                </c:pt>
                <c:pt idx="3340">
                  <c:v>0.63807870370370368</c:v>
                </c:pt>
                <c:pt idx="3341">
                  <c:v>0.63809027777777783</c:v>
                </c:pt>
                <c:pt idx="3342">
                  <c:v>0.63810185185185186</c:v>
                </c:pt>
                <c:pt idx="3343">
                  <c:v>0.6381134259259259</c:v>
                </c:pt>
                <c:pt idx="3344">
                  <c:v>0.63812499999999994</c:v>
                </c:pt>
                <c:pt idx="3345">
                  <c:v>0.63813657407407409</c:v>
                </c:pt>
                <c:pt idx="3346">
                  <c:v>0.63814814814814813</c:v>
                </c:pt>
                <c:pt idx="3347">
                  <c:v>0.63815972222222228</c:v>
                </c:pt>
                <c:pt idx="3348">
                  <c:v>0.63817129629629632</c:v>
                </c:pt>
                <c:pt idx="3349">
                  <c:v>0.63818287037037036</c:v>
                </c:pt>
                <c:pt idx="3350">
                  <c:v>0.6381944444444444</c:v>
                </c:pt>
                <c:pt idx="3351">
                  <c:v>0.63820601851851855</c:v>
                </c:pt>
                <c:pt idx="3352">
                  <c:v>0.63821759259259259</c:v>
                </c:pt>
                <c:pt idx="3353">
                  <c:v>0.63822916666666674</c:v>
                </c:pt>
                <c:pt idx="3354">
                  <c:v>0.63824074074074078</c:v>
                </c:pt>
                <c:pt idx="3355">
                  <c:v>0.63825231481481481</c:v>
                </c:pt>
                <c:pt idx="3356">
                  <c:v>0.63826388888888885</c:v>
                </c:pt>
                <c:pt idx="3357">
                  <c:v>0.63827546296296289</c:v>
                </c:pt>
                <c:pt idx="3358">
                  <c:v>0.63828703703703704</c:v>
                </c:pt>
                <c:pt idx="3359">
                  <c:v>0.63829861111111108</c:v>
                </c:pt>
                <c:pt idx="3360">
                  <c:v>0.63831018518518523</c:v>
                </c:pt>
                <c:pt idx="3361">
                  <c:v>0.63832175925925927</c:v>
                </c:pt>
                <c:pt idx="3362">
                  <c:v>0.63833333333333331</c:v>
                </c:pt>
                <c:pt idx="3363">
                  <c:v>0.63834490740740735</c:v>
                </c:pt>
                <c:pt idx="3364">
                  <c:v>0.6383564814814815</c:v>
                </c:pt>
                <c:pt idx="3365">
                  <c:v>0.63836805555555554</c:v>
                </c:pt>
                <c:pt idx="3366">
                  <c:v>0.63837962962962969</c:v>
                </c:pt>
                <c:pt idx="3367">
                  <c:v>0.63839120370370372</c:v>
                </c:pt>
                <c:pt idx="3368">
                  <c:v>0.63840277777777776</c:v>
                </c:pt>
                <c:pt idx="3369">
                  <c:v>0.6384143518518518</c:v>
                </c:pt>
                <c:pt idx="3370">
                  <c:v>0.63842592592592595</c:v>
                </c:pt>
                <c:pt idx="3371">
                  <c:v>0.63843749999999999</c:v>
                </c:pt>
                <c:pt idx="3372">
                  <c:v>0.63844907407407414</c:v>
                </c:pt>
                <c:pt idx="3373">
                  <c:v>0.63846064814814818</c:v>
                </c:pt>
                <c:pt idx="3374">
                  <c:v>0.63847222222222222</c:v>
                </c:pt>
                <c:pt idx="3375">
                  <c:v>0.63848379629629626</c:v>
                </c:pt>
                <c:pt idx="3376">
                  <c:v>0.6384953703703703</c:v>
                </c:pt>
                <c:pt idx="3377">
                  <c:v>0.63850694444444445</c:v>
                </c:pt>
                <c:pt idx="3378">
                  <c:v>0.63851851851851849</c:v>
                </c:pt>
                <c:pt idx="3379">
                  <c:v>0.63853009259259264</c:v>
                </c:pt>
                <c:pt idx="3380">
                  <c:v>0.63854166666666667</c:v>
                </c:pt>
                <c:pt idx="3381">
                  <c:v>0.63855324074074071</c:v>
                </c:pt>
                <c:pt idx="3382">
                  <c:v>0.63856481481481475</c:v>
                </c:pt>
                <c:pt idx="3383">
                  <c:v>0.6385763888888889</c:v>
                </c:pt>
                <c:pt idx="3384">
                  <c:v>0.63858796296296294</c:v>
                </c:pt>
                <c:pt idx="3385">
                  <c:v>0.63859953703703709</c:v>
                </c:pt>
                <c:pt idx="3386">
                  <c:v>0.63861111111111113</c:v>
                </c:pt>
                <c:pt idx="3387">
                  <c:v>0.63886574074074076</c:v>
                </c:pt>
                <c:pt idx="3388">
                  <c:v>0.6388773148148148</c:v>
                </c:pt>
                <c:pt idx="3389">
                  <c:v>0.63888888888888895</c:v>
                </c:pt>
                <c:pt idx="3390">
                  <c:v>0.63890046296296299</c:v>
                </c:pt>
                <c:pt idx="3391">
                  <c:v>0.63891203703703703</c:v>
                </c:pt>
                <c:pt idx="3392">
                  <c:v>0.63892361111111107</c:v>
                </c:pt>
                <c:pt idx="3393">
                  <c:v>0.63893518518518522</c:v>
                </c:pt>
                <c:pt idx="3394">
                  <c:v>0.63894675925925926</c:v>
                </c:pt>
                <c:pt idx="3395">
                  <c:v>0.63895833333333341</c:v>
                </c:pt>
                <c:pt idx="3396">
                  <c:v>0.63896990740740744</c:v>
                </c:pt>
                <c:pt idx="3397">
                  <c:v>0.63898148148148148</c:v>
                </c:pt>
                <c:pt idx="3398">
                  <c:v>0.63899305555555552</c:v>
                </c:pt>
                <c:pt idx="3399">
                  <c:v>0.63900462962962956</c:v>
                </c:pt>
                <c:pt idx="3400">
                  <c:v>0.63901620370370371</c:v>
                </c:pt>
                <c:pt idx="3401">
                  <c:v>0.63902777777777775</c:v>
                </c:pt>
                <c:pt idx="3402">
                  <c:v>0.6390393518518519</c:v>
                </c:pt>
                <c:pt idx="3403">
                  <c:v>0.63905092592592594</c:v>
                </c:pt>
                <c:pt idx="3404">
                  <c:v>0.63906249999999998</c:v>
                </c:pt>
                <c:pt idx="3405">
                  <c:v>0.63907407407407402</c:v>
                </c:pt>
                <c:pt idx="3406">
                  <c:v>0.63908564814814817</c:v>
                </c:pt>
                <c:pt idx="3407">
                  <c:v>0.63909722222222221</c:v>
                </c:pt>
                <c:pt idx="3408">
                  <c:v>0.63910879629629636</c:v>
                </c:pt>
                <c:pt idx="3409">
                  <c:v>0.63912037037037039</c:v>
                </c:pt>
                <c:pt idx="3410">
                  <c:v>0.63913194444444443</c:v>
                </c:pt>
                <c:pt idx="3411">
                  <c:v>0.63914351851851847</c:v>
                </c:pt>
                <c:pt idx="3412">
                  <c:v>0.63915509259259262</c:v>
                </c:pt>
                <c:pt idx="3413">
                  <c:v>0.63916666666666666</c:v>
                </c:pt>
                <c:pt idx="3414">
                  <c:v>0.63917824074074081</c:v>
                </c:pt>
                <c:pt idx="3415">
                  <c:v>0.63918981481481485</c:v>
                </c:pt>
                <c:pt idx="3416">
                  <c:v>0.63920138888888889</c:v>
                </c:pt>
                <c:pt idx="3417">
                  <c:v>0.63921296296296293</c:v>
                </c:pt>
                <c:pt idx="3418">
                  <c:v>0.63922453703703697</c:v>
                </c:pt>
                <c:pt idx="3419">
                  <c:v>0.63923611111111112</c:v>
                </c:pt>
                <c:pt idx="3420">
                  <c:v>0.63924768518518515</c:v>
                </c:pt>
                <c:pt idx="3421">
                  <c:v>0.6392592592592593</c:v>
                </c:pt>
                <c:pt idx="3422">
                  <c:v>0.63927083333333334</c:v>
                </c:pt>
                <c:pt idx="3423">
                  <c:v>0.63928240740740738</c:v>
                </c:pt>
                <c:pt idx="3424">
                  <c:v>0.63929398148148142</c:v>
                </c:pt>
                <c:pt idx="3425">
                  <c:v>0.63930555555555557</c:v>
                </c:pt>
                <c:pt idx="3426">
                  <c:v>0.63931712962962961</c:v>
                </c:pt>
                <c:pt idx="3427">
                  <c:v>0.63932870370370376</c:v>
                </c:pt>
                <c:pt idx="3428">
                  <c:v>0.6393402777777778</c:v>
                </c:pt>
                <c:pt idx="3429">
                  <c:v>0.63935185185185184</c:v>
                </c:pt>
                <c:pt idx="3430">
                  <c:v>0.63936342592592588</c:v>
                </c:pt>
                <c:pt idx="3431">
                  <c:v>0.63937500000000003</c:v>
                </c:pt>
                <c:pt idx="3432">
                  <c:v>0.63938657407407407</c:v>
                </c:pt>
                <c:pt idx="3433">
                  <c:v>0.63939814814814822</c:v>
                </c:pt>
                <c:pt idx="3434">
                  <c:v>0.63940972222222225</c:v>
                </c:pt>
                <c:pt idx="3435">
                  <c:v>0.63942129629629629</c:v>
                </c:pt>
                <c:pt idx="3436">
                  <c:v>0.63943287037037033</c:v>
                </c:pt>
                <c:pt idx="3437">
                  <c:v>0.63944444444444448</c:v>
                </c:pt>
                <c:pt idx="3438">
                  <c:v>0.63945601851851852</c:v>
                </c:pt>
                <c:pt idx="3439">
                  <c:v>0.63946759259259256</c:v>
                </c:pt>
                <c:pt idx="3440">
                  <c:v>0.63947916666666671</c:v>
                </c:pt>
                <c:pt idx="3441">
                  <c:v>0.63949074074074075</c:v>
                </c:pt>
                <c:pt idx="3442">
                  <c:v>0.63950231481481479</c:v>
                </c:pt>
                <c:pt idx="3443">
                  <c:v>0.63951388888888883</c:v>
                </c:pt>
                <c:pt idx="3444">
                  <c:v>0.63952546296296298</c:v>
                </c:pt>
                <c:pt idx="3445">
                  <c:v>0.63953703703703701</c:v>
                </c:pt>
                <c:pt idx="3446">
                  <c:v>0.63954861111111116</c:v>
                </c:pt>
                <c:pt idx="3447">
                  <c:v>0.6395601851851852</c:v>
                </c:pt>
                <c:pt idx="3448">
                  <c:v>0.63957175925925924</c:v>
                </c:pt>
                <c:pt idx="3449">
                  <c:v>0.63958333333333328</c:v>
                </c:pt>
                <c:pt idx="3450">
                  <c:v>0.63959490740740743</c:v>
                </c:pt>
                <c:pt idx="3451">
                  <c:v>0.63960648148148147</c:v>
                </c:pt>
                <c:pt idx="3452">
                  <c:v>0.63961805555555562</c:v>
                </c:pt>
                <c:pt idx="3453">
                  <c:v>0.63962962962962966</c:v>
                </c:pt>
                <c:pt idx="3454">
                  <c:v>0.6396412037037037</c:v>
                </c:pt>
                <c:pt idx="3455">
                  <c:v>0.63965277777777774</c:v>
                </c:pt>
                <c:pt idx="3456">
                  <c:v>0.63966435185185189</c:v>
                </c:pt>
                <c:pt idx="3457">
                  <c:v>0.63967592592592593</c:v>
                </c:pt>
                <c:pt idx="3458">
                  <c:v>0.63968749999999996</c:v>
                </c:pt>
                <c:pt idx="3459">
                  <c:v>0.63969907407407411</c:v>
                </c:pt>
                <c:pt idx="3460">
                  <c:v>0.63971064814814815</c:v>
                </c:pt>
                <c:pt idx="3461">
                  <c:v>0.63972222222222219</c:v>
                </c:pt>
                <c:pt idx="3462">
                  <c:v>0.63973379629629623</c:v>
                </c:pt>
                <c:pt idx="3463">
                  <c:v>0.63974537037037038</c:v>
                </c:pt>
                <c:pt idx="3464">
                  <c:v>0.63975694444444442</c:v>
                </c:pt>
                <c:pt idx="3465">
                  <c:v>0.63976851851851857</c:v>
                </c:pt>
                <c:pt idx="3466">
                  <c:v>0.63978009259259261</c:v>
                </c:pt>
                <c:pt idx="3467">
                  <c:v>0.63979166666666665</c:v>
                </c:pt>
                <c:pt idx="3468">
                  <c:v>0.63980324074074069</c:v>
                </c:pt>
                <c:pt idx="3469">
                  <c:v>0.63981481481481484</c:v>
                </c:pt>
                <c:pt idx="3470">
                  <c:v>0.63982638888888888</c:v>
                </c:pt>
                <c:pt idx="3471">
                  <c:v>0.63983796296296302</c:v>
                </c:pt>
                <c:pt idx="3472">
                  <c:v>0.63984953703703706</c:v>
                </c:pt>
                <c:pt idx="3473">
                  <c:v>0.6398611111111111</c:v>
                </c:pt>
                <c:pt idx="3474">
                  <c:v>0.63987268518518514</c:v>
                </c:pt>
                <c:pt idx="3475">
                  <c:v>0.63988425925925929</c:v>
                </c:pt>
                <c:pt idx="3476">
                  <c:v>0.63989583333333333</c:v>
                </c:pt>
                <c:pt idx="3477">
                  <c:v>0.63990740740740737</c:v>
                </c:pt>
                <c:pt idx="3478">
                  <c:v>0.63991898148148152</c:v>
                </c:pt>
                <c:pt idx="3479">
                  <c:v>0.63993055555555556</c:v>
                </c:pt>
                <c:pt idx="3480">
                  <c:v>0.6399421296296296</c:v>
                </c:pt>
                <c:pt idx="3481">
                  <c:v>0.63995370370370364</c:v>
                </c:pt>
                <c:pt idx="3482">
                  <c:v>0.63996527777777779</c:v>
                </c:pt>
                <c:pt idx="3483">
                  <c:v>0.63997685185185182</c:v>
                </c:pt>
                <c:pt idx="3484">
                  <c:v>0.63998842592592597</c:v>
                </c:pt>
                <c:pt idx="3485">
                  <c:v>0.64</c:v>
                </c:pt>
                <c:pt idx="3486">
                  <c:v>0.64001157407407405</c:v>
                </c:pt>
                <c:pt idx="3487">
                  <c:v>0.64002314814814809</c:v>
                </c:pt>
                <c:pt idx="3488">
                  <c:v>0.64003472222222224</c:v>
                </c:pt>
                <c:pt idx="3489">
                  <c:v>0.64004629629629628</c:v>
                </c:pt>
                <c:pt idx="3490">
                  <c:v>0.64005787037037043</c:v>
                </c:pt>
                <c:pt idx="3491">
                  <c:v>0.64006944444444447</c:v>
                </c:pt>
                <c:pt idx="3492">
                  <c:v>0.64008101851851851</c:v>
                </c:pt>
                <c:pt idx="3493">
                  <c:v>0.64009259259259255</c:v>
                </c:pt>
                <c:pt idx="3494">
                  <c:v>0.6401041666666667</c:v>
                </c:pt>
                <c:pt idx="3495">
                  <c:v>0.64011574074074074</c:v>
                </c:pt>
                <c:pt idx="3496">
                  <c:v>0.64012731481481489</c:v>
                </c:pt>
                <c:pt idx="3497">
                  <c:v>0.64013888888888892</c:v>
                </c:pt>
                <c:pt idx="3498">
                  <c:v>0.64015046296296296</c:v>
                </c:pt>
                <c:pt idx="3499">
                  <c:v>0.640162037037037</c:v>
                </c:pt>
                <c:pt idx="3500">
                  <c:v>0.64017361111111104</c:v>
                </c:pt>
                <c:pt idx="3501">
                  <c:v>0.64018518518518519</c:v>
                </c:pt>
                <c:pt idx="3502">
                  <c:v>0.64019675925925923</c:v>
                </c:pt>
                <c:pt idx="3503">
                  <c:v>0.64020833333333338</c:v>
                </c:pt>
                <c:pt idx="3504">
                  <c:v>0.64021990740740742</c:v>
                </c:pt>
                <c:pt idx="3505">
                  <c:v>0.64023148148148146</c:v>
                </c:pt>
                <c:pt idx="3506">
                  <c:v>0.6402430555555555</c:v>
                </c:pt>
                <c:pt idx="3507">
                  <c:v>0.64025462962962965</c:v>
                </c:pt>
                <c:pt idx="3508">
                  <c:v>0.64026620370370368</c:v>
                </c:pt>
                <c:pt idx="3509">
                  <c:v>0.64027777777777783</c:v>
                </c:pt>
                <c:pt idx="3510">
                  <c:v>0.64028935185185187</c:v>
                </c:pt>
                <c:pt idx="3511">
                  <c:v>0.64030092592592591</c:v>
                </c:pt>
                <c:pt idx="3512">
                  <c:v>0.64031249999999995</c:v>
                </c:pt>
                <c:pt idx="3513">
                  <c:v>0.6403240740740741</c:v>
                </c:pt>
                <c:pt idx="3514">
                  <c:v>0.64033564814814814</c:v>
                </c:pt>
                <c:pt idx="3515">
                  <c:v>0.64034722222222229</c:v>
                </c:pt>
                <c:pt idx="3516">
                  <c:v>0.64035879629629633</c:v>
                </c:pt>
                <c:pt idx="3517">
                  <c:v>0.64037037037037037</c:v>
                </c:pt>
                <c:pt idx="3518">
                  <c:v>0.64038194444444441</c:v>
                </c:pt>
                <c:pt idx="3519">
                  <c:v>0.64039351851851845</c:v>
                </c:pt>
                <c:pt idx="3520">
                  <c:v>0.6404050925925926</c:v>
                </c:pt>
                <c:pt idx="3521">
                  <c:v>0.64041666666666663</c:v>
                </c:pt>
                <c:pt idx="3522">
                  <c:v>0.64042824074074078</c:v>
                </c:pt>
                <c:pt idx="3523">
                  <c:v>0.64043981481481482</c:v>
                </c:pt>
                <c:pt idx="3524">
                  <c:v>0.64045138888888886</c:v>
                </c:pt>
                <c:pt idx="3525">
                  <c:v>0.6404629629629629</c:v>
                </c:pt>
                <c:pt idx="3526">
                  <c:v>0.64047453703703705</c:v>
                </c:pt>
                <c:pt idx="3527">
                  <c:v>0.64048611111111109</c:v>
                </c:pt>
                <c:pt idx="3528">
                  <c:v>0.64049768518518524</c:v>
                </c:pt>
                <c:pt idx="3529">
                  <c:v>0.64050925925925928</c:v>
                </c:pt>
                <c:pt idx="3530">
                  <c:v>0.64052083333333332</c:v>
                </c:pt>
                <c:pt idx="3531">
                  <c:v>0.64053240740740736</c:v>
                </c:pt>
                <c:pt idx="3532">
                  <c:v>0.64054398148148151</c:v>
                </c:pt>
                <c:pt idx="3533">
                  <c:v>0.64055555555555554</c:v>
                </c:pt>
                <c:pt idx="3534">
                  <c:v>0.64056712962962969</c:v>
                </c:pt>
                <c:pt idx="3535">
                  <c:v>0.64057870370370373</c:v>
                </c:pt>
                <c:pt idx="3536">
                  <c:v>0.64059027777777777</c:v>
                </c:pt>
                <c:pt idx="3537">
                  <c:v>0.64060185185185181</c:v>
                </c:pt>
                <c:pt idx="3538">
                  <c:v>0.64061342592592596</c:v>
                </c:pt>
                <c:pt idx="3539">
                  <c:v>0.640625</c:v>
                </c:pt>
                <c:pt idx="3540">
                  <c:v>0.64063657407407404</c:v>
                </c:pt>
                <c:pt idx="3541">
                  <c:v>0.64064814814814819</c:v>
                </c:pt>
                <c:pt idx="3542">
                  <c:v>0.64065972222222223</c:v>
                </c:pt>
                <c:pt idx="3543">
                  <c:v>0.64067129629629627</c:v>
                </c:pt>
                <c:pt idx="3544">
                  <c:v>0.64068287037037031</c:v>
                </c:pt>
                <c:pt idx="3545">
                  <c:v>0.64069444444444446</c:v>
                </c:pt>
                <c:pt idx="3546">
                  <c:v>0.64070601851851849</c:v>
                </c:pt>
                <c:pt idx="3547">
                  <c:v>0.64071759259259264</c:v>
                </c:pt>
                <c:pt idx="3548">
                  <c:v>0.64072916666666668</c:v>
                </c:pt>
                <c:pt idx="3549">
                  <c:v>0.64074074074074072</c:v>
                </c:pt>
                <c:pt idx="3550">
                  <c:v>0.64075231481481476</c:v>
                </c:pt>
                <c:pt idx="3551">
                  <c:v>0.64076388888888891</c:v>
                </c:pt>
                <c:pt idx="3552">
                  <c:v>0.64077546296296295</c:v>
                </c:pt>
                <c:pt idx="3553">
                  <c:v>0.6407870370370371</c:v>
                </c:pt>
                <c:pt idx="3554">
                  <c:v>0.64079861111111114</c:v>
                </c:pt>
                <c:pt idx="3555">
                  <c:v>0.64081018518518518</c:v>
                </c:pt>
                <c:pt idx="3556">
                  <c:v>0.64082175925925922</c:v>
                </c:pt>
                <c:pt idx="3557">
                  <c:v>0.64083333333333337</c:v>
                </c:pt>
                <c:pt idx="3558">
                  <c:v>0.64112268518518511</c:v>
                </c:pt>
                <c:pt idx="3559">
                  <c:v>0.64113425925925926</c:v>
                </c:pt>
                <c:pt idx="3560">
                  <c:v>0.6411458333333333</c:v>
                </c:pt>
                <c:pt idx="3561">
                  <c:v>0.64115740740740745</c:v>
                </c:pt>
                <c:pt idx="3562">
                  <c:v>0.64116898148148149</c:v>
                </c:pt>
                <c:pt idx="3563">
                  <c:v>0.64118055555555553</c:v>
                </c:pt>
                <c:pt idx="3564">
                  <c:v>0.64126157407407403</c:v>
                </c:pt>
                <c:pt idx="3565">
                  <c:v>0.64127314814814818</c:v>
                </c:pt>
                <c:pt idx="3566">
                  <c:v>0.64128472222222221</c:v>
                </c:pt>
                <c:pt idx="3567">
                  <c:v>0.64148148148148143</c:v>
                </c:pt>
                <c:pt idx="3568">
                  <c:v>0.64149305555555558</c:v>
                </c:pt>
                <c:pt idx="3569">
                  <c:v>0.64150462962962962</c:v>
                </c:pt>
                <c:pt idx="3570">
                  <c:v>0.64151620370370377</c:v>
                </c:pt>
                <c:pt idx="3571">
                  <c:v>0.64152777777777781</c:v>
                </c:pt>
                <c:pt idx="3572">
                  <c:v>0.64153935185185185</c:v>
                </c:pt>
                <c:pt idx="3573">
                  <c:v>0.64155092592592589</c:v>
                </c:pt>
                <c:pt idx="3574">
                  <c:v>0.64156250000000004</c:v>
                </c:pt>
                <c:pt idx="3575">
                  <c:v>0.64157407407407407</c:v>
                </c:pt>
                <c:pt idx="3576">
                  <c:v>0.64158564814814811</c:v>
                </c:pt>
                <c:pt idx="3577">
                  <c:v>0.64159722222222226</c:v>
                </c:pt>
                <c:pt idx="3578">
                  <c:v>0.6416087962962963</c:v>
                </c:pt>
                <c:pt idx="3579">
                  <c:v>0.64162037037037034</c:v>
                </c:pt>
                <c:pt idx="3580">
                  <c:v>0.64163194444444438</c:v>
                </c:pt>
                <c:pt idx="3581">
                  <c:v>0.64164351851851853</c:v>
                </c:pt>
                <c:pt idx="3582">
                  <c:v>0.64165509259259257</c:v>
                </c:pt>
                <c:pt idx="3583">
                  <c:v>0.64166666666666672</c:v>
                </c:pt>
                <c:pt idx="3584">
                  <c:v>0.64167824074074076</c:v>
                </c:pt>
                <c:pt idx="3585">
                  <c:v>0.6416898148148148</c:v>
                </c:pt>
                <c:pt idx="3586">
                  <c:v>0.64170138888888884</c:v>
                </c:pt>
                <c:pt idx="3587">
                  <c:v>0.64171296296296299</c:v>
                </c:pt>
                <c:pt idx="3588">
                  <c:v>0.64172453703703702</c:v>
                </c:pt>
                <c:pt idx="3589">
                  <c:v>0.64173611111111117</c:v>
                </c:pt>
                <c:pt idx="3590">
                  <c:v>0.64174768518518521</c:v>
                </c:pt>
                <c:pt idx="3591">
                  <c:v>0.64175925925925925</c:v>
                </c:pt>
                <c:pt idx="3592">
                  <c:v>0.64177083333333329</c:v>
                </c:pt>
                <c:pt idx="3593">
                  <c:v>0.64178240740740744</c:v>
                </c:pt>
                <c:pt idx="3594">
                  <c:v>0.64179398148148148</c:v>
                </c:pt>
                <c:pt idx="3595">
                  <c:v>0.64180555555555552</c:v>
                </c:pt>
                <c:pt idx="3596">
                  <c:v>0.64181712962962967</c:v>
                </c:pt>
                <c:pt idx="3597">
                  <c:v>0.64182870370370371</c:v>
                </c:pt>
                <c:pt idx="3598">
                  <c:v>0.64184027777777775</c:v>
                </c:pt>
                <c:pt idx="3599">
                  <c:v>0.64185185185185178</c:v>
                </c:pt>
                <c:pt idx="3600">
                  <c:v>0.64186342592592593</c:v>
                </c:pt>
                <c:pt idx="3601">
                  <c:v>0.64187499999999997</c:v>
                </c:pt>
                <c:pt idx="3602">
                  <c:v>0.64188657407407412</c:v>
                </c:pt>
                <c:pt idx="3603">
                  <c:v>0.64189814814814816</c:v>
                </c:pt>
                <c:pt idx="3604">
                  <c:v>0.6419097222222222</c:v>
                </c:pt>
                <c:pt idx="3605">
                  <c:v>0.64192129629629624</c:v>
                </c:pt>
                <c:pt idx="3606">
                  <c:v>0.64193287037037039</c:v>
                </c:pt>
                <c:pt idx="3607">
                  <c:v>0.64194444444444443</c:v>
                </c:pt>
                <c:pt idx="3608">
                  <c:v>0.64195601851851858</c:v>
                </c:pt>
                <c:pt idx="3609">
                  <c:v>0.64196759259259262</c:v>
                </c:pt>
                <c:pt idx="3610">
                  <c:v>0.64197916666666666</c:v>
                </c:pt>
                <c:pt idx="3611">
                  <c:v>0.6419907407407407</c:v>
                </c:pt>
                <c:pt idx="3612">
                  <c:v>0.64200231481481485</c:v>
                </c:pt>
                <c:pt idx="3613">
                  <c:v>0.64201388888888888</c:v>
                </c:pt>
                <c:pt idx="3614">
                  <c:v>0.64202546296296303</c:v>
                </c:pt>
                <c:pt idx="3615">
                  <c:v>0.64203703703703707</c:v>
                </c:pt>
                <c:pt idx="3616">
                  <c:v>0.64204861111111111</c:v>
                </c:pt>
                <c:pt idx="3617">
                  <c:v>0.64206018518518515</c:v>
                </c:pt>
                <c:pt idx="3618">
                  <c:v>0.64207175925925919</c:v>
                </c:pt>
                <c:pt idx="3619">
                  <c:v>0.64208333333333334</c:v>
                </c:pt>
                <c:pt idx="3620">
                  <c:v>0.64209490740740738</c:v>
                </c:pt>
                <c:pt idx="3621">
                  <c:v>0.64210648148148153</c:v>
                </c:pt>
                <c:pt idx="3622">
                  <c:v>0.64211805555555557</c:v>
                </c:pt>
                <c:pt idx="3623">
                  <c:v>0.64212962962962961</c:v>
                </c:pt>
                <c:pt idx="3624">
                  <c:v>0.64214120370370364</c:v>
                </c:pt>
                <c:pt idx="3625">
                  <c:v>0.64215277777777779</c:v>
                </c:pt>
                <c:pt idx="3626">
                  <c:v>0.64216435185185183</c:v>
                </c:pt>
                <c:pt idx="3627">
                  <c:v>0.64217592592592598</c:v>
                </c:pt>
                <c:pt idx="3628">
                  <c:v>0.64218750000000002</c:v>
                </c:pt>
                <c:pt idx="3629">
                  <c:v>0.64219907407407406</c:v>
                </c:pt>
                <c:pt idx="3630">
                  <c:v>0.6422106481481481</c:v>
                </c:pt>
                <c:pt idx="3631">
                  <c:v>0.64222222222222225</c:v>
                </c:pt>
                <c:pt idx="3632">
                  <c:v>0.64223379629629629</c:v>
                </c:pt>
                <c:pt idx="3633">
                  <c:v>0.64224537037037044</c:v>
                </c:pt>
                <c:pt idx="3634">
                  <c:v>0.64225694444444448</c:v>
                </c:pt>
                <c:pt idx="3635">
                  <c:v>0.64226851851851852</c:v>
                </c:pt>
                <c:pt idx="3636">
                  <c:v>0.64228009259259256</c:v>
                </c:pt>
                <c:pt idx="3637">
                  <c:v>0.64229166666666659</c:v>
                </c:pt>
                <c:pt idx="3638">
                  <c:v>0.64230324074074074</c:v>
                </c:pt>
                <c:pt idx="3639">
                  <c:v>0.64231481481481478</c:v>
                </c:pt>
                <c:pt idx="3640">
                  <c:v>0.64232638888888893</c:v>
                </c:pt>
              </c:numCache>
            </c:numRef>
          </c:xVal>
          <c:yVal>
            <c:numRef>
              <c:f>Sheet1!$H$4:$H$3644</c:f>
              <c:numCache>
                <c:formatCode>General</c:formatCode>
                <c:ptCount val="3641"/>
                <c:pt idx="0">
                  <c:v>1.83E-4</c:v>
                </c:pt>
                <c:pt idx="1">
                  <c:v>6.7599999999999995E-4</c:v>
                </c:pt>
                <c:pt idx="2" formatCode="0.00E+00">
                  <c:v>-1.0895619999999999E-6</c:v>
                </c:pt>
                <c:pt idx="3">
                  <c:v>1.291E-3</c:v>
                </c:pt>
                <c:pt idx="4">
                  <c:v>7.9900000000000001E-4</c:v>
                </c:pt>
                <c:pt idx="5">
                  <c:v>-1.17E-3</c:v>
                </c:pt>
                <c:pt idx="6">
                  <c:v>3.68E-4</c:v>
                </c:pt>
                <c:pt idx="7">
                  <c:v>2.2750000000000001E-3</c:v>
                </c:pt>
                <c:pt idx="8">
                  <c:v>7.9900000000000001E-4</c:v>
                </c:pt>
                <c:pt idx="9">
                  <c:v>-1.354E-3</c:v>
                </c:pt>
                <c:pt idx="10">
                  <c:v>-1.108E-3</c:v>
                </c:pt>
                <c:pt idx="11" formatCode="0.00E+00">
                  <c:v>6.0421499999999997E-5</c:v>
                </c:pt>
                <c:pt idx="12">
                  <c:v>-9.2400000000000002E-4</c:v>
                </c:pt>
                <c:pt idx="13" formatCode="0.00E+00">
                  <c:v>-1.0895619999999999E-6</c:v>
                </c:pt>
                <c:pt idx="14">
                  <c:v>2.1519999999999998E-3</c:v>
                </c:pt>
                <c:pt idx="15">
                  <c:v>-5.5500000000000005E-4</c:v>
                </c:pt>
                <c:pt idx="16">
                  <c:v>2.5820000000000001E-3</c:v>
                </c:pt>
                <c:pt idx="17">
                  <c:v>-7.3899999999999997E-4</c:v>
                </c:pt>
                <c:pt idx="18" formatCode="0.00E+00">
                  <c:v>-6.2600620000000006E-5</c:v>
                </c:pt>
                <c:pt idx="19">
                  <c:v>5.53E-4</c:v>
                </c:pt>
                <c:pt idx="20">
                  <c:v>-1.354E-3</c:v>
                </c:pt>
                <c:pt idx="21">
                  <c:v>-1.108E-3</c:v>
                </c:pt>
                <c:pt idx="22">
                  <c:v>3.0600000000000001E-4</c:v>
                </c:pt>
                <c:pt idx="23">
                  <c:v>-7.3899999999999997E-4</c:v>
                </c:pt>
                <c:pt idx="24">
                  <c:v>-9.8499999999999998E-4</c:v>
                </c:pt>
                <c:pt idx="25">
                  <c:v>-8.0099999999999995E-4</c:v>
                </c:pt>
                <c:pt idx="26">
                  <c:v>9.2199999999999997E-4</c:v>
                </c:pt>
                <c:pt idx="27">
                  <c:v>-2.4699999999999999E-4</c:v>
                </c:pt>
                <c:pt idx="28">
                  <c:v>-1.2400000000000001E-4</c:v>
                </c:pt>
                <c:pt idx="29">
                  <c:v>4.9100000000000001E-4</c:v>
                </c:pt>
                <c:pt idx="30">
                  <c:v>8.5999999999999998E-4</c:v>
                </c:pt>
                <c:pt idx="31">
                  <c:v>9.2199999999999997E-4</c:v>
                </c:pt>
                <c:pt idx="32">
                  <c:v>-9.2400000000000002E-4</c:v>
                </c:pt>
                <c:pt idx="33">
                  <c:v>-6.1600000000000001E-4</c:v>
                </c:pt>
                <c:pt idx="34">
                  <c:v>-1.6620000000000001E-3</c:v>
                </c:pt>
                <c:pt idx="35">
                  <c:v>1.22E-4</c:v>
                </c:pt>
                <c:pt idx="36" formatCode="0.00E+00">
                  <c:v>-1.0895619999999999E-6</c:v>
                </c:pt>
                <c:pt idx="37">
                  <c:v>-3.0899999999999998E-4</c:v>
                </c:pt>
                <c:pt idx="38">
                  <c:v>9.2199999999999997E-4</c:v>
                </c:pt>
                <c:pt idx="39">
                  <c:v>-1.6620000000000001E-3</c:v>
                </c:pt>
                <c:pt idx="40">
                  <c:v>1.3519999999999999E-3</c:v>
                </c:pt>
                <c:pt idx="41">
                  <c:v>2.4499999999999999E-4</c:v>
                </c:pt>
                <c:pt idx="42">
                  <c:v>-5.5500000000000005E-4</c:v>
                </c:pt>
                <c:pt idx="43">
                  <c:v>-2.4699999999999999E-4</c:v>
                </c:pt>
                <c:pt idx="44">
                  <c:v>9.2199999999999997E-4</c:v>
                </c:pt>
                <c:pt idx="45">
                  <c:v>1.83E-4</c:v>
                </c:pt>
                <c:pt idx="46">
                  <c:v>-6.1600000000000001E-4</c:v>
                </c:pt>
                <c:pt idx="47">
                  <c:v>1.4139999999999999E-3</c:v>
                </c:pt>
                <c:pt idx="48">
                  <c:v>-1.047E-3</c:v>
                </c:pt>
                <c:pt idx="49">
                  <c:v>4.2900000000000002E-4</c:v>
                </c:pt>
                <c:pt idx="50">
                  <c:v>2.2130000000000001E-3</c:v>
                </c:pt>
                <c:pt idx="51">
                  <c:v>-1.2400000000000001E-4</c:v>
                </c:pt>
                <c:pt idx="52">
                  <c:v>3.0600000000000001E-4</c:v>
                </c:pt>
                <c:pt idx="53">
                  <c:v>8.5999999999999998E-4</c:v>
                </c:pt>
                <c:pt idx="54" formatCode="0.00E+00">
                  <c:v>-1.0895619999999999E-6</c:v>
                </c:pt>
                <c:pt idx="55">
                  <c:v>-4.9299999999999995E-4</c:v>
                </c:pt>
                <c:pt idx="56">
                  <c:v>1.22E-4</c:v>
                </c:pt>
                <c:pt idx="57">
                  <c:v>7.3700000000000002E-4</c:v>
                </c:pt>
                <c:pt idx="58">
                  <c:v>4.2900000000000002E-4</c:v>
                </c:pt>
                <c:pt idx="59" formatCode="0.00E+00">
                  <c:v>6.0421499999999997E-5</c:v>
                </c:pt>
                <c:pt idx="60">
                  <c:v>-5.5500000000000005E-4</c:v>
                </c:pt>
                <c:pt idx="61">
                  <c:v>1.0449999999999999E-3</c:v>
                </c:pt>
                <c:pt idx="62">
                  <c:v>-1.7849999999999999E-3</c:v>
                </c:pt>
                <c:pt idx="63">
                  <c:v>-1.047E-3</c:v>
                </c:pt>
                <c:pt idx="64" formatCode="0.00E+00">
                  <c:v>-6.2600620000000006E-5</c:v>
                </c:pt>
                <c:pt idx="65">
                  <c:v>-1.17E-3</c:v>
                </c:pt>
                <c:pt idx="66">
                  <c:v>8.5999999999999998E-4</c:v>
                </c:pt>
                <c:pt idx="67" formatCode="0.00E+00">
                  <c:v>6.0421499999999997E-5</c:v>
                </c:pt>
                <c:pt idx="68" formatCode="0.00E+00">
                  <c:v>-1.0895619999999999E-6</c:v>
                </c:pt>
                <c:pt idx="69">
                  <c:v>4.9100000000000001E-4</c:v>
                </c:pt>
                <c:pt idx="70" formatCode="0.00E+00">
                  <c:v>-1.0895619999999999E-6</c:v>
                </c:pt>
                <c:pt idx="71">
                  <c:v>-4.9299999999999995E-4</c:v>
                </c:pt>
                <c:pt idx="72">
                  <c:v>5.53E-4</c:v>
                </c:pt>
                <c:pt idx="73">
                  <c:v>-8.0099999999999995E-4</c:v>
                </c:pt>
                <c:pt idx="74">
                  <c:v>-1.8599999999999999E-4</c:v>
                </c:pt>
                <c:pt idx="75">
                  <c:v>3.68E-4</c:v>
                </c:pt>
                <c:pt idx="76">
                  <c:v>1.0449999999999999E-3</c:v>
                </c:pt>
                <c:pt idx="77">
                  <c:v>1.9059999999999999E-3</c:v>
                </c:pt>
                <c:pt idx="78" formatCode="0.00E+00">
                  <c:v>-6.2600620000000006E-5</c:v>
                </c:pt>
                <c:pt idx="79">
                  <c:v>-1.2400000000000001E-4</c:v>
                </c:pt>
                <c:pt idx="80">
                  <c:v>3.0600000000000001E-4</c:v>
                </c:pt>
                <c:pt idx="81">
                  <c:v>2.029E-3</c:v>
                </c:pt>
                <c:pt idx="82">
                  <c:v>-1.477E-3</c:v>
                </c:pt>
                <c:pt idx="83">
                  <c:v>-1.047E-3</c:v>
                </c:pt>
                <c:pt idx="84">
                  <c:v>6.1399999999999996E-4</c:v>
                </c:pt>
                <c:pt idx="85">
                  <c:v>-4.9299999999999995E-4</c:v>
                </c:pt>
                <c:pt idx="86">
                  <c:v>6.7599999999999995E-4</c:v>
                </c:pt>
                <c:pt idx="87">
                  <c:v>2.4499999999999999E-4</c:v>
                </c:pt>
                <c:pt idx="88">
                  <c:v>1.106E-3</c:v>
                </c:pt>
                <c:pt idx="89">
                  <c:v>2.398E-3</c:v>
                </c:pt>
                <c:pt idx="90">
                  <c:v>2.4499999999999999E-4</c:v>
                </c:pt>
                <c:pt idx="91">
                  <c:v>2.2130000000000001E-3</c:v>
                </c:pt>
                <c:pt idx="92">
                  <c:v>1.0449999999999999E-3</c:v>
                </c:pt>
                <c:pt idx="93">
                  <c:v>4.9100000000000001E-4</c:v>
                </c:pt>
                <c:pt idx="94">
                  <c:v>4.9100000000000001E-4</c:v>
                </c:pt>
                <c:pt idx="95">
                  <c:v>-3.0899999999999998E-4</c:v>
                </c:pt>
                <c:pt idx="96">
                  <c:v>-4.9299999999999995E-4</c:v>
                </c:pt>
                <c:pt idx="97">
                  <c:v>4.2900000000000002E-4</c:v>
                </c:pt>
                <c:pt idx="98">
                  <c:v>-1.2400000000000001E-4</c:v>
                </c:pt>
                <c:pt idx="99">
                  <c:v>-2.4699999999999999E-4</c:v>
                </c:pt>
                <c:pt idx="100">
                  <c:v>-1.354E-3</c:v>
                </c:pt>
                <c:pt idx="101">
                  <c:v>-1.2930000000000001E-3</c:v>
                </c:pt>
                <c:pt idx="102">
                  <c:v>-6.1600000000000001E-4</c:v>
                </c:pt>
                <c:pt idx="103">
                  <c:v>-5.5500000000000005E-4</c:v>
                </c:pt>
                <c:pt idx="104">
                  <c:v>9.2199999999999997E-4</c:v>
                </c:pt>
                <c:pt idx="105">
                  <c:v>2.4499999999999999E-4</c:v>
                </c:pt>
                <c:pt idx="106">
                  <c:v>4.2900000000000002E-4</c:v>
                </c:pt>
                <c:pt idx="107">
                  <c:v>-1.354E-3</c:v>
                </c:pt>
                <c:pt idx="108">
                  <c:v>-1.17E-3</c:v>
                </c:pt>
                <c:pt idx="109">
                  <c:v>-6.1600000000000001E-4</c:v>
                </c:pt>
                <c:pt idx="110" formatCode="0.00E+00">
                  <c:v>6.0421499999999997E-5</c:v>
                </c:pt>
                <c:pt idx="111">
                  <c:v>-8.0099999999999995E-4</c:v>
                </c:pt>
                <c:pt idx="112">
                  <c:v>7.9900000000000001E-4</c:v>
                </c:pt>
                <c:pt idx="113">
                  <c:v>1.2290000000000001E-3</c:v>
                </c:pt>
                <c:pt idx="114">
                  <c:v>-6.78E-4</c:v>
                </c:pt>
                <c:pt idx="115">
                  <c:v>-8.0099999999999995E-4</c:v>
                </c:pt>
                <c:pt idx="116">
                  <c:v>9.2199999999999997E-4</c:v>
                </c:pt>
                <c:pt idx="117">
                  <c:v>1.9059999999999999E-3</c:v>
                </c:pt>
                <c:pt idx="118">
                  <c:v>-4.9299999999999995E-4</c:v>
                </c:pt>
                <c:pt idx="119">
                  <c:v>2.4499999999999999E-4</c:v>
                </c:pt>
                <c:pt idx="120">
                  <c:v>6.7599999999999995E-4</c:v>
                </c:pt>
                <c:pt idx="121">
                  <c:v>-1.8599999999999999E-4</c:v>
                </c:pt>
                <c:pt idx="122">
                  <c:v>-9.8499999999999998E-4</c:v>
                </c:pt>
                <c:pt idx="123">
                  <c:v>1.22E-4</c:v>
                </c:pt>
                <c:pt idx="124">
                  <c:v>-1.047E-3</c:v>
                </c:pt>
                <c:pt idx="125">
                  <c:v>-6.1600000000000001E-4</c:v>
                </c:pt>
                <c:pt idx="126">
                  <c:v>3.0600000000000001E-4</c:v>
                </c:pt>
                <c:pt idx="127">
                  <c:v>-2.4699999999999999E-4</c:v>
                </c:pt>
                <c:pt idx="128">
                  <c:v>-1.7229999999999999E-3</c:v>
                </c:pt>
                <c:pt idx="129" formatCode="0.00E+00">
                  <c:v>-1.0895619999999999E-6</c:v>
                </c:pt>
                <c:pt idx="130">
                  <c:v>8.5999999999999998E-4</c:v>
                </c:pt>
                <c:pt idx="131">
                  <c:v>4.2900000000000002E-4</c:v>
                </c:pt>
                <c:pt idx="132">
                  <c:v>-6.1600000000000001E-4</c:v>
                </c:pt>
                <c:pt idx="133">
                  <c:v>1.7830000000000001E-3</c:v>
                </c:pt>
                <c:pt idx="134">
                  <c:v>-1.477E-3</c:v>
                </c:pt>
                <c:pt idx="135">
                  <c:v>-6.1600000000000001E-4</c:v>
                </c:pt>
                <c:pt idx="136">
                  <c:v>-9.8499999999999998E-4</c:v>
                </c:pt>
                <c:pt idx="137">
                  <c:v>1.22E-4</c:v>
                </c:pt>
                <c:pt idx="138">
                  <c:v>5.53E-4</c:v>
                </c:pt>
                <c:pt idx="139">
                  <c:v>1.83E-4</c:v>
                </c:pt>
                <c:pt idx="140">
                  <c:v>-1.354E-3</c:v>
                </c:pt>
                <c:pt idx="141" formatCode="0.00E+00">
                  <c:v>-6.2600620000000006E-5</c:v>
                </c:pt>
                <c:pt idx="142">
                  <c:v>-8.0099999999999995E-4</c:v>
                </c:pt>
                <c:pt idx="143">
                  <c:v>-8.6200000000000003E-4</c:v>
                </c:pt>
                <c:pt idx="144">
                  <c:v>-8.0099999999999995E-4</c:v>
                </c:pt>
                <c:pt idx="145" formatCode="0.00E+00">
                  <c:v>-1.0895619999999999E-6</c:v>
                </c:pt>
                <c:pt idx="146">
                  <c:v>-5.5500000000000005E-4</c:v>
                </c:pt>
                <c:pt idx="147">
                  <c:v>9.2199999999999997E-4</c:v>
                </c:pt>
                <c:pt idx="148">
                  <c:v>-6.1600000000000001E-4</c:v>
                </c:pt>
                <c:pt idx="149">
                  <c:v>-1.8599999999999999E-4</c:v>
                </c:pt>
                <c:pt idx="150">
                  <c:v>3.68E-4</c:v>
                </c:pt>
                <c:pt idx="151">
                  <c:v>-9.2400000000000002E-4</c:v>
                </c:pt>
                <c:pt idx="152">
                  <c:v>1.22E-4</c:v>
                </c:pt>
                <c:pt idx="153">
                  <c:v>1.7830000000000001E-3</c:v>
                </c:pt>
                <c:pt idx="154" formatCode="0.00E+00">
                  <c:v>-1.0895619999999999E-6</c:v>
                </c:pt>
                <c:pt idx="155">
                  <c:v>-1.8599999999999999E-4</c:v>
                </c:pt>
                <c:pt idx="156">
                  <c:v>9.8299999999999993E-4</c:v>
                </c:pt>
                <c:pt idx="157">
                  <c:v>-1.2400000000000001E-4</c:v>
                </c:pt>
                <c:pt idx="158">
                  <c:v>-1.354E-3</c:v>
                </c:pt>
                <c:pt idx="159" formatCode="0.00E+00">
                  <c:v>-6.2600620000000006E-5</c:v>
                </c:pt>
                <c:pt idx="160">
                  <c:v>1.291E-3</c:v>
                </c:pt>
                <c:pt idx="161">
                  <c:v>6.7599999999999995E-4</c:v>
                </c:pt>
                <c:pt idx="162">
                  <c:v>9.2199999999999997E-4</c:v>
                </c:pt>
                <c:pt idx="163">
                  <c:v>-1.8599999999999999E-4</c:v>
                </c:pt>
                <c:pt idx="164">
                  <c:v>1.106E-3</c:v>
                </c:pt>
                <c:pt idx="165">
                  <c:v>-1.6000000000000001E-3</c:v>
                </c:pt>
                <c:pt idx="166">
                  <c:v>-4.3199999999999998E-4</c:v>
                </c:pt>
                <c:pt idx="167">
                  <c:v>-4.9299999999999995E-4</c:v>
                </c:pt>
                <c:pt idx="168">
                  <c:v>-6.1600000000000001E-4</c:v>
                </c:pt>
                <c:pt idx="169">
                  <c:v>-1.4159999999999999E-3</c:v>
                </c:pt>
                <c:pt idx="170">
                  <c:v>-4.9299999999999995E-4</c:v>
                </c:pt>
                <c:pt idx="171">
                  <c:v>-5.5500000000000005E-4</c:v>
                </c:pt>
                <c:pt idx="172">
                  <c:v>-1.4159999999999999E-3</c:v>
                </c:pt>
                <c:pt idx="173" formatCode="0.00E+00">
                  <c:v>-1.0895619999999999E-6</c:v>
                </c:pt>
                <c:pt idx="174">
                  <c:v>1.0449999999999999E-3</c:v>
                </c:pt>
                <c:pt idx="175">
                  <c:v>2.1519999999999998E-3</c:v>
                </c:pt>
                <c:pt idx="176" formatCode="0.00E+00">
                  <c:v>-1.0895619999999999E-6</c:v>
                </c:pt>
                <c:pt idx="177">
                  <c:v>-6.1600000000000001E-4</c:v>
                </c:pt>
                <c:pt idx="178" formatCode="0.00E+00">
                  <c:v>6.0421499999999997E-5</c:v>
                </c:pt>
                <c:pt idx="179" formatCode="0.00E+00">
                  <c:v>-1.0895619999999999E-6</c:v>
                </c:pt>
                <c:pt idx="180">
                  <c:v>5.53E-4</c:v>
                </c:pt>
                <c:pt idx="181">
                  <c:v>-4.3199999999999998E-4</c:v>
                </c:pt>
                <c:pt idx="182">
                  <c:v>9.2199999999999997E-4</c:v>
                </c:pt>
                <c:pt idx="183">
                  <c:v>3.68E-4</c:v>
                </c:pt>
                <c:pt idx="184" formatCode="0.00E+00">
                  <c:v>-6.2600620000000006E-5</c:v>
                </c:pt>
                <c:pt idx="185">
                  <c:v>-6.1600000000000001E-4</c:v>
                </c:pt>
                <c:pt idx="186">
                  <c:v>-2.4699999999999999E-4</c:v>
                </c:pt>
                <c:pt idx="187">
                  <c:v>3.68E-4</c:v>
                </c:pt>
                <c:pt idx="188">
                  <c:v>1.66E-3</c:v>
                </c:pt>
                <c:pt idx="189">
                  <c:v>7.9900000000000001E-4</c:v>
                </c:pt>
                <c:pt idx="190">
                  <c:v>6.1399999999999996E-4</c:v>
                </c:pt>
                <c:pt idx="191">
                  <c:v>2.0899999999999998E-3</c:v>
                </c:pt>
                <c:pt idx="192">
                  <c:v>1.7210000000000001E-3</c:v>
                </c:pt>
                <c:pt idx="193">
                  <c:v>7.9900000000000001E-4</c:v>
                </c:pt>
                <c:pt idx="194">
                  <c:v>-5.5500000000000005E-4</c:v>
                </c:pt>
                <c:pt idx="195">
                  <c:v>3.0600000000000001E-4</c:v>
                </c:pt>
                <c:pt idx="196">
                  <c:v>3.68E-4</c:v>
                </c:pt>
                <c:pt idx="197">
                  <c:v>9.8299999999999993E-4</c:v>
                </c:pt>
                <c:pt idx="198">
                  <c:v>1.22E-4</c:v>
                </c:pt>
                <c:pt idx="199">
                  <c:v>-1.2930000000000001E-3</c:v>
                </c:pt>
                <c:pt idx="200">
                  <c:v>-6.1600000000000001E-4</c:v>
                </c:pt>
                <c:pt idx="201">
                  <c:v>9.8299999999999993E-4</c:v>
                </c:pt>
                <c:pt idx="202">
                  <c:v>2.4499999999999999E-4</c:v>
                </c:pt>
                <c:pt idx="203">
                  <c:v>1.83E-4</c:v>
                </c:pt>
                <c:pt idx="204">
                  <c:v>-4.9299999999999995E-4</c:v>
                </c:pt>
                <c:pt idx="205">
                  <c:v>-1.2400000000000001E-4</c:v>
                </c:pt>
                <c:pt idx="206">
                  <c:v>2.4499999999999999E-4</c:v>
                </c:pt>
                <c:pt idx="207">
                  <c:v>6.1399999999999996E-4</c:v>
                </c:pt>
                <c:pt idx="208">
                  <c:v>3.68E-4</c:v>
                </c:pt>
                <c:pt idx="209">
                  <c:v>-3.0899999999999998E-4</c:v>
                </c:pt>
                <c:pt idx="210">
                  <c:v>-1.4159999999999999E-3</c:v>
                </c:pt>
                <c:pt idx="211">
                  <c:v>8.5999999999999998E-4</c:v>
                </c:pt>
                <c:pt idx="212">
                  <c:v>-1.539E-3</c:v>
                </c:pt>
                <c:pt idx="213">
                  <c:v>-8.0099999999999995E-4</c:v>
                </c:pt>
                <c:pt idx="214" formatCode="0.00E+00">
                  <c:v>-1.0895619999999999E-6</c:v>
                </c:pt>
                <c:pt idx="215">
                  <c:v>-7.3899999999999997E-4</c:v>
                </c:pt>
                <c:pt idx="216">
                  <c:v>-1.6000000000000001E-3</c:v>
                </c:pt>
                <c:pt idx="217">
                  <c:v>-1.2930000000000001E-3</c:v>
                </c:pt>
                <c:pt idx="218">
                  <c:v>1.0449999999999999E-3</c:v>
                </c:pt>
                <c:pt idx="219">
                  <c:v>2.4499999999999999E-4</c:v>
                </c:pt>
                <c:pt idx="220">
                  <c:v>1.2290000000000001E-3</c:v>
                </c:pt>
                <c:pt idx="221">
                  <c:v>-9.2400000000000002E-4</c:v>
                </c:pt>
                <c:pt idx="222">
                  <c:v>-8.0099999999999995E-4</c:v>
                </c:pt>
                <c:pt idx="223">
                  <c:v>-1.477E-3</c:v>
                </c:pt>
                <c:pt idx="224">
                  <c:v>1.83E-4</c:v>
                </c:pt>
                <c:pt idx="225">
                  <c:v>-1.354E-3</c:v>
                </c:pt>
                <c:pt idx="226">
                  <c:v>-1.047E-3</c:v>
                </c:pt>
                <c:pt idx="227">
                  <c:v>-6.78E-4</c:v>
                </c:pt>
                <c:pt idx="228">
                  <c:v>-1.108E-3</c:v>
                </c:pt>
                <c:pt idx="229">
                  <c:v>-1.477E-3</c:v>
                </c:pt>
                <c:pt idx="230">
                  <c:v>5.53E-4</c:v>
                </c:pt>
                <c:pt idx="231">
                  <c:v>6.7599999999999995E-4</c:v>
                </c:pt>
                <c:pt idx="232">
                  <c:v>2.0899999999999998E-3</c:v>
                </c:pt>
                <c:pt idx="233">
                  <c:v>7.9900000000000001E-4</c:v>
                </c:pt>
                <c:pt idx="234">
                  <c:v>3.0600000000000001E-4</c:v>
                </c:pt>
                <c:pt idx="235">
                  <c:v>3.68E-4</c:v>
                </c:pt>
                <c:pt idx="236">
                  <c:v>-1.477E-3</c:v>
                </c:pt>
                <c:pt idx="237" formatCode="0.00E+00">
                  <c:v>-6.2600620000000006E-5</c:v>
                </c:pt>
                <c:pt idx="238">
                  <c:v>1.0449999999999999E-3</c:v>
                </c:pt>
                <c:pt idx="239">
                  <c:v>-1.047E-3</c:v>
                </c:pt>
                <c:pt idx="240">
                  <c:v>-1.539E-3</c:v>
                </c:pt>
                <c:pt idx="241">
                  <c:v>6.1399999999999996E-4</c:v>
                </c:pt>
                <c:pt idx="242">
                  <c:v>3.68E-4</c:v>
                </c:pt>
                <c:pt idx="243">
                  <c:v>7.9900000000000001E-4</c:v>
                </c:pt>
                <c:pt idx="244">
                  <c:v>2.4499999999999999E-4</c:v>
                </c:pt>
                <c:pt idx="245">
                  <c:v>7.3700000000000002E-4</c:v>
                </c:pt>
                <c:pt idx="246" formatCode="0.00E+00">
                  <c:v>-1.0895619999999999E-6</c:v>
                </c:pt>
                <c:pt idx="247">
                  <c:v>-1.6620000000000001E-3</c:v>
                </c:pt>
                <c:pt idx="248">
                  <c:v>1.83E-4</c:v>
                </c:pt>
                <c:pt idx="249">
                  <c:v>-1.7229999999999999E-3</c:v>
                </c:pt>
                <c:pt idx="250">
                  <c:v>4.9100000000000001E-4</c:v>
                </c:pt>
                <c:pt idx="251" formatCode="0.00E+00">
                  <c:v>6.0421499999999997E-5</c:v>
                </c:pt>
                <c:pt idx="252">
                  <c:v>1.83E-4</c:v>
                </c:pt>
                <c:pt idx="253">
                  <c:v>7.9900000000000001E-4</c:v>
                </c:pt>
                <c:pt idx="254">
                  <c:v>-3.0899999999999998E-4</c:v>
                </c:pt>
                <c:pt idx="255">
                  <c:v>8.5999999999999998E-4</c:v>
                </c:pt>
                <c:pt idx="256">
                  <c:v>1.967E-3</c:v>
                </c:pt>
                <c:pt idx="257">
                  <c:v>-3.6999999999999999E-4</c:v>
                </c:pt>
                <c:pt idx="258">
                  <c:v>-3.6999999999999999E-4</c:v>
                </c:pt>
                <c:pt idx="259">
                  <c:v>-1.047E-3</c:v>
                </c:pt>
                <c:pt idx="260">
                  <c:v>7.9900000000000001E-4</c:v>
                </c:pt>
                <c:pt idx="261">
                  <c:v>1.0449999999999999E-3</c:v>
                </c:pt>
                <c:pt idx="262">
                  <c:v>6.1399999999999996E-4</c:v>
                </c:pt>
                <c:pt idx="263">
                  <c:v>-1.7229999999999999E-3</c:v>
                </c:pt>
                <c:pt idx="264">
                  <c:v>1.22E-4</c:v>
                </c:pt>
                <c:pt idx="265">
                  <c:v>6.7599999999999995E-4</c:v>
                </c:pt>
                <c:pt idx="266">
                  <c:v>-1.047E-3</c:v>
                </c:pt>
                <c:pt idx="267">
                  <c:v>1.66E-3</c:v>
                </c:pt>
                <c:pt idx="268">
                  <c:v>1.22E-4</c:v>
                </c:pt>
                <c:pt idx="269">
                  <c:v>3.0600000000000001E-4</c:v>
                </c:pt>
                <c:pt idx="270">
                  <c:v>1.967E-3</c:v>
                </c:pt>
                <c:pt idx="271">
                  <c:v>-1.4159999999999999E-3</c:v>
                </c:pt>
                <c:pt idx="272" formatCode="0.00E+00">
                  <c:v>6.0421499999999997E-5</c:v>
                </c:pt>
                <c:pt idx="273">
                  <c:v>9.8299999999999993E-4</c:v>
                </c:pt>
                <c:pt idx="274">
                  <c:v>1.22E-4</c:v>
                </c:pt>
                <c:pt idx="275">
                  <c:v>-3.0899999999999998E-4</c:v>
                </c:pt>
                <c:pt idx="276">
                  <c:v>-4.9299999999999995E-4</c:v>
                </c:pt>
                <c:pt idx="277">
                  <c:v>3.68E-4</c:v>
                </c:pt>
                <c:pt idx="278">
                  <c:v>-2.4699999999999999E-4</c:v>
                </c:pt>
                <c:pt idx="279" formatCode="0.00E+00">
                  <c:v>-6.2600620000000006E-5</c:v>
                </c:pt>
                <c:pt idx="280" formatCode="0.00E+00">
                  <c:v>-1.0895619999999999E-6</c:v>
                </c:pt>
                <c:pt idx="281">
                  <c:v>6.1399999999999996E-4</c:v>
                </c:pt>
                <c:pt idx="282">
                  <c:v>-1.2310000000000001E-3</c:v>
                </c:pt>
                <c:pt idx="283" formatCode="0.00E+00">
                  <c:v>-6.2600620000000006E-5</c:v>
                </c:pt>
                <c:pt idx="284">
                  <c:v>6.1399999999999996E-4</c:v>
                </c:pt>
                <c:pt idx="285">
                  <c:v>7.3700000000000002E-4</c:v>
                </c:pt>
                <c:pt idx="286">
                  <c:v>1.0449999999999999E-3</c:v>
                </c:pt>
                <c:pt idx="287">
                  <c:v>1.106E-3</c:v>
                </c:pt>
                <c:pt idx="288">
                  <c:v>-1.2400000000000001E-4</c:v>
                </c:pt>
                <c:pt idx="289">
                  <c:v>-4.9299999999999995E-4</c:v>
                </c:pt>
                <c:pt idx="290">
                  <c:v>-9.2400000000000002E-4</c:v>
                </c:pt>
                <c:pt idx="291">
                  <c:v>-1.477E-3</c:v>
                </c:pt>
                <c:pt idx="292">
                  <c:v>2.4589999999999998E-3</c:v>
                </c:pt>
                <c:pt idx="293">
                  <c:v>4.2900000000000002E-4</c:v>
                </c:pt>
                <c:pt idx="294">
                  <c:v>7.3700000000000002E-4</c:v>
                </c:pt>
                <c:pt idx="295">
                  <c:v>3.68E-4</c:v>
                </c:pt>
                <c:pt idx="296">
                  <c:v>4.9100000000000001E-4</c:v>
                </c:pt>
                <c:pt idx="297">
                  <c:v>1.0449999999999999E-3</c:v>
                </c:pt>
                <c:pt idx="298">
                  <c:v>1.106E-3</c:v>
                </c:pt>
                <c:pt idx="299">
                  <c:v>1.2290000000000001E-3</c:v>
                </c:pt>
                <c:pt idx="300">
                  <c:v>7.9900000000000001E-4</c:v>
                </c:pt>
                <c:pt idx="301">
                  <c:v>-1.8599999999999999E-4</c:v>
                </c:pt>
                <c:pt idx="302">
                  <c:v>1.3519999999999999E-3</c:v>
                </c:pt>
                <c:pt idx="303">
                  <c:v>-4.3199999999999998E-4</c:v>
                </c:pt>
                <c:pt idx="304" formatCode="0.00E+00">
                  <c:v>-6.2600620000000006E-5</c:v>
                </c:pt>
                <c:pt idx="305" formatCode="0.00E+00">
                  <c:v>-1.0895619999999999E-6</c:v>
                </c:pt>
                <c:pt idx="306">
                  <c:v>5.53E-4</c:v>
                </c:pt>
                <c:pt idx="307">
                  <c:v>3.0600000000000001E-4</c:v>
                </c:pt>
                <c:pt idx="308">
                  <c:v>-8.0099999999999995E-4</c:v>
                </c:pt>
                <c:pt idx="309">
                  <c:v>2.2750000000000001E-3</c:v>
                </c:pt>
                <c:pt idx="310">
                  <c:v>3.0600000000000001E-4</c:v>
                </c:pt>
                <c:pt idx="311">
                  <c:v>-5.5500000000000005E-4</c:v>
                </c:pt>
                <c:pt idx="312">
                  <c:v>1.106E-3</c:v>
                </c:pt>
                <c:pt idx="313">
                  <c:v>1.2290000000000001E-3</c:v>
                </c:pt>
                <c:pt idx="314">
                  <c:v>7.3700000000000002E-4</c:v>
                </c:pt>
                <c:pt idx="315">
                  <c:v>-2.4699999999999999E-4</c:v>
                </c:pt>
                <c:pt idx="316">
                  <c:v>4.9100000000000001E-4</c:v>
                </c:pt>
                <c:pt idx="317">
                  <c:v>-5.5500000000000005E-4</c:v>
                </c:pt>
                <c:pt idx="318">
                  <c:v>1.537E-3</c:v>
                </c:pt>
                <c:pt idx="319">
                  <c:v>1.2290000000000001E-3</c:v>
                </c:pt>
                <c:pt idx="320">
                  <c:v>1.168E-3</c:v>
                </c:pt>
                <c:pt idx="321">
                  <c:v>5.53E-4</c:v>
                </c:pt>
                <c:pt idx="322">
                  <c:v>-1.7229999999999999E-3</c:v>
                </c:pt>
                <c:pt idx="323">
                  <c:v>6.7599999999999995E-4</c:v>
                </c:pt>
                <c:pt idx="324">
                  <c:v>9.8299999999999993E-4</c:v>
                </c:pt>
                <c:pt idx="325">
                  <c:v>-7.3899999999999997E-4</c:v>
                </c:pt>
                <c:pt idx="326">
                  <c:v>7.3700000000000002E-4</c:v>
                </c:pt>
                <c:pt idx="327">
                  <c:v>8.5999999999999998E-4</c:v>
                </c:pt>
                <c:pt idx="328" formatCode="0.00E+00">
                  <c:v>-1.0895619999999999E-6</c:v>
                </c:pt>
                <c:pt idx="329">
                  <c:v>6.1399999999999996E-4</c:v>
                </c:pt>
                <c:pt idx="330">
                  <c:v>-1.2930000000000001E-3</c:v>
                </c:pt>
                <c:pt idx="331">
                  <c:v>-1.6000000000000001E-3</c:v>
                </c:pt>
                <c:pt idx="332">
                  <c:v>7.9900000000000001E-4</c:v>
                </c:pt>
                <c:pt idx="333">
                  <c:v>2.4499999999999999E-4</c:v>
                </c:pt>
                <c:pt idx="334">
                  <c:v>2.2130000000000001E-3</c:v>
                </c:pt>
                <c:pt idx="335">
                  <c:v>-1.2400000000000001E-4</c:v>
                </c:pt>
                <c:pt idx="336">
                  <c:v>-3.0899999999999998E-4</c:v>
                </c:pt>
                <c:pt idx="337">
                  <c:v>9.2199999999999997E-4</c:v>
                </c:pt>
                <c:pt idx="338">
                  <c:v>-4.3199999999999998E-4</c:v>
                </c:pt>
                <c:pt idx="339">
                  <c:v>6.7599999999999995E-4</c:v>
                </c:pt>
                <c:pt idx="340">
                  <c:v>7.3700000000000002E-4</c:v>
                </c:pt>
                <c:pt idx="341">
                  <c:v>1.4139999999999999E-3</c:v>
                </c:pt>
                <c:pt idx="342" formatCode="0.00E+00">
                  <c:v>-1.0895619999999999E-6</c:v>
                </c:pt>
                <c:pt idx="343">
                  <c:v>-9.2400000000000002E-4</c:v>
                </c:pt>
                <c:pt idx="344">
                  <c:v>1.3519999999999999E-3</c:v>
                </c:pt>
                <c:pt idx="345">
                  <c:v>1.0449999999999999E-3</c:v>
                </c:pt>
                <c:pt idx="346">
                  <c:v>-1.6620000000000001E-3</c:v>
                </c:pt>
                <c:pt idx="347" formatCode="0.00E+00">
                  <c:v>6.0421499999999997E-5</c:v>
                </c:pt>
                <c:pt idx="348">
                  <c:v>-8.6200000000000003E-4</c:v>
                </c:pt>
                <c:pt idx="349">
                  <c:v>-1.2400000000000001E-4</c:v>
                </c:pt>
                <c:pt idx="350">
                  <c:v>-1.477E-3</c:v>
                </c:pt>
                <c:pt idx="351" formatCode="0.00E+00">
                  <c:v>-1.0895619999999999E-6</c:v>
                </c:pt>
                <c:pt idx="352" formatCode="0.00E+00">
                  <c:v>6.0421499999999997E-5</c:v>
                </c:pt>
                <c:pt idx="353">
                  <c:v>2.029E-3</c:v>
                </c:pt>
                <c:pt idx="354">
                  <c:v>-2.0920000000000001E-3</c:v>
                </c:pt>
                <c:pt idx="355">
                  <c:v>-5.5500000000000005E-4</c:v>
                </c:pt>
                <c:pt idx="356">
                  <c:v>2.4499999999999999E-4</c:v>
                </c:pt>
                <c:pt idx="357">
                  <c:v>-1.2400000000000001E-4</c:v>
                </c:pt>
                <c:pt idx="358">
                  <c:v>7.3700000000000002E-4</c:v>
                </c:pt>
                <c:pt idx="359">
                  <c:v>-6.78E-4</c:v>
                </c:pt>
                <c:pt idx="360">
                  <c:v>3.2590000000000002E-3</c:v>
                </c:pt>
                <c:pt idx="361">
                  <c:v>-3.0899999999999998E-4</c:v>
                </c:pt>
                <c:pt idx="362">
                  <c:v>1.168E-3</c:v>
                </c:pt>
                <c:pt idx="363">
                  <c:v>1.8439999999999999E-3</c:v>
                </c:pt>
                <c:pt idx="364">
                  <c:v>6.7599999999999995E-4</c:v>
                </c:pt>
                <c:pt idx="365">
                  <c:v>-6.78E-4</c:v>
                </c:pt>
                <c:pt idx="366">
                  <c:v>3.0600000000000001E-4</c:v>
                </c:pt>
                <c:pt idx="367">
                  <c:v>-2.4699999999999999E-4</c:v>
                </c:pt>
                <c:pt idx="368">
                  <c:v>2.4499999999999999E-4</c:v>
                </c:pt>
                <c:pt idx="369">
                  <c:v>-1.2400000000000001E-4</c:v>
                </c:pt>
                <c:pt idx="370">
                  <c:v>5.53E-4</c:v>
                </c:pt>
                <c:pt idx="371">
                  <c:v>-6.78E-4</c:v>
                </c:pt>
                <c:pt idx="372">
                  <c:v>-2.4699999999999999E-4</c:v>
                </c:pt>
                <c:pt idx="373">
                  <c:v>1.3519999999999999E-3</c:v>
                </c:pt>
                <c:pt idx="374">
                  <c:v>7.3700000000000002E-4</c:v>
                </c:pt>
                <c:pt idx="375">
                  <c:v>1.83E-4</c:v>
                </c:pt>
                <c:pt idx="376">
                  <c:v>-7.3899999999999997E-4</c:v>
                </c:pt>
                <c:pt idx="377">
                  <c:v>-7.3899999999999997E-4</c:v>
                </c:pt>
                <c:pt idx="378">
                  <c:v>-9.8499999999999998E-4</c:v>
                </c:pt>
                <c:pt idx="379">
                  <c:v>-8.6200000000000003E-4</c:v>
                </c:pt>
                <c:pt idx="380">
                  <c:v>1.8439999999999999E-3</c:v>
                </c:pt>
                <c:pt idx="381">
                  <c:v>1.83E-4</c:v>
                </c:pt>
                <c:pt idx="382">
                  <c:v>1.2290000000000001E-3</c:v>
                </c:pt>
                <c:pt idx="383">
                  <c:v>-7.3899999999999997E-4</c:v>
                </c:pt>
                <c:pt idx="384">
                  <c:v>-5.5500000000000005E-4</c:v>
                </c:pt>
                <c:pt idx="385">
                  <c:v>-1.2400000000000001E-4</c:v>
                </c:pt>
                <c:pt idx="386">
                  <c:v>1.83E-4</c:v>
                </c:pt>
                <c:pt idx="387">
                  <c:v>-4.3199999999999998E-4</c:v>
                </c:pt>
                <c:pt idx="388">
                  <c:v>2.4499999999999999E-4</c:v>
                </c:pt>
                <c:pt idx="389">
                  <c:v>-6.1600000000000001E-4</c:v>
                </c:pt>
                <c:pt idx="390">
                  <c:v>2.4499999999999999E-4</c:v>
                </c:pt>
                <c:pt idx="391">
                  <c:v>-1.108E-3</c:v>
                </c:pt>
                <c:pt idx="392">
                  <c:v>1.537E-3</c:v>
                </c:pt>
                <c:pt idx="393">
                  <c:v>-1.8599999999999999E-4</c:v>
                </c:pt>
                <c:pt idx="394">
                  <c:v>1.83E-4</c:v>
                </c:pt>
                <c:pt idx="395">
                  <c:v>1.22E-4</c:v>
                </c:pt>
                <c:pt idx="396">
                  <c:v>4.2900000000000002E-4</c:v>
                </c:pt>
                <c:pt idx="397">
                  <c:v>-2.6459999999999999E-3</c:v>
                </c:pt>
                <c:pt idx="398">
                  <c:v>-2.4699999999999999E-4</c:v>
                </c:pt>
                <c:pt idx="399">
                  <c:v>4.9100000000000001E-4</c:v>
                </c:pt>
                <c:pt idx="400">
                  <c:v>-7.3899999999999997E-4</c:v>
                </c:pt>
                <c:pt idx="401">
                  <c:v>-4.9299999999999995E-4</c:v>
                </c:pt>
                <c:pt idx="402">
                  <c:v>1.66E-3</c:v>
                </c:pt>
                <c:pt idx="403">
                  <c:v>-1.2310000000000001E-3</c:v>
                </c:pt>
                <c:pt idx="404">
                  <c:v>4.9100000000000001E-4</c:v>
                </c:pt>
                <c:pt idx="405">
                  <c:v>1.106E-3</c:v>
                </c:pt>
                <c:pt idx="406">
                  <c:v>1.3519999999999999E-3</c:v>
                </c:pt>
                <c:pt idx="407">
                  <c:v>-8.6200000000000003E-4</c:v>
                </c:pt>
                <c:pt idx="408">
                  <c:v>-1.8599999999999999E-4</c:v>
                </c:pt>
                <c:pt idx="409">
                  <c:v>-4.3199999999999998E-4</c:v>
                </c:pt>
                <c:pt idx="410" formatCode="0.00E+00">
                  <c:v>-1.0895619999999999E-6</c:v>
                </c:pt>
                <c:pt idx="411" formatCode="0.00E+00">
                  <c:v>-1.0895619999999999E-6</c:v>
                </c:pt>
                <c:pt idx="412">
                  <c:v>1.83E-4</c:v>
                </c:pt>
                <c:pt idx="413">
                  <c:v>-1.7229999999999999E-3</c:v>
                </c:pt>
                <c:pt idx="414">
                  <c:v>4.9100000000000001E-4</c:v>
                </c:pt>
                <c:pt idx="415">
                  <c:v>-1.108E-3</c:v>
                </c:pt>
                <c:pt idx="416">
                  <c:v>8.5999999999999998E-4</c:v>
                </c:pt>
                <c:pt idx="417" formatCode="0.00E+00">
                  <c:v>6.0421499999999997E-5</c:v>
                </c:pt>
                <c:pt idx="418">
                  <c:v>-3.0899999999999998E-4</c:v>
                </c:pt>
                <c:pt idx="419">
                  <c:v>2.4499999999999999E-4</c:v>
                </c:pt>
                <c:pt idx="420">
                  <c:v>-1.108E-3</c:v>
                </c:pt>
                <c:pt idx="421" formatCode="0.00E+00">
                  <c:v>-6.2600620000000006E-5</c:v>
                </c:pt>
                <c:pt idx="422">
                  <c:v>2.4499999999999999E-4</c:v>
                </c:pt>
                <c:pt idx="423">
                  <c:v>-7.3899999999999997E-4</c:v>
                </c:pt>
                <c:pt idx="424">
                  <c:v>9.2199999999999997E-4</c:v>
                </c:pt>
                <c:pt idx="425">
                  <c:v>1.83E-4</c:v>
                </c:pt>
                <c:pt idx="426" formatCode="0.00E+00">
                  <c:v>-1.0895619999999999E-6</c:v>
                </c:pt>
                <c:pt idx="427" formatCode="0.00E+00">
                  <c:v>-6.2600620000000006E-5</c:v>
                </c:pt>
                <c:pt idx="428">
                  <c:v>2.0899999999999998E-3</c:v>
                </c:pt>
                <c:pt idx="429">
                  <c:v>1.22E-4</c:v>
                </c:pt>
                <c:pt idx="430">
                  <c:v>-1.7849999999999999E-3</c:v>
                </c:pt>
                <c:pt idx="431">
                  <c:v>2.4499999999999999E-4</c:v>
                </c:pt>
                <c:pt idx="432">
                  <c:v>-1.354E-3</c:v>
                </c:pt>
                <c:pt idx="433">
                  <c:v>5.53E-4</c:v>
                </c:pt>
                <c:pt idx="434">
                  <c:v>-8.0099999999999995E-4</c:v>
                </c:pt>
                <c:pt idx="435">
                  <c:v>-4.9299999999999995E-4</c:v>
                </c:pt>
                <c:pt idx="436">
                  <c:v>2.4499999999999999E-4</c:v>
                </c:pt>
                <c:pt idx="437">
                  <c:v>9.2199999999999997E-4</c:v>
                </c:pt>
                <c:pt idx="438">
                  <c:v>7.3700000000000002E-4</c:v>
                </c:pt>
                <c:pt idx="439">
                  <c:v>4.2900000000000002E-4</c:v>
                </c:pt>
                <c:pt idx="440">
                  <c:v>-1.8599999999999999E-4</c:v>
                </c:pt>
                <c:pt idx="441">
                  <c:v>7.3700000000000002E-4</c:v>
                </c:pt>
                <c:pt idx="442">
                  <c:v>4.9100000000000001E-4</c:v>
                </c:pt>
                <c:pt idx="443">
                  <c:v>1.2290000000000001E-3</c:v>
                </c:pt>
                <c:pt idx="444">
                  <c:v>3.0600000000000001E-4</c:v>
                </c:pt>
                <c:pt idx="445">
                  <c:v>-1.6620000000000001E-3</c:v>
                </c:pt>
                <c:pt idx="446">
                  <c:v>7.9900000000000001E-4</c:v>
                </c:pt>
                <c:pt idx="447">
                  <c:v>-6.1600000000000001E-4</c:v>
                </c:pt>
                <c:pt idx="448">
                  <c:v>1.4139999999999999E-3</c:v>
                </c:pt>
                <c:pt idx="449">
                  <c:v>7.9900000000000001E-4</c:v>
                </c:pt>
                <c:pt idx="450">
                  <c:v>-3.6999999999999999E-4</c:v>
                </c:pt>
                <c:pt idx="451" formatCode="0.00E+00">
                  <c:v>-1.0895619999999999E-6</c:v>
                </c:pt>
                <c:pt idx="452">
                  <c:v>1.4139999999999999E-3</c:v>
                </c:pt>
                <c:pt idx="453">
                  <c:v>-1.8599999999999999E-4</c:v>
                </c:pt>
                <c:pt idx="454">
                  <c:v>-1.8599999999999999E-4</c:v>
                </c:pt>
                <c:pt idx="455" formatCode="0.00E+00">
                  <c:v>6.0421499999999997E-5</c:v>
                </c:pt>
                <c:pt idx="456">
                  <c:v>2.4499999999999999E-4</c:v>
                </c:pt>
                <c:pt idx="457">
                  <c:v>1.537E-3</c:v>
                </c:pt>
                <c:pt idx="458">
                  <c:v>6.7599999999999995E-4</c:v>
                </c:pt>
                <c:pt idx="459">
                  <c:v>1.22E-4</c:v>
                </c:pt>
                <c:pt idx="460">
                  <c:v>-2.4699999999999999E-4</c:v>
                </c:pt>
                <c:pt idx="461">
                  <c:v>-1.17E-3</c:v>
                </c:pt>
                <c:pt idx="462">
                  <c:v>-1.047E-3</c:v>
                </c:pt>
                <c:pt idx="463">
                  <c:v>1.83E-4</c:v>
                </c:pt>
                <c:pt idx="464">
                  <c:v>-4.3199999999999998E-4</c:v>
                </c:pt>
                <c:pt idx="465" formatCode="0.00E+00">
                  <c:v>6.0421499999999997E-5</c:v>
                </c:pt>
                <c:pt idx="466">
                  <c:v>-1.8599999999999999E-4</c:v>
                </c:pt>
                <c:pt idx="467">
                  <c:v>6.1399999999999996E-4</c:v>
                </c:pt>
                <c:pt idx="468">
                  <c:v>-5.5500000000000005E-4</c:v>
                </c:pt>
                <c:pt idx="469">
                  <c:v>-4.9299999999999995E-4</c:v>
                </c:pt>
                <c:pt idx="470">
                  <c:v>-4.3199999999999998E-4</c:v>
                </c:pt>
                <c:pt idx="471">
                  <c:v>-3.0899999999999998E-4</c:v>
                </c:pt>
                <c:pt idx="472">
                  <c:v>4.9100000000000001E-4</c:v>
                </c:pt>
                <c:pt idx="473">
                  <c:v>-1.2400000000000001E-4</c:v>
                </c:pt>
                <c:pt idx="474">
                  <c:v>1.7830000000000001E-3</c:v>
                </c:pt>
                <c:pt idx="475" formatCode="0.00E+00">
                  <c:v>-6.2600620000000006E-5</c:v>
                </c:pt>
                <c:pt idx="476">
                  <c:v>1.22E-4</c:v>
                </c:pt>
                <c:pt idx="477" formatCode="0.00E+00">
                  <c:v>-1.0895619999999999E-6</c:v>
                </c:pt>
                <c:pt idx="478">
                  <c:v>9.2199999999999997E-4</c:v>
                </c:pt>
                <c:pt idx="479">
                  <c:v>7.3700000000000002E-4</c:v>
                </c:pt>
                <c:pt idx="480">
                  <c:v>1.537E-3</c:v>
                </c:pt>
                <c:pt idx="481">
                  <c:v>5.53E-4</c:v>
                </c:pt>
                <c:pt idx="482">
                  <c:v>-6.1600000000000001E-4</c:v>
                </c:pt>
                <c:pt idx="483" formatCode="0.00E+00">
                  <c:v>-1.0895619999999999E-6</c:v>
                </c:pt>
                <c:pt idx="484">
                  <c:v>1.66E-3</c:v>
                </c:pt>
                <c:pt idx="485">
                  <c:v>-4.3199999999999998E-4</c:v>
                </c:pt>
                <c:pt idx="486">
                  <c:v>4.2900000000000002E-4</c:v>
                </c:pt>
                <c:pt idx="487">
                  <c:v>1.7830000000000001E-3</c:v>
                </c:pt>
                <c:pt idx="488">
                  <c:v>3.68E-4</c:v>
                </c:pt>
                <c:pt idx="489">
                  <c:v>-4.9299999999999995E-4</c:v>
                </c:pt>
                <c:pt idx="490">
                  <c:v>1.22E-4</c:v>
                </c:pt>
                <c:pt idx="491">
                  <c:v>-3.0899999999999998E-4</c:v>
                </c:pt>
                <c:pt idx="492">
                  <c:v>-9.2400000000000002E-4</c:v>
                </c:pt>
                <c:pt idx="493">
                  <c:v>4.9100000000000001E-4</c:v>
                </c:pt>
                <c:pt idx="494" formatCode="0.00E+00">
                  <c:v>-6.2600620000000006E-5</c:v>
                </c:pt>
                <c:pt idx="495">
                  <c:v>7.9900000000000001E-4</c:v>
                </c:pt>
                <c:pt idx="496">
                  <c:v>1.106E-3</c:v>
                </c:pt>
                <c:pt idx="497">
                  <c:v>8.5999999999999998E-4</c:v>
                </c:pt>
                <c:pt idx="498">
                  <c:v>-1.2400000000000001E-4</c:v>
                </c:pt>
                <c:pt idx="499" formatCode="0.00E+00">
                  <c:v>-6.2600620000000006E-5</c:v>
                </c:pt>
                <c:pt idx="500">
                  <c:v>9.8299999999999993E-4</c:v>
                </c:pt>
                <c:pt idx="501">
                  <c:v>1.475E-3</c:v>
                </c:pt>
                <c:pt idx="502">
                  <c:v>2.4499999999999999E-4</c:v>
                </c:pt>
                <c:pt idx="503">
                  <c:v>-3.6999999999999999E-4</c:v>
                </c:pt>
                <c:pt idx="504" formatCode="0.00E+00">
                  <c:v>6.0421499999999997E-5</c:v>
                </c:pt>
                <c:pt idx="505">
                  <c:v>7.9900000000000001E-4</c:v>
                </c:pt>
                <c:pt idx="506">
                  <c:v>1.7210000000000001E-3</c:v>
                </c:pt>
                <c:pt idx="507">
                  <c:v>-4.9299999999999995E-4</c:v>
                </c:pt>
                <c:pt idx="508">
                  <c:v>1.3519999999999999E-3</c:v>
                </c:pt>
                <c:pt idx="509">
                  <c:v>-1.8599999999999999E-4</c:v>
                </c:pt>
                <c:pt idx="510">
                  <c:v>5.53E-4</c:v>
                </c:pt>
                <c:pt idx="511">
                  <c:v>4.9100000000000001E-4</c:v>
                </c:pt>
                <c:pt idx="512">
                  <c:v>1.291E-3</c:v>
                </c:pt>
                <c:pt idx="513">
                  <c:v>-1.047E-3</c:v>
                </c:pt>
                <c:pt idx="514">
                  <c:v>2.4499999999999999E-4</c:v>
                </c:pt>
                <c:pt idx="515">
                  <c:v>1.291E-3</c:v>
                </c:pt>
                <c:pt idx="516">
                  <c:v>6.7599999999999995E-4</c:v>
                </c:pt>
                <c:pt idx="517">
                  <c:v>4.2900000000000002E-4</c:v>
                </c:pt>
                <c:pt idx="518">
                  <c:v>1.106E-3</c:v>
                </c:pt>
                <c:pt idx="519">
                  <c:v>1.537E-3</c:v>
                </c:pt>
                <c:pt idx="520">
                  <c:v>1.598E-3</c:v>
                </c:pt>
                <c:pt idx="521">
                  <c:v>6.7599999999999995E-4</c:v>
                </c:pt>
                <c:pt idx="522">
                  <c:v>2.2130000000000001E-3</c:v>
                </c:pt>
                <c:pt idx="523">
                  <c:v>-2.4699999999999999E-4</c:v>
                </c:pt>
                <c:pt idx="524">
                  <c:v>-1.539E-3</c:v>
                </c:pt>
                <c:pt idx="525" formatCode="0.00E+00">
                  <c:v>6.0421499999999997E-5</c:v>
                </c:pt>
                <c:pt idx="526">
                  <c:v>1.83E-4</c:v>
                </c:pt>
                <c:pt idx="527">
                  <c:v>-4.9299999999999995E-4</c:v>
                </c:pt>
                <c:pt idx="528">
                  <c:v>1.291E-3</c:v>
                </c:pt>
                <c:pt idx="529">
                  <c:v>1.83E-4</c:v>
                </c:pt>
                <c:pt idx="530">
                  <c:v>-1.8599999999999999E-4</c:v>
                </c:pt>
                <c:pt idx="531">
                  <c:v>-1.17E-3</c:v>
                </c:pt>
                <c:pt idx="532">
                  <c:v>-1.2400000000000001E-4</c:v>
                </c:pt>
                <c:pt idx="533" formatCode="0.00E+00">
                  <c:v>6.0421499999999997E-5</c:v>
                </c:pt>
                <c:pt idx="534">
                  <c:v>-6.1600000000000001E-4</c:v>
                </c:pt>
                <c:pt idx="535">
                  <c:v>-3.0899999999999998E-4</c:v>
                </c:pt>
                <c:pt idx="536">
                  <c:v>-8.6200000000000003E-4</c:v>
                </c:pt>
                <c:pt idx="537">
                  <c:v>-3.6999999999999999E-4</c:v>
                </c:pt>
                <c:pt idx="538">
                  <c:v>-1.7849999999999999E-3</c:v>
                </c:pt>
                <c:pt idx="539">
                  <c:v>-3.0899999999999998E-4</c:v>
                </c:pt>
                <c:pt idx="540">
                  <c:v>1.9059999999999999E-3</c:v>
                </c:pt>
                <c:pt idx="541">
                  <c:v>1.2290000000000001E-3</c:v>
                </c:pt>
                <c:pt idx="542">
                  <c:v>1.598E-3</c:v>
                </c:pt>
                <c:pt idx="543">
                  <c:v>-1.108E-3</c:v>
                </c:pt>
                <c:pt idx="544">
                  <c:v>1.7830000000000001E-3</c:v>
                </c:pt>
                <c:pt idx="545">
                  <c:v>1.4139999999999999E-3</c:v>
                </c:pt>
                <c:pt idx="546">
                  <c:v>1.106E-3</c:v>
                </c:pt>
                <c:pt idx="547">
                  <c:v>1.83E-4</c:v>
                </c:pt>
                <c:pt idx="548">
                  <c:v>6.1399999999999996E-4</c:v>
                </c:pt>
                <c:pt idx="549">
                  <c:v>-6.1600000000000001E-4</c:v>
                </c:pt>
                <c:pt idx="550">
                  <c:v>-8.0099999999999995E-4</c:v>
                </c:pt>
                <c:pt idx="551">
                  <c:v>-1.477E-3</c:v>
                </c:pt>
                <c:pt idx="552">
                  <c:v>8.5999999999999998E-4</c:v>
                </c:pt>
                <c:pt idx="553">
                  <c:v>-6.78E-4</c:v>
                </c:pt>
                <c:pt idx="554">
                  <c:v>-6.78E-4</c:v>
                </c:pt>
                <c:pt idx="555">
                  <c:v>2.4589999999999998E-3</c:v>
                </c:pt>
                <c:pt idx="556">
                  <c:v>3.0600000000000001E-4</c:v>
                </c:pt>
                <c:pt idx="557">
                  <c:v>1.106E-3</c:v>
                </c:pt>
                <c:pt idx="558">
                  <c:v>4.2900000000000002E-4</c:v>
                </c:pt>
                <c:pt idx="559" formatCode="0.00E+00">
                  <c:v>-6.2600620000000006E-5</c:v>
                </c:pt>
                <c:pt idx="560">
                  <c:v>2.4499999999999999E-4</c:v>
                </c:pt>
                <c:pt idx="561" formatCode="0.00E+00">
                  <c:v>-6.2600620000000006E-5</c:v>
                </c:pt>
                <c:pt idx="562">
                  <c:v>-4.9299999999999995E-4</c:v>
                </c:pt>
                <c:pt idx="563">
                  <c:v>-8.0099999999999995E-4</c:v>
                </c:pt>
                <c:pt idx="564">
                  <c:v>-6.78E-4</c:v>
                </c:pt>
                <c:pt idx="565">
                  <c:v>1.291E-3</c:v>
                </c:pt>
                <c:pt idx="566">
                  <c:v>-1.539E-3</c:v>
                </c:pt>
                <c:pt idx="567">
                  <c:v>-6.78E-4</c:v>
                </c:pt>
                <c:pt idx="568">
                  <c:v>-4.9299999999999995E-4</c:v>
                </c:pt>
                <c:pt idx="569">
                  <c:v>4.2900000000000002E-4</c:v>
                </c:pt>
                <c:pt idx="570">
                  <c:v>-1.8599999999999999E-4</c:v>
                </c:pt>
                <c:pt idx="571">
                  <c:v>1.168E-3</c:v>
                </c:pt>
                <c:pt idx="572">
                  <c:v>1.22E-4</c:v>
                </c:pt>
                <c:pt idx="573">
                  <c:v>9.8299999999999993E-4</c:v>
                </c:pt>
                <c:pt idx="574">
                  <c:v>-1.2400000000000001E-4</c:v>
                </c:pt>
                <c:pt idx="575">
                  <c:v>-1.2400000000000001E-4</c:v>
                </c:pt>
                <c:pt idx="576">
                  <c:v>1.4139999999999999E-3</c:v>
                </c:pt>
                <c:pt idx="577">
                  <c:v>4.2900000000000002E-4</c:v>
                </c:pt>
                <c:pt idx="578">
                  <c:v>4.2900000000000002E-4</c:v>
                </c:pt>
                <c:pt idx="579">
                  <c:v>3.68E-4</c:v>
                </c:pt>
                <c:pt idx="580">
                  <c:v>-4.9299999999999995E-4</c:v>
                </c:pt>
                <c:pt idx="581">
                  <c:v>-7.3899999999999997E-4</c:v>
                </c:pt>
                <c:pt idx="582">
                  <c:v>1.83E-4</c:v>
                </c:pt>
                <c:pt idx="583">
                  <c:v>-3.6999999999999999E-4</c:v>
                </c:pt>
                <c:pt idx="584" formatCode="0.00E+00">
                  <c:v>-1.0895619999999999E-6</c:v>
                </c:pt>
                <c:pt idx="585">
                  <c:v>6.7599999999999995E-4</c:v>
                </c:pt>
                <c:pt idx="586">
                  <c:v>-1.2310000000000001E-3</c:v>
                </c:pt>
                <c:pt idx="587">
                  <c:v>-7.3899999999999997E-4</c:v>
                </c:pt>
                <c:pt idx="588">
                  <c:v>-7.3899999999999997E-4</c:v>
                </c:pt>
                <c:pt idx="589">
                  <c:v>-1.6620000000000001E-3</c:v>
                </c:pt>
                <c:pt idx="590">
                  <c:v>9.2199999999999997E-4</c:v>
                </c:pt>
                <c:pt idx="591">
                  <c:v>-1.354E-3</c:v>
                </c:pt>
                <c:pt idx="592">
                  <c:v>2.4499999999999999E-4</c:v>
                </c:pt>
                <c:pt idx="593">
                  <c:v>1.22E-4</c:v>
                </c:pt>
                <c:pt idx="594">
                  <c:v>1.2290000000000001E-3</c:v>
                </c:pt>
                <c:pt idx="595">
                  <c:v>-7.3899999999999997E-4</c:v>
                </c:pt>
                <c:pt idx="596">
                  <c:v>2.0899999999999998E-3</c:v>
                </c:pt>
                <c:pt idx="597">
                  <c:v>1.22E-4</c:v>
                </c:pt>
                <c:pt idx="598">
                  <c:v>1.22E-4</c:v>
                </c:pt>
                <c:pt idx="599">
                  <c:v>4.9100000000000001E-4</c:v>
                </c:pt>
                <c:pt idx="600">
                  <c:v>-8.6200000000000003E-4</c:v>
                </c:pt>
                <c:pt idx="601">
                  <c:v>1.0449999999999999E-3</c:v>
                </c:pt>
                <c:pt idx="602">
                  <c:v>-1.2400000000000001E-4</c:v>
                </c:pt>
                <c:pt idx="603">
                  <c:v>4.2900000000000002E-4</c:v>
                </c:pt>
                <c:pt idx="604">
                  <c:v>7.3700000000000002E-4</c:v>
                </c:pt>
                <c:pt idx="605">
                  <c:v>8.5999999999999998E-4</c:v>
                </c:pt>
                <c:pt idx="606">
                  <c:v>5.53E-4</c:v>
                </c:pt>
                <c:pt idx="607">
                  <c:v>-8.6200000000000003E-4</c:v>
                </c:pt>
                <c:pt idx="608">
                  <c:v>-4.9299999999999995E-4</c:v>
                </c:pt>
                <c:pt idx="609">
                  <c:v>9.8299999999999993E-4</c:v>
                </c:pt>
                <c:pt idx="610">
                  <c:v>1.2290000000000001E-3</c:v>
                </c:pt>
                <c:pt idx="611">
                  <c:v>5.53E-4</c:v>
                </c:pt>
                <c:pt idx="612">
                  <c:v>-1.908E-3</c:v>
                </c:pt>
                <c:pt idx="613">
                  <c:v>-3.6999999999999999E-4</c:v>
                </c:pt>
                <c:pt idx="614">
                  <c:v>-1.2310000000000001E-3</c:v>
                </c:pt>
                <c:pt idx="615">
                  <c:v>4.2900000000000002E-4</c:v>
                </c:pt>
                <c:pt idx="616">
                  <c:v>-8.6200000000000003E-4</c:v>
                </c:pt>
                <c:pt idx="617">
                  <c:v>-8.6200000000000003E-4</c:v>
                </c:pt>
                <c:pt idx="618">
                  <c:v>1.967E-3</c:v>
                </c:pt>
                <c:pt idx="619">
                  <c:v>-6.78E-4</c:v>
                </c:pt>
                <c:pt idx="620" formatCode="0.00E+00">
                  <c:v>-1.0895619999999999E-6</c:v>
                </c:pt>
                <c:pt idx="621">
                  <c:v>-7.3899999999999997E-4</c:v>
                </c:pt>
                <c:pt idx="622">
                  <c:v>-2.4699999999999999E-4</c:v>
                </c:pt>
                <c:pt idx="623">
                  <c:v>1.2290000000000001E-3</c:v>
                </c:pt>
                <c:pt idx="624">
                  <c:v>2.5209999999999998E-3</c:v>
                </c:pt>
                <c:pt idx="625">
                  <c:v>4.9100000000000001E-4</c:v>
                </c:pt>
                <c:pt idx="626">
                  <c:v>1.106E-3</c:v>
                </c:pt>
                <c:pt idx="627">
                  <c:v>1.66E-3</c:v>
                </c:pt>
                <c:pt idx="628">
                  <c:v>-4.3199999999999998E-4</c:v>
                </c:pt>
                <c:pt idx="629" formatCode="0.00E+00">
                  <c:v>-6.2600620000000006E-5</c:v>
                </c:pt>
                <c:pt idx="630">
                  <c:v>-1.8599999999999999E-4</c:v>
                </c:pt>
                <c:pt idx="631">
                  <c:v>-6.78E-4</c:v>
                </c:pt>
                <c:pt idx="632">
                  <c:v>-9.2400000000000002E-4</c:v>
                </c:pt>
                <c:pt idx="633">
                  <c:v>1.83E-4</c:v>
                </c:pt>
                <c:pt idx="634">
                  <c:v>1.7210000000000001E-3</c:v>
                </c:pt>
                <c:pt idx="635">
                  <c:v>9.8299999999999993E-4</c:v>
                </c:pt>
                <c:pt idx="636">
                  <c:v>7.3700000000000002E-4</c:v>
                </c:pt>
                <c:pt idx="637">
                  <c:v>-4.3199999999999998E-4</c:v>
                </c:pt>
                <c:pt idx="638">
                  <c:v>3.0600000000000001E-4</c:v>
                </c:pt>
                <c:pt idx="639">
                  <c:v>-1.108E-3</c:v>
                </c:pt>
                <c:pt idx="640">
                  <c:v>-1.047E-3</c:v>
                </c:pt>
                <c:pt idx="641" formatCode="0.00E+00">
                  <c:v>-6.2600620000000006E-5</c:v>
                </c:pt>
                <c:pt idx="642">
                  <c:v>-2.4699999999999999E-4</c:v>
                </c:pt>
                <c:pt idx="643">
                  <c:v>6.7599999999999995E-4</c:v>
                </c:pt>
                <c:pt idx="644">
                  <c:v>2.029E-3</c:v>
                </c:pt>
                <c:pt idx="645">
                  <c:v>-4.9299999999999995E-4</c:v>
                </c:pt>
                <c:pt idx="646">
                  <c:v>8.5999999999999998E-4</c:v>
                </c:pt>
                <c:pt idx="647">
                  <c:v>-1.2930000000000001E-3</c:v>
                </c:pt>
                <c:pt idx="648">
                  <c:v>1.106E-3</c:v>
                </c:pt>
                <c:pt idx="649">
                  <c:v>1.291E-3</c:v>
                </c:pt>
                <c:pt idx="650">
                  <c:v>4.2900000000000002E-4</c:v>
                </c:pt>
                <c:pt idx="651">
                  <c:v>9.8299999999999993E-4</c:v>
                </c:pt>
                <c:pt idx="652">
                  <c:v>-1.2400000000000001E-4</c:v>
                </c:pt>
                <c:pt idx="653">
                  <c:v>-1.354E-3</c:v>
                </c:pt>
                <c:pt idx="654">
                  <c:v>6.1399999999999996E-4</c:v>
                </c:pt>
                <c:pt idx="655">
                  <c:v>4.2900000000000002E-4</c:v>
                </c:pt>
                <c:pt idx="656">
                  <c:v>-1.2930000000000001E-3</c:v>
                </c:pt>
                <c:pt idx="657">
                  <c:v>1.291E-3</c:v>
                </c:pt>
                <c:pt idx="658">
                  <c:v>3.0600000000000001E-4</c:v>
                </c:pt>
                <c:pt idx="659">
                  <c:v>-1.108E-3</c:v>
                </c:pt>
                <c:pt idx="660">
                  <c:v>7.3700000000000002E-4</c:v>
                </c:pt>
                <c:pt idx="661">
                  <c:v>1.22E-4</c:v>
                </c:pt>
                <c:pt idx="662">
                  <c:v>7.3700000000000002E-4</c:v>
                </c:pt>
                <c:pt idx="663">
                  <c:v>-3.0899999999999998E-4</c:v>
                </c:pt>
                <c:pt idx="664" formatCode="0.00E+00">
                  <c:v>-1.0895619999999999E-6</c:v>
                </c:pt>
                <c:pt idx="665">
                  <c:v>-3.0899999999999998E-4</c:v>
                </c:pt>
                <c:pt idx="666">
                  <c:v>-1.2400000000000001E-4</c:v>
                </c:pt>
                <c:pt idx="667">
                  <c:v>-6.1600000000000001E-4</c:v>
                </c:pt>
                <c:pt idx="668">
                  <c:v>1.22E-4</c:v>
                </c:pt>
                <c:pt idx="669">
                  <c:v>1.9059999999999999E-3</c:v>
                </c:pt>
                <c:pt idx="670">
                  <c:v>1.22E-4</c:v>
                </c:pt>
                <c:pt idx="671">
                  <c:v>7.9900000000000001E-4</c:v>
                </c:pt>
                <c:pt idx="672">
                  <c:v>4.2900000000000002E-4</c:v>
                </c:pt>
                <c:pt idx="673">
                  <c:v>1.106E-3</c:v>
                </c:pt>
                <c:pt idx="674">
                  <c:v>-1.6620000000000001E-3</c:v>
                </c:pt>
                <c:pt idx="675">
                  <c:v>4.2900000000000002E-4</c:v>
                </c:pt>
                <c:pt idx="676" formatCode="0.00E+00">
                  <c:v>-1.0895619999999999E-6</c:v>
                </c:pt>
                <c:pt idx="677">
                  <c:v>-3.0899999999999998E-4</c:v>
                </c:pt>
                <c:pt idx="678">
                  <c:v>-3.6999999999999999E-4</c:v>
                </c:pt>
                <c:pt idx="679">
                  <c:v>-2.4699999999999999E-4</c:v>
                </c:pt>
                <c:pt idx="680">
                  <c:v>-3.0899999999999998E-4</c:v>
                </c:pt>
                <c:pt idx="681">
                  <c:v>-1.8599999999999999E-4</c:v>
                </c:pt>
                <c:pt idx="682">
                  <c:v>-8.0099999999999995E-4</c:v>
                </c:pt>
                <c:pt idx="683" formatCode="0.00E+00">
                  <c:v>-6.2600620000000006E-5</c:v>
                </c:pt>
                <c:pt idx="684">
                  <c:v>-4.9299999999999995E-4</c:v>
                </c:pt>
                <c:pt idx="685">
                  <c:v>7.3700000000000002E-4</c:v>
                </c:pt>
                <c:pt idx="686" formatCode="0.00E+00">
                  <c:v>-1.0895619999999999E-6</c:v>
                </c:pt>
                <c:pt idx="687">
                  <c:v>-7.3899999999999997E-4</c:v>
                </c:pt>
                <c:pt idx="688">
                  <c:v>-1.047E-3</c:v>
                </c:pt>
                <c:pt idx="689">
                  <c:v>5.53E-4</c:v>
                </c:pt>
                <c:pt idx="690">
                  <c:v>-9.8499999999999998E-4</c:v>
                </c:pt>
                <c:pt idx="691">
                  <c:v>9.8299999999999993E-4</c:v>
                </c:pt>
                <c:pt idx="692" formatCode="0.00E+00">
                  <c:v>6.0421499999999997E-5</c:v>
                </c:pt>
                <c:pt idx="693">
                  <c:v>-2.0309999999999998E-3</c:v>
                </c:pt>
                <c:pt idx="694">
                  <c:v>6.7599999999999995E-4</c:v>
                </c:pt>
                <c:pt idx="695">
                  <c:v>2.4499999999999999E-4</c:v>
                </c:pt>
                <c:pt idx="696">
                  <c:v>1.168E-3</c:v>
                </c:pt>
                <c:pt idx="697">
                  <c:v>2.4499999999999999E-4</c:v>
                </c:pt>
                <c:pt idx="698">
                  <c:v>-6.1600000000000001E-4</c:v>
                </c:pt>
                <c:pt idx="699">
                  <c:v>-2.4699999999999999E-4</c:v>
                </c:pt>
                <c:pt idx="700">
                  <c:v>9.8299999999999993E-4</c:v>
                </c:pt>
                <c:pt idx="701">
                  <c:v>6.1399999999999996E-4</c:v>
                </c:pt>
                <c:pt idx="702">
                  <c:v>7.3700000000000002E-4</c:v>
                </c:pt>
                <c:pt idx="703">
                  <c:v>-3.6999999999999999E-4</c:v>
                </c:pt>
                <c:pt idx="704">
                  <c:v>1.0449999999999999E-3</c:v>
                </c:pt>
                <c:pt idx="705">
                  <c:v>-4.3199999999999998E-4</c:v>
                </c:pt>
                <c:pt idx="706">
                  <c:v>-4.3199999999999998E-4</c:v>
                </c:pt>
                <c:pt idx="707">
                  <c:v>-9.8499999999999998E-4</c:v>
                </c:pt>
                <c:pt idx="708">
                  <c:v>-3.0899999999999998E-4</c:v>
                </c:pt>
                <c:pt idx="709">
                  <c:v>1.475E-3</c:v>
                </c:pt>
                <c:pt idx="710">
                  <c:v>1.537E-3</c:v>
                </c:pt>
                <c:pt idx="711" formatCode="0.00E+00">
                  <c:v>-6.2600620000000006E-5</c:v>
                </c:pt>
                <c:pt idx="712">
                  <c:v>-1.047E-3</c:v>
                </c:pt>
                <c:pt idx="713">
                  <c:v>-2.0309999999999998E-3</c:v>
                </c:pt>
                <c:pt idx="714">
                  <c:v>-1.908E-3</c:v>
                </c:pt>
                <c:pt idx="715">
                  <c:v>-1.4159999999999999E-3</c:v>
                </c:pt>
                <c:pt idx="716">
                  <c:v>-1.539E-3</c:v>
                </c:pt>
                <c:pt idx="717">
                  <c:v>-9.2400000000000002E-4</c:v>
                </c:pt>
                <c:pt idx="718">
                  <c:v>-4.3199999999999998E-4</c:v>
                </c:pt>
                <c:pt idx="719">
                  <c:v>8.5999999999999998E-4</c:v>
                </c:pt>
                <c:pt idx="720">
                  <c:v>8.5999999999999998E-4</c:v>
                </c:pt>
                <c:pt idx="721">
                  <c:v>-3.6999999999999999E-4</c:v>
                </c:pt>
                <c:pt idx="722">
                  <c:v>-1.17E-3</c:v>
                </c:pt>
                <c:pt idx="723">
                  <c:v>8.5999999999999998E-4</c:v>
                </c:pt>
                <c:pt idx="724">
                  <c:v>-4.9299999999999995E-4</c:v>
                </c:pt>
                <c:pt idx="725">
                  <c:v>1.168E-3</c:v>
                </c:pt>
                <c:pt idx="726">
                  <c:v>1.22E-4</c:v>
                </c:pt>
                <c:pt idx="727" formatCode="0.00E+00">
                  <c:v>6.0421499999999997E-5</c:v>
                </c:pt>
                <c:pt idx="728">
                  <c:v>-8.6200000000000003E-4</c:v>
                </c:pt>
                <c:pt idx="729">
                  <c:v>-1.108E-3</c:v>
                </c:pt>
                <c:pt idx="730">
                  <c:v>-1.2400000000000001E-4</c:v>
                </c:pt>
                <c:pt idx="731">
                  <c:v>-3.0899999999999998E-4</c:v>
                </c:pt>
                <c:pt idx="732">
                  <c:v>-2.4699999999999999E-4</c:v>
                </c:pt>
                <c:pt idx="733">
                  <c:v>1.83E-4</c:v>
                </c:pt>
                <c:pt idx="734">
                  <c:v>6.7599999999999995E-4</c:v>
                </c:pt>
                <c:pt idx="735">
                  <c:v>1.3519999999999999E-3</c:v>
                </c:pt>
                <c:pt idx="736">
                  <c:v>5.53E-4</c:v>
                </c:pt>
                <c:pt idx="737">
                  <c:v>4.9100000000000001E-4</c:v>
                </c:pt>
                <c:pt idx="738">
                  <c:v>-6.78E-4</c:v>
                </c:pt>
                <c:pt idx="739">
                  <c:v>-1.2930000000000001E-3</c:v>
                </c:pt>
                <c:pt idx="740" formatCode="0.00E+00">
                  <c:v>6.0421499999999997E-5</c:v>
                </c:pt>
                <c:pt idx="741">
                  <c:v>1.7210000000000001E-3</c:v>
                </c:pt>
                <c:pt idx="742">
                  <c:v>-4.3199999999999998E-4</c:v>
                </c:pt>
                <c:pt idx="743" formatCode="0.00E+00">
                  <c:v>6.0421499999999997E-5</c:v>
                </c:pt>
                <c:pt idx="744">
                  <c:v>-1.6620000000000001E-3</c:v>
                </c:pt>
                <c:pt idx="745">
                  <c:v>1.83E-4</c:v>
                </c:pt>
                <c:pt idx="746">
                  <c:v>-8.0099999999999995E-4</c:v>
                </c:pt>
                <c:pt idx="747">
                  <c:v>1.2290000000000001E-3</c:v>
                </c:pt>
                <c:pt idx="748">
                  <c:v>-6.78E-4</c:v>
                </c:pt>
                <c:pt idx="749">
                  <c:v>-1.8599999999999999E-4</c:v>
                </c:pt>
                <c:pt idx="750">
                  <c:v>9.2199999999999997E-4</c:v>
                </c:pt>
                <c:pt idx="751">
                  <c:v>7.9900000000000001E-4</c:v>
                </c:pt>
                <c:pt idx="752">
                  <c:v>-1.477E-3</c:v>
                </c:pt>
                <c:pt idx="753" formatCode="0.00E+00">
                  <c:v>-1.0895619999999999E-6</c:v>
                </c:pt>
                <c:pt idx="754">
                  <c:v>2.4499999999999999E-4</c:v>
                </c:pt>
                <c:pt idx="755" formatCode="0.00E+00">
                  <c:v>-1.0895619999999999E-6</c:v>
                </c:pt>
                <c:pt idx="756">
                  <c:v>-1.17E-3</c:v>
                </c:pt>
                <c:pt idx="757">
                  <c:v>3.68E-4</c:v>
                </c:pt>
                <c:pt idx="758">
                  <c:v>-1.047E-3</c:v>
                </c:pt>
                <c:pt idx="759" formatCode="0.00E+00">
                  <c:v>-6.2600620000000006E-5</c:v>
                </c:pt>
                <c:pt idx="760">
                  <c:v>1.83E-4</c:v>
                </c:pt>
                <c:pt idx="761">
                  <c:v>-9.2400000000000002E-4</c:v>
                </c:pt>
                <c:pt idx="762">
                  <c:v>4.9100000000000001E-4</c:v>
                </c:pt>
                <c:pt idx="763">
                  <c:v>3.0600000000000001E-4</c:v>
                </c:pt>
                <c:pt idx="764">
                  <c:v>-1.908E-3</c:v>
                </c:pt>
                <c:pt idx="765" formatCode="0.00E+00">
                  <c:v>-6.2600620000000006E-5</c:v>
                </c:pt>
                <c:pt idx="766">
                  <c:v>-3.6999999999999999E-4</c:v>
                </c:pt>
                <c:pt idx="767">
                  <c:v>-4.9299999999999995E-4</c:v>
                </c:pt>
                <c:pt idx="768">
                  <c:v>-9.2400000000000002E-4</c:v>
                </c:pt>
                <c:pt idx="769">
                  <c:v>6.1399999999999996E-4</c:v>
                </c:pt>
                <c:pt idx="770">
                  <c:v>-7.3899999999999997E-4</c:v>
                </c:pt>
                <c:pt idx="771">
                  <c:v>-1.17E-3</c:v>
                </c:pt>
                <c:pt idx="772">
                  <c:v>2.2750000000000001E-3</c:v>
                </c:pt>
                <c:pt idx="773">
                  <c:v>-4.3199999999999998E-4</c:v>
                </c:pt>
                <c:pt idx="774">
                  <c:v>-9.2400000000000002E-4</c:v>
                </c:pt>
                <c:pt idx="775">
                  <c:v>4.9100000000000001E-4</c:v>
                </c:pt>
                <c:pt idx="776">
                  <c:v>9.8299999999999993E-4</c:v>
                </c:pt>
                <c:pt idx="777">
                  <c:v>-9.8499999999999998E-4</c:v>
                </c:pt>
                <c:pt idx="778">
                  <c:v>-2.4699999999999999E-4</c:v>
                </c:pt>
                <c:pt idx="779">
                  <c:v>-1.108E-3</c:v>
                </c:pt>
                <c:pt idx="780">
                  <c:v>1.4139999999999999E-3</c:v>
                </c:pt>
                <c:pt idx="781">
                  <c:v>1.22E-4</c:v>
                </c:pt>
                <c:pt idx="782">
                  <c:v>1.2290000000000001E-3</c:v>
                </c:pt>
                <c:pt idx="783">
                  <c:v>3.68E-4</c:v>
                </c:pt>
                <c:pt idx="784">
                  <c:v>-1.108E-3</c:v>
                </c:pt>
                <c:pt idx="785">
                  <c:v>3.0600000000000001E-4</c:v>
                </c:pt>
                <c:pt idx="786" formatCode="0.00E+00">
                  <c:v>-1.0895619999999999E-6</c:v>
                </c:pt>
                <c:pt idx="787">
                  <c:v>-1.2310000000000001E-3</c:v>
                </c:pt>
                <c:pt idx="788">
                  <c:v>2.4499999999999999E-4</c:v>
                </c:pt>
                <c:pt idx="789">
                  <c:v>3.68E-4</c:v>
                </c:pt>
                <c:pt idx="790">
                  <c:v>-1.846E-3</c:v>
                </c:pt>
                <c:pt idx="791">
                  <c:v>-2.4699999999999999E-4</c:v>
                </c:pt>
                <c:pt idx="792">
                  <c:v>-5.5500000000000005E-4</c:v>
                </c:pt>
                <c:pt idx="793">
                  <c:v>3.68E-4</c:v>
                </c:pt>
                <c:pt idx="794">
                  <c:v>6.1399999999999996E-4</c:v>
                </c:pt>
                <c:pt idx="795" formatCode="0.00E+00">
                  <c:v>-1.0895619999999999E-6</c:v>
                </c:pt>
                <c:pt idx="796">
                  <c:v>1.9059999999999999E-3</c:v>
                </c:pt>
                <c:pt idx="797">
                  <c:v>-8.6200000000000003E-4</c:v>
                </c:pt>
                <c:pt idx="798">
                  <c:v>2.2750000000000001E-3</c:v>
                </c:pt>
                <c:pt idx="799">
                  <c:v>-1.539E-3</c:v>
                </c:pt>
                <c:pt idx="800">
                  <c:v>2.4589999999999998E-3</c:v>
                </c:pt>
                <c:pt idx="801">
                  <c:v>1.0449999999999999E-3</c:v>
                </c:pt>
                <c:pt idx="802">
                  <c:v>-1.8599999999999999E-4</c:v>
                </c:pt>
                <c:pt idx="803">
                  <c:v>-3.0899999999999998E-4</c:v>
                </c:pt>
                <c:pt idx="804">
                  <c:v>-3.6999999999999999E-4</c:v>
                </c:pt>
                <c:pt idx="805">
                  <c:v>-6.78E-4</c:v>
                </c:pt>
                <c:pt idx="806">
                  <c:v>1.83E-4</c:v>
                </c:pt>
                <c:pt idx="807">
                  <c:v>-3.0899999999999998E-4</c:v>
                </c:pt>
                <c:pt idx="808">
                  <c:v>-4.3199999999999998E-4</c:v>
                </c:pt>
                <c:pt idx="809">
                  <c:v>-4.9299999999999995E-4</c:v>
                </c:pt>
                <c:pt idx="810">
                  <c:v>-6.1600000000000001E-4</c:v>
                </c:pt>
                <c:pt idx="811">
                  <c:v>-1.2400000000000001E-4</c:v>
                </c:pt>
                <c:pt idx="812">
                  <c:v>9.8299999999999993E-4</c:v>
                </c:pt>
                <c:pt idx="813">
                  <c:v>8.5999999999999998E-4</c:v>
                </c:pt>
                <c:pt idx="814">
                  <c:v>-1.8599999999999999E-4</c:v>
                </c:pt>
                <c:pt idx="815">
                  <c:v>-2.4699999999999999E-4</c:v>
                </c:pt>
                <c:pt idx="816">
                  <c:v>1.2290000000000001E-3</c:v>
                </c:pt>
                <c:pt idx="817">
                  <c:v>2.4499999999999999E-4</c:v>
                </c:pt>
                <c:pt idx="818">
                  <c:v>-6.1600000000000001E-4</c:v>
                </c:pt>
                <c:pt idx="819">
                  <c:v>-3.6999999999999999E-4</c:v>
                </c:pt>
                <c:pt idx="820">
                  <c:v>-5.5500000000000005E-4</c:v>
                </c:pt>
                <c:pt idx="821">
                  <c:v>6.7599999999999995E-4</c:v>
                </c:pt>
                <c:pt idx="822">
                  <c:v>-2.4699999999999999E-4</c:v>
                </c:pt>
                <c:pt idx="823">
                  <c:v>-2.2769999999999999E-3</c:v>
                </c:pt>
                <c:pt idx="824">
                  <c:v>-6.1600000000000001E-4</c:v>
                </c:pt>
                <c:pt idx="825">
                  <c:v>-1.354E-3</c:v>
                </c:pt>
                <c:pt idx="826">
                  <c:v>-7.3899999999999997E-4</c:v>
                </c:pt>
                <c:pt idx="827">
                  <c:v>-3.0899999999999998E-4</c:v>
                </c:pt>
                <c:pt idx="828">
                  <c:v>-1.2400000000000001E-4</c:v>
                </c:pt>
                <c:pt idx="829">
                  <c:v>1.2290000000000001E-3</c:v>
                </c:pt>
                <c:pt idx="830">
                  <c:v>3.68E-4</c:v>
                </c:pt>
                <c:pt idx="831">
                  <c:v>5.53E-4</c:v>
                </c:pt>
                <c:pt idx="832">
                  <c:v>-1.2400000000000001E-4</c:v>
                </c:pt>
                <c:pt idx="833" formatCode="0.00E+00">
                  <c:v>-6.2600620000000006E-5</c:v>
                </c:pt>
                <c:pt idx="834">
                  <c:v>1.291E-3</c:v>
                </c:pt>
                <c:pt idx="835">
                  <c:v>8.5999999999999998E-4</c:v>
                </c:pt>
                <c:pt idx="836">
                  <c:v>1.598E-3</c:v>
                </c:pt>
                <c:pt idx="837" formatCode="0.00E+00">
                  <c:v>-6.2600620000000006E-5</c:v>
                </c:pt>
                <c:pt idx="838">
                  <c:v>-3.0899999999999998E-4</c:v>
                </c:pt>
                <c:pt idx="839" formatCode="0.00E+00">
                  <c:v>-1.0895619999999999E-6</c:v>
                </c:pt>
                <c:pt idx="840">
                  <c:v>9.8299999999999993E-4</c:v>
                </c:pt>
                <c:pt idx="841">
                  <c:v>4.9100000000000001E-4</c:v>
                </c:pt>
                <c:pt idx="842">
                  <c:v>-5.5500000000000005E-4</c:v>
                </c:pt>
                <c:pt idx="843">
                  <c:v>1.8439999999999999E-3</c:v>
                </c:pt>
                <c:pt idx="844">
                  <c:v>-9.8499999999999998E-4</c:v>
                </c:pt>
                <c:pt idx="845">
                  <c:v>5.53E-4</c:v>
                </c:pt>
                <c:pt idx="846">
                  <c:v>-1.2400000000000001E-4</c:v>
                </c:pt>
                <c:pt idx="847">
                  <c:v>-1.4159999999999999E-3</c:v>
                </c:pt>
                <c:pt idx="848">
                  <c:v>-1.047E-3</c:v>
                </c:pt>
                <c:pt idx="849">
                  <c:v>-9.8499999999999998E-4</c:v>
                </c:pt>
                <c:pt idx="850" formatCode="0.00E+00">
                  <c:v>-6.2600620000000006E-5</c:v>
                </c:pt>
                <c:pt idx="851">
                  <c:v>9.2199999999999997E-4</c:v>
                </c:pt>
                <c:pt idx="852">
                  <c:v>-8.0099999999999995E-4</c:v>
                </c:pt>
                <c:pt idx="853">
                  <c:v>3.0600000000000001E-4</c:v>
                </c:pt>
                <c:pt idx="854">
                  <c:v>-1.2310000000000001E-3</c:v>
                </c:pt>
                <c:pt idx="855">
                  <c:v>-1.354E-3</c:v>
                </c:pt>
                <c:pt idx="856">
                  <c:v>-2.4699999999999999E-4</c:v>
                </c:pt>
                <c:pt idx="857">
                  <c:v>-1.2310000000000001E-3</c:v>
                </c:pt>
                <c:pt idx="858">
                  <c:v>-7.3899999999999997E-4</c:v>
                </c:pt>
                <c:pt idx="859">
                  <c:v>-1.9689999999999998E-3</c:v>
                </c:pt>
                <c:pt idx="860">
                  <c:v>6.7599999999999995E-4</c:v>
                </c:pt>
                <c:pt idx="861">
                  <c:v>-3.6999999999999999E-4</c:v>
                </c:pt>
                <c:pt idx="862">
                  <c:v>-9.2400000000000002E-4</c:v>
                </c:pt>
                <c:pt idx="863">
                  <c:v>-1.2310000000000001E-3</c:v>
                </c:pt>
                <c:pt idx="864">
                  <c:v>3.0600000000000001E-4</c:v>
                </c:pt>
                <c:pt idx="865">
                  <c:v>-5.5500000000000005E-4</c:v>
                </c:pt>
                <c:pt idx="866">
                  <c:v>1.967E-3</c:v>
                </c:pt>
                <c:pt idx="867">
                  <c:v>-1.2930000000000001E-3</c:v>
                </c:pt>
                <c:pt idx="868">
                  <c:v>1.291E-3</c:v>
                </c:pt>
                <c:pt idx="869">
                  <c:v>-8.0099999999999995E-4</c:v>
                </c:pt>
                <c:pt idx="870">
                  <c:v>7.9900000000000001E-4</c:v>
                </c:pt>
                <c:pt idx="871">
                  <c:v>3.68E-4</c:v>
                </c:pt>
                <c:pt idx="872" formatCode="0.00E+00">
                  <c:v>-6.2600620000000006E-5</c:v>
                </c:pt>
                <c:pt idx="873" formatCode="0.00E+00">
                  <c:v>-1.0895619999999999E-6</c:v>
                </c:pt>
                <c:pt idx="874">
                  <c:v>5.53E-4</c:v>
                </c:pt>
                <c:pt idx="875">
                  <c:v>-3.6999999999999999E-4</c:v>
                </c:pt>
                <c:pt idx="876">
                  <c:v>-1.2310000000000001E-3</c:v>
                </c:pt>
                <c:pt idx="877">
                  <c:v>-4.9299999999999995E-4</c:v>
                </c:pt>
                <c:pt idx="878">
                  <c:v>1.168E-3</c:v>
                </c:pt>
                <c:pt idx="879">
                  <c:v>-4.9299999999999995E-4</c:v>
                </c:pt>
                <c:pt idx="880">
                  <c:v>1.106E-3</c:v>
                </c:pt>
                <c:pt idx="881">
                  <c:v>1.2290000000000001E-3</c:v>
                </c:pt>
                <c:pt idx="882" formatCode="0.00E+00">
                  <c:v>6.0421499999999997E-5</c:v>
                </c:pt>
                <c:pt idx="883">
                  <c:v>1.83E-4</c:v>
                </c:pt>
                <c:pt idx="884">
                  <c:v>3.0600000000000001E-4</c:v>
                </c:pt>
                <c:pt idx="885">
                  <c:v>1.967E-3</c:v>
                </c:pt>
                <c:pt idx="886">
                  <c:v>-1.477E-3</c:v>
                </c:pt>
                <c:pt idx="887">
                  <c:v>1.475E-3</c:v>
                </c:pt>
                <c:pt idx="888">
                  <c:v>3.68E-4</c:v>
                </c:pt>
                <c:pt idx="889">
                  <c:v>8.5999999999999998E-4</c:v>
                </c:pt>
                <c:pt idx="890">
                  <c:v>-3.0899999999999998E-4</c:v>
                </c:pt>
                <c:pt idx="891">
                  <c:v>-3.0899999999999998E-4</c:v>
                </c:pt>
                <c:pt idx="892">
                  <c:v>7.9900000000000001E-4</c:v>
                </c:pt>
                <c:pt idx="893">
                  <c:v>-1.6620000000000001E-3</c:v>
                </c:pt>
                <c:pt idx="894">
                  <c:v>-1.8599999999999999E-4</c:v>
                </c:pt>
                <c:pt idx="895">
                  <c:v>-1.2310000000000001E-3</c:v>
                </c:pt>
                <c:pt idx="896" formatCode="0.00E+00">
                  <c:v>6.0421499999999997E-5</c:v>
                </c:pt>
                <c:pt idx="897">
                  <c:v>1.0449999999999999E-3</c:v>
                </c:pt>
                <c:pt idx="898" formatCode="0.00E+00">
                  <c:v>-1.0895619999999999E-6</c:v>
                </c:pt>
                <c:pt idx="899" formatCode="0.00E+00">
                  <c:v>6.0421499999999997E-5</c:v>
                </c:pt>
                <c:pt idx="900">
                  <c:v>2.2750000000000001E-3</c:v>
                </c:pt>
                <c:pt idx="901">
                  <c:v>-1.2400000000000001E-4</c:v>
                </c:pt>
                <c:pt idx="902">
                  <c:v>1.291E-3</c:v>
                </c:pt>
                <c:pt idx="903">
                  <c:v>3.68E-4</c:v>
                </c:pt>
                <c:pt idx="904">
                  <c:v>-4.9299999999999995E-4</c:v>
                </c:pt>
                <c:pt idx="905">
                  <c:v>-3.0899999999999998E-4</c:v>
                </c:pt>
                <c:pt idx="906">
                  <c:v>1.0449999999999999E-3</c:v>
                </c:pt>
                <c:pt idx="907">
                  <c:v>2.029E-3</c:v>
                </c:pt>
                <c:pt idx="908">
                  <c:v>-5.5500000000000005E-4</c:v>
                </c:pt>
                <c:pt idx="909">
                  <c:v>1.7830000000000001E-3</c:v>
                </c:pt>
                <c:pt idx="910">
                  <c:v>-1.8599999999999999E-4</c:v>
                </c:pt>
                <c:pt idx="911">
                  <c:v>5.53E-4</c:v>
                </c:pt>
                <c:pt idx="912">
                  <c:v>7.9900000000000001E-4</c:v>
                </c:pt>
                <c:pt idx="913">
                  <c:v>-1.8599999999999999E-4</c:v>
                </c:pt>
                <c:pt idx="914">
                  <c:v>9.8299999999999993E-4</c:v>
                </c:pt>
                <c:pt idx="915">
                  <c:v>1.83E-4</c:v>
                </c:pt>
                <c:pt idx="916">
                  <c:v>-3.6999999999999999E-4</c:v>
                </c:pt>
                <c:pt idx="917">
                  <c:v>-8.0099999999999995E-4</c:v>
                </c:pt>
                <c:pt idx="918">
                  <c:v>1.106E-3</c:v>
                </c:pt>
                <c:pt idx="919">
                  <c:v>5.53E-4</c:v>
                </c:pt>
                <c:pt idx="920">
                  <c:v>9.8299999999999993E-4</c:v>
                </c:pt>
                <c:pt idx="921">
                  <c:v>-1.2930000000000001E-3</c:v>
                </c:pt>
                <c:pt idx="922">
                  <c:v>-9.8499999999999998E-4</c:v>
                </c:pt>
                <c:pt idx="923">
                  <c:v>-4.9299999999999995E-4</c:v>
                </c:pt>
                <c:pt idx="924">
                  <c:v>-3.0899999999999998E-4</c:v>
                </c:pt>
                <c:pt idx="925">
                  <c:v>-8.6200000000000003E-4</c:v>
                </c:pt>
                <c:pt idx="926">
                  <c:v>1.8439999999999999E-3</c:v>
                </c:pt>
                <c:pt idx="927">
                  <c:v>-1.8599999999999999E-4</c:v>
                </c:pt>
                <c:pt idx="928">
                  <c:v>-7.3899999999999997E-4</c:v>
                </c:pt>
                <c:pt idx="929">
                  <c:v>-3.0899999999999998E-4</c:v>
                </c:pt>
                <c:pt idx="930">
                  <c:v>2.029E-3</c:v>
                </c:pt>
                <c:pt idx="931">
                  <c:v>9.2199999999999997E-4</c:v>
                </c:pt>
                <c:pt idx="932">
                  <c:v>1.0449999999999999E-3</c:v>
                </c:pt>
                <c:pt idx="933">
                  <c:v>-1.2400000000000001E-4</c:v>
                </c:pt>
                <c:pt idx="934" formatCode="0.00E+00">
                  <c:v>-1.0895619999999999E-6</c:v>
                </c:pt>
                <c:pt idx="935">
                  <c:v>1.3519999999999999E-3</c:v>
                </c:pt>
                <c:pt idx="936">
                  <c:v>-2.5850000000000001E-3</c:v>
                </c:pt>
                <c:pt idx="937">
                  <c:v>-2.4699999999999999E-4</c:v>
                </c:pt>
                <c:pt idx="938">
                  <c:v>-1.108E-3</c:v>
                </c:pt>
                <c:pt idx="939">
                  <c:v>-2.954E-3</c:v>
                </c:pt>
                <c:pt idx="940">
                  <c:v>7.3700000000000002E-4</c:v>
                </c:pt>
                <c:pt idx="941">
                  <c:v>-3.0899999999999998E-4</c:v>
                </c:pt>
                <c:pt idx="942">
                  <c:v>-8.6200000000000003E-4</c:v>
                </c:pt>
                <c:pt idx="943">
                  <c:v>3.0600000000000001E-4</c:v>
                </c:pt>
                <c:pt idx="944">
                  <c:v>-2.4699999999999999E-4</c:v>
                </c:pt>
                <c:pt idx="945" formatCode="0.00E+00">
                  <c:v>6.0421499999999997E-5</c:v>
                </c:pt>
                <c:pt idx="946">
                  <c:v>1.22E-4</c:v>
                </c:pt>
                <c:pt idx="947">
                  <c:v>-1.2400000000000001E-4</c:v>
                </c:pt>
                <c:pt idx="948">
                  <c:v>4.2900000000000002E-4</c:v>
                </c:pt>
                <c:pt idx="949">
                  <c:v>-1.17E-3</c:v>
                </c:pt>
                <c:pt idx="950">
                  <c:v>7.3700000000000002E-4</c:v>
                </c:pt>
                <c:pt idx="951">
                  <c:v>-3.6999999999999999E-4</c:v>
                </c:pt>
                <c:pt idx="952">
                  <c:v>2.5820000000000001E-3</c:v>
                </c:pt>
                <c:pt idx="953">
                  <c:v>-1.354E-3</c:v>
                </c:pt>
                <c:pt idx="954">
                  <c:v>-4.9299999999999995E-4</c:v>
                </c:pt>
                <c:pt idx="955">
                  <c:v>9.2199999999999997E-4</c:v>
                </c:pt>
                <c:pt idx="956">
                  <c:v>-4.9299999999999995E-4</c:v>
                </c:pt>
                <c:pt idx="957">
                  <c:v>-2.4699999999999999E-4</c:v>
                </c:pt>
                <c:pt idx="958">
                  <c:v>1.83E-4</c:v>
                </c:pt>
                <c:pt idx="959">
                  <c:v>2.4499999999999999E-4</c:v>
                </c:pt>
                <c:pt idx="960">
                  <c:v>-1.354E-3</c:v>
                </c:pt>
                <c:pt idx="961">
                  <c:v>-1.108E-3</c:v>
                </c:pt>
                <c:pt idx="962">
                  <c:v>3.68E-4</c:v>
                </c:pt>
                <c:pt idx="963">
                  <c:v>-1.2400000000000001E-4</c:v>
                </c:pt>
                <c:pt idx="964">
                  <c:v>3.0600000000000001E-4</c:v>
                </c:pt>
                <c:pt idx="965">
                  <c:v>3.68E-4</c:v>
                </c:pt>
                <c:pt idx="966">
                  <c:v>-2.7079999999999999E-3</c:v>
                </c:pt>
                <c:pt idx="967">
                  <c:v>2.4499999999999999E-4</c:v>
                </c:pt>
                <c:pt idx="968">
                  <c:v>3.0600000000000001E-4</c:v>
                </c:pt>
                <c:pt idx="969">
                  <c:v>-8.0099999999999995E-4</c:v>
                </c:pt>
                <c:pt idx="970">
                  <c:v>-4.3199999999999998E-4</c:v>
                </c:pt>
                <c:pt idx="971">
                  <c:v>7.9900000000000001E-4</c:v>
                </c:pt>
                <c:pt idx="972">
                  <c:v>-4.9299999999999995E-4</c:v>
                </c:pt>
                <c:pt idx="973">
                  <c:v>-6.1600000000000001E-4</c:v>
                </c:pt>
                <c:pt idx="974">
                  <c:v>6.1399999999999996E-4</c:v>
                </c:pt>
                <c:pt idx="975">
                  <c:v>-5.5500000000000005E-4</c:v>
                </c:pt>
                <c:pt idx="976">
                  <c:v>1.83E-4</c:v>
                </c:pt>
                <c:pt idx="977">
                  <c:v>-1.2400000000000001E-4</c:v>
                </c:pt>
                <c:pt idx="978" formatCode="0.00E+00">
                  <c:v>6.0421499999999997E-5</c:v>
                </c:pt>
                <c:pt idx="979">
                  <c:v>1.168E-3</c:v>
                </c:pt>
                <c:pt idx="980">
                  <c:v>5.53E-4</c:v>
                </c:pt>
                <c:pt idx="981">
                  <c:v>9.8299999999999993E-4</c:v>
                </c:pt>
                <c:pt idx="982">
                  <c:v>-5.5500000000000005E-4</c:v>
                </c:pt>
                <c:pt idx="983">
                  <c:v>-6.1600000000000001E-4</c:v>
                </c:pt>
                <c:pt idx="984">
                  <c:v>1.106E-3</c:v>
                </c:pt>
                <c:pt idx="985">
                  <c:v>7.9900000000000001E-4</c:v>
                </c:pt>
                <c:pt idx="986">
                  <c:v>-4.3199999999999998E-4</c:v>
                </c:pt>
                <c:pt idx="987">
                  <c:v>-6.78E-4</c:v>
                </c:pt>
                <c:pt idx="988">
                  <c:v>-1.8599999999999999E-4</c:v>
                </c:pt>
                <c:pt idx="989">
                  <c:v>-8.0099999999999995E-4</c:v>
                </c:pt>
                <c:pt idx="990">
                  <c:v>-1.8599999999999999E-4</c:v>
                </c:pt>
                <c:pt idx="991">
                  <c:v>4.9100000000000001E-4</c:v>
                </c:pt>
                <c:pt idx="992">
                  <c:v>-2.0309999999999998E-3</c:v>
                </c:pt>
                <c:pt idx="993">
                  <c:v>2.2750000000000001E-3</c:v>
                </c:pt>
                <c:pt idx="994">
                  <c:v>4.9100000000000001E-4</c:v>
                </c:pt>
                <c:pt idx="995" formatCode="0.00E+00">
                  <c:v>6.0421499999999997E-5</c:v>
                </c:pt>
                <c:pt idx="996">
                  <c:v>1.7830000000000001E-3</c:v>
                </c:pt>
                <c:pt idx="997" formatCode="0.00E+00">
                  <c:v>-1.0895619999999999E-6</c:v>
                </c:pt>
                <c:pt idx="998" formatCode="0.00E+00">
                  <c:v>6.0421499999999997E-5</c:v>
                </c:pt>
                <c:pt idx="999">
                  <c:v>1.7210000000000001E-3</c:v>
                </c:pt>
                <c:pt idx="1000">
                  <c:v>2.4499999999999999E-4</c:v>
                </c:pt>
                <c:pt idx="1001">
                  <c:v>2.4499999999999999E-4</c:v>
                </c:pt>
                <c:pt idx="1002">
                  <c:v>-9.2400000000000002E-4</c:v>
                </c:pt>
                <c:pt idx="1003">
                  <c:v>7.9900000000000001E-4</c:v>
                </c:pt>
                <c:pt idx="1004">
                  <c:v>1.291E-3</c:v>
                </c:pt>
                <c:pt idx="1005">
                  <c:v>-3.0899999999999998E-4</c:v>
                </c:pt>
                <c:pt idx="1006">
                  <c:v>1.8439999999999999E-3</c:v>
                </c:pt>
                <c:pt idx="1007">
                  <c:v>1.22E-4</c:v>
                </c:pt>
                <c:pt idx="1008">
                  <c:v>2.4589999999999998E-3</c:v>
                </c:pt>
                <c:pt idx="1009">
                  <c:v>7.9900000000000001E-4</c:v>
                </c:pt>
                <c:pt idx="1010">
                  <c:v>7.9900000000000001E-4</c:v>
                </c:pt>
                <c:pt idx="1011">
                  <c:v>4.9100000000000001E-4</c:v>
                </c:pt>
                <c:pt idx="1012">
                  <c:v>-4.3199999999999998E-4</c:v>
                </c:pt>
                <c:pt idx="1013">
                  <c:v>1.106E-3</c:v>
                </c:pt>
                <c:pt idx="1014">
                  <c:v>-8.0099999999999995E-4</c:v>
                </c:pt>
                <c:pt idx="1015">
                  <c:v>-7.3899999999999997E-4</c:v>
                </c:pt>
                <c:pt idx="1016">
                  <c:v>-3.0899999999999998E-4</c:v>
                </c:pt>
                <c:pt idx="1017">
                  <c:v>5.53E-4</c:v>
                </c:pt>
                <c:pt idx="1018">
                  <c:v>1.22E-4</c:v>
                </c:pt>
                <c:pt idx="1019">
                  <c:v>-1.17E-3</c:v>
                </c:pt>
                <c:pt idx="1020">
                  <c:v>1.291E-3</c:v>
                </c:pt>
                <c:pt idx="1021">
                  <c:v>1.4139999999999999E-3</c:v>
                </c:pt>
                <c:pt idx="1022">
                  <c:v>4.9100000000000001E-4</c:v>
                </c:pt>
                <c:pt idx="1023">
                  <c:v>-1.047E-3</c:v>
                </c:pt>
                <c:pt idx="1024">
                  <c:v>-8.6200000000000003E-4</c:v>
                </c:pt>
                <c:pt idx="1025">
                  <c:v>2.4499999999999999E-4</c:v>
                </c:pt>
                <c:pt idx="1026">
                  <c:v>1.22E-4</c:v>
                </c:pt>
                <c:pt idx="1027">
                  <c:v>3.0600000000000001E-4</c:v>
                </c:pt>
                <c:pt idx="1028">
                  <c:v>1.168E-3</c:v>
                </c:pt>
                <c:pt idx="1029" formatCode="0.00E+00">
                  <c:v>-1.0895619999999999E-6</c:v>
                </c:pt>
                <c:pt idx="1030">
                  <c:v>1.83E-4</c:v>
                </c:pt>
                <c:pt idx="1031">
                  <c:v>1.0449999999999999E-3</c:v>
                </c:pt>
                <c:pt idx="1032">
                  <c:v>-3.6999999999999999E-4</c:v>
                </c:pt>
                <c:pt idx="1033">
                  <c:v>-8.0099999999999995E-4</c:v>
                </c:pt>
                <c:pt idx="1034">
                  <c:v>9.8299999999999993E-4</c:v>
                </c:pt>
                <c:pt idx="1035">
                  <c:v>-9.8499999999999998E-4</c:v>
                </c:pt>
                <c:pt idx="1036">
                  <c:v>-2.4699999999999999E-4</c:v>
                </c:pt>
                <c:pt idx="1037">
                  <c:v>-7.3899999999999997E-4</c:v>
                </c:pt>
                <c:pt idx="1038">
                  <c:v>7.9900000000000001E-4</c:v>
                </c:pt>
                <c:pt idx="1039">
                  <c:v>1.0449999999999999E-3</c:v>
                </c:pt>
                <c:pt idx="1040">
                  <c:v>-5.5500000000000005E-4</c:v>
                </c:pt>
                <c:pt idx="1041">
                  <c:v>-8.6200000000000003E-4</c:v>
                </c:pt>
                <c:pt idx="1042">
                  <c:v>-6.1600000000000001E-4</c:v>
                </c:pt>
                <c:pt idx="1043">
                  <c:v>3.0600000000000001E-4</c:v>
                </c:pt>
                <c:pt idx="1044">
                  <c:v>-1.2310000000000001E-3</c:v>
                </c:pt>
                <c:pt idx="1045">
                  <c:v>8.5999999999999998E-4</c:v>
                </c:pt>
                <c:pt idx="1046">
                  <c:v>7.9900000000000001E-4</c:v>
                </c:pt>
                <c:pt idx="1047">
                  <c:v>-6.78E-4</c:v>
                </c:pt>
                <c:pt idx="1048">
                  <c:v>-7.3899999999999997E-4</c:v>
                </c:pt>
                <c:pt idx="1049">
                  <c:v>-1.2400000000000001E-4</c:v>
                </c:pt>
                <c:pt idx="1050">
                  <c:v>1.0449999999999999E-3</c:v>
                </c:pt>
                <c:pt idx="1051">
                  <c:v>7.3700000000000002E-4</c:v>
                </c:pt>
                <c:pt idx="1052">
                  <c:v>4.2900000000000002E-4</c:v>
                </c:pt>
                <c:pt idx="1053">
                  <c:v>1.22E-4</c:v>
                </c:pt>
                <c:pt idx="1054">
                  <c:v>-1.047E-3</c:v>
                </c:pt>
                <c:pt idx="1055" formatCode="0.00E+00">
                  <c:v>-1.0895619999999999E-6</c:v>
                </c:pt>
                <c:pt idx="1056">
                  <c:v>1.2290000000000001E-3</c:v>
                </c:pt>
                <c:pt idx="1057">
                  <c:v>-3.0899999999999998E-4</c:v>
                </c:pt>
                <c:pt idx="1058" formatCode="0.00E+00">
                  <c:v>6.0421499999999997E-5</c:v>
                </c:pt>
                <c:pt idx="1059">
                  <c:v>-9.8499999999999998E-4</c:v>
                </c:pt>
                <c:pt idx="1060">
                  <c:v>7.3700000000000002E-4</c:v>
                </c:pt>
                <c:pt idx="1061">
                  <c:v>-1.354E-3</c:v>
                </c:pt>
                <c:pt idx="1062">
                  <c:v>-1.047E-3</c:v>
                </c:pt>
                <c:pt idx="1063">
                  <c:v>3.0600000000000001E-4</c:v>
                </c:pt>
                <c:pt idx="1064">
                  <c:v>1.291E-3</c:v>
                </c:pt>
                <c:pt idx="1065">
                  <c:v>-1.2310000000000001E-3</c:v>
                </c:pt>
                <c:pt idx="1066">
                  <c:v>2.4499999999999999E-4</c:v>
                </c:pt>
                <c:pt idx="1067" formatCode="0.00E+00">
                  <c:v>6.0421499999999997E-5</c:v>
                </c:pt>
                <c:pt idx="1068">
                  <c:v>-1.2930000000000001E-3</c:v>
                </c:pt>
                <c:pt idx="1069">
                  <c:v>1.598E-3</c:v>
                </c:pt>
                <c:pt idx="1070">
                  <c:v>4.2900000000000002E-4</c:v>
                </c:pt>
                <c:pt idx="1071" formatCode="0.00E+00">
                  <c:v>-6.2600620000000006E-5</c:v>
                </c:pt>
                <c:pt idx="1072" formatCode="0.00E+00">
                  <c:v>-1.0895619999999999E-6</c:v>
                </c:pt>
                <c:pt idx="1073">
                  <c:v>6.7599999999999995E-4</c:v>
                </c:pt>
                <c:pt idx="1074">
                  <c:v>-2.4699999999999999E-4</c:v>
                </c:pt>
                <c:pt idx="1075">
                  <c:v>-1.2310000000000001E-3</c:v>
                </c:pt>
                <c:pt idx="1076">
                  <c:v>6.1399999999999996E-4</c:v>
                </c:pt>
                <c:pt idx="1077" formatCode="0.00E+00">
                  <c:v>-6.2600620000000006E-5</c:v>
                </c:pt>
                <c:pt idx="1078">
                  <c:v>9.8299999999999993E-4</c:v>
                </c:pt>
                <c:pt idx="1079">
                  <c:v>-4.9299999999999995E-4</c:v>
                </c:pt>
                <c:pt idx="1080">
                  <c:v>-3.6999999999999999E-4</c:v>
                </c:pt>
                <c:pt idx="1081">
                  <c:v>8.5999999999999998E-4</c:v>
                </c:pt>
                <c:pt idx="1082">
                  <c:v>-4.3199999999999998E-4</c:v>
                </c:pt>
                <c:pt idx="1083" formatCode="0.00E+00">
                  <c:v>-1.0895619999999999E-6</c:v>
                </c:pt>
                <c:pt idx="1084">
                  <c:v>-1.4159999999999999E-3</c:v>
                </c:pt>
                <c:pt idx="1085">
                  <c:v>-4.9299999999999995E-4</c:v>
                </c:pt>
                <c:pt idx="1086">
                  <c:v>-2.4699999999999999E-4</c:v>
                </c:pt>
                <c:pt idx="1087">
                  <c:v>2.4499999999999999E-4</c:v>
                </c:pt>
                <c:pt idx="1088">
                  <c:v>-3.6999999999999999E-4</c:v>
                </c:pt>
                <c:pt idx="1089">
                  <c:v>1.66E-3</c:v>
                </c:pt>
                <c:pt idx="1090" formatCode="0.00E+00">
                  <c:v>-6.2600620000000006E-5</c:v>
                </c:pt>
                <c:pt idx="1091">
                  <c:v>-7.3899999999999997E-4</c:v>
                </c:pt>
                <c:pt idx="1092">
                  <c:v>-1.477E-3</c:v>
                </c:pt>
                <c:pt idx="1093">
                  <c:v>-4.9299999999999995E-4</c:v>
                </c:pt>
                <c:pt idx="1094">
                  <c:v>-5.5500000000000005E-4</c:v>
                </c:pt>
                <c:pt idx="1095">
                  <c:v>-9.2400000000000002E-4</c:v>
                </c:pt>
                <c:pt idx="1096">
                  <c:v>-1.2930000000000001E-3</c:v>
                </c:pt>
                <c:pt idx="1097">
                  <c:v>1.8439999999999999E-3</c:v>
                </c:pt>
                <c:pt idx="1098">
                  <c:v>-8.0099999999999995E-4</c:v>
                </c:pt>
                <c:pt idx="1099">
                  <c:v>-8.0099999999999995E-4</c:v>
                </c:pt>
                <c:pt idx="1100">
                  <c:v>5.53E-4</c:v>
                </c:pt>
                <c:pt idx="1101">
                  <c:v>-1.539E-3</c:v>
                </c:pt>
                <c:pt idx="1102">
                  <c:v>1.83E-4</c:v>
                </c:pt>
                <c:pt idx="1103">
                  <c:v>4.2900000000000002E-4</c:v>
                </c:pt>
                <c:pt idx="1104">
                  <c:v>1.291E-3</c:v>
                </c:pt>
                <c:pt idx="1105">
                  <c:v>-8.6200000000000003E-4</c:v>
                </c:pt>
                <c:pt idx="1106">
                  <c:v>-1.17E-3</c:v>
                </c:pt>
                <c:pt idx="1107">
                  <c:v>-3.6999999999999999E-4</c:v>
                </c:pt>
                <c:pt idx="1108">
                  <c:v>1.7830000000000001E-3</c:v>
                </c:pt>
                <c:pt idx="1109">
                  <c:v>-8.0099999999999995E-4</c:v>
                </c:pt>
                <c:pt idx="1110">
                  <c:v>7.9900000000000001E-4</c:v>
                </c:pt>
                <c:pt idx="1111">
                  <c:v>2.4499999999999999E-4</c:v>
                </c:pt>
                <c:pt idx="1112">
                  <c:v>1.168E-3</c:v>
                </c:pt>
                <c:pt idx="1113">
                  <c:v>7.3700000000000002E-4</c:v>
                </c:pt>
                <c:pt idx="1114">
                  <c:v>1.2290000000000001E-3</c:v>
                </c:pt>
                <c:pt idx="1115">
                  <c:v>4.2900000000000002E-4</c:v>
                </c:pt>
                <c:pt idx="1116">
                  <c:v>-1.047E-3</c:v>
                </c:pt>
                <c:pt idx="1117" formatCode="0.00E+00">
                  <c:v>-6.2600620000000006E-5</c:v>
                </c:pt>
                <c:pt idx="1118" formatCode="0.00E+00">
                  <c:v>-6.2600620000000006E-5</c:v>
                </c:pt>
                <c:pt idx="1119">
                  <c:v>-5.5500000000000005E-4</c:v>
                </c:pt>
                <c:pt idx="1120">
                  <c:v>-3.6999999999999999E-4</c:v>
                </c:pt>
                <c:pt idx="1121">
                  <c:v>-1.047E-3</c:v>
                </c:pt>
                <c:pt idx="1122">
                  <c:v>-1.8599999999999999E-4</c:v>
                </c:pt>
                <c:pt idx="1123">
                  <c:v>3.5049999999999999E-3</c:v>
                </c:pt>
                <c:pt idx="1124">
                  <c:v>-1.8599999999999999E-4</c:v>
                </c:pt>
                <c:pt idx="1125">
                  <c:v>-4.3199999999999998E-4</c:v>
                </c:pt>
                <c:pt idx="1126">
                  <c:v>-1.2930000000000001E-3</c:v>
                </c:pt>
                <c:pt idx="1127">
                  <c:v>4.9100000000000001E-4</c:v>
                </c:pt>
                <c:pt idx="1128">
                  <c:v>9.2199999999999997E-4</c:v>
                </c:pt>
                <c:pt idx="1129" formatCode="0.00E+00">
                  <c:v>6.0421499999999997E-5</c:v>
                </c:pt>
                <c:pt idx="1130" formatCode="0.00E+00">
                  <c:v>6.0421499999999997E-5</c:v>
                </c:pt>
                <c:pt idx="1131">
                  <c:v>4.9100000000000001E-4</c:v>
                </c:pt>
                <c:pt idx="1132">
                  <c:v>-4.3199999999999998E-4</c:v>
                </c:pt>
                <c:pt idx="1133" formatCode="0.00E+00">
                  <c:v>-1.0895619999999999E-6</c:v>
                </c:pt>
                <c:pt idx="1134">
                  <c:v>8.5999999999999998E-4</c:v>
                </c:pt>
                <c:pt idx="1135">
                  <c:v>7.3700000000000002E-4</c:v>
                </c:pt>
                <c:pt idx="1136">
                  <c:v>5.53E-4</c:v>
                </c:pt>
                <c:pt idx="1137">
                  <c:v>-8.0099999999999995E-4</c:v>
                </c:pt>
                <c:pt idx="1138">
                  <c:v>-4.3199999999999998E-4</c:v>
                </c:pt>
                <c:pt idx="1139">
                  <c:v>3.68E-4</c:v>
                </c:pt>
                <c:pt idx="1140">
                  <c:v>-1.2400000000000001E-4</c:v>
                </c:pt>
                <c:pt idx="1141">
                  <c:v>5.53E-4</c:v>
                </c:pt>
                <c:pt idx="1142">
                  <c:v>-8.0099999999999995E-4</c:v>
                </c:pt>
                <c:pt idx="1143">
                  <c:v>-6.78E-4</c:v>
                </c:pt>
                <c:pt idx="1144">
                  <c:v>2.4499999999999999E-4</c:v>
                </c:pt>
                <c:pt idx="1145">
                  <c:v>6.1399999999999996E-4</c:v>
                </c:pt>
                <c:pt idx="1146">
                  <c:v>-3.6999999999999999E-4</c:v>
                </c:pt>
                <c:pt idx="1147" formatCode="0.00E+00">
                  <c:v>6.0421499999999997E-5</c:v>
                </c:pt>
                <c:pt idx="1148">
                  <c:v>-2.0309999999999998E-3</c:v>
                </c:pt>
                <c:pt idx="1149">
                  <c:v>1.168E-3</c:v>
                </c:pt>
                <c:pt idx="1150">
                  <c:v>6.1399999999999996E-4</c:v>
                </c:pt>
                <c:pt idx="1151">
                  <c:v>-6.1600000000000001E-4</c:v>
                </c:pt>
                <c:pt idx="1152">
                  <c:v>2.336E-3</c:v>
                </c:pt>
                <c:pt idx="1153">
                  <c:v>1.4139999999999999E-3</c:v>
                </c:pt>
                <c:pt idx="1154">
                  <c:v>-1.908E-3</c:v>
                </c:pt>
                <c:pt idx="1155">
                  <c:v>-2.4699999999999999E-4</c:v>
                </c:pt>
                <c:pt idx="1156">
                  <c:v>1.537E-3</c:v>
                </c:pt>
                <c:pt idx="1157">
                  <c:v>-4.9299999999999995E-4</c:v>
                </c:pt>
                <c:pt idx="1158">
                  <c:v>-4.3199999999999998E-4</c:v>
                </c:pt>
                <c:pt idx="1159">
                  <c:v>-2.4699999999999999E-4</c:v>
                </c:pt>
                <c:pt idx="1160">
                  <c:v>-6.78E-4</c:v>
                </c:pt>
                <c:pt idx="1161">
                  <c:v>-1.8599999999999999E-4</c:v>
                </c:pt>
                <c:pt idx="1162">
                  <c:v>1.22E-4</c:v>
                </c:pt>
                <c:pt idx="1163">
                  <c:v>-9.2400000000000002E-4</c:v>
                </c:pt>
                <c:pt idx="1164">
                  <c:v>1.3519999999999999E-3</c:v>
                </c:pt>
                <c:pt idx="1165">
                  <c:v>1.66E-3</c:v>
                </c:pt>
                <c:pt idx="1166">
                  <c:v>-3.0899999999999998E-4</c:v>
                </c:pt>
                <c:pt idx="1167">
                  <c:v>1.3519999999999999E-3</c:v>
                </c:pt>
                <c:pt idx="1168">
                  <c:v>-1.354E-3</c:v>
                </c:pt>
                <c:pt idx="1169">
                  <c:v>1.7830000000000001E-3</c:v>
                </c:pt>
                <c:pt idx="1170">
                  <c:v>-3.6999999999999999E-4</c:v>
                </c:pt>
                <c:pt idx="1171">
                  <c:v>-9.2400000000000002E-4</c:v>
                </c:pt>
                <c:pt idx="1172">
                  <c:v>-4.3199999999999998E-4</c:v>
                </c:pt>
                <c:pt idx="1173">
                  <c:v>6.1399999999999996E-4</c:v>
                </c:pt>
                <c:pt idx="1174">
                  <c:v>-3.6999999999999999E-4</c:v>
                </c:pt>
                <c:pt idx="1175">
                  <c:v>-3.0899999999999998E-4</c:v>
                </c:pt>
                <c:pt idx="1176">
                  <c:v>-4.9299999999999995E-4</c:v>
                </c:pt>
                <c:pt idx="1177" formatCode="0.00E+00">
                  <c:v>6.0421499999999997E-5</c:v>
                </c:pt>
                <c:pt idx="1178">
                  <c:v>7.3700000000000002E-4</c:v>
                </c:pt>
                <c:pt idx="1179">
                  <c:v>4.2900000000000002E-4</c:v>
                </c:pt>
                <c:pt idx="1180">
                  <c:v>3.0600000000000001E-4</c:v>
                </c:pt>
                <c:pt idx="1181">
                  <c:v>4.9100000000000001E-4</c:v>
                </c:pt>
                <c:pt idx="1182">
                  <c:v>-4.3199999999999998E-4</c:v>
                </c:pt>
                <c:pt idx="1183">
                  <c:v>9.8299999999999993E-4</c:v>
                </c:pt>
                <c:pt idx="1184">
                  <c:v>9.2199999999999997E-4</c:v>
                </c:pt>
                <c:pt idx="1185">
                  <c:v>5.53E-4</c:v>
                </c:pt>
                <c:pt idx="1186">
                  <c:v>7.9900000000000001E-4</c:v>
                </c:pt>
                <c:pt idx="1187">
                  <c:v>1.9059999999999999E-3</c:v>
                </c:pt>
                <c:pt idx="1188">
                  <c:v>4.2900000000000002E-4</c:v>
                </c:pt>
                <c:pt idx="1189" formatCode="0.00E+00">
                  <c:v>-6.2600620000000006E-5</c:v>
                </c:pt>
                <c:pt idx="1190">
                  <c:v>1.0449999999999999E-3</c:v>
                </c:pt>
                <c:pt idx="1191" formatCode="0.00E+00">
                  <c:v>6.0421499999999997E-5</c:v>
                </c:pt>
                <c:pt idx="1192">
                  <c:v>6.1399999999999996E-4</c:v>
                </c:pt>
                <c:pt idx="1193">
                  <c:v>2.4499999999999999E-4</c:v>
                </c:pt>
                <c:pt idx="1194">
                  <c:v>1.2290000000000001E-3</c:v>
                </c:pt>
                <c:pt idx="1195">
                  <c:v>8.5999999999999998E-4</c:v>
                </c:pt>
                <c:pt idx="1196">
                  <c:v>-4.9299999999999995E-4</c:v>
                </c:pt>
                <c:pt idx="1197">
                  <c:v>-1.108E-3</c:v>
                </c:pt>
                <c:pt idx="1198">
                  <c:v>3.0600000000000001E-4</c:v>
                </c:pt>
                <c:pt idx="1199">
                  <c:v>7.3700000000000002E-4</c:v>
                </c:pt>
                <c:pt idx="1200" formatCode="0.00E+00">
                  <c:v>-1.0895619999999999E-6</c:v>
                </c:pt>
                <c:pt idx="1201">
                  <c:v>1.475E-3</c:v>
                </c:pt>
                <c:pt idx="1202">
                  <c:v>7.9900000000000001E-4</c:v>
                </c:pt>
                <c:pt idx="1203">
                  <c:v>-1.8599999999999999E-4</c:v>
                </c:pt>
                <c:pt idx="1204">
                  <c:v>1.598E-3</c:v>
                </c:pt>
                <c:pt idx="1205">
                  <c:v>3.68E-4</c:v>
                </c:pt>
                <c:pt idx="1206">
                  <c:v>-1.8599999999999999E-4</c:v>
                </c:pt>
                <c:pt idx="1207">
                  <c:v>-5.5500000000000005E-4</c:v>
                </c:pt>
                <c:pt idx="1208">
                  <c:v>1.2290000000000001E-3</c:v>
                </c:pt>
                <c:pt idx="1209">
                  <c:v>-2.4699999999999999E-4</c:v>
                </c:pt>
                <c:pt idx="1210">
                  <c:v>-1.17E-3</c:v>
                </c:pt>
                <c:pt idx="1211">
                  <c:v>-1.17E-3</c:v>
                </c:pt>
                <c:pt idx="1212">
                  <c:v>7.3700000000000002E-4</c:v>
                </c:pt>
                <c:pt idx="1213">
                  <c:v>-6.1600000000000001E-4</c:v>
                </c:pt>
                <c:pt idx="1214">
                  <c:v>1.2290000000000001E-3</c:v>
                </c:pt>
                <c:pt idx="1215">
                  <c:v>2.2130000000000001E-3</c:v>
                </c:pt>
                <c:pt idx="1216">
                  <c:v>-1.17E-3</c:v>
                </c:pt>
                <c:pt idx="1217">
                  <c:v>6.1399999999999996E-4</c:v>
                </c:pt>
                <c:pt idx="1218">
                  <c:v>1.168E-3</c:v>
                </c:pt>
                <c:pt idx="1219">
                  <c:v>-1.2310000000000001E-3</c:v>
                </c:pt>
                <c:pt idx="1220">
                  <c:v>-1.7229999999999999E-3</c:v>
                </c:pt>
                <c:pt idx="1221">
                  <c:v>1.475E-3</c:v>
                </c:pt>
                <c:pt idx="1222">
                  <c:v>-1.2310000000000001E-3</c:v>
                </c:pt>
                <c:pt idx="1223">
                  <c:v>2.0899999999999998E-3</c:v>
                </c:pt>
                <c:pt idx="1224">
                  <c:v>-1.8599999999999999E-4</c:v>
                </c:pt>
                <c:pt idx="1225">
                  <c:v>1.3519999999999999E-3</c:v>
                </c:pt>
                <c:pt idx="1226">
                  <c:v>-1.17E-3</c:v>
                </c:pt>
                <c:pt idx="1227">
                  <c:v>4.2900000000000002E-4</c:v>
                </c:pt>
                <c:pt idx="1228">
                  <c:v>1.106E-3</c:v>
                </c:pt>
                <c:pt idx="1229">
                  <c:v>-4.9299999999999995E-4</c:v>
                </c:pt>
                <c:pt idx="1230">
                  <c:v>9.8299999999999993E-4</c:v>
                </c:pt>
                <c:pt idx="1231" formatCode="0.00E+00">
                  <c:v>6.0421499999999997E-5</c:v>
                </c:pt>
                <c:pt idx="1232" formatCode="0.00E+00">
                  <c:v>-6.2600620000000006E-5</c:v>
                </c:pt>
                <c:pt idx="1233">
                  <c:v>-1.2930000000000001E-3</c:v>
                </c:pt>
                <c:pt idx="1234">
                  <c:v>3.0600000000000001E-4</c:v>
                </c:pt>
                <c:pt idx="1235">
                  <c:v>-4.3199999999999998E-4</c:v>
                </c:pt>
                <c:pt idx="1236" formatCode="0.00E+00">
                  <c:v>-1.0895619999999999E-6</c:v>
                </c:pt>
                <c:pt idx="1237" formatCode="0.00E+00">
                  <c:v>6.0421499999999997E-5</c:v>
                </c:pt>
                <c:pt idx="1238">
                  <c:v>-1.8599999999999999E-4</c:v>
                </c:pt>
                <c:pt idx="1239" formatCode="0.00E+00">
                  <c:v>-1.0895619999999999E-6</c:v>
                </c:pt>
                <c:pt idx="1240">
                  <c:v>-1.9689999999999998E-3</c:v>
                </c:pt>
                <c:pt idx="1241">
                  <c:v>1.2290000000000001E-3</c:v>
                </c:pt>
                <c:pt idx="1242">
                  <c:v>3.68E-4</c:v>
                </c:pt>
                <c:pt idx="1243">
                  <c:v>1.168E-3</c:v>
                </c:pt>
                <c:pt idx="1244">
                  <c:v>-1.047E-3</c:v>
                </c:pt>
                <c:pt idx="1245">
                  <c:v>-2.3999999999999998E-3</c:v>
                </c:pt>
                <c:pt idx="1246">
                  <c:v>8.5999999999999998E-4</c:v>
                </c:pt>
                <c:pt idx="1247">
                  <c:v>-6.78E-4</c:v>
                </c:pt>
                <c:pt idx="1248">
                  <c:v>1.291E-3</c:v>
                </c:pt>
                <c:pt idx="1249">
                  <c:v>-6.1600000000000001E-4</c:v>
                </c:pt>
                <c:pt idx="1250">
                  <c:v>1.3519999999999999E-3</c:v>
                </c:pt>
                <c:pt idx="1251">
                  <c:v>1.2290000000000001E-3</c:v>
                </c:pt>
                <c:pt idx="1252">
                  <c:v>9.2199999999999997E-4</c:v>
                </c:pt>
                <c:pt idx="1253">
                  <c:v>-8.0099999999999995E-4</c:v>
                </c:pt>
                <c:pt idx="1254" formatCode="0.00E+00">
                  <c:v>-1.0895619999999999E-6</c:v>
                </c:pt>
                <c:pt idx="1255">
                  <c:v>9.8299999999999993E-4</c:v>
                </c:pt>
                <c:pt idx="1256">
                  <c:v>1.967E-3</c:v>
                </c:pt>
                <c:pt idx="1257">
                  <c:v>1.0449999999999999E-3</c:v>
                </c:pt>
                <c:pt idx="1258">
                  <c:v>-8.0099999999999995E-4</c:v>
                </c:pt>
                <c:pt idx="1259">
                  <c:v>5.53E-4</c:v>
                </c:pt>
                <c:pt idx="1260">
                  <c:v>1.83E-4</c:v>
                </c:pt>
                <c:pt idx="1261">
                  <c:v>-8.6200000000000003E-4</c:v>
                </c:pt>
                <c:pt idx="1262">
                  <c:v>2.2750000000000001E-3</c:v>
                </c:pt>
                <c:pt idx="1263">
                  <c:v>1.537E-3</c:v>
                </c:pt>
                <c:pt idx="1264">
                  <c:v>5.53E-4</c:v>
                </c:pt>
                <c:pt idx="1265">
                  <c:v>1.83E-4</c:v>
                </c:pt>
                <c:pt idx="1266">
                  <c:v>-3.6999999999999999E-4</c:v>
                </c:pt>
                <c:pt idx="1267">
                  <c:v>5.53E-4</c:v>
                </c:pt>
                <c:pt idx="1268">
                  <c:v>-7.3899999999999997E-4</c:v>
                </c:pt>
                <c:pt idx="1269">
                  <c:v>3.68E-4</c:v>
                </c:pt>
                <c:pt idx="1270">
                  <c:v>1.4139999999999999E-3</c:v>
                </c:pt>
                <c:pt idx="1271">
                  <c:v>3.68E-4</c:v>
                </c:pt>
                <c:pt idx="1272">
                  <c:v>3.68E-4</c:v>
                </c:pt>
                <c:pt idx="1273">
                  <c:v>-9.2400000000000002E-4</c:v>
                </c:pt>
                <c:pt idx="1274">
                  <c:v>1.168E-3</c:v>
                </c:pt>
                <c:pt idx="1275">
                  <c:v>-7.3899999999999997E-4</c:v>
                </c:pt>
                <c:pt idx="1276">
                  <c:v>-6.1600000000000001E-4</c:v>
                </c:pt>
                <c:pt idx="1277" formatCode="0.00E+00">
                  <c:v>-1.0895619999999999E-6</c:v>
                </c:pt>
                <c:pt idx="1278">
                  <c:v>-4.9299999999999995E-4</c:v>
                </c:pt>
                <c:pt idx="1279">
                  <c:v>1.598E-3</c:v>
                </c:pt>
                <c:pt idx="1280" formatCode="0.00E+00">
                  <c:v>-1.0895619999999999E-6</c:v>
                </c:pt>
                <c:pt idx="1281">
                  <c:v>5.53E-4</c:v>
                </c:pt>
                <c:pt idx="1282">
                  <c:v>6.1399999999999996E-4</c:v>
                </c:pt>
                <c:pt idx="1283">
                  <c:v>-2.4699999999999999E-4</c:v>
                </c:pt>
                <c:pt idx="1284">
                  <c:v>-1.2400000000000001E-4</c:v>
                </c:pt>
                <c:pt idx="1285">
                  <c:v>1.22E-4</c:v>
                </c:pt>
                <c:pt idx="1286">
                  <c:v>1.168E-3</c:v>
                </c:pt>
                <c:pt idx="1287">
                  <c:v>3.68E-4</c:v>
                </c:pt>
                <c:pt idx="1288">
                  <c:v>4.2900000000000002E-4</c:v>
                </c:pt>
                <c:pt idx="1289">
                  <c:v>4.9100000000000001E-4</c:v>
                </c:pt>
                <c:pt idx="1290">
                  <c:v>-6.78E-4</c:v>
                </c:pt>
                <c:pt idx="1291" formatCode="0.00E+00">
                  <c:v>-1.0895619999999999E-6</c:v>
                </c:pt>
                <c:pt idx="1292">
                  <c:v>-1.2400000000000001E-4</c:v>
                </c:pt>
                <c:pt idx="1293">
                  <c:v>6.7599999999999995E-4</c:v>
                </c:pt>
                <c:pt idx="1294">
                  <c:v>-1.2400000000000001E-4</c:v>
                </c:pt>
                <c:pt idx="1295">
                  <c:v>9.2199999999999997E-4</c:v>
                </c:pt>
                <c:pt idx="1296">
                  <c:v>2.4499999999999999E-4</c:v>
                </c:pt>
                <c:pt idx="1297">
                  <c:v>1.106E-3</c:v>
                </c:pt>
                <c:pt idx="1298">
                  <c:v>1.22E-4</c:v>
                </c:pt>
                <c:pt idx="1299" formatCode="0.00E+00">
                  <c:v>-6.2600620000000006E-5</c:v>
                </c:pt>
                <c:pt idx="1300">
                  <c:v>-3.6999999999999999E-4</c:v>
                </c:pt>
                <c:pt idx="1301">
                  <c:v>7.9900000000000001E-4</c:v>
                </c:pt>
                <c:pt idx="1302">
                  <c:v>-6.78E-4</c:v>
                </c:pt>
                <c:pt idx="1303">
                  <c:v>6.1399999999999996E-4</c:v>
                </c:pt>
                <c:pt idx="1304">
                  <c:v>1.3519999999999999E-3</c:v>
                </c:pt>
                <c:pt idx="1305">
                  <c:v>-6.1600000000000001E-4</c:v>
                </c:pt>
                <c:pt idx="1306">
                  <c:v>7.9900000000000001E-4</c:v>
                </c:pt>
                <c:pt idx="1307">
                  <c:v>1.83E-4</c:v>
                </c:pt>
                <c:pt idx="1308" formatCode="0.00E+00">
                  <c:v>6.0421499999999997E-5</c:v>
                </c:pt>
                <c:pt idx="1309" formatCode="0.00E+00">
                  <c:v>-1.0895619999999999E-6</c:v>
                </c:pt>
                <c:pt idx="1310">
                  <c:v>1.22E-4</c:v>
                </c:pt>
                <c:pt idx="1311">
                  <c:v>-4.9299999999999995E-4</c:v>
                </c:pt>
                <c:pt idx="1312">
                  <c:v>9.8299999999999993E-4</c:v>
                </c:pt>
                <c:pt idx="1313">
                  <c:v>6.1399999999999996E-4</c:v>
                </c:pt>
                <c:pt idx="1314">
                  <c:v>-1.108E-3</c:v>
                </c:pt>
                <c:pt idx="1315">
                  <c:v>-1.539E-3</c:v>
                </c:pt>
                <c:pt idx="1316">
                  <c:v>-3.0899999999999998E-4</c:v>
                </c:pt>
                <c:pt idx="1317">
                  <c:v>2.4499999999999999E-4</c:v>
                </c:pt>
                <c:pt idx="1318">
                  <c:v>-5.5500000000000005E-4</c:v>
                </c:pt>
                <c:pt idx="1319">
                  <c:v>-3.6999999999999999E-4</c:v>
                </c:pt>
                <c:pt idx="1320">
                  <c:v>-1.2930000000000001E-3</c:v>
                </c:pt>
                <c:pt idx="1321">
                  <c:v>-2.4699999999999999E-4</c:v>
                </c:pt>
                <c:pt idx="1322">
                  <c:v>6.7599999999999995E-4</c:v>
                </c:pt>
                <c:pt idx="1323">
                  <c:v>7.9900000000000001E-4</c:v>
                </c:pt>
                <c:pt idx="1324">
                  <c:v>-6.78E-4</c:v>
                </c:pt>
                <c:pt idx="1325">
                  <c:v>6.7599999999999995E-4</c:v>
                </c:pt>
                <c:pt idx="1326">
                  <c:v>-7.3899999999999997E-4</c:v>
                </c:pt>
                <c:pt idx="1327" formatCode="0.00E+00">
                  <c:v>-1.0895619999999999E-6</c:v>
                </c:pt>
                <c:pt idx="1328">
                  <c:v>1.22E-4</c:v>
                </c:pt>
                <c:pt idx="1329">
                  <c:v>-7.3899999999999997E-4</c:v>
                </c:pt>
                <c:pt idx="1330">
                  <c:v>7.3700000000000002E-4</c:v>
                </c:pt>
                <c:pt idx="1331">
                  <c:v>-2.4699999999999999E-4</c:v>
                </c:pt>
                <c:pt idx="1332">
                  <c:v>-9.2400000000000002E-4</c:v>
                </c:pt>
                <c:pt idx="1333">
                  <c:v>5.53E-4</c:v>
                </c:pt>
                <c:pt idx="1334">
                  <c:v>-1.8599999999999999E-4</c:v>
                </c:pt>
                <c:pt idx="1335">
                  <c:v>3.0600000000000001E-4</c:v>
                </c:pt>
                <c:pt idx="1336">
                  <c:v>9.8299999999999993E-4</c:v>
                </c:pt>
                <c:pt idx="1337">
                  <c:v>-3.0899999999999998E-4</c:v>
                </c:pt>
                <c:pt idx="1338" formatCode="0.00E+00">
                  <c:v>-1.0895619999999999E-6</c:v>
                </c:pt>
                <c:pt idx="1339">
                  <c:v>-1.047E-3</c:v>
                </c:pt>
                <c:pt idx="1340">
                  <c:v>1.83E-4</c:v>
                </c:pt>
                <c:pt idx="1341">
                  <c:v>3.68E-4</c:v>
                </c:pt>
                <c:pt idx="1342">
                  <c:v>-1.2310000000000001E-3</c:v>
                </c:pt>
                <c:pt idx="1343">
                  <c:v>6.1399999999999996E-4</c:v>
                </c:pt>
                <c:pt idx="1344">
                  <c:v>-7.3899999999999997E-4</c:v>
                </c:pt>
                <c:pt idx="1345">
                  <c:v>-1.6000000000000001E-3</c:v>
                </c:pt>
                <c:pt idx="1346">
                  <c:v>7.3700000000000002E-4</c:v>
                </c:pt>
                <c:pt idx="1347" formatCode="0.00E+00">
                  <c:v>-1.0895619999999999E-6</c:v>
                </c:pt>
                <c:pt idx="1348">
                  <c:v>-1.2400000000000001E-4</c:v>
                </c:pt>
                <c:pt idx="1349">
                  <c:v>-1.108E-3</c:v>
                </c:pt>
                <c:pt idx="1350">
                  <c:v>5.53E-4</c:v>
                </c:pt>
                <c:pt idx="1351">
                  <c:v>1.4139999999999999E-3</c:v>
                </c:pt>
                <c:pt idx="1352">
                  <c:v>1.2290000000000001E-3</c:v>
                </c:pt>
                <c:pt idx="1353">
                  <c:v>1.22E-4</c:v>
                </c:pt>
                <c:pt idx="1354">
                  <c:v>-4.3199999999999998E-4</c:v>
                </c:pt>
                <c:pt idx="1355">
                  <c:v>-1.354E-3</c:v>
                </c:pt>
                <c:pt idx="1356">
                  <c:v>-1.7229999999999999E-3</c:v>
                </c:pt>
                <c:pt idx="1357">
                  <c:v>-5.5500000000000005E-4</c:v>
                </c:pt>
                <c:pt idx="1358">
                  <c:v>1.83E-4</c:v>
                </c:pt>
                <c:pt idx="1359">
                  <c:v>-4.3199999999999998E-4</c:v>
                </c:pt>
                <c:pt idx="1360">
                  <c:v>7.3700000000000002E-4</c:v>
                </c:pt>
                <c:pt idx="1361">
                  <c:v>-2.4699999999999999E-4</c:v>
                </c:pt>
                <c:pt idx="1362">
                  <c:v>-1.2930000000000001E-3</c:v>
                </c:pt>
                <c:pt idx="1363">
                  <c:v>-1.2400000000000001E-4</c:v>
                </c:pt>
                <c:pt idx="1364">
                  <c:v>-7.3899999999999997E-4</c:v>
                </c:pt>
                <c:pt idx="1365">
                  <c:v>5.53E-4</c:v>
                </c:pt>
                <c:pt idx="1366">
                  <c:v>1.291E-3</c:v>
                </c:pt>
                <c:pt idx="1367">
                  <c:v>-4.3199999999999998E-4</c:v>
                </c:pt>
                <c:pt idx="1368">
                  <c:v>-4.9299999999999995E-4</c:v>
                </c:pt>
                <c:pt idx="1369">
                  <c:v>1.7210000000000001E-3</c:v>
                </c:pt>
                <c:pt idx="1370">
                  <c:v>9.8299999999999993E-4</c:v>
                </c:pt>
                <c:pt idx="1371">
                  <c:v>-6.1600000000000001E-4</c:v>
                </c:pt>
                <c:pt idx="1372">
                  <c:v>4.2900000000000002E-4</c:v>
                </c:pt>
                <c:pt idx="1373">
                  <c:v>-6.1600000000000001E-4</c:v>
                </c:pt>
                <c:pt idx="1374">
                  <c:v>4.2900000000000002E-4</c:v>
                </c:pt>
                <c:pt idx="1375">
                  <c:v>-3.0899999999999998E-4</c:v>
                </c:pt>
                <c:pt idx="1376">
                  <c:v>1.106E-3</c:v>
                </c:pt>
                <c:pt idx="1377">
                  <c:v>7.3700000000000002E-4</c:v>
                </c:pt>
                <c:pt idx="1378">
                  <c:v>-1.8599999999999999E-4</c:v>
                </c:pt>
                <c:pt idx="1379">
                  <c:v>-1.2400000000000001E-4</c:v>
                </c:pt>
                <c:pt idx="1380">
                  <c:v>-1.8599999999999999E-4</c:v>
                </c:pt>
                <c:pt idx="1381">
                  <c:v>2.4499999999999999E-4</c:v>
                </c:pt>
                <c:pt idx="1382">
                  <c:v>-6.78E-4</c:v>
                </c:pt>
                <c:pt idx="1383" formatCode="0.00E+00">
                  <c:v>-6.2600620000000006E-5</c:v>
                </c:pt>
                <c:pt idx="1384">
                  <c:v>1.3519999999999999E-3</c:v>
                </c:pt>
                <c:pt idx="1385">
                  <c:v>6.7599999999999995E-4</c:v>
                </c:pt>
                <c:pt idx="1386" formatCode="0.00E+00">
                  <c:v>6.0421499999999997E-5</c:v>
                </c:pt>
                <c:pt idx="1387">
                  <c:v>3.0600000000000001E-4</c:v>
                </c:pt>
                <c:pt idx="1388">
                  <c:v>5.53E-4</c:v>
                </c:pt>
                <c:pt idx="1389">
                  <c:v>9.2199999999999997E-4</c:v>
                </c:pt>
                <c:pt idx="1390">
                  <c:v>1.106E-3</c:v>
                </c:pt>
                <c:pt idx="1391">
                  <c:v>-1.6620000000000001E-3</c:v>
                </c:pt>
                <c:pt idx="1392">
                  <c:v>4.2900000000000002E-4</c:v>
                </c:pt>
                <c:pt idx="1393">
                  <c:v>-1.2310000000000001E-3</c:v>
                </c:pt>
                <c:pt idx="1394">
                  <c:v>3.0600000000000001E-4</c:v>
                </c:pt>
                <c:pt idx="1395">
                  <c:v>1.2290000000000001E-3</c:v>
                </c:pt>
                <c:pt idx="1396">
                  <c:v>1.0449999999999999E-3</c:v>
                </c:pt>
                <c:pt idx="1397">
                  <c:v>1.475E-3</c:v>
                </c:pt>
                <c:pt idx="1398">
                  <c:v>-1.354E-3</c:v>
                </c:pt>
                <c:pt idx="1399">
                  <c:v>-9.2400000000000002E-4</c:v>
                </c:pt>
                <c:pt idx="1400">
                  <c:v>-8.0099999999999995E-4</c:v>
                </c:pt>
                <c:pt idx="1401">
                  <c:v>7.9900000000000001E-4</c:v>
                </c:pt>
                <c:pt idx="1402" formatCode="0.00E+00">
                  <c:v>6.0421499999999997E-5</c:v>
                </c:pt>
                <c:pt idx="1403">
                  <c:v>-3.6999999999999999E-4</c:v>
                </c:pt>
                <c:pt idx="1404">
                  <c:v>-3.6999999999999999E-4</c:v>
                </c:pt>
                <c:pt idx="1405">
                  <c:v>7.9900000000000001E-4</c:v>
                </c:pt>
                <c:pt idx="1406">
                  <c:v>7.3700000000000002E-4</c:v>
                </c:pt>
                <c:pt idx="1407">
                  <c:v>1.83E-4</c:v>
                </c:pt>
                <c:pt idx="1408">
                  <c:v>1.168E-3</c:v>
                </c:pt>
                <c:pt idx="1409">
                  <c:v>-9.8499999999999998E-4</c:v>
                </c:pt>
                <c:pt idx="1410">
                  <c:v>1.83E-4</c:v>
                </c:pt>
                <c:pt idx="1411">
                  <c:v>9.2199999999999997E-4</c:v>
                </c:pt>
                <c:pt idx="1412">
                  <c:v>-5.5500000000000005E-4</c:v>
                </c:pt>
                <c:pt idx="1413">
                  <c:v>6.1399999999999996E-4</c:v>
                </c:pt>
                <c:pt idx="1414">
                  <c:v>-7.3899999999999997E-4</c:v>
                </c:pt>
                <c:pt idx="1415" formatCode="0.00E+00">
                  <c:v>6.0421499999999997E-5</c:v>
                </c:pt>
                <c:pt idx="1416">
                  <c:v>1.22E-4</c:v>
                </c:pt>
                <c:pt idx="1417">
                  <c:v>1.8439999999999999E-3</c:v>
                </c:pt>
                <c:pt idx="1418">
                  <c:v>-1.354E-3</c:v>
                </c:pt>
                <c:pt idx="1419">
                  <c:v>-2.4699999999999999E-4</c:v>
                </c:pt>
                <c:pt idx="1420" formatCode="0.00E+00">
                  <c:v>6.0421499999999997E-5</c:v>
                </c:pt>
                <c:pt idx="1421" formatCode="0.00E+00">
                  <c:v>6.0421499999999997E-5</c:v>
                </c:pt>
                <c:pt idx="1422">
                  <c:v>1.83E-4</c:v>
                </c:pt>
                <c:pt idx="1423">
                  <c:v>1.83E-4</c:v>
                </c:pt>
                <c:pt idx="1424">
                  <c:v>2.4499999999999999E-4</c:v>
                </c:pt>
                <c:pt idx="1425">
                  <c:v>6.7599999999999995E-4</c:v>
                </c:pt>
                <c:pt idx="1426">
                  <c:v>2.4499999999999999E-4</c:v>
                </c:pt>
                <c:pt idx="1427">
                  <c:v>3.68E-4</c:v>
                </c:pt>
                <c:pt idx="1428">
                  <c:v>3.68E-4</c:v>
                </c:pt>
                <c:pt idx="1429">
                  <c:v>1.22E-4</c:v>
                </c:pt>
                <c:pt idx="1430">
                  <c:v>2.4499999999999999E-4</c:v>
                </c:pt>
                <c:pt idx="1431">
                  <c:v>1.2290000000000001E-3</c:v>
                </c:pt>
                <c:pt idx="1432">
                  <c:v>-6.78E-4</c:v>
                </c:pt>
                <c:pt idx="1433">
                  <c:v>1.0449999999999999E-3</c:v>
                </c:pt>
                <c:pt idx="1434" formatCode="0.00E+00">
                  <c:v>-1.0895619999999999E-6</c:v>
                </c:pt>
                <c:pt idx="1435">
                  <c:v>7.3700000000000002E-4</c:v>
                </c:pt>
                <c:pt idx="1436">
                  <c:v>1.291E-3</c:v>
                </c:pt>
                <c:pt idx="1437">
                  <c:v>6.7599999999999995E-4</c:v>
                </c:pt>
                <c:pt idx="1438">
                  <c:v>4.9100000000000001E-4</c:v>
                </c:pt>
                <c:pt idx="1439">
                  <c:v>-4.9299999999999995E-4</c:v>
                </c:pt>
                <c:pt idx="1440">
                  <c:v>1.106E-3</c:v>
                </c:pt>
                <c:pt idx="1441">
                  <c:v>3.68E-4</c:v>
                </c:pt>
                <c:pt idx="1442">
                  <c:v>-1.108E-3</c:v>
                </c:pt>
                <c:pt idx="1443">
                  <c:v>1.66E-3</c:v>
                </c:pt>
                <c:pt idx="1444">
                  <c:v>1.475E-3</c:v>
                </c:pt>
                <c:pt idx="1445">
                  <c:v>2.336E-3</c:v>
                </c:pt>
                <c:pt idx="1446">
                  <c:v>-6.78E-4</c:v>
                </c:pt>
                <c:pt idx="1447" formatCode="0.00E+00">
                  <c:v>6.0421499999999997E-5</c:v>
                </c:pt>
                <c:pt idx="1448">
                  <c:v>-1.8599999999999999E-4</c:v>
                </c:pt>
                <c:pt idx="1449">
                  <c:v>-1.2310000000000001E-3</c:v>
                </c:pt>
                <c:pt idx="1450">
                  <c:v>-1.539E-3</c:v>
                </c:pt>
                <c:pt idx="1451">
                  <c:v>-4.3199999999999998E-4</c:v>
                </c:pt>
                <c:pt idx="1452">
                  <c:v>-4.9299999999999995E-4</c:v>
                </c:pt>
                <c:pt idx="1453">
                  <c:v>-6.78E-4</c:v>
                </c:pt>
                <c:pt idx="1454">
                  <c:v>-2.1540000000000001E-3</c:v>
                </c:pt>
                <c:pt idx="1455">
                  <c:v>-6.78E-4</c:v>
                </c:pt>
                <c:pt idx="1456">
                  <c:v>-6.78E-4</c:v>
                </c:pt>
                <c:pt idx="1457">
                  <c:v>1.475E-3</c:v>
                </c:pt>
                <c:pt idx="1458">
                  <c:v>4.2900000000000002E-4</c:v>
                </c:pt>
                <c:pt idx="1459">
                  <c:v>5.53E-4</c:v>
                </c:pt>
                <c:pt idx="1460">
                  <c:v>-2.4699999999999999E-4</c:v>
                </c:pt>
                <c:pt idx="1461">
                  <c:v>3.68E-4</c:v>
                </c:pt>
                <c:pt idx="1462">
                  <c:v>1.0449999999999999E-3</c:v>
                </c:pt>
                <c:pt idx="1463">
                  <c:v>4.2900000000000002E-4</c:v>
                </c:pt>
                <c:pt idx="1464">
                  <c:v>1.7830000000000001E-3</c:v>
                </c:pt>
                <c:pt idx="1465">
                  <c:v>2.4499999999999999E-4</c:v>
                </c:pt>
                <c:pt idx="1466">
                  <c:v>-8.6200000000000003E-4</c:v>
                </c:pt>
                <c:pt idx="1467">
                  <c:v>1.83E-4</c:v>
                </c:pt>
                <c:pt idx="1468">
                  <c:v>9.8299999999999993E-4</c:v>
                </c:pt>
                <c:pt idx="1469">
                  <c:v>1.83E-4</c:v>
                </c:pt>
                <c:pt idx="1470">
                  <c:v>1.22E-4</c:v>
                </c:pt>
                <c:pt idx="1471">
                  <c:v>1.291E-3</c:v>
                </c:pt>
                <c:pt idx="1472">
                  <c:v>7.3700000000000002E-4</c:v>
                </c:pt>
                <c:pt idx="1473" formatCode="0.00E+00">
                  <c:v>6.0421499999999997E-5</c:v>
                </c:pt>
                <c:pt idx="1474">
                  <c:v>4.2900000000000002E-4</c:v>
                </c:pt>
                <c:pt idx="1475">
                  <c:v>-4.3199999999999998E-4</c:v>
                </c:pt>
                <c:pt idx="1476">
                  <c:v>-3.0899999999999998E-4</c:v>
                </c:pt>
                <c:pt idx="1477">
                  <c:v>9.8299999999999993E-4</c:v>
                </c:pt>
                <c:pt idx="1478" formatCode="0.00E+00">
                  <c:v>6.0421499999999997E-5</c:v>
                </c:pt>
                <c:pt idx="1479">
                  <c:v>1.475E-3</c:v>
                </c:pt>
                <c:pt idx="1480">
                  <c:v>4.2900000000000002E-4</c:v>
                </c:pt>
                <c:pt idx="1481">
                  <c:v>1.0449999999999999E-3</c:v>
                </c:pt>
                <c:pt idx="1482">
                  <c:v>8.5999999999999998E-4</c:v>
                </c:pt>
                <c:pt idx="1483">
                  <c:v>-1.2930000000000001E-3</c:v>
                </c:pt>
                <c:pt idx="1484" formatCode="0.00E+00">
                  <c:v>-1.0895619999999999E-6</c:v>
                </c:pt>
                <c:pt idx="1485">
                  <c:v>-4.3199999999999998E-4</c:v>
                </c:pt>
                <c:pt idx="1486">
                  <c:v>4.9100000000000001E-4</c:v>
                </c:pt>
                <c:pt idx="1487">
                  <c:v>6.1399999999999996E-4</c:v>
                </c:pt>
                <c:pt idx="1488">
                  <c:v>-1.047E-3</c:v>
                </c:pt>
                <c:pt idx="1489">
                  <c:v>4.9100000000000001E-4</c:v>
                </c:pt>
                <c:pt idx="1490">
                  <c:v>-9.8499999999999998E-4</c:v>
                </c:pt>
                <c:pt idx="1491">
                  <c:v>1.0449999999999999E-3</c:v>
                </c:pt>
                <c:pt idx="1492">
                  <c:v>-3.6999999999999999E-4</c:v>
                </c:pt>
                <c:pt idx="1493">
                  <c:v>-7.3899999999999997E-4</c:v>
                </c:pt>
                <c:pt idx="1494">
                  <c:v>-1.7849999999999999E-3</c:v>
                </c:pt>
                <c:pt idx="1495" formatCode="0.00E+00">
                  <c:v>-1.0895619999999999E-6</c:v>
                </c:pt>
                <c:pt idx="1496">
                  <c:v>-1.539E-3</c:v>
                </c:pt>
                <c:pt idx="1497">
                  <c:v>-3.6999999999999999E-4</c:v>
                </c:pt>
                <c:pt idx="1498">
                  <c:v>-4.9299999999999995E-4</c:v>
                </c:pt>
                <c:pt idx="1499">
                  <c:v>1.83E-4</c:v>
                </c:pt>
                <c:pt idx="1500">
                  <c:v>1.168E-3</c:v>
                </c:pt>
                <c:pt idx="1501">
                  <c:v>-1.8599999999999999E-4</c:v>
                </c:pt>
                <c:pt idx="1502">
                  <c:v>1.3519999999999999E-3</c:v>
                </c:pt>
                <c:pt idx="1503">
                  <c:v>-1.108E-3</c:v>
                </c:pt>
                <c:pt idx="1504">
                  <c:v>-3.6999999999999999E-4</c:v>
                </c:pt>
                <c:pt idx="1505">
                  <c:v>1.83E-4</c:v>
                </c:pt>
                <c:pt idx="1506">
                  <c:v>3.0600000000000001E-4</c:v>
                </c:pt>
                <c:pt idx="1507">
                  <c:v>1.106E-3</c:v>
                </c:pt>
                <c:pt idx="1508">
                  <c:v>1.168E-3</c:v>
                </c:pt>
                <c:pt idx="1509">
                  <c:v>-1.2930000000000001E-3</c:v>
                </c:pt>
                <c:pt idx="1510">
                  <c:v>9.2199999999999997E-4</c:v>
                </c:pt>
                <c:pt idx="1511">
                  <c:v>1.7830000000000001E-3</c:v>
                </c:pt>
                <c:pt idx="1512">
                  <c:v>1.106E-3</c:v>
                </c:pt>
                <c:pt idx="1513" formatCode="0.00E+00">
                  <c:v>-6.2600620000000006E-5</c:v>
                </c:pt>
                <c:pt idx="1514">
                  <c:v>1.22E-4</c:v>
                </c:pt>
                <c:pt idx="1515" formatCode="0.00E+00">
                  <c:v>-1.0895619999999999E-6</c:v>
                </c:pt>
                <c:pt idx="1516">
                  <c:v>5.53E-4</c:v>
                </c:pt>
                <c:pt idx="1517" formatCode="0.00E+00">
                  <c:v>-1.0895619999999999E-6</c:v>
                </c:pt>
                <c:pt idx="1518">
                  <c:v>-1.8599999999999999E-4</c:v>
                </c:pt>
                <c:pt idx="1519">
                  <c:v>-7.3899999999999997E-4</c:v>
                </c:pt>
                <c:pt idx="1520">
                  <c:v>5.53E-4</c:v>
                </c:pt>
                <c:pt idx="1521">
                  <c:v>-1.8599999999999999E-4</c:v>
                </c:pt>
                <c:pt idx="1522">
                  <c:v>-1.7229999999999999E-3</c:v>
                </c:pt>
                <c:pt idx="1523">
                  <c:v>-5.5500000000000005E-4</c:v>
                </c:pt>
                <c:pt idx="1524">
                  <c:v>-3.0149999999999999E-3</c:v>
                </c:pt>
                <c:pt idx="1525">
                  <c:v>-9.8499999999999998E-4</c:v>
                </c:pt>
                <c:pt idx="1526">
                  <c:v>-3.6999999999999999E-4</c:v>
                </c:pt>
                <c:pt idx="1527">
                  <c:v>-1.17E-3</c:v>
                </c:pt>
                <c:pt idx="1528">
                  <c:v>-3.0899999999999998E-4</c:v>
                </c:pt>
                <c:pt idx="1529">
                  <c:v>-1.7229999999999999E-3</c:v>
                </c:pt>
                <c:pt idx="1530">
                  <c:v>1.3519999999999999E-3</c:v>
                </c:pt>
                <c:pt idx="1531">
                  <c:v>-1.2310000000000001E-3</c:v>
                </c:pt>
                <c:pt idx="1532">
                  <c:v>2.4499999999999999E-4</c:v>
                </c:pt>
                <c:pt idx="1533" formatCode="0.00E+00">
                  <c:v>-6.2600620000000006E-5</c:v>
                </c:pt>
                <c:pt idx="1534">
                  <c:v>1.83E-4</c:v>
                </c:pt>
                <c:pt idx="1535">
                  <c:v>-4.3199999999999998E-4</c:v>
                </c:pt>
                <c:pt idx="1536">
                  <c:v>4.9100000000000001E-4</c:v>
                </c:pt>
                <c:pt idx="1537">
                  <c:v>1.4139999999999999E-3</c:v>
                </c:pt>
                <c:pt idx="1538" formatCode="0.00E+00">
                  <c:v>-6.2600620000000006E-5</c:v>
                </c:pt>
                <c:pt idx="1539">
                  <c:v>-8.0099999999999995E-4</c:v>
                </c:pt>
                <c:pt idx="1540" formatCode="0.00E+00">
                  <c:v>6.0421499999999997E-5</c:v>
                </c:pt>
                <c:pt idx="1541">
                  <c:v>1.83E-4</c:v>
                </c:pt>
                <c:pt idx="1542">
                  <c:v>2.336E-3</c:v>
                </c:pt>
                <c:pt idx="1543">
                  <c:v>7.3700000000000002E-4</c:v>
                </c:pt>
                <c:pt idx="1544">
                  <c:v>1.168E-3</c:v>
                </c:pt>
                <c:pt idx="1545">
                  <c:v>-1.2400000000000001E-4</c:v>
                </c:pt>
                <c:pt idx="1546">
                  <c:v>7.9900000000000001E-4</c:v>
                </c:pt>
                <c:pt idx="1547">
                  <c:v>1.291E-3</c:v>
                </c:pt>
                <c:pt idx="1548" formatCode="0.00E+00">
                  <c:v>-1.0895619999999999E-6</c:v>
                </c:pt>
                <c:pt idx="1549">
                  <c:v>3.0600000000000001E-4</c:v>
                </c:pt>
                <c:pt idx="1550">
                  <c:v>-1.2310000000000001E-3</c:v>
                </c:pt>
                <c:pt idx="1551">
                  <c:v>-2.4699999999999999E-4</c:v>
                </c:pt>
                <c:pt idx="1552">
                  <c:v>9.8299999999999993E-4</c:v>
                </c:pt>
                <c:pt idx="1553">
                  <c:v>1.967E-3</c:v>
                </c:pt>
                <c:pt idx="1554">
                  <c:v>1.598E-3</c:v>
                </c:pt>
                <c:pt idx="1555">
                  <c:v>3.68E-4</c:v>
                </c:pt>
                <c:pt idx="1556">
                  <c:v>-1.2930000000000001E-3</c:v>
                </c:pt>
                <c:pt idx="1557">
                  <c:v>3.68E-4</c:v>
                </c:pt>
                <c:pt idx="1558">
                  <c:v>-3.0899999999999998E-4</c:v>
                </c:pt>
                <c:pt idx="1559">
                  <c:v>4.2900000000000002E-4</c:v>
                </c:pt>
                <c:pt idx="1560">
                  <c:v>-9.2400000000000002E-4</c:v>
                </c:pt>
                <c:pt idx="1561">
                  <c:v>-6.1600000000000001E-4</c:v>
                </c:pt>
                <c:pt idx="1562">
                  <c:v>6.1399999999999996E-4</c:v>
                </c:pt>
                <c:pt idx="1563">
                  <c:v>7.3700000000000002E-4</c:v>
                </c:pt>
                <c:pt idx="1564" formatCode="0.00E+00">
                  <c:v>-6.2600620000000006E-5</c:v>
                </c:pt>
                <c:pt idx="1565" formatCode="0.00E+00">
                  <c:v>-1.0895619999999999E-6</c:v>
                </c:pt>
                <c:pt idx="1566" formatCode="0.00E+00">
                  <c:v>-6.2600620000000006E-5</c:v>
                </c:pt>
                <c:pt idx="1567">
                  <c:v>-3.0899999999999998E-4</c:v>
                </c:pt>
                <c:pt idx="1568">
                  <c:v>1.598E-3</c:v>
                </c:pt>
                <c:pt idx="1569">
                  <c:v>-6.78E-4</c:v>
                </c:pt>
                <c:pt idx="1570">
                  <c:v>4.2900000000000002E-4</c:v>
                </c:pt>
                <c:pt idx="1571">
                  <c:v>-2.4699999999999999E-4</c:v>
                </c:pt>
                <c:pt idx="1572">
                  <c:v>1.22E-4</c:v>
                </c:pt>
                <c:pt idx="1573">
                  <c:v>-2.5230000000000001E-3</c:v>
                </c:pt>
                <c:pt idx="1574">
                  <c:v>1.0449999999999999E-3</c:v>
                </c:pt>
                <c:pt idx="1575">
                  <c:v>9.2199999999999997E-4</c:v>
                </c:pt>
                <c:pt idx="1576">
                  <c:v>5.53E-4</c:v>
                </c:pt>
                <c:pt idx="1577">
                  <c:v>4.9100000000000001E-4</c:v>
                </c:pt>
                <c:pt idx="1578">
                  <c:v>3.0600000000000001E-4</c:v>
                </c:pt>
                <c:pt idx="1579">
                  <c:v>1.106E-3</c:v>
                </c:pt>
                <c:pt idx="1580">
                  <c:v>1.4139999999999999E-3</c:v>
                </c:pt>
                <c:pt idx="1581">
                  <c:v>-1.8599999999999999E-4</c:v>
                </c:pt>
                <c:pt idx="1582">
                  <c:v>-1.354E-3</c:v>
                </c:pt>
                <c:pt idx="1583">
                  <c:v>-1.108E-3</c:v>
                </c:pt>
                <c:pt idx="1584">
                  <c:v>3.0600000000000001E-4</c:v>
                </c:pt>
                <c:pt idx="1585">
                  <c:v>-6.1600000000000001E-4</c:v>
                </c:pt>
                <c:pt idx="1586">
                  <c:v>3.0600000000000001E-4</c:v>
                </c:pt>
                <c:pt idx="1587">
                  <c:v>1.22E-4</c:v>
                </c:pt>
                <c:pt idx="1588">
                  <c:v>-7.3899999999999997E-4</c:v>
                </c:pt>
                <c:pt idx="1589">
                  <c:v>-7.3899999999999997E-4</c:v>
                </c:pt>
                <c:pt idx="1590">
                  <c:v>2.4499999999999999E-4</c:v>
                </c:pt>
                <c:pt idx="1591">
                  <c:v>-1.2310000000000001E-3</c:v>
                </c:pt>
                <c:pt idx="1592">
                  <c:v>1.22E-4</c:v>
                </c:pt>
                <c:pt idx="1593">
                  <c:v>-1.108E-3</c:v>
                </c:pt>
                <c:pt idx="1594">
                  <c:v>3.68E-4</c:v>
                </c:pt>
                <c:pt idx="1595">
                  <c:v>-4.3199999999999998E-4</c:v>
                </c:pt>
                <c:pt idx="1596">
                  <c:v>3.0600000000000001E-4</c:v>
                </c:pt>
                <c:pt idx="1597">
                  <c:v>4.2900000000000002E-4</c:v>
                </c:pt>
                <c:pt idx="1598">
                  <c:v>1.106E-3</c:v>
                </c:pt>
                <c:pt idx="1599">
                  <c:v>-1.047E-3</c:v>
                </c:pt>
                <c:pt idx="1600">
                  <c:v>-4.9299999999999995E-4</c:v>
                </c:pt>
                <c:pt idx="1601">
                  <c:v>-6.78E-4</c:v>
                </c:pt>
                <c:pt idx="1602">
                  <c:v>9.8299999999999993E-4</c:v>
                </c:pt>
                <c:pt idx="1603">
                  <c:v>1.3519999999999999E-3</c:v>
                </c:pt>
                <c:pt idx="1604">
                  <c:v>7.9900000000000001E-4</c:v>
                </c:pt>
                <c:pt idx="1605">
                  <c:v>-8.0099999999999995E-4</c:v>
                </c:pt>
                <c:pt idx="1606">
                  <c:v>-1.108E-3</c:v>
                </c:pt>
                <c:pt idx="1607">
                  <c:v>4.2900000000000002E-4</c:v>
                </c:pt>
                <c:pt idx="1608">
                  <c:v>-1.6000000000000001E-3</c:v>
                </c:pt>
                <c:pt idx="1609">
                  <c:v>6.7599999999999995E-4</c:v>
                </c:pt>
                <c:pt idx="1610">
                  <c:v>-3.0899999999999998E-4</c:v>
                </c:pt>
                <c:pt idx="1611">
                  <c:v>1.7210000000000001E-3</c:v>
                </c:pt>
                <c:pt idx="1612">
                  <c:v>-3.0899999999999998E-4</c:v>
                </c:pt>
                <c:pt idx="1613">
                  <c:v>5.53E-4</c:v>
                </c:pt>
                <c:pt idx="1614">
                  <c:v>1.106E-3</c:v>
                </c:pt>
                <c:pt idx="1615">
                  <c:v>1.22E-4</c:v>
                </c:pt>
                <c:pt idx="1616">
                  <c:v>8.5999999999999998E-4</c:v>
                </c:pt>
                <c:pt idx="1617">
                  <c:v>-9.2400000000000002E-4</c:v>
                </c:pt>
                <c:pt idx="1618" formatCode="0.00E+00">
                  <c:v>6.0421499999999997E-5</c:v>
                </c:pt>
                <c:pt idx="1619">
                  <c:v>1.22E-4</c:v>
                </c:pt>
                <c:pt idx="1620">
                  <c:v>4.9100000000000001E-4</c:v>
                </c:pt>
                <c:pt idx="1621">
                  <c:v>-1.047E-3</c:v>
                </c:pt>
                <c:pt idx="1622">
                  <c:v>7.3700000000000002E-4</c:v>
                </c:pt>
                <c:pt idx="1623">
                  <c:v>3.68E-4</c:v>
                </c:pt>
                <c:pt idx="1624">
                  <c:v>1.66E-3</c:v>
                </c:pt>
                <c:pt idx="1625" formatCode="0.00E+00">
                  <c:v>6.0421499999999997E-5</c:v>
                </c:pt>
                <c:pt idx="1626">
                  <c:v>8.5999999999999998E-4</c:v>
                </c:pt>
                <c:pt idx="1627">
                  <c:v>-2.4699999999999999E-4</c:v>
                </c:pt>
                <c:pt idx="1628">
                  <c:v>7.3700000000000002E-4</c:v>
                </c:pt>
                <c:pt idx="1629">
                  <c:v>2.4499999999999999E-4</c:v>
                </c:pt>
                <c:pt idx="1630">
                  <c:v>1.967E-3</c:v>
                </c:pt>
                <c:pt idx="1631">
                  <c:v>1.2290000000000001E-3</c:v>
                </c:pt>
                <c:pt idx="1632">
                  <c:v>-6.78E-4</c:v>
                </c:pt>
                <c:pt idx="1633">
                  <c:v>-6.78E-4</c:v>
                </c:pt>
                <c:pt idx="1634">
                  <c:v>-4.3199999999999998E-4</c:v>
                </c:pt>
                <c:pt idx="1635">
                  <c:v>-5.5500000000000005E-4</c:v>
                </c:pt>
                <c:pt idx="1636">
                  <c:v>1.106E-3</c:v>
                </c:pt>
                <c:pt idx="1637">
                  <c:v>7.3700000000000002E-4</c:v>
                </c:pt>
                <c:pt idx="1638">
                  <c:v>1.291E-3</c:v>
                </c:pt>
                <c:pt idx="1639">
                  <c:v>8.5999999999999998E-4</c:v>
                </c:pt>
                <c:pt idx="1640">
                  <c:v>-5.5500000000000005E-4</c:v>
                </c:pt>
                <c:pt idx="1641">
                  <c:v>7.3700000000000002E-4</c:v>
                </c:pt>
                <c:pt idx="1642">
                  <c:v>9.8299999999999993E-4</c:v>
                </c:pt>
                <c:pt idx="1643">
                  <c:v>4.9100000000000001E-4</c:v>
                </c:pt>
                <c:pt idx="1644">
                  <c:v>-5.5500000000000005E-4</c:v>
                </c:pt>
                <c:pt idx="1645">
                  <c:v>-1.7849999999999999E-3</c:v>
                </c:pt>
                <c:pt idx="1646">
                  <c:v>-7.3899999999999997E-4</c:v>
                </c:pt>
                <c:pt idx="1647">
                  <c:v>-1.2310000000000001E-3</c:v>
                </c:pt>
                <c:pt idx="1648">
                  <c:v>-8.6200000000000003E-4</c:v>
                </c:pt>
                <c:pt idx="1649">
                  <c:v>9.8299999999999993E-4</c:v>
                </c:pt>
                <c:pt idx="1650" formatCode="0.00E+00">
                  <c:v>-1.0895619999999999E-6</c:v>
                </c:pt>
                <c:pt idx="1651">
                  <c:v>3.0600000000000001E-4</c:v>
                </c:pt>
                <c:pt idx="1652">
                  <c:v>-8.0099999999999995E-4</c:v>
                </c:pt>
                <c:pt idx="1653">
                  <c:v>-2.4699999999999999E-4</c:v>
                </c:pt>
                <c:pt idx="1654">
                  <c:v>6.7599999999999995E-4</c:v>
                </c:pt>
                <c:pt idx="1655">
                  <c:v>-1.8599999999999999E-4</c:v>
                </c:pt>
                <c:pt idx="1656">
                  <c:v>1.66E-3</c:v>
                </c:pt>
                <c:pt idx="1657">
                  <c:v>-4.3199999999999998E-4</c:v>
                </c:pt>
                <c:pt idx="1658" formatCode="0.00E+00">
                  <c:v>-6.2600620000000006E-5</c:v>
                </c:pt>
                <c:pt idx="1659">
                  <c:v>-1.2310000000000001E-3</c:v>
                </c:pt>
                <c:pt idx="1660">
                  <c:v>1.2290000000000001E-3</c:v>
                </c:pt>
                <c:pt idx="1661">
                  <c:v>9.2199999999999997E-4</c:v>
                </c:pt>
                <c:pt idx="1662">
                  <c:v>1.537E-3</c:v>
                </c:pt>
                <c:pt idx="1663">
                  <c:v>3.0600000000000001E-4</c:v>
                </c:pt>
                <c:pt idx="1664">
                  <c:v>-3.0899999999999998E-4</c:v>
                </c:pt>
                <c:pt idx="1665">
                  <c:v>1.106E-3</c:v>
                </c:pt>
                <c:pt idx="1666" formatCode="0.00E+00">
                  <c:v>-6.2600620000000006E-5</c:v>
                </c:pt>
                <c:pt idx="1667">
                  <c:v>-1.2400000000000001E-4</c:v>
                </c:pt>
                <c:pt idx="1668">
                  <c:v>-4.3199999999999998E-4</c:v>
                </c:pt>
                <c:pt idx="1669">
                  <c:v>-1.17E-3</c:v>
                </c:pt>
                <c:pt idx="1670">
                  <c:v>1.22E-4</c:v>
                </c:pt>
                <c:pt idx="1671" formatCode="0.00E+00">
                  <c:v>6.0421499999999997E-5</c:v>
                </c:pt>
                <c:pt idx="1672">
                  <c:v>3.0600000000000001E-4</c:v>
                </c:pt>
                <c:pt idx="1673" formatCode="0.00E+00">
                  <c:v>-6.2600620000000006E-5</c:v>
                </c:pt>
                <c:pt idx="1674">
                  <c:v>-2.0920000000000001E-3</c:v>
                </c:pt>
                <c:pt idx="1675" formatCode="0.00E+00">
                  <c:v>6.0421499999999997E-5</c:v>
                </c:pt>
                <c:pt idx="1676" formatCode="0.00E+00">
                  <c:v>6.0421499999999997E-5</c:v>
                </c:pt>
                <c:pt idx="1677">
                  <c:v>4.2900000000000002E-4</c:v>
                </c:pt>
                <c:pt idx="1678">
                  <c:v>4.2900000000000002E-4</c:v>
                </c:pt>
                <c:pt idx="1679">
                  <c:v>5.53E-4</c:v>
                </c:pt>
                <c:pt idx="1680">
                  <c:v>1.22E-4</c:v>
                </c:pt>
                <c:pt idx="1681" formatCode="0.00E+00">
                  <c:v>-1.0895619999999999E-6</c:v>
                </c:pt>
                <c:pt idx="1682">
                  <c:v>1.9059999999999999E-3</c:v>
                </c:pt>
                <c:pt idx="1683">
                  <c:v>3.0600000000000001E-4</c:v>
                </c:pt>
                <c:pt idx="1684">
                  <c:v>-9.8499999999999998E-4</c:v>
                </c:pt>
                <c:pt idx="1685">
                  <c:v>2.1519999999999998E-3</c:v>
                </c:pt>
                <c:pt idx="1686">
                  <c:v>-1.17E-3</c:v>
                </c:pt>
                <c:pt idx="1687">
                  <c:v>-1.2400000000000001E-4</c:v>
                </c:pt>
                <c:pt idx="1688">
                  <c:v>4.9100000000000001E-4</c:v>
                </c:pt>
                <c:pt idx="1689">
                  <c:v>-5.5500000000000005E-4</c:v>
                </c:pt>
                <c:pt idx="1690">
                  <c:v>1.2290000000000001E-3</c:v>
                </c:pt>
                <c:pt idx="1691">
                  <c:v>-1.2310000000000001E-3</c:v>
                </c:pt>
                <c:pt idx="1692">
                  <c:v>-1.9689999999999998E-3</c:v>
                </c:pt>
                <c:pt idx="1693">
                  <c:v>-1.8599999999999999E-4</c:v>
                </c:pt>
                <c:pt idx="1694">
                  <c:v>-1.7849999999999999E-3</c:v>
                </c:pt>
                <c:pt idx="1695">
                  <c:v>1.2290000000000001E-3</c:v>
                </c:pt>
                <c:pt idx="1696">
                  <c:v>6.7599999999999995E-4</c:v>
                </c:pt>
                <c:pt idx="1697">
                  <c:v>7.9900000000000001E-4</c:v>
                </c:pt>
                <c:pt idx="1698">
                  <c:v>1.83E-4</c:v>
                </c:pt>
                <c:pt idx="1699">
                  <c:v>-5.5500000000000005E-4</c:v>
                </c:pt>
                <c:pt idx="1700">
                  <c:v>-5.5500000000000005E-4</c:v>
                </c:pt>
                <c:pt idx="1701">
                  <c:v>-1.4159999999999999E-3</c:v>
                </c:pt>
                <c:pt idx="1702">
                  <c:v>8.5999999999999998E-4</c:v>
                </c:pt>
                <c:pt idx="1703">
                  <c:v>4.2900000000000002E-4</c:v>
                </c:pt>
                <c:pt idx="1704">
                  <c:v>1.106E-3</c:v>
                </c:pt>
                <c:pt idx="1705" formatCode="0.00E+00">
                  <c:v>-1.0895619999999999E-6</c:v>
                </c:pt>
                <c:pt idx="1706">
                  <c:v>1.7210000000000001E-3</c:v>
                </c:pt>
                <c:pt idx="1707">
                  <c:v>-4.3199999999999998E-4</c:v>
                </c:pt>
                <c:pt idx="1708">
                  <c:v>-1.2400000000000001E-4</c:v>
                </c:pt>
                <c:pt idx="1709">
                  <c:v>-1.846E-3</c:v>
                </c:pt>
                <c:pt idx="1710" formatCode="0.00E+00">
                  <c:v>-6.2600620000000006E-5</c:v>
                </c:pt>
                <c:pt idx="1711">
                  <c:v>-7.3899999999999997E-4</c:v>
                </c:pt>
                <c:pt idx="1712">
                  <c:v>4.9100000000000001E-4</c:v>
                </c:pt>
                <c:pt idx="1713">
                  <c:v>-1.2310000000000001E-3</c:v>
                </c:pt>
                <c:pt idx="1714">
                  <c:v>-3.6999999999999999E-4</c:v>
                </c:pt>
                <c:pt idx="1715">
                  <c:v>-9.2400000000000002E-4</c:v>
                </c:pt>
                <c:pt idx="1716">
                  <c:v>3.0600000000000001E-4</c:v>
                </c:pt>
                <c:pt idx="1717">
                  <c:v>1.3519999999999999E-3</c:v>
                </c:pt>
                <c:pt idx="1718">
                  <c:v>-3.6999999999999999E-4</c:v>
                </c:pt>
                <c:pt idx="1719">
                  <c:v>4.2900000000000002E-4</c:v>
                </c:pt>
                <c:pt idx="1720">
                  <c:v>9.8299999999999993E-4</c:v>
                </c:pt>
                <c:pt idx="1721">
                  <c:v>2.4499999999999999E-4</c:v>
                </c:pt>
                <c:pt idx="1722">
                  <c:v>-8.0099999999999995E-4</c:v>
                </c:pt>
                <c:pt idx="1723">
                  <c:v>-5.5500000000000005E-4</c:v>
                </c:pt>
                <c:pt idx="1724">
                  <c:v>-9.2400000000000002E-4</c:v>
                </c:pt>
                <c:pt idx="1725">
                  <c:v>-1.108E-3</c:v>
                </c:pt>
                <c:pt idx="1726">
                  <c:v>6.7599999999999995E-4</c:v>
                </c:pt>
                <c:pt idx="1727">
                  <c:v>-4.9299999999999995E-4</c:v>
                </c:pt>
                <c:pt idx="1728">
                  <c:v>-8.0099999999999995E-4</c:v>
                </c:pt>
                <c:pt idx="1729">
                  <c:v>2.029E-3</c:v>
                </c:pt>
                <c:pt idx="1730">
                  <c:v>-1.8599999999999999E-4</c:v>
                </c:pt>
                <c:pt idx="1731">
                  <c:v>1.598E-3</c:v>
                </c:pt>
                <c:pt idx="1732">
                  <c:v>-1.6620000000000001E-3</c:v>
                </c:pt>
                <c:pt idx="1733">
                  <c:v>1.83E-4</c:v>
                </c:pt>
                <c:pt idx="1734" formatCode="0.00E+00">
                  <c:v>-6.2600620000000006E-5</c:v>
                </c:pt>
                <c:pt idx="1735" formatCode="0.00E+00">
                  <c:v>6.0421499999999997E-5</c:v>
                </c:pt>
                <c:pt idx="1736">
                  <c:v>1.22E-4</c:v>
                </c:pt>
                <c:pt idx="1737" formatCode="0.00E+00">
                  <c:v>-1.0895619999999999E-6</c:v>
                </c:pt>
                <c:pt idx="1738">
                  <c:v>1.168E-3</c:v>
                </c:pt>
                <c:pt idx="1739" formatCode="0.00E+00">
                  <c:v>-6.2600620000000006E-5</c:v>
                </c:pt>
                <c:pt idx="1740">
                  <c:v>3.0600000000000001E-4</c:v>
                </c:pt>
                <c:pt idx="1741">
                  <c:v>2.1519999999999998E-3</c:v>
                </c:pt>
                <c:pt idx="1742">
                  <c:v>7.3700000000000002E-4</c:v>
                </c:pt>
                <c:pt idx="1743">
                  <c:v>-1.108E-3</c:v>
                </c:pt>
                <c:pt idx="1744">
                  <c:v>1.291E-3</c:v>
                </c:pt>
                <c:pt idx="1745">
                  <c:v>-9.2400000000000002E-4</c:v>
                </c:pt>
                <c:pt idx="1746">
                  <c:v>-1.2310000000000001E-3</c:v>
                </c:pt>
                <c:pt idx="1747">
                  <c:v>-4.9299999999999995E-4</c:v>
                </c:pt>
                <c:pt idx="1748">
                  <c:v>-1.354E-3</c:v>
                </c:pt>
                <c:pt idx="1749">
                  <c:v>7.9900000000000001E-4</c:v>
                </c:pt>
                <c:pt idx="1750">
                  <c:v>-2.215E-3</c:v>
                </c:pt>
                <c:pt idx="1751">
                  <c:v>1.537E-3</c:v>
                </c:pt>
                <c:pt idx="1752" formatCode="0.00E+00">
                  <c:v>6.0421499999999997E-5</c:v>
                </c:pt>
                <c:pt idx="1753">
                  <c:v>-8.0099999999999995E-4</c:v>
                </c:pt>
                <c:pt idx="1754">
                  <c:v>-6.1600000000000001E-4</c:v>
                </c:pt>
                <c:pt idx="1755">
                  <c:v>-2.4699999999999999E-4</c:v>
                </c:pt>
                <c:pt idx="1756">
                  <c:v>3.68E-4</c:v>
                </c:pt>
                <c:pt idx="1757">
                  <c:v>1.291E-3</c:v>
                </c:pt>
                <c:pt idx="1758">
                  <c:v>-7.3899999999999997E-4</c:v>
                </c:pt>
                <c:pt idx="1759">
                  <c:v>-1.9689999999999998E-3</c:v>
                </c:pt>
                <c:pt idx="1760">
                  <c:v>1.22E-4</c:v>
                </c:pt>
                <c:pt idx="1761">
                  <c:v>-7.3899999999999997E-4</c:v>
                </c:pt>
                <c:pt idx="1762">
                  <c:v>-1.047E-3</c:v>
                </c:pt>
                <c:pt idx="1763">
                  <c:v>-1.17E-3</c:v>
                </c:pt>
                <c:pt idx="1764">
                  <c:v>-1.2400000000000001E-4</c:v>
                </c:pt>
                <c:pt idx="1765">
                  <c:v>4.2900000000000002E-4</c:v>
                </c:pt>
                <c:pt idx="1766">
                  <c:v>4.2900000000000002E-4</c:v>
                </c:pt>
                <c:pt idx="1767">
                  <c:v>3.0600000000000001E-4</c:v>
                </c:pt>
                <c:pt idx="1768">
                  <c:v>2.4499999999999999E-4</c:v>
                </c:pt>
                <c:pt idx="1769">
                  <c:v>7.9900000000000001E-4</c:v>
                </c:pt>
                <c:pt idx="1770">
                  <c:v>-1.354E-3</c:v>
                </c:pt>
                <c:pt idx="1771">
                  <c:v>1.9059999999999999E-3</c:v>
                </c:pt>
                <c:pt idx="1772">
                  <c:v>6.1399999999999996E-4</c:v>
                </c:pt>
                <c:pt idx="1773">
                  <c:v>6.7599999999999995E-4</c:v>
                </c:pt>
                <c:pt idx="1774">
                  <c:v>3.0600000000000001E-4</c:v>
                </c:pt>
                <c:pt idx="1775">
                  <c:v>3.68E-4</c:v>
                </c:pt>
                <c:pt idx="1776">
                  <c:v>-1.7229999999999999E-3</c:v>
                </c:pt>
                <c:pt idx="1777">
                  <c:v>-4.3199999999999998E-4</c:v>
                </c:pt>
                <c:pt idx="1778">
                  <c:v>6.1399999999999996E-4</c:v>
                </c:pt>
                <c:pt idx="1779">
                  <c:v>-1.4159999999999999E-3</c:v>
                </c:pt>
                <c:pt idx="1780" formatCode="0.00E+00">
                  <c:v>6.0421499999999997E-5</c:v>
                </c:pt>
                <c:pt idx="1781">
                  <c:v>1.598E-3</c:v>
                </c:pt>
                <c:pt idx="1782">
                  <c:v>-4.9299999999999995E-4</c:v>
                </c:pt>
                <c:pt idx="1783">
                  <c:v>6.1399999999999996E-4</c:v>
                </c:pt>
                <c:pt idx="1784">
                  <c:v>1.83E-4</c:v>
                </c:pt>
                <c:pt idx="1785">
                  <c:v>2.4499999999999999E-4</c:v>
                </c:pt>
                <c:pt idx="1786">
                  <c:v>-1.539E-3</c:v>
                </c:pt>
                <c:pt idx="1787">
                  <c:v>-1.8599999999999999E-4</c:v>
                </c:pt>
                <c:pt idx="1788" formatCode="0.00E+00">
                  <c:v>-1.0895619999999999E-6</c:v>
                </c:pt>
                <c:pt idx="1789">
                  <c:v>1.22E-4</c:v>
                </c:pt>
                <c:pt idx="1790">
                  <c:v>-8.6200000000000003E-4</c:v>
                </c:pt>
                <c:pt idx="1791">
                  <c:v>2.4499999999999999E-4</c:v>
                </c:pt>
                <c:pt idx="1792">
                  <c:v>-1.539E-3</c:v>
                </c:pt>
                <c:pt idx="1793">
                  <c:v>7.3700000000000002E-4</c:v>
                </c:pt>
                <c:pt idx="1794">
                  <c:v>-2.4699999999999999E-4</c:v>
                </c:pt>
                <c:pt idx="1795">
                  <c:v>-1.8599999999999999E-4</c:v>
                </c:pt>
                <c:pt idx="1796">
                  <c:v>-8.6200000000000003E-4</c:v>
                </c:pt>
                <c:pt idx="1797">
                  <c:v>1.7210000000000001E-3</c:v>
                </c:pt>
                <c:pt idx="1798">
                  <c:v>1.168E-3</c:v>
                </c:pt>
                <c:pt idx="1799">
                  <c:v>3.1359999999999999E-3</c:v>
                </c:pt>
                <c:pt idx="1800">
                  <c:v>1.2290000000000001E-3</c:v>
                </c:pt>
                <c:pt idx="1801">
                  <c:v>1.83E-4</c:v>
                </c:pt>
                <c:pt idx="1802">
                  <c:v>-3.6999999999999999E-4</c:v>
                </c:pt>
                <c:pt idx="1803">
                  <c:v>5.53E-4</c:v>
                </c:pt>
                <c:pt idx="1804">
                  <c:v>1.22E-4</c:v>
                </c:pt>
                <c:pt idx="1805">
                  <c:v>9.8299999999999993E-4</c:v>
                </c:pt>
                <c:pt idx="1806">
                  <c:v>3.0600000000000001E-4</c:v>
                </c:pt>
                <c:pt idx="1807">
                  <c:v>1.598E-3</c:v>
                </c:pt>
                <c:pt idx="1808">
                  <c:v>-1.108E-3</c:v>
                </c:pt>
                <c:pt idx="1809">
                  <c:v>1.168E-3</c:v>
                </c:pt>
                <c:pt idx="1810">
                  <c:v>-1.17E-3</c:v>
                </c:pt>
                <c:pt idx="1811" formatCode="0.00E+00">
                  <c:v>6.0421499999999997E-5</c:v>
                </c:pt>
                <c:pt idx="1812">
                  <c:v>-2.4699999999999999E-4</c:v>
                </c:pt>
                <c:pt idx="1813" formatCode="0.00E+00">
                  <c:v>-1.0895619999999999E-6</c:v>
                </c:pt>
                <c:pt idx="1814">
                  <c:v>-9.2400000000000002E-4</c:v>
                </c:pt>
                <c:pt idx="1815">
                  <c:v>2.4499999999999999E-4</c:v>
                </c:pt>
                <c:pt idx="1816">
                  <c:v>-1.7229999999999999E-3</c:v>
                </c:pt>
                <c:pt idx="1817">
                  <c:v>-6.1600000000000001E-4</c:v>
                </c:pt>
                <c:pt idx="1818">
                  <c:v>-6.78E-4</c:v>
                </c:pt>
                <c:pt idx="1819" formatCode="0.00E+00">
                  <c:v>-6.2600620000000006E-5</c:v>
                </c:pt>
                <c:pt idx="1820">
                  <c:v>-6.1600000000000001E-4</c:v>
                </c:pt>
                <c:pt idx="1821">
                  <c:v>-3.6999999999999999E-4</c:v>
                </c:pt>
                <c:pt idx="1822">
                  <c:v>9.8299999999999993E-4</c:v>
                </c:pt>
                <c:pt idx="1823">
                  <c:v>1.3519999999999999E-3</c:v>
                </c:pt>
                <c:pt idx="1824">
                  <c:v>1.7830000000000001E-3</c:v>
                </c:pt>
                <c:pt idx="1825">
                  <c:v>1.106E-3</c:v>
                </c:pt>
                <c:pt idx="1826">
                  <c:v>-1.354E-3</c:v>
                </c:pt>
                <c:pt idx="1827">
                  <c:v>-5.5500000000000005E-4</c:v>
                </c:pt>
                <c:pt idx="1828">
                  <c:v>-5.5500000000000005E-4</c:v>
                </c:pt>
                <c:pt idx="1829">
                  <c:v>1.4139999999999999E-3</c:v>
                </c:pt>
                <c:pt idx="1830">
                  <c:v>-9.2400000000000002E-4</c:v>
                </c:pt>
                <c:pt idx="1831">
                  <c:v>-4.9299999999999995E-4</c:v>
                </c:pt>
                <c:pt idx="1832">
                  <c:v>-1.8599999999999999E-4</c:v>
                </c:pt>
                <c:pt idx="1833">
                  <c:v>-1.7849999999999999E-3</c:v>
                </c:pt>
                <c:pt idx="1834">
                  <c:v>-8.0099999999999995E-4</c:v>
                </c:pt>
                <c:pt idx="1835">
                  <c:v>1.8439999999999999E-3</c:v>
                </c:pt>
                <c:pt idx="1836">
                  <c:v>-6.78E-4</c:v>
                </c:pt>
                <c:pt idx="1837">
                  <c:v>-4.3199999999999998E-4</c:v>
                </c:pt>
                <c:pt idx="1838">
                  <c:v>-5.5500000000000005E-4</c:v>
                </c:pt>
                <c:pt idx="1839">
                  <c:v>3.0600000000000001E-4</c:v>
                </c:pt>
                <c:pt idx="1840">
                  <c:v>-2.4699999999999999E-4</c:v>
                </c:pt>
                <c:pt idx="1841">
                  <c:v>-1.8599999999999999E-4</c:v>
                </c:pt>
                <c:pt idx="1842">
                  <c:v>-4.3199999999999998E-4</c:v>
                </c:pt>
                <c:pt idx="1843">
                  <c:v>3.0600000000000001E-4</c:v>
                </c:pt>
                <c:pt idx="1844">
                  <c:v>1.0449999999999999E-3</c:v>
                </c:pt>
                <c:pt idx="1845">
                  <c:v>-1.477E-3</c:v>
                </c:pt>
                <c:pt idx="1846">
                  <c:v>4.9100000000000001E-4</c:v>
                </c:pt>
                <c:pt idx="1847">
                  <c:v>-2.4699999999999999E-4</c:v>
                </c:pt>
                <c:pt idx="1848">
                  <c:v>6.7599999999999995E-4</c:v>
                </c:pt>
                <c:pt idx="1849">
                  <c:v>-3.0899999999999998E-4</c:v>
                </c:pt>
                <c:pt idx="1850">
                  <c:v>-5.5500000000000005E-4</c:v>
                </c:pt>
                <c:pt idx="1851">
                  <c:v>5.53E-4</c:v>
                </c:pt>
                <c:pt idx="1852">
                  <c:v>-1.8599999999999999E-4</c:v>
                </c:pt>
                <c:pt idx="1853">
                  <c:v>2.4499999999999999E-4</c:v>
                </c:pt>
                <c:pt idx="1854">
                  <c:v>1.2290000000000001E-3</c:v>
                </c:pt>
                <c:pt idx="1855">
                  <c:v>7.3700000000000002E-4</c:v>
                </c:pt>
                <c:pt idx="1856">
                  <c:v>-4.3199999999999998E-4</c:v>
                </c:pt>
                <c:pt idx="1857">
                  <c:v>-4.9299999999999995E-4</c:v>
                </c:pt>
                <c:pt idx="1858">
                  <c:v>3.68E-4</c:v>
                </c:pt>
                <c:pt idx="1859" formatCode="0.00E+00">
                  <c:v>-6.2600620000000006E-5</c:v>
                </c:pt>
                <c:pt idx="1860">
                  <c:v>5.53E-4</c:v>
                </c:pt>
                <c:pt idx="1861">
                  <c:v>-2.4699999999999999E-4</c:v>
                </c:pt>
                <c:pt idx="1862">
                  <c:v>1.291E-3</c:v>
                </c:pt>
                <c:pt idx="1863">
                  <c:v>1.8439999999999999E-3</c:v>
                </c:pt>
                <c:pt idx="1864">
                  <c:v>8.5999999999999998E-4</c:v>
                </c:pt>
                <c:pt idx="1865">
                  <c:v>-1.8599999999999999E-4</c:v>
                </c:pt>
                <c:pt idx="1866">
                  <c:v>-8.0099999999999995E-4</c:v>
                </c:pt>
                <c:pt idx="1867">
                  <c:v>3.68E-4</c:v>
                </c:pt>
                <c:pt idx="1868">
                  <c:v>-3.6999999999999999E-4</c:v>
                </c:pt>
                <c:pt idx="1869" formatCode="0.00E+00">
                  <c:v>-1.0895619999999999E-6</c:v>
                </c:pt>
                <c:pt idx="1870">
                  <c:v>6.1399999999999996E-4</c:v>
                </c:pt>
                <c:pt idx="1871">
                  <c:v>-1.17E-3</c:v>
                </c:pt>
                <c:pt idx="1872">
                  <c:v>-1.2400000000000001E-4</c:v>
                </c:pt>
                <c:pt idx="1873">
                  <c:v>1.83E-4</c:v>
                </c:pt>
                <c:pt idx="1874">
                  <c:v>1.22E-4</c:v>
                </c:pt>
                <c:pt idx="1875">
                  <c:v>3.0600000000000001E-4</c:v>
                </c:pt>
                <c:pt idx="1876">
                  <c:v>9.8299999999999993E-4</c:v>
                </c:pt>
                <c:pt idx="1877">
                  <c:v>1.7210000000000001E-3</c:v>
                </c:pt>
                <c:pt idx="1878">
                  <c:v>-2.4699999999999999E-4</c:v>
                </c:pt>
                <c:pt idx="1879">
                  <c:v>1.66E-3</c:v>
                </c:pt>
                <c:pt idx="1880">
                  <c:v>-1.2400000000000001E-4</c:v>
                </c:pt>
                <c:pt idx="1881">
                  <c:v>1.475E-3</c:v>
                </c:pt>
                <c:pt idx="1882">
                  <c:v>-1.7849999999999999E-3</c:v>
                </c:pt>
                <c:pt idx="1883">
                  <c:v>2.4499999999999999E-4</c:v>
                </c:pt>
                <c:pt idx="1884">
                  <c:v>-1.2400000000000001E-4</c:v>
                </c:pt>
                <c:pt idx="1885">
                  <c:v>-1.2310000000000001E-3</c:v>
                </c:pt>
                <c:pt idx="1886">
                  <c:v>-6.78E-4</c:v>
                </c:pt>
                <c:pt idx="1887">
                  <c:v>1.7210000000000001E-3</c:v>
                </c:pt>
                <c:pt idx="1888">
                  <c:v>7.9900000000000001E-4</c:v>
                </c:pt>
                <c:pt idx="1889">
                  <c:v>-1.2310000000000001E-3</c:v>
                </c:pt>
                <c:pt idx="1890">
                  <c:v>-3.0899999999999998E-4</c:v>
                </c:pt>
                <c:pt idx="1891">
                  <c:v>3.68E-4</c:v>
                </c:pt>
                <c:pt idx="1892">
                  <c:v>7.3700000000000002E-4</c:v>
                </c:pt>
                <c:pt idx="1893">
                  <c:v>1.83E-4</c:v>
                </c:pt>
                <c:pt idx="1894">
                  <c:v>2.4499999999999999E-4</c:v>
                </c:pt>
                <c:pt idx="1895">
                  <c:v>-1.8599999999999999E-4</c:v>
                </c:pt>
                <c:pt idx="1896">
                  <c:v>-8.6200000000000003E-4</c:v>
                </c:pt>
                <c:pt idx="1897">
                  <c:v>3.0739999999999999E-3</c:v>
                </c:pt>
                <c:pt idx="1898">
                  <c:v>-1.2400000000000001E-4</c:v>
                </c:pt>
                <c:pt idx="1899">
                  <c:v>1.7210000000000001E-3</c:v>
                </c:pt>
                <c:pt idx="1900">
                  <c:v>4.2900000000000002E-4</c:v>
                </c:pt>
                <c:pt idx="1901">
                  <c:v>-1.6000000000000001E-3</c:v>
                </c:pt>
                <c:pt idx="1902">
                  <c:v>9.8299999999999993E-4</c:v>
                </c:pt>
                <c:pt idx="1903">
                  <c:v>1.106E-3</c:v>
                </c:pt>
                <c:pt idx="1904">
                  <c:v>-5.5500000000000005E-4</c:v>
                </c:pt>
                <c:pt idx="1905">
                  <c:v>-6.78E-4</c:v>
                </c:pt>
                <c:pt idx="1906">
                  <c:v>-9.8499999999999998E-4</c:v>
                </c:pt>
                <c:pt idx="1907" formatCode="0.00E+00">
                  <c:v>-6.2600620000000006E-5</c:v>
                </c:pt>
                <c:pt idx="1908">
                  <c:v>-6.78E-4</c:v>
                </c:pt>
                <c:pt idx="1909">
                  <c:v>7.3700000000000002E-4</c:v>
                </c:pt>
                <c:pt idx="1910">
                  <c:v>8.5999999999999998E-4</c:v>
                </c:pt>
                <c:pt idx="1911">
                  <c:v>-8.6200000000000003E-4</c:v>
                </c:pt>
                <c:pt idx="1912">
                  <c:v>1.83E-4</c:v>
                </c:pt>
                <c:pt idx="1913">
                  <c:v>-2.4699999999999999E-4</c:v>
                </c:pt>
                <c:pt idx="1914">
                  <c:v>3.0600000000000001E-4</c:v>
                </c:pt>
                <c:pt idx="1915">
                  <c:v>-1.17E-3</c:v>
                </c:pt>
                <c:pt idx="1916" formatCode="0.00E+00">
                  <c:v>-1.0895619999999999E-6</c:v>
                </c:pt>
                <c:pt idx="1917">
                  <c:v>-1.047E-3</c:v>
                </c:pt>
                <c:pt idx="1918">
                  <c:v>9.8299999999999993E-4</c:v>
                </c:pt>
                <c:pt idx="1919">
                  <c:v>7.3700000000000002E-4</c:v>
                </c:pt>
                <c:pt idx="1920">
                  <c:v>1.83E-4</c:v>
                </c:pt>
                <c:pt idx="1921">
                  <c:v>1.0449999999999999E-3</c:v>
                </c:pt>
                <c:pt idx="1922">
                  <c:v>-9.8499999999999998E-4</c:v>
                </c:pt>
                <c:pt idx="1923">
                  <c:v>1.3519999999999999E-3</c:v>
                </c:pt>
                <c:pt idx="1924">
                  <c:v>-3.6999999999999999E-4</c:v>
                </c:pt>
                <c:pt idx="1925">
                  <c:v>-3.0899999999999998E-4</c:v>
                </c:pt>
                <c:pt idx="1926">
                  <c:v>7.3700000000000002E-4</c:v>
                </c:pt>
                <c:pt idx="1927" formatCode="0.00E+00">
                  <c:v>6.0421499999999997E-5</c:v>
                </c:pt>
                <c:pt idx="1928" formatCode="0.00E+00">
                  <c:v>-1.0895619999999999E-6</c:v>
                </c:pt>
                <c:pt idx="1929">
                  <c:v>-5.5500000000000005E-4</c:v>
                </c:pt>
                <c:pt idx="1930">
                  <c:v>-9.2400000000000002E-4</c:v>
                </c:pt>
                <c:pt idx="1931">
                  <c:v>-3.6999999999999999E-4</c:v>
                </c:pt>
                <c:pt idx="1932">
                  <c:v>1.3519999999999999E-3</c:v>
                </c:pt>
                <c:pt idx="1933">
                  <c:v>-6.1600000000000001E-4</c:v>
                </c:pt>
                <c:pt idx="1934">
                  <c:v>2.4499999999999999E-4</c:v>
                </c:pt>
                <c:pt idx="1935">
                  <c:v>-1.8599999999999999E-4</c:v>
                </c:pt>
                <c:pt idx="1936">
                  <c:v>-1.2310000000000001E-3</c:v>
                </c:pt>
                <c:pt idx="1937">
                  <c:v>1.22E-4</c:v>
                </c:pt>
                <c:pt idx="1938">
                  <c:v>6.1399999999999996E-4</c:v>
                </c:pt>
                <c:pt idx="1939">
                  <c:v>1.106E-3</c:v>
                </c:pt>
                <c:pt idx="1940">
                  <c:v>1.8439999999999999E-3</c:v>
                </c:pt>
                <c:pt idx="1941" formatCode="0.00E+00">
                  <c:v>-6.2600620000000006E-5</c:v>
                </c:pt>
                <c:pt idx="1942">
                  <c:v>7.9900000000000001E-4</c:v>
                </c:pt>
                <c:pt idx="1943" formatCode="0.00E+00">
                  <c:v>6.0421499999999997E-5</c:v>
                </c:pt>
                <c:pt idx="1944">
                  <c:v>1.22E-4</c:v>
                </c:pt>
                <c:pt idx="1945">
                  <c:v>8.5999999999999998E-4</c:v>
                </c:pt>
                <c:pt idx="1946">
                  <c:v>-2.4699999999999999E-4</c:v>
                </c:pt>
                <c:pt idx="1947">
                  <c:v>-1.4159999999999999E-3</c:v>
                </c:pt>
                <c:pt idx="1948">
                  <c:v>-1.354E-3</c:v>
                </c:pt>
                <c:pt idx="1949">
                  <c:v>7.9900000000000001E-4</c:v>
                </c:pt>
                <c:pt idx="1950">
                  <c:v>1.291E-3</c:v>
                </c:pt>
                <c:pt idx="1951">
                  <c:v>-5.5500000000000005E-4</c:v>
                </c:pt>
                <c:pt idx="1952">
                  <c:v>-4.9299999999999995E-4</c:v>
                </c:pt>
                <c:pt idx="1953">
                  <c:v>-3.6999999999999999E-4</c:v>
                </c:pt>
                <c:pt idx="1954">
                  <c:v>1.106E-3</c:v>
                </c:pt>
                <c:pt idx="1955" formatCode="0.00E+00">
                  <c:v>-1.0895619999999999E-6</c:v>
                </c:pt>
                <c:pt idx="1956">
                  <c:v>2.0899999999999998E-3</c:v>
                </c:pt>
                <c:pt idx="1957">
                  <c:v>-1.6620000000000001E-3</c:v>
                </c:pt>
                <c:pt idx="1958">
                  <c:v>6.1399999999999996E-4</c:v>
                </c:pt>
                <c:pt idx="1959">
                  <c:v>4.2900000000000002E-4</c:v>
                </c:pt>
                <c:pt idx="1960">
                  <c:v>3.0600000000000001E-4</c:v>
                </c:pt>
                <c:pt idx="1961">
                  <c:v>4.2900000000000002E-4</c:v>
                </c:pt>
                <c:pt idx="1962">
                  <c:v>-7.3899999999999997E-4</c:v>
                </c:pt>
                <c:pt idx="1963">
                  <c:v>2.4499999999999999E-4</c:v>
                </c:pt>
                <c:pt idx="1964">
                  <c:v>-8.0099999999999995E-4</c:v>
                </c:pt>
                <c:pt idx="1965">
                  <c:v>1.967E-3</c:v>
                </c:pt>
                <c:pt idx="1966">
                  <c:v>1.3519999999999999E-3</c:v>
                </c:pt>
                <c:pt idx="1967">
                  <c:v>1.83E-4</c:v>
                </c:pt>
                <c:pt idx="1968" formatCode="0.00E+00">
                  <c:v>6.0421499999999997E-5</c:v>
                </c:pt>
                <c:pt idx="1969">
                  <c:v>2.4499999999999999E-4</c:v>
                </c:pt>
                <c:pt idx="1970">
                  <c:v>4.2900000000000002E-4</c:v>
                </c:pt>
                <c:pt idx="1971">
                  <c:v>6.1399999999999996E-4</c:v>
                </c:pt>
                <c:pt idx="1972" formatCode="0.00E+00">
                  <c:v>6.0421499999999997E-5</c:v>
                </c:pt>
                <c:pt idx="1973">
                  <c:v>-1.17E-3</c:v>
                </c:pt>
                <c:pt idx="1974">
                  <c:v>5.53E-4</c:v>
                </c:pt>
                <c:pt idx="1975">
                  <c:v>3.0600000000000001E-4</c:v>
                </c:pt>
                <c:pt idx="1976">
                  <c:v>-8.0099999999999995E-4</c:v>
                </c:pt>
                <c:pt idx="1977">
                  <c:v>-1.846E-3</c:v>
                </c:pt>
                <c:pt idx="1978">
                  <c:v>-1.17E-3</c:v>
                </c:pt>
                <c:pt idx="1979">
                  <c:v>-1.2400000000000001E-4</c:v>
                </c:pt>
                <c:pt idx="1980">
                  <c:v>4.2900000000000002E-4</c:v>
                </c:pt>
                <c:pt idx="1981">
                  <c:v>2.2750000000000001E-3</c:v>
                </c:pt>
                <c:pt idx="1982">
                  <c:v>5.53E-4</c:v>
                </c:pt>
                <c:pt idx="1983" formatCode="0.00E+00">
                  <c:v>-1.0895619999999999E-6</c:v>
                </c:pt>
                <c:pt idx="1984" formatCode="0.00E+00">
                  <c:v>6.0421499999999997E-5</c:v>
                </c:pt>
                <c:pt idx="1985">
                  <c:v>2.4499999999999999E-4</c:v>
                </c:pt>
                <c:pt idx="1986">
                  <c:v>4.2900000000000002E-4</c:v>
                </c:pt>
                <c:pt idx="1987">
                  <c:v>4.2900000000000002E-4</c:v>
                </c:pt>
                <c:pt idx="1988">
                  <c:v>-1.047E-3</c:v>
                </c:pt>
                <c:pt idx="1989">
                  <c:v>-4.9299999999999995E-4</c:v>
                </c:pt>
                <c:pt idx="1990">
                  <c:v>8.5999999999999998E-4</c:v>
                </c:pt>
                <c:pt idx="1991">
                  <c:v>2.4499999999999999E-4</c:v>
                </c:pt>
                <c:pt idx="1992">
                  <c:v>4.2900000000000002E-4</c:v>
                </c:pt>
                <c:pt idx="1993">
                  <c:v>-2.4699999999999999E-4</c:v>
                </c:pt>
                <c:pt idx="1994">
                  <c:v>-5.5500000000000005E-4</c:v>
                </c:pt>
                <c:pt idx="1995">
                  <c:v>1.7210000000000001E-3</c:v>
                </c:pt>
                <c:pt idx="1996">
                  <c:v>8.5999999999999998E-4</c:v>
                </c:pt>
                <c:pt idx="1997">
                  <c:v>7.3700000000000002E-4</c:v>
                </c:pt>
                <c:pt idx="1998">
                  <c:v>9.8299999999999993E-4</c:v>
                </c:pt>
                <c:pt idx="1999">
                  <c:v>6.7599999999999995E-4</c:v>
                </c:pt>
                <c:pt idx="2000">
                  <c:v>-7.3899999999999997E-4</c:v>
                </c:pt>
                <c:pt idx="2001">
                  <c:v>-4.9299999999999995E-4</c:v>
                </c:pt>
                <c:pt idx="2002">
                  <c:v>-1.2400000000000001E-4</c:v>
                </c:pt>
                <c:pt idx="2003">
                  <c:v>5.53E-4</c:v>
                </c:pt>
                <c:pt idx="2004">
                  <c:v>-9.2400000000000002E-4</c:v>
                </c:pt>
                <c:pt idx="2005">
                  <c:v>-6.1600000000000001E-4</c:v>
                </c:pt>
                <c:pt idx="2006">
                  <c:v>-1.8599999999999999E-4</c:v>
                </c:pt>
                <c:pt idx="2007">
                  <c:v>7.3700000000000002E-4</c:v>
                </c:pt>
                <c:pt idx="2008">
                  <c:v>-1.8599999999999999E-4</c:v>
                </c:pt>
                <c:pt idx="2009">
                  <c:v>-1.354E-3</c:v>
                </c:pt>
                <c:pt idx="2010">
                  <c:v>4.9100000000000001E-4</c:v>
                </c:pt>
                <c:pt idx="2011">
                  <c:v>6.7599999999999995E-4</c:v>
                </c:pt>
                <c:pt idx="2012">
                  <c:v>3.68E-4</c:v>
                </c:pt>
                <c:pt idx="2013">
                  <c:v>1.22E-4</c:v>
                </c:pt>
                <c:pt idx="2014">
                  <c:v>-3.6999999999999999E-4</c:v>
                </c:pt>
                <c:pt idx="2015">
                  <c:v>-4.3199999999999998E-4</c:v>
                </c:pt>
                <c:pt idx="2016">
                  <c:v>-1.17E-3</c:v>
                </c:pt>
                <c:pt idx="2017">
                  <c:v>7.9900000000000001E-4</c:v>
                </c:pt>
                <c:pt idx="2018">
                  <c:v>9.2199999999999997E-4</c:v>
                </c:pt>
                <c:pt idx="2019">
                  <c:v>-5.5500000000000005E-4</c:v>
                </c:pt>
                <c:pt idx="2020">
                  <c:v>4.2900000000000002E-4</c:v>
                </c:pt>
                <c:pt idx="2021">
                  <c:v>-1.354E-3</c:v>
                </c:pt>
                <c:pt idx="2022">
                  <c:v>-3.0899999999999998E-4</c:v>
                </c:pt>
                <c:pt idx="2023">
                  <c:v>1.8439999999999999E-3</c:v>
                </c:pt>
                <c:pt idx="2024">
                  <c:v>-1.2930000000000001E-3</c:v>
                </c:pt>
                <c:pt idx="2025" formatCode="0.00E+00">
                  <c:v>-6.2600620000000006E-5</c:v>
                </c:pt>
                <c:pt idx="2026">
                  <c:v>-2.0309999999999998E-3</c:v>
                </c:pt>
                <c:pt idx="2027">
                  <c:v>2.4499999999999999E-4</c:v>
                </c:pt>
                <c:pt idx="2028">
                  <c:v>-1.8599999999999999E-4</c:v>
                </c:pt>
                <c:pt idx="2029" formatCode="0.00E+00">
                  <c:v>-6.2600620000000006E-5</c:v>
                </c:pt>
                <c:pt idx="2030">
                  <c:v>-2.5230000000000001E-3</c:v>
                </c:pt>
                <c:pt idx="2031">
                  <c:v>8.5999999999999998E-4</c:v>
                </c:pt>
                <c:pt idx="2032">
                  <c:v>-1.8599999999999999E-4</c:v>
                </c:pt>
                <c:pt idx="2033">
                  <c:v>-9.8499999999999998E-4</c:v>
                </c:pt>
                <c:pt idx="2034">
                  <c:v>-4.9299999999999995E-4</c:v>
                </c:pt>
                <c:pt idx="2035">
                  <c:v>2.4499999999999999E-4</c:v>
                </c:pt>
                <c:pt idx="2036">
                  <c:v>1.598E-3</c:v>
                </c:pt>
                <c:pt idx="2037">
                  <c:v>-5.5500000000000005E-4</c:v>
                </c:pt>
                <c:pt idx="2038">
                  <c:v>-1.8599999999999999E-4</c:v>
                </c:pt>
                <c:pt idx="2039">
                  <c:v>5.53E-4</c:v>
                </c:pt>
                <c:pt idx="2040">
                  <c:v>3.68E-4</c:v>
                </c:pt>
                <c:pt idx="2041" formatCode="0.00E+00">
                  <c:v>6.0421499999999997E-5</c:v>
                </c:pt>
                <c:pt idx="2042">
                  <c:v>-1.8599999999999999E-4</c:v>
                </c:pt>
                <c:pt idx="2043">
                  <c:v>-6.78E-4</c:v>
                </c:pt>
                <c:pt idx="2044">
                  <c:v>9.2199999999999997E-4</c:v>
                </c:pt>
                <c:pt idx="2045">
                  <c:v>2.0899999999999998E-3</c:v>
                </c:pt>
                <c:pt idx="2046">
                  <c:v>5.53E-4</c:v>
                </c:pt>
                <c:pt idx="2047">
                  <c:v>1.0449999999999999E-3</c:v>
                </c:pt>
                <c:pt idx="2048">
                  <c:v>-1.8599999999999999E-4</c:v>
                </c:pt>
                <c:pt idx="2049">
                  <c:v>-2.4699999999999999E-4</c:v>
                </c:pt>
                <c:pt idx="2050">
                  <c:v>-4.9299999999999995E-4</c:v>
                </c:pt>
                <c:pt idx="2051">
                  <c:v>1.598E-3</c:v>
                </c:pt>
                <c:pt idx="2052">
                  <c:v>-6.78E-4</c:v>
                </c:pt>
                <c:pt idx="2053">
                  <c:v>-1.108E-3</c:v>
                </c:pt>
                <c:pt idx="2054">
                  <c:v>8.5999999999999998E-4</c:v>
                </c:pt>
                <c:pt idx="2055">
                  <c:v>1.9059999999999999E-3</c:v>
                </c:pt>
                <c:pt idx="2056" formatCode="0.00E+00">
                  <c:v>6.0421499999999997E-5</c:v>
                </c:pt>
                <c:pt idx="2057">
                  <c:v>-4.3199999999999998E-4</c:v>
                </c:pt>
                <c:pt idx="2058">
                  <c:v>-1.2400000000000001E-4</c:v>
                </c:pt>
                <c:pt idx="2059">
                  <c:v>5.53E-4</c:v>
                </c:pt>
                <c:pt idx="2060">
                  <c:v>-2.954E-3</c:v>
                </c:pt>
                <c:pt idx="2061">
                  <c:v>-6.1600000000000001E-4</c:v>
                </c:pt>
                <c:pt idx="2062" formatCode="0.00E+00">
                  <c:v>-1.0895619999999999E-6</c:v>
                </c:pt>
                <c:pt idx="2063">
                  <c:v>4.9100000000000001E-4</c:v>
                </c:pt>
                <c:pt idx="2064">
                  <c:v>4.9100000000000001E-4</c:v>
                </c:pt>
                <c:pt idx="2065">
                  <c:v>7.9900000000000001E-4</c:v>
                </c:pt>
                <c:pt idx="2066">
                  <c:v>-6.78E-4</c:v>
                </c:pt>
                <c:pt idx="2067">
                  <c:v>-9.2400000000000002E-4</c:v>
                </c:pt>
                <c:pt idx="2068">
                  <c:v>-1.7849999999999999E-3</c:v>
                </c:pt>
                <c:pt idx="2069">
                  <c:v>1.9059999999999999E-3</c:v>
                </c:pt>
                <c:pt idx="2070">
                  <c:v>-3.0899999999999998E-4</c:v>
                </c:pt>
                <c:pt idx="2071">
                  <c:v>1.83E-4</c:v>
                </c:pt>
                <c:pt idx="2072">
                  <c:v>-9.2400000000000002E-4</c:v>
                </c:pt>
                <c:pt idx="2073">
                  <c:v>6.1399999999999996E-4</c:v>
                </c:pt>
                <c:pt idx="2074">
                  <c:v>9.2199999999999997E-4</c:v>
                </c:pt>
                <c:pt idx="2075">
                  <c:v>-8.0099999999999995E-4</c:v>
                </c:pt>
                <c:pt idx="2076">
                  <c:v>3.68E-4</c:v>
                </c:pt>
                <c:pt idx="2077" formatCode="0.00E+00">
                  <c:v>6.0421499999999997E-5</c:v>
                </c:pt>
                <c:pt idx="2078">
                  <c:v>4.9100000000000001E-4</c:v>
                </c:pt>
                <c:pt idx="2079">
                  <c:v>4.2900000000000002E-4</c:v>
                </c:pt>
                <c:pt idx="2080">
                  <c:v>3.68E-4</c:v>
                </c:pt>
                <c:pt idx="2081">
                  <c:v>-4.9299999999999995E-4</c:v>
                </c:pt>
                <c:pt idx="2082">
                  <c:v>-9.2400000000000002E-4</c:v>
                </c:pt>
                <c:pt idx="2083">
                  <c:v>7.9900000000000001E-4</c:v>
                </c:pt>
                <c:pt idx="2084">
                  <c:v>-1.7849999999999999E-3</c:v>
                </c:pt>
                <c:pt idx="2085">
                  <c:v>-9.2400000000000002E-4</c:v>
                </c:pt>
                <c:pt idx="2086">
                  <c:v>1.3519999999999999E-3</c:v>
                </c:pt>
                <c:pt idx="2087" formatCode="0.00E+00">
                  <c:v>6.0421499999999997E-5</c:v>
                </c:pt>
                <c:pt idx="2088" formatCode="0.00E+00">
                  <c:v>6.0421499999999997E-5</c:v>
                </c:pt>
                <c:pt idx="2089">
                  <c:v>6.1399999999999996E-4</c:v>
                </c:pt>
                <c:pt idx="2090">
                  <c:v>-1.8599999999999999E-4</c:v>
                </c:pt>
                <c:pt idx="2091">
                  <c:v>-7.3899999999999997E-4</c:v>
                </c:pt>
                <c:pt idx="2092">
                  <c:v>-1.2400000000000001E-4</c:v>
                </c:pt>
                <c:pt idx="2093" formatCode="0.00E+00">
                  <c:v>-6.2600620000000006E-5</c:v>
                </c:pt>
                <c:pt idx="2094">
                  <c:v>-9.8499999999999998E-4</c:v>
                </c:pt>
                <c:pt idx="2095">
                  <c:v>1.83E-4</c:v>
                </c:pt>
                <c:pt idx="2096">
                  <c:v>-9.2400000000000002E-4</c:v>
                </c:pt>
                <c:pt idx="2097">
                  <c:v>7.3700000000000002E-4</c:v>
                </c:pt>
                <c:pt idx="2098">
                  <c:v>6.7599999999999995E-4</c:v>
                </c:pt>
                <c:pt idx="2099">
                  <c:v>1.9059999999999999E-3</c:v>
                </c:pt>
                <c:pt idx="2100">
                  <c:v>4.9100000000000001E-4</c:v>
                </c:pt>
                <c:pt idx="2101">
                  <c:v>-1.9689999999999998E-3</c:v>
                </c:pt>
                <c:pt idx="2102">
                  <c:v>-6.78E-4</c:v>
                </c:pt>
                <c:pt idx="2103">
                  <c:v>-7.3899999999999997E-4</c:v>
                </c:pt>
                <c:pt idx="2104">
                  <c:v>9.8299999999999993E-4</c:v>
                </c:pt>
                <c:pt idx="2105">
                  <c:v>3.68E-4</c:v>
                </c:pt>
                <c:pt idx="2106">
                  <c:v>1.537E-3</c:v>
                </c:pt>
                <c:pt idx="2107">
                  <c:v>-3.6999999999999999E-4</c:v>
                </c:pt>
                <c:pt idx="2108">
                  <c:v>9.8299999999999993E-4</c:v>
                </c:pt>
                <c:pt idx="2109">
                  <c:v>6.1399999999999996E-4</c:v>
                </c:pt>
                <c:pt idx="2110">
                  <c:v>1.22E-4</c:v>
                </c:pt>
                <c:pt idx="2111" formatCode="0.00E+00">
                  <c:v>-1.0895619999999999E-6</c:v>
                </c:pt>
                <c:pt idx="2112">
                  <c:v>1.83E-4</c:v>
                </c:pt>
                <c:pt idx="2113">
                  <c:v>-5.5500000000000005E-4</c:v>
                </c:pt>
                <c:pt idx="2114">
                  <c:v>1.22E-4</c:v>
                </c:pt>
                <c:pt idx="2115" formatCode="0.00E+00">
                  <c:v>-1.0895619999999999E-6</c:v>
                </c:pt>
                <c:pt idx="2116">
                  <c:v>9.8299999999999993E-4</c:v>
                </c:pt>
                <c:pt idx="2117">
                  <c:v>-4.3199999999999998E-4</c:v>
                </c:pt>
                <c:pt idx="2118">
                  <c:v>-8.6200000000000003E-4</c:v>
                </c:pt>
                <c:pt idx="2119">
                  <c:v>-9.8499999999999998E-4</c:v>
                </c:pt>
                <c:pt idx="2120">
                  <c:v>3.68E-4</c:v>
                </c:pt>
                <c:pt idx="2121" formatCode="0.00E+00">
                  <c:v>6.0421499999999997E-5</c:v>
                </c:pt>
                <c:pt idx="2122">
                  <c:v>-1.8599999999999999E-4</c:v>
                </c:pt>
                <c:pt idx="2123">
                  <c:v>1.168E-3</c:v>
                </c:pt>
                <c:pt idx="2124">
                  <c:v>3.68E-4</c:v>
                </c:pt>
                <c:pt idx="2125">
                  <c:v>1.22E-4</c:v>
                </c:pt>
                <c:pt idx="2126">
                  <c:v>7.3700000000000002E-4</c:v>
                </c:pt>
                <c:pt idx="2127">
                  <c:v>1.7210000000000001E-3</c:v>
                </c:pt>
                <c:pt idx="2128">
                  <c:v>-2.4699999999999999E-4</c:v>
                </c:pt>
                <c:pt idx="2129">
                  <c:v>-1.108E-3</c:v>
                </c:pt>
                <c:pt idx="2130">
                  <c:v>1.0449999999999999E-3</c:v>
                </c:pt>
                <c:pt idx="2131">
                  <c:v>-2.0920000000000001E-3</c:v>
                </c:pt>
                <c:pt idx="2132">
                  <c:v>-2.4699999999999999E-4</c:v>
                </c:pt>
                <c:pt idx="2133">
                  <c:v>-2.4699999999999999E-4</c:v>
                </c:pt>
                <c:pt idx="2134">
                  <c:v>1.2290000000000001E-3</c:v>
                </c:pt>
                <c:pt idx="2135">
                  <c:v>5.53E-4</c:v>
                </c:pt>
                <c:pt idx="2136">
                  <c:v>-8.6200000000000003E-4</c:v>
                </c:pt>
                <c:pt idx="2137">
                  <c:v>3.68E-4</c:v>
                </c:pt>
                <c:pt idx="2138">
                  <c:v>9.8299999999999993E-4</c:v>
                </c:pt>
                <c:pt idx="2139">
                  <c:v>7.9900000000000001E-4</c:v>
                </c:pt>
                <c:pt idx="2140">
                  <c:v>-1.6620000000000001E-3</c:v>
                </c:pt>
                <c:pt idx="2141">
                  <c:v>1.2290000000000001E-3</c:v>
                </c:pt>
                <c:pt idx="2142">
                  <c:v>-1.6000000000000001E-3</c:v>
                </c:pt>
                <c:pt idx="2143">
                  <c:v>1.83E-4</c:v>
                </c:pt>
                <c:pt idx="2144">
                  <c:v>1.22E-4</c:v>
                </c:pt>
                <c:pt idx="2145" formatCode="0.00E+00">
                  <c:v>-1.0895619999999999E-6</c:v>
                </c:pt>
                <c:pt idx="2146">
                  <c:v>-1.6620000000000001E-3</c:v>
                </c:pt>
                <c:pt idx="2147">
                  <c:v>-1.846E-3</c:v>
                </c:pt>
                <c:pt idx="2148">
                  <c:v>2.4499999999999999E-4</c:v>
                </c:pt>
                <c:pt idx="2149">
                  <c:v>5.53E-4</c:v>
                </c:pt>
                <c:pt idx="2150">
                  <c:v>-2.4699999999999999E-4</c:v>
                </c:pt>
                <c:pt idx="2151">
                  <c:v>1.598E-3</c:v>
                </c:pt>
                <c:pt idx="2152">
                  <c:v>-2.7079999999999999E-3</c:v>
                </c:pt>
                <c:pt idx="2153">
                  <c:v>9.8299999999999993E-4</c:v>
                </c:pt>
                <c:pt idx="2154">
                  <c:v>1.3519999999999999E-3</c:v>
                </c:pt>
                <c:pt idx="2155">
                  <c:v>-3.0899999999999998E-4</c:v>
                </c:pt>
                <c:pt idx="2156">
                  <c:v>-1.2400000000000001E-4</c:v>
                </c:pt>
                <c:pt idx="2157">
                  <c:v>-3.6999999999999999E-4</c:v>
                </c:pt>
                <c:pt idx="2158">
                  <c:v>2.4499999999999999E-4</c:v>
                </c:pt>
                <c:pt idx="2159">
                  <c:v>8.5999999999999998E-4</c:v>
                </c:pt>
                <c:pt idx="2160" formatCode="0.00E+00">
                  <c:v>-1.0895619999999999E-6</c:v>
                </c:pt>
                <c:pt idx="2161">
                  <c:v>4.9100000000000001E-4</c:v>
                </c:pt>
                <c:pt idx="2162">
                  <c:v>4.9100000000000001E-4</c:v>
                </c:pt>
                <c:pt idx="2163">
                  <c:v>-4.9299999999999995E-4</c:v>
                </c:pt>
                <c:pt idx="2164">
                  <c:v>3.0600000000000001E-4</c:v>
                </c:pt>
                <c:pt idx="2165">
                  <c:v>1.83E-4</c:v>
                </c:pt>
                <c:pt idx="2166">
                  <c:v>1.8439999999999999E-3</c:v>
                </c:pt>
                <c:pt idx="2167">
                  <c:v>3.68E-4</c:v>
                </c:pt>
                <c:pt idx="2168">
                  <c:v>-8.6200000000000003E-4</c:v>
                </c:pt>
                <c:pt idx="2169">
                  <c:v>-7.3899999999999997E-4</c:v>
                </c:pt>
                <c:pt idx="2170" formatCode="0.00E+00">
                  <c:v>6.0421499999999997E-5</c:v>
                </c:pt>
                <c:pt idx="2171">
                  <c:v>5.53E-4</c:v>
                </c:pt>
                <c:pt idx="2172">
                  <c:v>-3.6999999999999999E-4</c:v>
                </c:pt>
                <c:pt idx="2173">
                  <c:v>4.2900000000000002E-4</c:v>
                </c:pt>
                <c:pt idx="2174" formatCode="0.00E+00">
                  <c:v>-6.2600620000000006E-5</c:v>
                </c:pt>
                <c:pt idx="2175">
                  <c:v>-6.1600000000000001E-4</c:v>
                </c:pt>
                <c:pt idx="2176">
                  <c:v>-1.2400000000000001E-4</c:v>
                </c:pt>
                <c:pt idx="2177">
                  <c:v>3.0600000000000001E-4</c:v>
                </c:pt>
                <c:pt idx="2178">
                  <c:v>7.3700000000000002E-4</c:v>
                </c:pt>
                <c:pt idx="2179">
                  <c:v>7.3700000000000002E-4</c:v>
                </c:pt>
                <c:pt idx="2180">
                  <c:v>-9.2400000000000002E-4</c:v>
                </c:pt>
                <c:pt idx="2181">
                  <c:v>-3.6999999999999999E-4</c:v>
                </c:pt>
                <c:pt idx="2182">
                  <c:v>1.83E-4</c:v>
                </c:pt>
                <c:pt idx="2183" formatCode="0.00E+00">
                  <c:v>-1.0895619999999999E-6</c:v>
                </c:pt>
                <c:pt idx="2184">
                  <c:v>1.2290000000000001E-3</c:v>
                </c:pt>
                <c:pt idx="2185">
                  <c:v>1.22E-4</c:v>
                </c:pt>
                <c:pt idx="2186">
                  <c:v>-2.4699999999999999E-4</c:v>
                </c:pt>
                <c:pt idx="2187">
                  <c:v>6.1399999999999996E-4</c:v>
                </c:pt>
                <c:pt idx="2188">
                  <c:v>-1.908E-3</c:v>
                </c:pt>
                <c:pt idx="2189">
                  <c:v>-1.908E-3</c:v>
                </c:pt>
                <c:pt idx="2190">
                  <c:v>-6.1600000000000001E-4</c:v>
                </c:pt>
                <c:pt idx="2191">
                  <c:v>-3.0899999999999998E-4</c:v>
                </c:pt>
                <c:pt idx="2192">
                  <c:v>-5.5500000000000005E-4</c:v>
                </c:pt>
                <c:pt idx="2193">
                  <c:v>1.106E-3</c:v>
                </c:pt>
                <c:pt idx="2194">
                  <c:v>1.475E-3</c:v>
                </c:pt>
                <c:pt idx="2195">
                  <c:v>7.3700000000000002E-4</c:v>
                </c:pt>
                <c:pt idx="2196">
                  <c:v>1.9059999999999999E-3</c:v>
                </c:pt>
                <c:pt idx="2197">
                  <c:v>9.8299999999999993E-4</c:v>
                </c:pt>
                <c:pt idx="2198">
                  <c:v>-1.2400000000000001E-4</c:v>
                </c:pt>
                <c:pt idx="2199">
                  <c:v>-4.3199999999999998E-4</c:v>
                </c:pt>
                <c:pt idx="2200" formatCode="0.00E+00">
                  <c:v>6.0421499999999997E-5</c:v>
                </c:pt>
                <c:pt idx="2201">
                  <c:v>-2.4620000000000002E-3</c:v>
                </c:pt>
                <c:pt idx="2202">
                  <c:v>8.5999999999999998E-4</c:v>
                </c:pt>
                <c:pt idx="2203">
                  <c:v>-1.2400000000000001E-4</c:v>
                </c:pt>
                <c:pt idx="2204">
                  <c:v>1.7830000000000001E-3</c:v>
                </c:pt>
                <c:pt idx="2205">
                  <c:v>-5.5500000000000005E-4</c:v>
                </c:pt>
                <c:pt idx="2206">
                  <c:v>-3.6999999999999999E-4</c:v>
                </c:pt>
                <c:pt idx="2207">
                  <c:v>1.537E-3</c:v>
                </c:pt>
                <c:pt idx="2208">
                  <c:v>4.2900000000000002E-4</c:v>
                </c:pt>
                <c:pt idx="2209">
                  <c:v>6.1399999999999996E-4</c:v>
                </c:pt>
                <c:pt idx="2210">
                  <c:v>-4.9299999999999995E-4</c:v>
                </c:pt>
                <c:pt idx="2211">
                  <c:v>7.3700000000000002E-4</c:v>
                </c:pt>
                <c:pt idx="2212">
                  <c:v>4.2900000000000002E-4</c:v>
                </c:pt>
                <c:pt idx="2213">
                  <c:v>1.168E-3</c:v>
                </c:pt>
                <c:pt idx="2214">
                  <c:v>-9.8499999999999998E-4</c:v>
                </c:pt>
                <c:pt idx="2215">
                  <c:v>1.66E-3</c:v>
                </c:pt>
                <c:pt idx="2216">
                  <c:v>1.22E-4</c:v>
                </c:pt>
                <c:pt idx="2217">
                  <c:v>-1.539E-3</c:v>
                </c:pt>
                <c:pt idx="2218" formatCode="0.00E+00">
                  <c:v>-1.0895619999999999E-6</c:v>
                </c:pt>
                <c:pt idx="2219">
                  <c:v>1.83E-4</c:v>
                </c:pt>
                <c:pt idx="2220">
                  <c:v>5.53E-4</c:v>
                </c:pt>
                <c:pt idx="2221">
                  <c:v>8.5999999999999998E-4</c:v>
                </c:pt>
                <c:pt idx="2222">
                  <c:v>-1.8599999999999999E-4</c:v>
                </c:pt>
                <c:pt idx="2223">
                  <c:v>8.5999999999999998E-4</c:v>
                </c:pt>
                <c:pt idx="2224">
                  <c:v>9.2199999999999997E-4</c:v>
                </c:pt>
                <c:pt idx="2225">
                  <c:v>-1.7849999999999999E-3</c:v>
                </c:pt>
                <c:pt idx="2226">
                  <c:v>1.22E-4</c:v>
                </c:pt>
                <c:pt idx="2227">
                  <c:v>6.1399999999999996E-4</c:v>
                </c:pt>
                <c:pt idx="2228">
                  <c:v>8.5999999999999998E-4</c:v>
                </c:pt>
                <c:pt idx="2229">
                  <c:v>-6.78E-4</c:v>
                </c:pt>
                <c:pt idx="2230">
                  <c:v>3.0600000000000001E-4</c:v>
                </c:pt>
                <c:pt idx="2231">
                  <c:v>9.2199999999999997E-4</c:v>
                </c:pt>
                <c:pt idx="2232">
                  <c:v>-5.5500000000000005E-4</c:v>
                </c:pt>
                <c:pt idx="2233">
                  <c:v>9.8299999999999993E-4</c:v>
                </c:pt>
                <c:pt idx="2234">
                  <c:v>-1.6000000000000001E-3</c:v>
                </c:pt>
                <c:pt idx="2235">
                  <c:v>1.106E-3</c:v>
                </c:pt>
                <c:pt idx="2236">
                  <c:v>9.8299999999999993E-4</c:v>
                </c:pt>
                <c:pt idx="2237">
                  <c:v>9.2199999999999997E-4</c:v>
                </c:pt>
                <c:pt idx="2238">
                  <c:v>4.2900000000000002E-4</c:v>
                </c:pt>
                <c:pt idx="2239" formatCode="0.00E+00">
                  <c:v>-1.0895619999999999E-6</c:v>
                </c:pt>
                <c:pt idx="2240">
                  <c:v>-2.4699999999999999E-4</c:v>
                </c:pt>
                <c:pt idx="2241">
                  <c:v>1.7210000000000001E-3</c:v>
                </c:pt>
                <c:pt idx="2242">
                  <c:v>-1.4159999999999999E-3</c:v>
                </c:pt>
                <c:pt idx="2243" formatCode="0.00E+00">
                  <c:v>6.0421499999999997E-5</c:v>
                </c:pt>
                <c:pt idx="2244">
                  <c:v>-6.1600000000000001E-4</c:v>
                </c:pt>
                <c:pt idx="2245">
                  <c:v>4.9100000000000001E-4</c:v>
                </c:pt>
                <c:pt idx="2246">
                  <c:v>4.2900000000000002E-4</c:v>
                </c:pt>
                <c:pt idx="2247">
                  <c:v>-3.0899999999999998E-4</c:v>
                </c:pt>
                <c:pt idx="2248">
                  <c:v>1.0449999999999999E-3</c:v>
                </c:pt>
                <c:pt idx="2249">
                  <c:v>8.5999999999999998E-4</c:v>
                </c:pt>
                <c:pt idx="2250">
                  <c:v>-1.7229999999999999E-3</c:v>
                </c:pt>
                <c:pt idx="2251">
                  <c:v>1.168E-3</c:v>
                </c:pt>
                <c:pt idx="2252" formatCode="0.00E+00">
                  <c:v>-1.0895619999999999E-6</c:v>
                </c:pt>
                <c:pt idx="2253">
                  <c:v>-1.108E-3</c:v>
                </c:pt>
                <c:pt idx="2254">
                  <c:v>1.106E-3</c:v>
                </c:pt>
                <c:pt idx="2255">
                  <c:v>-9.8499999999999998E-4</c:v>
                </c:pt>
                <c:pt idx="2256">
                  <c:v>3.68E-4</c:v>
                </c:pt>
                <c:pt idx="2257">
                  <c:v>-8.6200000000000003E-4</c:v>
                </c:pt>
                <c:pt idx="2258">
                  <c:v>7.9900000000000001E-4</c:v>
                </c:pt>
                <c:pt idx="2259">
                  <c:v>5.53E-4</c:v>
                </c:pt>
                <c:pt idx="2260">
                  <c:v>-1.047E-3</c:v>
                </c:pt>
                <c:pt idx="2261">
                  <c:v>1.3519999999999999E-3</c:v>
                </c:pt>
                <c:pt idx="2262">
                  <c:v>4.2900000000000002E-4</c:v>
                </c:pt>
                <c:pt idx="2263">
                  <c:v>1.22E-4</c:v>
                </c:pt>
                <c:pt idx="2264">
                  <c:v>-1.6620000000000001E-3</c:v>
                </c:pt>
                <c:pt idx="2265">
                  <c:v>-1.477E-3</c:v>
                </c:pt>
                <c:pt idx="2266">
                  <c:v>-6.78E-4</c:v>
                </c:pt>
                <c:pt idx="2267">
                  <c:v>-8.0099999999999995E-4</c:v>
                </c:pt>
                <c:pt idx="2268">
                  <c:v>3.68E-4</c:v>
                </c:pt>
                <c:pt idx="2269" formatCode="0.00E+00">
                  <c:v>6.0421499999999997E-5</c:v>
                </c:pt>
                <c:pt idx="2270">
                  <c:v>4.2900000000000002E-4</c:v>
                </c:pt>
                <c:pt idx="2271" formatCode="0.00E+00">
                  <c:v>6.0421499999999997E-5</c:v>
                </c:pt>
                <c:pt idx="2272">
                  <c:v>1.0449999999999999E-3</c:v>
                </c:pt>
                <c:pt idx="2273">
                  <c:v>-5.5500000000000005E-4</c:v>
                </c:pt>
                <c:pt idx="2274">
                  <c:v>-1.8599999999999999E-4</c:v>
                </c:pt>
                <c:pt idx="2275">
                  <c:v>-2.4699999999999999E-4</c:v>
                </c:pt>
                <c:pt idx="2276">
                  <c:v>1.83E-4</c:v>
                </c:pt>
                <c:pt idx="2277">
                  <c:v>5.53E-4</c:v>
                </c:pt>
                <c:pt idx="2278" formatCode="0.00E+00">
                  <c:v>-6.2600620000000006E-5</c:v>
                </c:pt>
                <c:pt idx="2279">
                  <c:v>1.168E-3</c:v>
                </c:pt>
                <c:pt idx="2280">
                  <c:v>-1.8599999999999999E-4</c:v>
                </c:pt>
                <c:pt idx="2281">
                  <c:v>3.68E-4</c:v>
                </c:pt>
                <c:pt idx="2282">
                  <c:v>-8.0099999999999995E-4</c:v>
                </c:pt>
                <c:pt idx="2283">
                  <c:v>-1.2930000000000001E-3</c:v>
                </c:pt>
                <c:pt idx="2284">
                  <c:v>-5.5500000000000005E-4</c:v>
                </c:pt>
                <c:pt idx="2285">
                  <c:v>3.68E-4</c:v>
                </c:pt>
                <c:pt idx="2286">
                  <c:v>1.967E-3</c:v>
                </c:pt>
                <c:pt idx="2287">
                  <c:v>1.4139999999999999E-3</c:v>
                </c:pt>
                <c:pt idx="2288">
                  <c:v>-8.6200000000000003E-4</c:v>
                </c:pt>
                <c:pt idx="2289">
                  <c:v>9.2199999999999997E-4</c:v>
                </c:pt>
                <c:pt idx="2290">
                  <c:v>-2.0309999999999998E-3</c:v>
                </c:pt>
                <c:pt idx="2291">
                  <c:v>9.2199999999999997E-4</c:v>
                </c:pt>
                <c:pt idx="2292" formatCode="0.00E+00">
                  <c:v>-1.0895619999999999E-6</c:v>
                </c:pt>
                <c:pt idx="2293">
                  <c:v>1.168E-3</c:v>
                </c:pt>
                <c:pt idx="2294" formatCode="0.00E+00">
                  <c:v>-1.0895619999999999E-6</c:v>
                </c:pt>
                <c:pt idx="2295">
                  <c:v>9.2199999999999997E-4</c:v>
                </c:pt>
                <c:pt idx="2296">
                  <c:v>1.4139999999999999E-3</c:v>
                </c:pt>
                <c:pt idx="2297">
                  <c:v>-1.108E-3</c:v>
                </c:pt>
                <c:pt idx="2298">
                  <c:v>-1.539E-3</c:v>
                </c:pt>
                <c:pt idx="2299">
                  <c:v>3.0600000000000001E-4</c:v>
                </c:pt>
                <c:pt idx="2300">
                  <c:v>1.168E-3</c:v>
                </c:pt>
                <c:pt idx="2301" formatCode="0.00E+00">
                  <c:v>-6.2600620000000006E-5</c:v>
                </c:pt>
                <c:pt idx="2302">
                  <c:v>1.2290000000000001E-3</c:v>
                </c:pt>
                <c:pt idx="2303">
                  <c:v>-1.2400000000000001E-4</c:v>
                </c:pt>
                <c:pt idx="2304">
                  <c:v>8.5999999999999998E-4</c:v>
                </c:pt>
                <c:pt idx="2305">
                  <c:v>1.22E-4</c:v>
                </c:pt>
                <c:pt idx="2306">
                  <c:v>-4.3199999999999998E-4</c:v>
                </c:pt>
                <c:pt idx="2307">
                  <c:v>-3.0899999999999998E-4</c:v>
                </c:pt>
                <c:pt idx="2308" formatCode="0.00E+00">
                  <c:v>6.0421499999999997E-5</c:v>
                </c:pt>
                <c:pt idx="2309">
                  <c:v>9.2199999999999997E-4</c:v>
                </c:pt>
                <c:pt idx="2310">
                  <c:v>1.22E-4</c:v>
                </c:pt>
                <c:pt idx="2311">
                  <c:v>3.68E-4</c:v>
                </c:pt>
                <c:pt idx="2312">
                  <c:v>-4.3199999999999998E-4</c:v>
                </c:pt>
                <c:pt idx="2313">
                  <c:v>-1.2400000000000001E-4</c:v>
                </c:pt>
                <c:pt idx="2314">
                  <c:v>1.2290000000000001E-3</c:v>
                </c:pt>
                <c:pt idx="2315">
                  <c:v>1.168E-3</c:v>
                </c:pt>
                <c:pt idx="2316">
                  <c:v>2.4499999999999999E-4</c:v>
                </c:pt>
                <c:pt idx="2317">
                  <c:v>-2.4699999999999999E-4</c:v>
                </c:pt>
                <c:pt idx="2318">
                  <c:v>-6.1600000000000001E-4</c:v>
                </c:pt>
                <c:pt idx="2319">
                  <c:v>8.5999999999999998E-4</c:v>
                </c:pt>
                <c:pt idx="2320">
                  <c:v>-3.6999999999999999E-4</c:v>
                </c:pt>
                <c:pt idx="2321">
                  <c:v>-8.0099999999999995E-4</c:v>
                </c:pt>
                <c:pt idx="2322">
                  <c:v>-4.9299999999999995E-4</c:v>
                </c:pt>
                <c:pt idx="2323" formatCode="0.00E+00">
                  <c:v>6.0421499999999997E-5</c:v>
                </c:pt>
                <c:pt idx="2324">
                  <c:v>1.475E-3</c:v>
                </c:pt>
                <c:pt idx="2325">
                  <c:v>-2.0309999999999998E-3</c:v>
                </c:pt>
                <c:pt idx="2326">
                  <c:v>-4.9299999999999995E-4</c:v>
                </c:pt>
                <c:pt idx="2327">
                  <c:v>-1.8599999999999999E-4</c:v>
                </c:pt>
                <c:pt idx="2328" formatCode="0.00E+00">
                  <c:v>-1.0895619999999999E-6</c:v>
                </c:pt>
                <c:pt idx="2329">
                  <c:v>4.9100000000000001E-4</c:v>
                </c:pt>
                <c:pt idx="2330">
                  <c:v>1.83E-4</c:v>
                </c:pt>
                <c:pt idx="2331">
                  <c:v>-5.5500000000000005E-4</c:v>
                </c:pt>
                <c:pt idx="2332">
                  <c:v>-3.0899999999999998E-4</c:v>
                </c:pt>
                <c:pt idx="2333">
                  <c:v>8.5999999999999998E-4</c:v>
                </c:pt>
                <c:pt idx="2334">
                  <c:v>2.4499999999999999E-4</c:v>
                </c:pt>
                <c:pt idx="2335">
                  <c:v>2.4499999999999999E-4</c:v>
                </c:pt>
                <c:pt idx="2336">
                  <c:v>1.291E-3</c:v>
                </c:pt>
                <c:pt idx="2337">
                  <c:v>8.5999999999999998E-4</c:v>
                </c:pt>
                <c:pt idx="2338">
                  <c:v>-8.0099999999999995E-4</c:v>
                </c:pt>
                <c:pt idx="2339" formatCode="0.00E+00">
                  <c:v>6.0421499999999997E-5</c:v>
                </c:pt>
                <c:pt idx="2340">
                  <c:v>-1.2930000000000001E-3</c:v>
                </c:pt>
                <c:pt idx="2341">
                  <c:v>1.168E-3</c:v>
                </c:pt>
                <c:pt idx="2342">
                  <c:v>-4.9299999999999995E-4</c:v>
                </c:pt>
                <c:pt idx="2343">
                  <c:v>-4.3199999999999998E-4</c:v>
                </c:pt>
                <c:pt idx="2344" formatCode="0.00E+00">
                  <c:v>6.0421499999999997E-5</c:v>
                </c:pt>
                <c:pt idx="2345">
                  <c:v>-4.3199999999999998E-4</c:v>
                </c:pt>
                <c:pt idx="2346">
                  <c:v>1.475E-3</c:v>
                </c:pt>
                <c:pt idx="2347">
                  <c:v>6.1399999999999996E-4</c:v>
                </c:pt>
                <c:pt idx="2348">
                  <c:v>-1.8599999999999999E-4</c:v>
                </c:pt>
                <c:pt idx="2349">
                  <c:v>-1.9689999999999998E-3</c:v>
                </c:pt>
                <c:pt idx="2350">
                  <c:v>1.22E-4</c:v>
                </c:pt>
                <c:pt idx="2351">
                  <c:v>-9.2400000000000002E-4</c:v>
                </c:pt>
                <c:pt idx="2352" formatCode="0.00E+00">
                  <c:v>-6.2600620000000006E-5</c:v>
                </c:pt>
                <c:pt idx="2353">
                  <c:v>-8.6200000000000003E-4</c:v>
                </c:pt>
                <c:pt idx="2354" formatCode="0.00E+00">
                  <c:v>-1.0895619999999999E-6</c:v>
                </c:pt>
                <c:pt idx="2355">
                  <c:v>3.68E-4</c:v>
                </c:pt>
                <c:pt idx="2356" formatCode="0.00E+00">
                  <c:v>-6.2600620000000006E-5</c:v>
                </c:pt>
                <c:pt idx="2357">
                  <c:v>-5.5500000000000005E-4</c:v>
                </c:pt>
                <c:pt idx="2358">
                  <c:v>-2.4699999999999999E-4</c:v>
                </c:pt>
                <c:pt idx="2359">
                  <c:v>-8.0099999999999995E-4</c:v>
                </c:pt>
                <c:pt idx="2360">
                  <c:v>4.2900000000000002E-4</c:v>
                </c:pt>
                <c:pt idx="2361">
                  <c:v>-3.6999999999999999E-4</c:v>
                </c:pt>
                <c:pt idx="2362">
                  <c:v>-1.17E-3</c:v>
                </c:pt>
                <c:pt idx="2363">
                  <c:v>1.106E-3</c:v>
                </c:pt>
                <c:pt idx="2364">
                  <c:v>8.5999999999999998E-4</c:v>
                </c:pt>
                <c:pt idx="2365">
                  <c:v>-1.6620000000000001E-3</c:v>
                </c:pt>
                <c:pt idx="2366">
                  <c:v>-8.0099999999999995E-4</c:v>
                </c:pt>
                <c:pt idx="2367">
                  <c:v>-2.0920000000000001E-3</c:v>
                </c:pt>
                <c:pt idx="2368">
                  <c:v>5.53E-4</c:v>
                </c:pt>
                <c:pt idx="2369">
                  <c:v>7.3700000000000002E-4</c:v>
                </c:pt>
                <c:pt idx="2370">
                  <c:v>7.3700000000000002E-4</c:v>
                </c:pt>
                <c:pt idx="2371">
                  <c:v>1.22E-4</c:v>
                </c:pt>
                <c:pt idx="2372">
                  <c:v>-8.6200000000000003E-4</c:v>
                </c:pt>
                <c:pt idx="2373">
                  <c:v>-5.5500000000000005E-4</c:v>
                </c:pt>
                <c:pt idx="2374">
                  <c:v>4.9100000000000001E-4</c:v>
                </c:pt>
                <c:pt idx="2375">
                  <c:v>-6.78E-4</c:v>
                </c:pt>
                <c:pt idx="2376" formatCode="0.00E+00">
                  <c:v>-1.0895619999999999E-6</c:v>
                </c:pt>
                <c:pt idx="2377">
                  <c:v>1.0449999999999999E-3</c:v>
                </c:pt>
                <c:pt idx="2378">
                  <c:v>-3.0899999999999998E-4</c:v>
                </c:pt>
                <c:pt idx="2379">
                  <c:v>-1.8599999999999999E-4</c:v>
                </c:pt>
                <c:pt idx="2380">
                  <c:v>-5.5500000000000005E-4</c:v>
                </c:pt>
                <c:pt idx="2381">
                  <c:v>3.68E-4</c:v>
                </c:pt>
                <c:pt idx="2382">
                  <c:v>-4.9299999999999995E-4</c:v>
                </c:pt>
                <c:pt idx="2383" formatCode="0.00E+00">
                  <c:v>-1.0895619999999999E-6</c:v>
                </c:pt>
                <c:pt idx="2384">
                  <c:v>2.4499999999999999E-4</c:v>
                </c:pt>
                <c:pt idx="2385">
                  <c:v>-3.6999999999999999E-4</c:v>
                </c:pt>
                <c:pt idx="2386">
                  <c:v>1.83E-4</c:v>
                </c:pt>
                <c:pt idx="2387">
                  <c:v>4.2900000000000002E-4</c:v>
                </c:pt>
                <c:pt idx="2388">
                  <c:v>-1.6000000000000001E-3</c:v>
                </c:pt>
                <c:pt idx="2389">
                  <c:v>1.291E-3</c:v>
                </c:pt>
                <c:pt idx="2390">
                  <c:v>4.2900000000000002E-4</c:v>
                </c:pt>
                <c:pt idx="2391">
                  <c:v>-4.3199999999999998E-4</c:v>
                </c:pt>
                <c:pt idx="2392">
                  <c:v>-7.3899999999999997E-4</c:v>
                </c:pt>
                <c:pt idx="2393">
                  <c:v>1.8439999999999999E-3</c:v>
                </c:pt>
                <c:pt idx="2394">
                  <c:v>-2.892E-3</c:v>
                </c:pt>
                <c:pt idx="2395">
                  <c:v>1.3519999999999999E-3</c:v>
                </c:pt>
                <c:pt idx="2396">
                  <c:v>7.3700000000000002E-4</c:v>
                </c:pt>
                <c:pt idx="2397">
                  <c:v>4.2900000000000002E-4</c:v>
                </c:pt>
                <c:pt idx="2398">
                  <c:v>9.8299999999999993E-4</c:v>
                </c:pt>
                <c:pt idx="2399">
                  <c:v>3.68E-4</c:v>
                </c:pt>
                <c:pt idx="2400">
                  <c:v>1.168E-3</c:v>
                </c:pt>
                <c:pt idx="2401">
                  <c:v>5.53E-4</c:v>
                </c:pt>
                <c:pt idx="2402">
                  <c:v>1.475E-3</c:v>
                </c:pt>
                <c:pt idx="2403">
                  <c:v>1.537E-3</c:v>
                </c:pt>
                <c:pt idx="2404">
                  <c:v>-2.4699999999999999E-4</c:v>
                </c:pt>
                <c:pt idx="2405" formatCode="0.00E+00">
                  <c:v>-6.2600620000000006E-5</c:v>
                </c:pt>
                <c:pt idx="2406">
                  <c:v>3.0600000000000001E-4</c:v>
                </c:pt>
                <c:pt idx="2407">
                  <c:v>-4.9299999999999995E-4</c:v>
                </c:pt>
                <c:pt idx="2408">
                  <c:v>6.7599999999999995E-4</c:v>
                </c:pt>
                <c:pt idx="2409">
                  <c:v>5.53E-4</c:v>
                </c:pt>
                <c:pt idx="2410">
                  <c:v>9.8299999999999993E-4</c:v>
                </c:pt>
                <c:pt idx="2411">
                  <c:v>1.537E-3</c:v>
                </c:pt>
                <c:pt idx="2412">
                  <c:v>9.2199999999999997E-4</c:v>
                </c:pt>
                <c:pt idx="2413">
                  <c:v>1.4139999999999999E-3</c:v>
                </c:pt>
                <c:pt idx="2414">
                  <c:v>-2.4699999999999999E-4</c:v>
                </c:pt>
                <c:pt idx="2415">
                  <c:v>-1.8599999999999999E-4</c:v>
                </c:pt>
                <c:pt idx="2416">
                  <c:v>5.53E-4</c:v>
                </c:pt>
                <c:pt idx="2417">
                  <c:v>-3.6999999999999999E-4</c:v>
                </c:pt>
                <c:pt idx="2418">
                  <c:v>-4.3199999999999998E-4</c:v>
                </c:pt>
                <c:pt idx="2419">
                  <c:v>-1.4159999999999999E-3</c:v>
                </c:pt>
                <c:pt idx="2420">
                  <c:v>-1.354E-3</c:v>
                </c:pt>
                <c:pt idx="2421">
                  <c:v>3.0600000000000001E-4</c:v>
                </c:pt>
                <c:pt idx="2422">
                  <c:v>-1.354E-3</c:v>
                </c:pt>
                <c:pt idx="2423">
                  <c:v>1.22E-4</c:v>
                </c:pt>
                <c:pt idx="2424">
                  <c:v>-1.047E-3</c:v>
                </c:pt>
                <c:pt idx="2425">
                  <c:v>-3.6999999999999999E-4</c:v>
                </c:pt>
                <c:pt idx="2426">
                  <c:v>3.0600000000000001E-4</c:v>
                </c:pt>
                <c:pt idx="2427">
                  <c:v>-8.0099999999999995E-4</c:v>
                </c:pt>
                <c:pt idx="2428">
                  <c:v>9.8299999999999993E-4</c:v>
                </c:pt>
                <c:pt idx="2429">
                  <c:v>-2.4699999999999999E-4</c:v>
                </c:pt>
                <c:pt idx="2430">
                  <c:v>7.9900000000000001E-4</c:v>
                </c:pt>
                <c:pt idx="2431" formatCode="0.00E+00">
                  <c:v>-1.0895619999999999E-6</c:v>
                </c:pt>
                <c:pt idx="2432">
                  <c:v>3.0600000000000001E-4</c:v>
                </c:pt>
                <c:pt idx="2433">
                  <c:v>-1.477E-3</c:v>
                </c:pt>
                <c:pt idx="2434">
                  <c:v>9.8299999999999993E-4</c:v>
                </c:pt>
                <c:pt idx="2435">
                  <c:v>7.3700000000000002E-4</c:v>
                </c:pt>
                <c:pt idx="2436">
                  <c:v>-4.9299999999999995E-4</c:v>
                </c:pt>
                <c:pt idx="2437">
                  <c:v>9.2199999999999997E-4</c:v>
                </c:pt>
                <c:pt idx="2438">
                  <c:v>-1.17E-3</c:v>
                </c:pt>
                <c:pt idx="2439">
                  <c:v>-3.0899999999999998E-4</c:v>
                </c:pt>
                <c:pt idx="2440">
                  <c:v>-2.0309999999999998E-3</c:v>
                </c:pt>
                <c:pt idx="2441" formatCode="0.00E+00">
                  <c:v>-1.0895619999999999E-6</c:v>
                </c:pt>
                <c:pt idx="2442">
                  <c:v>3.0600000000000001E-4</c:v>
                </c:pt>
                <c:pt idx="2443">
                  <c:v>2.8900000000000002E-3</c:v>
                </c:pt>
                <c:pt idx="2444">
                  <c:v>8.5999999999999998E-4</c:v>
                </c:pt>
                <c:pt idx="2445">
                  <c:v>-6.1600000000000001E-4</c:v>
                </c:pt>
                <c:pt idx="2446">
                  <c:v>2.336E-3</c:v>
                </c:pt>
                <c:pt idx="2447">
                  <c:v>9.8299999999999993E-4</c:v>
                </c:pt>
                <c:pt idx="2448">
                  <c:v>1.83E-4</c:v>
                </c:pt>
                <c:pt idx="2449">
                  <c:v>3.0600000000000001E-4</c:v>
                </c:pt>
                <c:pt idx="2450">
                  <c:v>4.2900000000000002E-4</c:v>
                </c:pt>
                <c:pt idx="2451">
                  <c:v>4.9100000000000001E-4</c:v>
                </c:pt>
                <c:pt idx="2452">
                  <c:v>-3.6999999999999999E-4</c:v>
                </c:pt>
                <c:pt idx="2453">
                  <c:v>5.53E-4</c:v>
                </c:pt>
                <c:pt idx="2454">
                  <c:v>-1.2400000000000001E-4</c:v>
                </c:pt>
                <c:pt idx="2455">
                  <c:v>2.4499999999999999E-4</c:v>
                </c:pt>
                <c:pt idx="2456">
                  <c:v>7.3700000000000002E-4</c:v>
                </c:pt>
                <c:pt idx="2457">
                  <c:v>1.106E-3</c:v>
                </c:pt>
                <c:pt idx="2458">
                  <c:v>-1.2400000000000001E-4</c:v>
                </c:pt>
                <c:pt idx="2459">
                  <c:v>2.0899999999999998E-3</c:v>
                </c:pt>
                <c:pt idx="2460" formatCode="0.00E+00">
                  <c:v>-1.0895619999999999E-6</c:v>
                </c:pt>
                <c:pt idx="2461">
                  <c:v>-8.0099999999999995E-4</c:v>
                </c:pt>
                <c:pt idx="2462">
                  <c:v>3.0600000000000001E-4</c:v>
                </c:pt>
                <c:pt idx="2463">
                  <c:v>-1.17E-3</c:v>
                </c:pt>
                <c:pt idx="2464">
                  <c:v>3.0600000000000001E-4</c:v>
                </c:pt>
                <c:pt idx="2465">
                  <c:v>1.475E-3</c:v>
                </c:pt>
                <c:pt idx="2466">
                  <c:v>1.22E-4</c:v>
                </c:pt>
                <c:pt idx="2467">
                  <c:v>-1.8599999999999999E-4</c:v>
                </c:pt>
                <c:pt idx="2468">
                  <c:v>-4.9299999999999995E-4</c:v>
                </c:pt>
                <c:pt idx="2469">
                  <c:v>-6.1600000000000001E-4</c:v>
                </c:pt>
                <c:pt idx="2470">
                  <c:v>1.4139999999999999E-3</c:v>
                </c:pt>
                <c:pt idx="2471">
                  <c:v>1.66E-3</c:v>
                </c:pt>
                <c:pt idx="2472">
                  <c:v>7.9900000000000001E-4</c:v>
                </c:pt>
                <c:pt idx="2473">
                  <c:v>-4.9299999999999995E-4</c:v>
                </c:pt>
                <c:pt idx="2474">
                  <c:v>3.0600000000000001E-4</c:v>
                </c:pt>
                <c:pt idx="2475">
                  <c:v>6.7599999999999995E-4</c:v>
                </c:pt>
                <c:pt idx="2476" formatCode="0.00E+00">
                  <c:v>-6.2600620000000006E-5</c:v>
                </c:pt>
                <c:pt idx="2477">
                  <c:v>-9.8499999999999998E-4</c:v>
                </c:pt>
                <c:pt idx="2478">
                  <c:v>7.9900000000000001E-4</c:v>
                </c:pt>
                <c:pt idx="2479">
                  <c:v>5.53E-4</c:v>
                </c:pt>
                <c:pt idx="2480">
                  <c:v>-5.5500000000000005E-4</c:v>
                </c:pt>
                <c:pt idx="2481" formatCode="0.00E+00">
                  <c:v>-6.2600620000000006E-5</c:v>
                </c:pt>
                <c:pt idx="2482">
                  <c:v>-1.108E-3</c:v>
                </c:pt>
                <c:pt idx="2483">
                  <c:v>-1.2400000000000001E-4</c:v>
                </c:pt>
                <c:pt idx="2484">
                  <c:v>-5.5500000000000005E-4</c:v>
                </c:pt>
                <c:pt idx="2485">
                  <c:v>-1.047E-3</c:v>
                </c:pt>
                <c:pt idx="2486">
                  <c:v>-1.047E-3</c:v>
                </c:pt>
                <c:pt idx="2487">
                  <c:v>-1.2400000000000001E-4</c:v>
                </c:pt>
                <c:pt idx="2488">
                  <c:v>5.53E-4</c:v>
                </c:pt>
                <c:pt idx="2489">
                  <c:v>3.0600000000000001E-4</c:v>
                </c:pt>
                <c:pt idx="2490">
                  <c:v>-2.4699999999999999E-4</c:v>
                </c:pt>
                <c:pt idx="2491">
                  <c:v>7.9900000000000001E-4</c:v>
                </c:pt>
                <c:pt idx="2492">
                  <c:v>-3.0899999999999998E-4</c:v>
                </c:pt>
                <c:pt idx="2493">
                  <c:v>4.2900000000000002E-4</c:v>
                </c:pt>
                <c:pt idx="2494">
                  <c:v>-1.477E-3</c:v>
                </c:pt>
                <c:pt idx="2495">
                  <c:v>-1.846E-3</c:v>
                </c:pt>
                <c:pt idx="2496">
                  <c:v>-2.4699999999999999E-4</c:v>
                </c:pt>
                <c:pt idx="2497">
                  <c:v>7.9900000000000001E-4</c:v>
                </c:pt>
                <c:pt idx="2498">
                  <c:v>-3.6999999999999999E-4</c:v>
                </c:pt>
                <c:pt idx="2499">
                  <c:v>6.1399999999999996E-4</c:v>
                </c:pt>
                <c:pt idx="2500">
                  <c:v>1.83E-4</c:v>
                </c:pt>
                <c:pt idx="2501">
                  <c:v>1.3519999999999999E-3</c:v>
                </c:pt>
                <c:pt idx="2502">
                  <c:v>9.8299999999999993E-4</c:v>
                </c:pt>
                <c:pt idx="2503">
                  <c:v>1.22E-4</c:v>
                </c:pt>
                <c:pt idx="2504">
                  <c:v>1.106E-3</c:v>
                </c:pt>
                <c:pt idx="2505">
                  <c:v>1.2290000000000001E-3</c:v>
                </c:pt>
                <c:pt idx="2506">
                  <c:v>8.5999999999999998E-4</c:v>
                </c:pt>
                <c:pt idx="2507">
                  <c:v>4.9100000000000001E-4</c:v>
                </c:pt>
                <c:pt idx="2508">
                  <c:v>-9.8499999999999998E-4</c:v>
                </c:pt>
                <c:pt idx="2509">
                  <c:v>1.475E-3</c:v>
                </c:pt>
                <c:pt idx="2510">
                  <c:v>5.53E-4</c:v>
                </c:pt>
                <c:pt idx="2511">
                  <c:v>7.9900000000000001E-4</c:v>
                </c:pt>
                <c:pt idx="2512">
                  <c:v>7.3700000000000002E-4</c:v>
                </c:pt>
                <c:pt idx="2513">
                  <c:v>-1.047E-3</c:v>
                </c:pt>
                <c:pt idx="2514">
                  <c:v>5.53E-4</c:v>
                </c:pt>
                <c:pt idx="2515" formatCode="0.00E+00">
                  <c:v>-6.2600620000000006E-5</c:v>
                </c:pt>
                <c:pt idx="2516">
                  <c:v>5.53E-4</c:v>
                </c:pt>
                <c:pt idx="2517">
                  <c:v>2.4499999999999999E-4</c:v>
                </c:pt>
                <c:pt idx="2518">
                  <c:v>-1.4159999999999999E-3</c:v>
                </c:pt>
                <c:pt idx="2519">
                  <c:v>-3.0899999999999998E-4</c:v>
                </c:pt>
                <c:pt idx="2520">
                  <c:v>7.9900000000000001E-4</c:v>
                </c:pt>
                <c:pt idx="2521">
                  <c:v>-6.1600000000000001E-4</c:v>
                </c:pt>
                <c:pt idx="2522">
                  <c:v>-1.17E-3</c:v>
                </c:pt>
                <c:pt idx="2523">
                  <c:v>6.7599999999999995E-4</c:v>
                </c:pt>
                <c:pt idx="2524">
                  <c:v>-3.0899999999999998E-4</c:v>
                </c:pt>
                <c:pt idx="2525">
                  <c:v>6.7599999999999995E-4</c:v>
                </c:pt>
                <c:pt idx="2526">
                  <c:v>3.0600000000000001E-4</c:v>
                </c:pt>
                <c:pt idx="2527">
                  <c:v>-3.0899999999999998E-4</c:v>
                </c:pt>
                <c:pt idx="2528">
                  <c:v>-3.0899999999999998E-4</c:v>
                </c:pt>
                <c:pt idx="2529">
                  <c:v>4.2900000000000002E-4</c:v>
                </c:pt>
                <c:pt idx="2530">
                  <c:v>-4.3199999999999998E-4</c:v>
                </c:pt>
                <c:pt idx="2531">
                  <c:v>7.3700000000000002E-4</c:v>
                </c:pt>
                <c:pt idx="2532" formatCode="0.00E+00">
                  <c:v>-1.0895619999999999E-6</c:v>
                </c:pt>
                <c:pt idx="2533">
                  <c:v>6.7599999999999995E-4</c:v>
                </c:pt>
                <c:pt idx="2534">
                  <c:v>1.8439999999999999E-3</c:v>
                </c:pt>
                <c:pt idx="2535">
                  <c:v>-1.108E-3</c:v>
                </c:pt>
                <c:pt idx="2536">
                  <c:v>1.106E-3</c:v>
                </c:pt>
                <c:pt idx="2537">
                  <c:v>-5.5500000000000005E-4</c:v>
                </c:pt>
                <c:pt idx="2538">
                  <c:v>-1.477E-3</c:v>
                </c:pt>
                <c:pt idx="2539">
                  <c:v>-1.108E-3</c:v>
                </c:pt>
                <c:pt idx="2540">
                  <c:v>1.9059999999999999E-3</c:v>
                </c:pt>
                <c:pt idx="2541">
                  <c:v>3.68E-4</c:v>
                </c:pt>
                <c:pt idx="2542">
                  <c:v>6.7599999999999995E-4</c:v>
                </c:pt>
                <c:pt idx="2543">
                  <c:v>-1.17E-3</c:v>
                </c:pt>
                <c:pt idx="2544">
                  <c:v>9.2199999999999997E-4</c:v>
                </c:pt>
                <c:pt idx="2545" formatCode="0.00E+00">
                  <c:v>-1.0895619999999999E-6</c:v>
                </c:pt>
                <c:pt idx="2546">
                  <c:v>-4.9299999999999995E-4</c:v>
                </c:pt>
                <c:pt idx="2547" formatCode="0.00E+00">
                  <c:v>-1.0895619999999999E-6</c:v>
                </c:pt>
                <c:pt idx="2548">
                  <c:v>6.7599999999999995E-4</c:v>
                </c:pt>
                <c:pt idx="2549">
                  <c:v>6.1399999999999996E-4</c:v>
                </c:pt>
                <c:pt idx="2550" formatCode="0.00E+00">
                  <c:v>-1.0895619999999999E-6</c:v>
                </c:pt>
                <c:pt idx="2551">
                  <c:v>-3.6999999999999999E-4</c:v>
                </c:pt>
                <c:pt idx="2552">
                  <c:v>-8.6200000000000003E-4</c:v>
                </c:pt>
                <c:pt idx="2553">
                  <c:v>-1.8599999999999999E-4</c:v>
                </c:pt>
                <c:pt idx="2554">
                  <c:v>-1.047E-3</c:v>
                </c:pt>
                <c:pt idx="2555">
                  <c:v>2.4499999999999999E-4</c:v>
                </c:pt>
                <c:pt idx="2556">
                  <c:v>-1.8599999999999999E-4</c:v>
                </c:pt>
                <c:pt idx="2557">
                  <c:v>5.53E-4</c:v>
                </c:pt>
                <c:pt idx="2558">
                  <c:v>-6.1600000000000001E-4</c:v>
                </c:pt>
                <c:pt idx="2559" formatCode="0.00E+00">
                  <c:v>-6.2600620000000006E-5</c:v>
                </c:pt>
                <c:pt idx="2560">
                  <c:v>3.0600000000000001E-4</c:v>
                </c:pt>
                <c:pt idx="2561">
                  <c:v>5.53E-4</c:v>
                </c:pt>
                <c:pt idx="2562">
                  <c:v>3.68E-4</c:v>
                </c:pt>
                <c:pt idx="2563">
                  <c:v>-6.1600000000000001E-4</c:v>
                </c:pt>
                <c:pt idx="2564">
                  <c:v>-6.78E-4</c:v>
                </c:pt>
                <c:pt idx="2565">
                  <c:v>9.2199999999999997E-4</c:v>
                </c:pt>
                <c:pt idx="2566">
                  <c:v>7.3700000000000002E-4</c:v>
                </c:pt>
                <c:pt idx="2567">
                  <c:v>6.1399999999999996E-4</c:v>
                </c:pt>
                <c:pt idx="2568">
                  <c:v>4.2900000000000002E-4</c:v>
                </c:pt>
                <c:pt idx="2569">
                  <c:v>1.106E-3</c:v>
                </c:pt>
                <c:pt idx="2570" formatCode="0.00E+00">
                  <c:v>-1.0895619999999999E-6</c:v>
                </c:pt>
                <c:pt idx="2571">
                  <c:v>4.9100000000000001E-4</c:v>
                </c:pt>
                <c:pt idx="2572">
                  <c:v>8.5999999999999998E-4</c:v>
                </c:pt>
                <c:pt idx="2573">
                  <c:v>1.291E-3</c:v>
                </c:pt>
                <c:pt idx="2574">
                  <c:v>1.7830000000000001E-3</c:v>
                </c:pt>
                <c:pt idx="2575">
                  <c:v>-1.846E-3</c:v>
                </c:pt>
                <c:pt idx="2576">
                  <c:v>-1.108E-3</c:v>
                </c:pt>
                <c:pt idx="2577">
                  <c:v>-4.9299999999999995E-4</c:v>
                </c:pt>
                <c:pt idx="2578">
                  <c:v>-2.4699999999999999E-4</c:v>
                </c:pt>
                <c:pt idx="2579">
                  <c:v>2.029E-3</c:v>
                </c:pt>
                <c:pt idx="2580">
                  <c:v>1.537E-3</c:v>
                </c:pt>
                <c:pt idx="2581">
                  <c:v>-3.6999999999999999E-4</c:v>
                </c:pt>
                <c:pt idx="2582">
                  <c:v>-2.215E-3</c:v>
                </c:pt>
                <c:pt idx="2583">
                  <c:v>-7.3899999999999997E-4</c:v>
                </c:pt>
                <c:pt idx="2584">
                  <c:v>6.7599999999999995E-4</c:v>
                </c:pt>
                <c:pt idx="2585">
                  <c:v>-3.0899999999999998E-4</c:v>
                </c:pt>
                <c:pt idx="2586" formatCode="0.00E+00">
                  <c:v>-6.2600620000000006E-5</c:v>
                </c:pt>
                <c:pt idx="2587">
                  <c:v>-3.6999999999999999E-4</c:v>
                </c:pt>
                <c:pt idx="2588" formatCode="0.00E+00">
                  <c:v>-6.2600620000000006E-5</c:v>
                </c:pt>
                <c:pt idx="2589">
                  <c:v>2.2130000000000001E-3</c:v>
                </c:pt>
                <c:pt idx="2590">
                  <c:v>-8.0099999999999995E-4</c:v>
                </c:pt>
                <c:pt idx="2591">
                  <c:v>-5.5500000000000005E-4</c:v>
                </c:pt>
                <c:pt idx="2592">
                  <c:v>7.3700000000000002E-4</c:v>
                </c:pt>
                <c:pt idx="2593">
                  <c:v>7.9900000000000001E-4</c:v>
                </c:pt>
                <c:pt idx="2594">
                  <c:v>9.2199999999999997E-4</c:v>
                </c:pt>
                <c:pt idx="2595">
                  <c:v>-5.5500000000000005E-4</c:v>
                </c:pt>
                <c:pt idx="2596">
                  <c:v>-3.0899999999999998E-4</c:v>
                </c:pt>
                <c:pt idx="2597">
                  <c:v>1.106E-3</c:v>
                </c:pt>
                <c:pt idx="2598">
                  <c:v>3.68E-4</c:v>
                </c:pt>
                <c:pt idx="2599">
                  <c:v>-1.2310000000000001E-3</c:v>
                </c:pt>
                <c:pt idx="2600">
                  <c:v>-3.6999999999999999E-4</c:v>
                </c:pt>
                <c:pt idx="2601">
                  <c:v>-5.5500000000000005E-4</c:v>
                </c:pt>
                <c:pt idx="2602">
                  <c:v>-7.3899999999999997E-4</c:v>
                </c:pt>
                <c:pt idx="2603">
                  <c:v>1.83E-4</c:v>
                </c:pt>
                <c:pt idx="2604">
                  <c:v>-1.047E-3</c:v>
                </c:pt>
                <c:pt idx="2605">
                  <c:v>1.7210000000000001E-3</c:v>
                </c:pt>
                <c:pt idx="2606">
                  <c:v>7.3700000000000002E-4</c:v>
                </c:pt>
                <c:pt idx="2607" formatCode="0.00E+00">
                  <c:v>-1.0895619999999999E-6</c:v>
                </c:pt>
                <c:pt idx="2608">
                  <c:v>3.68E-4</c:v>
                </c:pt>
                <c:pt idx="2609">
                  <c:v>2.9510000000000001E-3</c:v>
                </c:pt>
                <c:pt idx="2610">
                  <c:v>9.8299999999999993E-4</c:v>
                </c:pt>
                <c:pt idx="2611">
                  <c:v>1.4139999999999999E-3</c:v>
                </c:pt>
                <c:pt idx="2612">
                  <c:v>-5.5500000000000005E-4</c:v>
                </c:pt>
                <c:pt idx="2613">
                  <c:v>1.83E-4</c:v>
                </c:pt>
                <c:pt idx="2614">
                  <c:v>5.53E-4</c:v>
                </c:pt>
                <c:pt idx="2615">
                  <c:v>1.598E-3</c:v>
                </c:pt>
                <c:pt idx="2616">
                  <c:v>-1.17E-3</c:v>
                </c:pt>
                <c:pt idx="2617">
                  <c:v>4.2900000000000002E-4</c:v>
                </c:pt>
                <c:pt idx="2618">
                  <c:v>-5.5500000000000005E-4</c:v>
                </c:pt>
                <c:pt idx="2619">
                  <c:v>3.68E-4</c:v>
                </c:pt>
                <c:pt idx="2620">
                  <c:v>-7.3899999999999997E-4</c:v>
                </c:pt>
                <c:pt idx="2621">
                  <c:v>-1.2400000000000001E-4</c:v>
                </c:pt>
                <c:pt idx="2622">
                  <c:v>6.1399999999999996E-4</c:v>
                </c:pt>
                <c:pt idx="2623">
                  <c:v>9.2199999999999997E-4</c:v>
                </c:pt>
                <c:pt idx="2624">
                  <c:v>-8.6200000000000003E-4</c:v>
                </c:pt>
                <c:pt idx="2625" formatCode="0.00E+00">
                  <c:v>-1.0895619999999999E-6</c:v>
                </c:pt>
                <c:pt idx="2626">
                  <c:v>-4.3199999999999998E-4</c:v>
                </c:pt>
                <c:pt idx="2627">
                  <c:v>-7.3899999999999997E-4</c:v>
                </c:pt>
                <c:pt idx="2628" formatCode="0.00E+00">
                  <c:v>-1.0895619999999999E-6</c:v>
                </c:pt>
                <c:pt idx="2629">
                  <c:v>-1.2400000000000001E-4</c:v>
                </c:pt>
                <c:pt idx="2630">
                  <c:v>4.9100000000000001E-4</c:v>
                </c:pt>
                <c:pt idx="2631">
                  <c:v>8.5999999999999998E-4</c:v>
                </c:pt>
                <c:pt idx="2632">
                  <c:v>7.3700000000000002E-4</c:v>
                </c:pt>
                <c:pt idx="2633">
                  <c:v>-4.3199999999999998E-4</c:v>
                </c:pt>
                <c:pt idx="2634">
                  <c:v>1.106E-3</c:v>
                </c:pt>
                <c:pt idx="2635">
                  <c:v>6.1399999999999996E-4</c:v>
                </c:pt>
                <c:pt idx="2636">
                  <c:v>1.967E-3</c:v>
                </c:pt>
                <c:pt idx="2637">
                  <c:v>1.4139999999999999E-3</c:v>
                </c:pt>
                <c:pt idx="2638">
                  <c:v>-1.108E-3</c:v>
                </c:pt>
                <c:pt idx="2639">
                  <c:v>-1.17E-3</c:v>
                </c:pt>
                <c:pt idx="2640">
                  <c:v>6.1399999999999996E-4</c:v>
                </c:pt>
                <c:pt idx="2641">
                  <c:v>1.106E-3</c:v>
                </c:pt>
                <c:pt idx="2642">
                  <c:v>-6.1600000000000001E-4</c:v>
                </c:pt>
                <c:pt idx="2643">
                  <c:v>-1.8599999999999999E-4</c:v>
                </c:pt>
                <c:pt idx="2644">
                  <c:v>-2.4699999999999999E-4</c:v>
                </c:pt>
                <c:pt idx="2645">
                  <c:v>1.83E-4</c:v>
                </c:pt>
                <c:pt idx="2646">
                  <c:v>6.1399999999999996E-4</c:v>
                </c:pt>
                <c:pt idx="2647">
                  <c:v>-2.4699999999999999E-4</c:v>
                </c:pt>
                <c:pt idx="2648">
                  <c:v>1.3519999999999999E-3</c:v>
                </c:pt>
                <c:pt idx="2649" formatCode="0.00E+00">
                  <c:v>6.0421499999999997E-5</c:v>
                </c:pt>
                <c:pt idx="2650">
                  <c:v>1.22E-4</c:v>
                </c:pt>
                <c:pt idx="2651">
                  <c:v>1.4139999999999999E-3</c:v>
                </c:pt>
                <c:pt idx="2652">
                  <c:v>-6.78E-4</c:v>
                </c:pt>
                <c:pt idx="2653">
                  <c:v>1.106E-3</c:v>
                </c:pt>
                <c:pt idx="2654">
                  <c:v>9.8299999999999993E-4</c:v>
                </c:pt>
                <c:pt idx="2655">
                  <c:v>-1.2400000000000001E-4</c:v>
                </c:pt>
                <c:pt idx="2656" formatCode="0.00E+00">
                  <c:v>-6.2600620000000006E-5</c:v>
                </c:pt>
                <c:pt idx="2657">
                  <c:v>1.475E-3</c:v>
                </c:pt>
                <c:pt idx="2658" formatCode="0.00E+00">
                  <c:v>6.0421499999999997E-5</c:v>
                </c:pt>
                <c:pt idx="2659">
                  <c:v>1.291E-3</c:v>
                </c:pt>
                <c:pt idx="2660">
                  <c:v>4.2900000000000002E-4</c:v>
                </c:pt>
                <c:pt idx="2661">
                  <c:v>-4.9299999999999995E-4</c:v>
                </c:pt>
                <c:pt idx="2662" formatCode="0.00E+00">
                  <c:v>6.0421499999999997E-5</c:v>
                </c:pt>
                <c:pt idx="2663">
                  <c:v>1.22E-4</c:v>
                </c:pt>
                <c:pt idx="2664">
                  <c:v>-8.6200000000000003E-4</c:v>
                </c:pt>
                <c:pt idx="2665">
                  <c:v>3.0600000000000001E-4</c:v>
                </c:pt>
                <c:pt idx="2666">
                  <c:v>-3.6999999999999999E-4</c:v>
                </c:pt>
                <c:pt idx="2667">
                  <c:v>1.22E-4</c:v>
                </c:pt>
                <c:pt idx="2668">
                  <c:v>1.83E-4</c:v>
                </c:pt>
                <c:pt idx="2669">
                  <c:v>8.5999999999999998E-4</c:v>
                </c:pt>
                <c:pt idx="2670">
                  <c:v>-6.1600000000000001E-4</c:v>
                </c:pt>
                <c:pt idx="2671">
                  <c:v>-9.2400000000000002E-4</c:v>
                </c:pt>
                <c:pt idx="2672">
                  <c:v>1.106E-3</c:v>
                </c:pt>
                <c:pt idx="2673">
                  <c:v>-8.6200000000000003E-4</c:v>
                </c:pt>
                <c:pt idx="2674">
                  <c:v>1.598E-3</c:v>
                </c:pt>
                <c:pt idx="2675">
                  <c:v>2.4499999999999999E-4</c:v>
                </c:pt>
                <c:pt idx="2676">
                  <c:v>-1.2400000000000001E-4</c:v>
                </c:pt>
                <c:pt idx="2677">
                  <c:v>1.168E-3</c:v>
                </c:pt>
                <c:pt idx="2678">
                  <c:v>-6.78E-4</c:v>
                </c:pt>
                <c:pt idx="2679">
                  <c:v>1.168E-3</c:v>
                </c:pt>
                <c:pt idx="2680">
                  <c:v>9.8299999999999993E-4</c:v>
                </c:pt>
                <c:pt idx="2681">
                  <c:v>1.83E-4</c:v>
                </c:pt>
                <c:pt idx="2682">
                  <c:v>-1.8599999999999999E-4</c:v>
                </c:pt>
                <c:pt idx="2683">
                  <c:v>1.66E-3</c:v>
                </c:pt>
                <c:pt idx="2684">
                  <c:v>-5.5500000000000005E-4</c:v>
                </c:pt>
                <c:pt idx="2685">
                  <c:v>-1.354E-3</c:v>
                </c:pt>
                <c:pt idx="2686">
                  <c:v>7.3700000000000002E-4</c:v>
                </c:pt>
                <c:pt idx="2687">
                  <c:v>-1.8599999999999999E-4</c:v>
                </c:pt>
                <c:pt idx="2688">
                  <c:v>8.5999999999999998E-4</c:v>
                </c:pt>
                <c:pt idx="2689">
                  <c:v>2.4499999999999999E-4</c:v>
                </c:pt>
                <c:pt idx="2690">
                  <c:v>-1.17E-3</c:v>
                </c:pt>
                <c:pt idx="2691">
                  <c:v>3.0600000000000001E-4</c:v>
                </c:pt>
                <c:pt idx="2692">
                  <c:v>-4.3199999999999998E-4</c:v>
                </c:pt>
                <c:pt idx="2693">
                  <c:v>8.5999999999999998E-4</c:v>
                </c:pt>
                <c:pt idx="2694">
                  <c:v>-4.9299999999999995E-4</c:v>
                </c:pt>
                <c:pt idx="2695">
                  <c:v>-3.0899999999999998E-4</c:v>
                </c:pt>
                <c:pt idx="2696">
                  <c:v>5.53E-4</c:v>
                </c:pt>
                <c:pt idx="2697">
                  <c:v>-4.3199999999999998E-4</c:v>
                </c:pt>
                <c:pt idx="2698">
                  <c:v>-1.8599999999999999E-4</c:v>
                </c:pt>
                <c:pt idx="2699">
                  <c:v>-1.108E-3</c:v>
                </c:pt>
                <c:pt idx="2700">
                  <c:v>6.1399999999999996E-4</c:v>
                </c:pt>
                <c:pt idx="2701">
                  <c:v>1.0449999999999999E-3</c:v>
                </c:pt>
                <c:pt idx="2702">
                  <c:v>-6.78E-4</c:v>
                </c:pt>
                <c:pt idx="2703">
                  <c:v>5.53E-4</c:v>
                </c:pt>
                <c:pt idx="2704">
                  <c:v>7.3700000000000002E-4</c:v>
                </c:pt>
                <c:pt idx="2705">
                  <c:v>-3.6999999999999999E-4</c:v>
                </c:pt>
                <c:pt idx="2706">
                  <c:v>-7.3899999999999997E-4</c:v>
                </c:pt>
                <c:pt idx="2707" formatCode="0.00E+00">
                  <c:v>6.0421499999999997E-5</c:v>
                </c:pt>
                <c:pt idx="2708">
                  <c:v>7.9900000000000001E-4</c:v>
                </c:pt>
                <c:pt idx="2709">
                  <c:v>7.3700000000000002E-4</c:v>
                </c:pt>
                <c:pt idx="2710">
                  <c:v>-1.2400000000000001E-4</c:v>
                </c:pt>
                <c:pt idx="2711">
                  <c:v>-4.9299999999999995E-4</c:v>
                </c:pt>
                <c:pt idx="2712">
                  <c:v>1.537E-3</c:v>
                </c:pt>
                <c:pt idx="2713">
                  <c:v>1.7210000000000001E-3</c:v>
                </c:pt>
                <c:pt idx="2714">
                  <c:v>-7.3899999999999997E-4</c:v>
                </c:pt>
                <c:pt idx="2715">
                  <c:v>6.1399999999999996E-4</c:v>
                </c:pt>
                <c:pt idx="2716">
                  <c:v>2.4499999999999999E-4</c:v>
                </c:pt>
                <c:pt idx="2717">
                  <c:v>-3.0899999999999998E-4</c:v>
                </c:pt>
                <c:pt idx="2718">
                  <c:v>-2.4699999999999999E-4</c:v>
                </c:pt>
                <c:pt idx="2719">
                  <c:v>7.9900000000000001E-4</c:v>
                </c:pt>
                <c:pt idx="2720">
                  <c:v>-1.2400000000000001E-4</c:v>
                </c:pt>
                <c:pt idx="2721">
                  <c:v>-1.047E-3</c:v>
                </c:pt>
                <c:pt idx="2722">
                  <c:v>4.9100000000000001E-4</c:v>
                </c:pt>
                <c:pt idx="2723">
                  <c:v>1.967E-3</c:v>
                </c:pt>
                <c:pt idx="2724">
                  <c:v>5.53E-4</c:v>
                </c:pt>
                <c:pt idx="2725">
                  <c:v>-1.2400000000000001E-4</c:v>
                </c:pt>
                <c:pt idx="2726">
                  <c:v>-1.2930000000000001E-3</c:v>
                </c:pt>
                <c:pt idx="2727">
                  <c:v>-3.6999999999999999E-4</c:v>
                </c:pt>
                <c:pt idx="2728">
                  <c:v>2.1519999999999998E-3</c:v>
                </c:pt>
                <c:pt idx="2729">
                  <c:v>-6.1600000000000001E-4</c:v>
                </c:pt>
                <c:pt idx="2730">
                  <c:v>3.0600000000000001E-4</c:v>
                </c:pt>
                <c:pt idx="2731">
                  <c:v>2.4499999999999999E-4</c:v>
                </c:pt>
                <c:pt idx="2732">
                  <c:v>-1.047E-3</c:v>
                </c:pt>
                <c:pt idx="2733">
                  <c:v>-1.2400000000000001E-4</c:v>
                </c:pt>
                <c:pt idx="2734" formatCode="0.00E+00">
                  <c:v>-1.0895619999999999E-6</c:v>
                </c:pt>
                <c:pt idx="2735">
                  <c:v>1.2290000000000001E-3</c:v>
                </c:pt>
                <c:pt idx="2736">
                  <c:v>6.1399999999999996E-4</c:v>
                </c:pt>
                <c:pt idx="2737">
                  <c:v>3.0600000000000001E-4</c:v>
                </c:pt>
                <c:pt idx="2738" formatCode="0.00E+00">
                  <c:v>-1.0895619999999999E-6</c:v>
                </c:pt>
                <c:pt idx="2739" formatCode="0.00E+00">
                  <c:v>-1.0895619999999999E-6</c:v>
                </c:pt>
                <c:pt idx="2740" formatCode="0.00E+00">
                  <c:v>-1.0895619999999999E-6</c:v>
                </c:pt>
                <c:pt idx="2741">
                  <c:v>-7.3899999999999997E-4</c:v>
                </c:pt>
                <c:pt idx="2742">
                  <c:v>7.9900000000000001E-4</c:v>
                </c:pt>
                <c:pt idx="2743" formatCode="0.00E+00">
                  <c:v>6.0421499999999997E-5</c:v>
                </c:pt>
                <c:pt idx="2744">
                  <c:v>8.5999999999999998E-4</c:v>
                </c:pt>
                <c:pt idx="2745">
                  <c:v>-1.7229999999999999E-3</c:v>
                </c:pt>
                <c:pt idx="2746">
                  <c:v>1.3519999999999999E-3</c:v>
                </c:pt>
                <c:pt idx="2747">
                  <c:v>1.83E-4</c:v>
                </c:pt>
                <c:pt idx="2748">
                  <c:v>1.22E-4</c:v>
                </c:pt>
                <c:pt idx="2749">
                  <c:v>1.168E-3</c:v>
                </c:pt>
                <c:pt idx="2750" formatCode="0.00E+00">
                  <c:v>-6.2600620000000006E-5</c:v>
                </c:pt>
                <c:pt idx="2751">
                  <c:v>-3.6999999999999999E-4</c:v>
                </c:pt>
                <c:pt idx="2752">
                  <c:v>-9.2400000000000002E-4</c:v>
                </c:pt>
                <c:pt idx="2753">
                  <c:v>1.168E-3</c:v>
                </c:pt>
                <c:pt idx="2754" formatCode="0.00E+00">
                  <c:v>-6.2600620000000006E-5</c:v>
                </c:pt>
                <c:pt idx="2755">
                  <c:v>5.53E-4</c:v>
                </c:pt>
                <c:pt idx="2756">
                  <c:v>6.1399999999999996E-4</c:v>
                </c:pt>
                <c:pt idx="2757">
                  <c:v>9.2199999999999997E-4</c:v>
                </c:pt>
                <c:pt idx="2758">
                  <c:v>-9.8499999999999998E-4</c:v>
                </c:pt>
                <c:pt idx="2759">
                  <c:v>4.2900000000000002E-4</c:v>
                </c:pt>
                <c:pt idx="2760">
                  <c:v>-3.6999999999999999E-4</c:v>
                </c:pt>
                <c:pt idx="2761">
                  <c:v>-5.5500000000000005E-4</c:v>
                </c:pt>
                <c:pt idx="2762" formatCode="0.00E+00">
                  <c:v>6.0421499999999997E-5</c:v>
                </c:pt>
                <c:pt idx="2763">
                  <c:v>5.53E-4</c:v>
                </c:pt>
                <c:pt idx="2764">
                  <c:v>1.22E-4</c:v>
                </c:pt>
                <c:pt idx="2765">
                  <c:v>-4.3199999999999998E-4</c:v>
                </c:pt>
                <c:pt idx="2766">
                  <c:v>-1.8599999999999999E-4</c:v>
                </c:pt>
                <c:pt idx="2767">
                  <c:v>4.9100000000000001E-4</c:v>
                </c:pt>
                <c:pt idx="2768">
                  <c:v>-1.846E-3</c:v>
                </c:pt>
                <c:pt idx="2769">
                  <c:v>7.3700000000000002E-4</c:v>
                </c:pt>
                <c:pt idx="2770">
                  <c:v>2.029E-3</c:v>
                </c:pt>
                <c:pt idx="2771">
                  <c:v>-3.0899999999999998E-4</c:v>
                </c:pt>
                <c:pt idx="2772">
                  <c:v>-6.1600000000000001E-4</c:v>
                </c:pt>
                <c:pt idx="2773">
                  <c:v>4.2900000000000002E-4</c:v>
                </c:pt>
                <c:pt idx="2774">
                  <c:v>-1.2400000000000001E-4</c:v>
                </c:pt>
                <c:pt idx="2775">
                  <c:v>-6.78E-4</c:v>
                </c:pt>
                <c:pt idx="2776">
                  <c:v>-1.9689999999999998E-3</c:v>
                </c:pt>
                <c:pt idx="2777" formatCode="0.00E+00">
                  <c:v>6.0421499999999997E-5</c:v>
                </c:pt>
                <c:pt idx="2778">
                  <c:v>1.106E-3</c:v>
                </c:pt>
                <c:pt idx="2779">
                  <c:v>-8.0099999999999995E-4</c:v>
                </c:pt>
                <c:pt idx="2780">
                  <c:v>1.22E-4</c:v>
                </c:pt>
                <c:pt idx="2781">
                  <c:v>1.537E-3</c:v>
                </c:pt>
                <c:pt idx="2782">
                  <c:v>-4.9299999999999995E-4</c:v>
                </c:pt>
                <c:pt idx="2783">
                  <c:v>1.0449999999999999E-3</c:v>
                </c:pt>
                <c:pt idx="2784" formatCode="0.00E+00">
                  <c:v>6.0421499999999997E-5</c:v>
                </c:pt>
                <c:pt idx="2785">
                  <c:v>1.598E-3</c:v>
                </c:pt>
                <c:pt idx="2786">
                  <c:v>-8.0099999999999995E-4</c:v>
                </c:pt>
                <c:pt idx="2787">
                  <c:v>2.6440000000000001E-3</c:v>
                </c:pt>
                <c:pt idx="2788">
                  <c:v>-9.2400000000000002E-4</c:v>
                </c:pt>
                <c:pt idx="2789">
                  <c:v>-8.6200000000000003E-4</c:v>
                </c:pt>
                <c:pt idx="2790">
                  <c:v>1.291E-3</c:v>
                </c:pt>
                <c:pt idx="2791">
                  <c:v>-1.2930000000000001E-3</c:v>
                </c:pt>
                <c:pt idx="2792">
                  <c:v>2.4499999999999999E-4</c:v>
                </c:pt>
                <c:pt idx="2793" formatCode="0.00E+00">
                  <c:v>-6.2600620000000006E-5</c:v>
                </c:pt>
                <c:pt idx="2794">
                  <c:v>-1.8599999999999999E-4</c:v>
                </c:pt>
                <c:pt idx="2795">
                  <c:v>3.0600000000000001E-4</c:v>
                </c:pt>
                <c:pt idx="2796">
                  <c:v>-1.8599999999999999E-4</c:v>
                </c:pt>
                <c:pt idx="2797">
                  <c:v>-6.1600000000000001E-4</c:v>
                </c:pt>
                <c:pt idx="2798">
                  <c:v>1.537E-3</c:v>
                </c:pt>
                <c:pt idx="2799">
                  <c:v>7.3700000000000002E-4</c:v>
                </c:pt>
                <c:pt idx="2800">
                  <c:v>5.53E-4</c:v>
                </c:pt>
                <c:pt idx="2801">
                  <c:v>-7.3899999999999997E-4</c:v>
                </c:pt>
                <c:pt idx="2802" formatCode="0.00E+00">
                  <c:v>6.0421499999999997E-5</c:v>
                </c:pt>
                <c:pt idx="2803">
                  <c:v>-9.8499999999999998E-4</c:v>
                </c:pt>
                <c:pt idx="2804">
                  <c:v>1.537E-3</c:v>
                </c:pt>
                <c:pt idx="2805">
                  <c:v>-2.4699999999999999E-4</c:v>
                </c:pt>
                <c:pt idx="2806">
                  <c:v>1.22E-4</c:v>
                </c:pt>
                <c:pt idx="2807">
                  <c:v>1.8439999999999999E-3</c:v>
                </c:pt>
                <c:pt idx="2808">
                  <c:v>8.5999999999999998E-4</c:v>
                </c:pt>
                <c:pt idx="2809">
                  <c:v>1.22E-4</c:v>
                </c:pt>
                <c:pt idx="2810">
                  <c:v>-9.2400000000000002E-4</c:v>
                </c:pt>
                <c:pt idx="2811">
                  <c:v>1.7830000000000001E-3</c:v>
                </c:pt>
                <c:pt idx="2812">
                  <c:v>3.0600000000000001E-4</c:v>
                </c:pt>
                <c:pt idx="2813">
                  <c:v>-6.1600000000000001E-4</c:v>
                </c:pt>
                <c:pt idx="2814">
                  <c:v>1.4139999999999999E-3</c:v>
                </c:pt>
                <c:pt idx="2815">
                  <c:v>4.2900000000000002E-4</c:v>
                </c:pt>
                <c:pt idx="2816">
                  <c:v>-3.0899999999999998E-4</c:v>
                </c:pt>
                <c:pt idx="2817">
                  <c:v>-8.6200000000000003E-4</c:v>
                </c:pt>
                <c:pt idx="2818">
                  <c:v>1.7830000000000001E-3</c:v>
                </c:pt>
                <c:pt idx="2819">
                  <c:v>-1.8599999999999999E-4</c:v>
                </c:pt>
                <c:pt idx="2820">
                  <c:v>2.4499999999999999E-4</c:v>
                </c:pt>
                <c:pt idx="2821">
                  <c:v>-3.6999999999999999E-4</c:v>
                </c:pt>
                <c:pt idx="2822" formatCode="0.00E+00">
                  <c:v>-6.2600620000000006E-5</c:v>
                </c:pt>
                <c:pt idx="2823">
                  <c:v>5.53E-4</c:v>
                </c:pt>
                <c:pt idx="2824">
                  <c:v>-1.17E-3</c:v>
                </c:pt>
                <c:pt idx="2825">
                  <c:v>-1.108E-3</c:v>
                </c:pt>
                <c:pt idx="2826" formatCode="0.00E+00">
                  <c:v>-6.2600620000000006E-5</c:v>
                </c:pt>
                <c:pt idx="2827">
                  <c:v>2.4499999999999999E-4</c:v>
                </c:pt>
                <c:pt idx="2828">
                  <c:v>-6.1600000000000001E-4</c:v>
                </c:pt>
                <c:pt idx="2829">
                  <c:v>-2.4699999999999999E-4</c:v>
                </c:pt>
                <c:pt idx="2830">
                  <c:v>-1.846E-3</c:v>
                </c:pt>
                <c:pt idx="2831">
                  <c:v>1.291E-3</c:v>
                </c:pt>
                <c:pt idx="2832">
                  <c:v>-8.6200000000000003E-4</c:v>
                </c:pt>
                <c:pt idx="2833">
                  <c:v>-1.8599999999999999E-4</c:v>
                </c:pt>
                <c:pt idx="2834">
                  <c:v>2.4499999999999999E-4</c:v>
                </c:pt>
                <c:pt idx="2835">
                  <c:v>-1.354E-3</c:v>
                </c:pt>
                <c:pt idx="2836">
                  <c:v>-6.78E-4</c:v>
                </c:pt>
                <c:pt idx="2837">
                  <c:v>-5.5500000000000005E-4</c:v>
                </c:pt>
                <c:pt idx="2838">
                  <c:v>1.22E-4</c:v>
                </c:pt>
                <c:pt idx="2839">
                  <c:v>-9.2400000000000002E-4</c:v>
                </c:pt>
                <c:pt idx="2840">
                  <c:v>1.168E-3</c:v>
                </c:pt>
                <c:pt idx="2841">
                  <c:v>7.9900000000000001E-4</c:v>
                </c:pt>
                <c:pt idx="2842">
                  <c:v>6.1399999999999996E-4</c:v>
                </c:pt>
                <c:pt idx="2843">
                  <c:v>1.475E-3</c:v>
                </c:pt>
                <c:pt idx="2844">
                  <c:v>-5.5500000000000005E-4</c:v>
                </c:pt>
                <c:pt idx="2845">
                  <c:v>-8.0099999999999995E-4</c:v>
                </c:pt>
                <c:pt idx="2846">
                  <c:v>1.168E-3</c:v>
                </c:pt>
                <c:pt idx="2847">
                  <c:v>5.53E-4</c:v>
                </c:pt>
                <c:pt idx="2848">
                  <c:v>-4.3199999999999998E-4</c:v>
                </c:pt>
                <c:pt idx="2849">
                  <c:v>-8.0099999999999995E-4</c:v>
                </c:pt>
                <c:pt idx="2850">
                  <c:v>1.168E-3</c:v>
                </c:pt>
                <c:pt idx="2851">
                  <c:v>5.53E-4</c:v>
                </c:pt>
                <c:pt idx="2852">
                  <c:v>-3.0899999999999998E-4</c:v>
                </c:pt>
                <c:pt idx="2853">
                  <c:v>1.3519999999999999E-3</c:v>
                </c:pt>
                <c:pt idx="2854">
                  <c:v>8.5999999999999998E-4</c:v>
                </c:pt>
                <c:pt idx="2855">
                  <c:v>-2.4620000000000002E-3</c:v>
                </c:pt>
                <c:pt idx="2856">
                  <c:v>-1.908E-3</c:v>
                </c:pt>
                <c:pt idx="2857">
                  <c:v>-1.2400000000000001E-4</c:v>
                </c:pt>
                <c:pt idx="2858">
                  <c:v>-9.2400000000000002E-4</c:v>
                </c:pt>
                <c:pt idx="2859">
                  <c:v>4.9100000000000001E-4</c:v>
                </c:pt>
                <c:pt idx="2860">
                  <c:v>4.2900000000000002E-4</c:v>
                </c:pt>
                <c:pt idx="2861">
                  <c:v>-1.8599999999999999E-4</c:v>
                </c:pt>
                <c:pt idx="2862">
                  <c:v>9.8299999999999993E-4</c:v>
                </c:pt>
                <c:pt idx="2863">
                  <c:v>-8.6200000000000003E-4</c:v>
                </c:pt>
                <c:pt idx="2864">
                  <c:v>1.22E-4</c:v>
                </c:pt>
                <c:pt idx="2865">
                  <c:v>-2.215E-3</c:v>
                </c:pt>
                <c:pt idx="2866">
                  <c:v>3.68E-4</c:v>
                </c:pt>
                <c:pt idx="2867">
                  <c:v>2.4499999999999999E-4</c:v>
                </c:pt>
                <c:pt idx="2868">
                  <c:v>1.9059999999999999E-3</c:v>
                </c:pt>
                <c:pt idx="2869">
                  <c:v>7.3700000000000002E-4</c:v>
                </c:pt>
                <c:pt idx="2870">
                  <c:v>-1.4159999999999999E-3</c:v>
                </c:pt>
                <c:pt idx="2871">
                  <c:v>7.9900000000000001E-4</c:v>
                </c:pt>
                <c:pt idx="2872">
                  <c:v>1.291E-3</c:v>
                </c:pt>
                <c:pt idx="2873">
                  <c:v>-1.2400000000000001E-4</c:v>
                </c:pt>
                <c:pt idx="2874" formatCode="0.00E+00">
                  <c:v>6.0421499999999997E-5</c:v>
                </c:pt>
                <c:pt idx="2875">
                  <c:v>1.168E-3</c:v>
                </c:pt>
                <c:pt idx="2876">
                  <c:v>6.1399999999999996E-4</c:v>
                </c:pt>
                <c:pt idx="2877">
                  <c:v>6.1399999999999996E-4</c:v>
                </c:pt>
                <c:pt idx="2878">
                  <c:v>-1.539E-3</c:v>
                </c:pt>
                <c:pt idx="2879">
                  <c:v>-1.8599999999999999E-4</c:v>
                </c:pt>
                <c:pt idx="2880">
                  <c:v>-1.047E-3</c:v>
                </c:pt>
                <c:pt idx="2881" formatCode="0.00E+00">
                  <c:v>-1.0895619999999999E-6</c:v>
                </c:pt>
                <c:pt idx="2882">
                  <c:v>-9.2400000000000002E-4</c:v>
                </c:pt>
                <c:pt idx="2883">
                  <c:v>-9.2400000000000002E-4</c:v>
                </c:pt>
                <c:pt idx="2884">
                  <c:v>6.7599999999999995E-4</c:v>
                </c:pt>
                <c:pt idx="2885">
                  <c:v>-4.9299999999999995E-4</c:v>
                </c:pt>
                <c:pt idx="2886">
                  <c:v>1.106E-3</c:v>
                </c:pt>
                <c:pt idx="2887">
                  <c:v>2.4499999999999999E-4</c:v>
                </c:pt>
                <c:pt idx="2888">
                  <c:v>9.2199999999999997E-4</c:v>
                </c:pt>
                <c:pt idx="2889">
                  <c:v>7.3700000000000002E-4</c:v>
                </c:pt>
                <c:pt idx="2890">
                  <c:v>-3.0899999999999998E-4</c:v>
                </c:pt>
                <c:pt idx="2891">
                  <c:v>-4.9299999999999995E-4</c:v>
                </c:pt>
                <c:pt idx="2892">
                  <c:v>1.22E-4</c:v>
                </c:pt>
                <c:pt idx="2893">
                  <c:v>-1.4159999999999999E-3</c:v>
                </c:pt>
                <c:pt idx="2894" formatCode="0.00E+00">
                  <c:v>6.0421499999999997E-5</c:v>
                </c:pt>
                <c:pt idx="2895" formatCode="0.00E+00">
                  <c:v>-6.2600620000000006E-5</c:v>
                </c:pt>
                <c:pt idx="2896">
                  <c:v>-4.9299999999999995E-4</c:v>
                </c:pt>
                <c:pt idx="2897">
                  <c:v>-7.3899999999999997E-4</c:v>
                </c:pt>
                <c:pt idx="2898">
                  <c:v>9.8299999999999993E-4</c:v>
                </c:pt>
                <c:pt idx="2899">
                  <c:v>-6.1600000000000001E-4</c:v>
                </c:pt>
                <c:pt idx="2900">
                  <c:v>6.7599999999999995E-4</c:v>
                </c:pt>
                <c:pt idx="2901">
                  <c:v>7.3700000000000002E-4</c:v>
                </c:pt>
                <c:pt idx="2902">
                  <c:v>-1.047E-3</c:v>
                </c:pt>
                <c:pt idx="2903">
                  <c:v>2.1519999999999998E-3</c:v>
                </c:pt>
                <c:pt idx="2904">
                  <c:v>4.9100000000000001E-4</c:v>
                </c:pt>
                <c:pt idx="2905">
                  <c:v>-3.6999999999999999E-4</c:v>
                </c:pt>
                <c:pt idx="2906">
                  <c:v>6.1399999999999996E-4</c:v>
                </c:pt>
                <c:pt idx="2907">
                  <c:v>-8.6200000000000003E-4</c:v>
                </c:pt>
                <c:pt idx="2908">
                  <c:v>-1.108E-3</c:v>
                </c:pt>
                <c:pt idx="2909">
                  <c:v>-1.2400000000000001E-4</c:v>
                </c:pt>
                <c:pt idx="2910">
                  <c:v>-1.2400000000000001E-4</c:v>
                </c:pt>
                <c:pt idx="2911">
                  <c:v>3.68E-4</c:v>
                </c:pt>
                <c:pt idx="2912">
                  <c:v>-1.047E-3</c:v>
                </c:pt>
                <c:pt idx="2913" formatCode="0.00E+00">
                  <c:v>-6.2600620000000006E-5</c:v>
                </c:pt>
                <c:pt idx="2914">
                  <c:v>-1.2930000000000001E-3</c:v>
                </c:pt>
                <c:pt idx="2915">
                  <c:v>2.4499999999999999E-4</c:v>
                </c:pt>
                <c:pt idx="2916">
                  <c:v>-3.0899999999999998E-4</c:v>
                </c:pt>
                <c:pt idx="2917">
                  <c:v>3.68E-4</c:v>
                </c:pt>
                <c:pt idx="2918" formatCode="0.00E+00">
                  <c:v>-1.0895619999999999E-6</c:v>
                </c:pt>
                <c:pt idx="2919">
                  <c:v>7.3700000000000002E-4</c:v>
                </c:pt>
                <c:pt idx="2920">
                  <c:v>-7.3899999999999997E-4</c:v>
                </c:pt>
                <c:pt idx="2921" formatCode="0.00E+00">
                  <c:v>6.0421499999999997E-5</c:v>
                </c:pt>
                <c:pt idx="2922">
                  <c:v>1.0449999999999999E-3</c:v>
                </c:pt>
                <c:pt idx="2923">
                  <c:v>1.0449999999999999E-3</c:v>
                </c:pt>
                <c:pt idx="2924">
                  <c:v>-2.0309999999999998E-3</c:v>
                </c:pt>
                <c:pt idx="2925">
                  <c:v>5.53E-4</c:v>
                </c:pt>
                <c:pt idx="2926">
                  <c:v>1.0449999999999999E-3</c:v>
                </c:pt>
                <c:pt idx="2927">
                  <c:v>-3.0899999999999998E-4</c:v>
                </c:pt>
                <c:pt idx="2928">
                  <c:v>1.22E-4</c:v>
                </c:pt>
                <c:pt idx="2929" formatCode="0.00E+00">
                  <c:v>-6.2600620000000006E-5</c:v>
                </c:pt>
                <c:pt idx="2930" formatCode="0.00E+00">
                  <c:v>-1.0895619999999999E-6</c:v>
                </c:pt>
                <c:pt idx="2931">
                  <c:v>-2.4699999999999999E-4</c:v>
                </c:pt>
                <c:pt idx="2932" formatCode="0.00E+00">
                  <c:v>6.0421499999999997E-5</c:v>
                </c:pt>
                <c:pt idx="2933">
                  <c:v>6.7599999999999995E-4</c:v>
                </c:pt>
                <c:pt idx="2934" formatCode="0.00E+00">
                  <c:v>-1.0895619999999999E-6</c:v>
                </c:pt>
                <c:pt idx="2935">
                  <c:v>3.68E-4</c:v>
                </c:pt>
                <c:pt idx="2936">
                  <c:v>-6.1600000000000001E-4</c:v>
                </c:pt>
                <c:pt idx="2937">
                  <c:v>4.2900000000000002E-4</c:v>
                </c:pt>
                <c:pt idx="2938">
                  <c:v>1.106E-3</c:v>
                </c:pt>
                <c:pt idx="2939">
                  <c:v>9.2199999999999997E-4</c:v>
                </c:pt>
                <c:pt idx="2940" formatCode="0.00E+00">
                  <c:v>-6.2600620000000006E-5</c:v>
                </c:pt>
                <c:pt idx="2941">
                  <c:v>-1.8599999999999999E-4</c:v>
                </c:pt>
                <c:pt idx="2942">
                  <c:v>-2.4699999999999999E-4</c:v>
                </c:pt>
                <c:pt idx="2943">
                  <c:v>-2.4699999999999999E-4</c:v>
                </c:pt>
                <c:pt idx="2944">
                  <c:v>2.4499999999999999E-4</c:v>
                </c:pt>
                <c:pt idx="2945">
                  <c:v>-1.047E-3</c:v>
                </c:pt>
                <c:pt idx="2946">
                  <c:v>-1.108E-3</c:v>
                </c:pt>
                <c:pt idx="2947">
                  <c:v>-1.477E-3</c:v>
                </c:pt>
                <c:pt idx="2948">
                  <c:v>-6.78E-4</c:v>
                </c:pt>
                <c:pt idx="2949">
                  <c:v>1.106E-3</c:v>
                </c:pt>
                <c:pt idx="2950" formatCode="0.00E+00">
                  <c:v>-6.2600620000000006E-5</c:v>
                </c:pt>
                <c:pt idx="2951">
                  <c:v>4.9100000000000001E-4</c:v>
                </c:pt>
                <c:pt idx="2952">
                  <c:v>6.7599999999999995E-4</c:v>
                </c:pt>
                <c:pt idx="2953">
                  <c:v>-3.6999999999999999E-4</c:v>
                </c:pt>
                <c:pt idx="2954">
                  <c:v>7.3700000000000002E-4</c:v>
                </c:pt>
                <c:pt idx="2955">
                  <c:v>2.9510000000000001E-3</c:v>
                </c:pt>
                <c:pt idx="2956">
                  <c:v>-6.1600000000000001E-4</c:v>
                </c:pt>
                <c:pt idx="2957">
                  <c:v>-8.6200000000000003E-4</c:v>
                </c:pt>
                <c:pt idx="2958">
                  <c:v>9.8299999999999993E-4</c:v>
                </c:pt>
                <c:pt idx="2959">
                  <c:v>9.2199999999999997E-4</c:v>
                </c:pt>
                <c:pt idx="2960">
                  <c:v>-1.17E-3</c:v>
                </c:pt>
                <c:pt idx="2961">
                  <c:v>1.3519999999999999E-3</c:v>
                </c:pt>
                <c:pt idx="2962">
                  <c:v>4.2900000000000002E-4</c:v>
                </c:pt>
                <c:pt idx="2963">
                  <c:v>1.22E-4</c:v>
                </c:pt>
                <c:pt idx="2964" formatCode="0.00E+00">
                  <c:v>-1.0895619999999999E-6</c:v>
                </c:pt>
                <c:pt idx="2965">
                  <c:v>2.4499999999999999E-4</c:v>
                </c:pt>
                <c:pt idx="2966">
                  <c:v>-4.9299999999999995E-4</c:v>
                </c:pt>
                <c:pt idx="2967">
                  <c:v>-9.2400000000000002E-4</c:v>
                </c:pt>
                <c:pt idx="2968">
                  <c:v>1.4139999999999999E-3</c:v>
                </c:pt>
                <c:pt idx="2969">
                  <c:v>3.68E-4</c:v>
                </c:pt>
                <c:pt idx="2970">
                  <c:v>3.0600000000000001E-4</c:v>
                </c:pt>
                <c:pt idx="2971">
                  <c:v>-8.0099999999999995E-4</c:v>
                </c:pt>
                <c:pt idx="2972">
                  <c:v>2.2750000000000001E-3</c:v>
                </c:pt>
                <c:pt idx="2973" formatCode="0.00E+00">
                  <c:v>-1.0895619999999999E-6</c:v>
                </c:pt>
                <c:pt idx="2974">
                  <c:v>1.22E-4</c:v>
                </c:pt>
                <c:pt idx="2975">
                  <c:v>-7.3899999999999997E-4</c:v>
                </c:pt>
                <c:pt idx="2976">
                  <c:v>3.0600000000000001E-4</c:v>
                </c:pt>
                <c:pt idx="2977">
                  <c:v>4.9100000000000001E-4</c:v>
                </c:pt>
                <c:pt idx="2978">
                  <c:v>-6.1600000000000001E-4</c:v>
                </c:pt>
                <c:pt idx="2979" formatCode="0.00E+00">
                  <c:v>-1.0895619999999999E-6</c:v>
                </c:pt>
                <c:pt idx="2980">
                  <c:v>-4.3199999999999998E-4</c:v>
                </c:pt>
                <c:pt idx="2981">
                  <c:v>1.537E-3</c:v>
                </c:pt>
                <c:pt idx="2982">
                  <c:v>-2.4699999999999999E-4</c:v>
                </c:pt>
                <c:pt idx="2983" formatCode="0.00E+00">
                  <c:v>-1.0895619999999999E-6</c:v>
                </c:pt>
                <c:pt idx="2984">
                  <c:v>-4.9299999999999995E-4</c:v>
                </c:pt>
                <c:pt idx="2985">
                  <c:v>4.2900000000000002E-4</c:v>
                </c:pt>
                <c:pt idx="2986">
                  <c:v>-1.108E-3</c:v>
                </c:pt>
                <c:pt idx="2987">
                  <c:v>-1.477E-3</c:v>
                </c:pt>
                <c:pt idx="2988">
                  <c:v>-1.17E-3</c:v>
                </c:pt>
                <c:pt idx="2989">
                  <c:v>1.3519999999999999E-3</c:v>
                </c:pt>
                <c:pt idx="2990">
                  <c:v>6.7599999999999995E-4</c:v>
                </c:pt>
                <c:pt idx="2991">
                  <c:v>7.3700000000000002E-4</c:v>
                </c:pt>
                <c:pt idx="2992">
                  <c:v>1.83E-4</c:v>
                </c:pt>
                <c:pt idx="2993">
                  <c:v>1.106E-3</c:v>
                </c:pt>
                <c:pt idx="2994">
                  <c:v>-6.1600000000000001E-4</c:v>
                </c:pt>
                <c:pt idx="2995">
                  <c:v>1.83E-4</c:v>
                </c:pt>
                <c:pt idx="2996">
                  <c:v>-1.108E-3</c:v>
                </c:pt>
                <c:pt idx="2997">
                  <c:v>1.168E-3</c:v>
                </c:pt>
                <c:pt idx="2998">
                  <c:v>5.53E-4</c:v>
                </c:pt>
                <c:pt idx="2999">
                  <c:v>7.3700000000000002E-4</c:v>
                </c:pt>
                <c:pt idx="3000">
                  <c:v>3.68E-4</c:v>
                </c:pt>
                <c:pt idx="3001">
                  <c:v>3.0600000000000001E-4</c:v>
                </c:pt>
                <c:pt idx="3002">
                  <c:v>6.1399999999999996E-4</c:v>
                </c:pt>
                <c:pt idx="3003">
                  <c:v>4.2900000000000002E-4</c:v>
                </c:pt>
                <c:pt idx="3004">
                  <c:v>-7.3899999999999997E-4</c:v>
                </c:pt>
                <c:pt idx="3005">
                  <c:v>1.598E-3</c:v>
                </c:pt>
                <c:pt idx="3006">
                  <c:v>1.2290000000000001E-3</c:v>
                </c:pt>
                <c:pt idx="3007">
                  <c:v>-4.9299999999999995E-4</c:v>
                </c:pt>
                <c:pt idx="3008">
                  <c:v>-8.6200000000000003E-4</c:v>
                </c:pt>
                <c:pt idx="3009">
                  <c:v>-1.8599999999999999E-4</c:v>
                </c:pt>
                <c:pt idx="3010" formatCode="0.00E+00">
                  <c:v>-1.0895619999999999E-6</c:v>
                </c:pt>
                <c:pt idx="3011">
                  <c:v>7.9900000000000001E-4</c:v>
                </c:pt>
                <c:pt idx="3012">
                  <c:v>4.9100000000000001E-4</c:v>
                </c:pt>
                <c:pt idx="3013">
                  <c:v>-6.1600000000000001E-4</c:v>
                </c:pt>
                <c:pt idx="3014">
                  <c:v>2.9510000000000001E-3</c:v>
                </c:pt>
                <c:pt idx="3015">
                  <c:v>9.2199999999999997E-4</c:v>
                </c:pt>
                <c:pt idx="3016">
                  <c:v>-1.8599999999999999E-4</c:v>
                </c:pt>
                <c:pt idx="3017">
                  <c:v>-1.2400000000000001E-4</c:v>
                </c:pt>
                <c:pt idx="3018">
                  <c:v>-4.9299999999999995E-4</c:v>
                </c:pt>
                <c:pt idx="3019">
                  <c:v>1.4139999999999999E-3</c:v>
                </c:pt>
                <c:pt idx="3020">
                  <c:v>1.3519999999999999E-3</c:v>
                </c:pt>
                <c:pt idx="3021">
                  <c:v>3.0600000000000001E-4</c:v>
                </c:pt>
                <c:pt idx="3022">
                  <c:v>2.0899999999999998E-3</c:v>
                </c:pt>
                <c:pt idx="3023">
                  <c:v>1.22E-4</c:v>
                </c:pt>
                <c:pt idx="3024">
                  <c:v>2.029E-3</c:v>
                </c:pt>
                <c:pt idx="3025" formatCode="0.00E+00">
                  <c:v>6.0421499999999997E-5</c:v>
                </c:pt>
                <c:pt idx="3026">
                  <c:v>-9.8499999999999998E-4</c:v>
                </c:pt>
                <c:pt idx="3027">
                  <c:v>1.168E-3</c:v>
                </c:pt>
                <c:pt idx="3028">
                  <c:v>-4.9299999999999995E-4</c:v>
                </c:pt>
                <c:pt idx="3029">
                  <c:v>9.8299999999999993E-4</c:v>
                </c:pt>
                <c:pt idx="3030">
                  <c:v>-5.5500000000000005E-4</c:v>
                </c:pt>
                <c:pt idx="3031">
                  <c:v>1.598E-3</c:v>
                </c:pt>
                <c:pt idx="3032">
                  <c:v>1.66E-3</c:v>
                </c:pt>
                <c:pt idx="3033">
                  <c:v>9.8299999999999993E-4</c:v>
                </c:pt>
                <c:pt idx="3034">
                  <c:v>-2.4699999999999999E-4</c:v>
                </c:pt>
                <c:pt idx="3035">
                  <c:v>6.7599999999999995E-4</c:v>
                </c:pt>
                <c:pt idx="3036">
                  <c:v>9.2199999999999997E-4</c:v>
                </c:pt>
                <c:pt idx="3037">
                  <c:v>6.1399999999999996E-4</c:v>
                </c:pt>
                <c:pt idx="3038">
                  <c:v>1.83E-4</c:v>
                </c:pt>
                <c:pt idx="3039">
                  <c:v>-2.4699999999999999E-4</c:v>
                </c:pt>
                <c:pt idx="3040">
                  <c:v>-1.8599999999999999E-4</c:v>
                </c:pt>
                <c:pt idx="3041">
                  <c:v>-1.846E-3</c:v>
                </c:pt>
                <c:pt idx="3042">
                  <c:v>1.106E-3</c:v>
                </c:pt>
                <c:pt idx="3043">
                  <c:v>-7.3899999999999997E-4</c:v>
                </c:pt>
                <c:pt idx="3044">
                  <c:v>3.68E-4</c:v>
                </c:pt>
                <c:pt idx="3045">
                  <c:v>-8.0099999999999995E-4</c:v>
                </c:pt>
                <c:pt idx="3046">
                  <c:v>-9.8499999999999998E-4</c:v>
                </c:pt>
                <c:pt idx="3047" formatCode="0.00E+00">
                  <c:v>-1.0895619999999999E-6</c:v>
                </c:pt>
                <c:pt idx="3048">
                  <c:v>-4.3199999999999998E-4</c:v>
                </c:pt>
                <c:pt idx="3049">
                  <c:v>7.9900000000000001E-4</c:v>
                </c:pt>
                <c:pt idx="3050" formatCode="0.00E+00">
                  <c:v>6.0421499999999997E-5</c:v>
                </c:pt>
                <c:pt idx="3051">
                  <c:v>-6.78E-4</c:v>
                </c:pt>
                <c:pt idx="3052">
                  <c:v>7.9900000000000001E-4</c:v>
                </c:pt>
                <c:pt idx="3053">
                  <c:v>-9.8499999999999998E-4</c:v>
                </c:pt>
                <c:pt idx="3054">
                  <c:v>6.1399999999999996E-4</c:v>
                </c:pt>
                <c:pt idx="3055">
                  <c:v>-9.8499999999999998E-4</c:v>
                </c:pt>
                <c:pt idx="3056">
                  <c:v>4.9100000000000001E-4</c:v>
                </c:pt>
                <c:pt idx="3057">
                  <c:v>4.9100000000000001E-4</c:v>
                </c:pt>
                <c:pt idx="3058">
                  <c:v>-4.3199999999999998E-4</c:v>
                </c:pt>
                <c:pt idx="3059">
                  <c:v>-1.2400000000000001E-4</c:v>
                </c:pt>
                <c:pt idx="3060">
                  <c:v>5.53E-4</c:v>
                </c:pt>
                <c:pt idx="3061">
                  <c:v>9.8299999999999993E-4</c:v>
                </c:pt>
                <c:pt idx="3062">
                  <c:v>7.9900000000000001E-4</c:v>
                </c:pt>
                <c:pt idx="3063">
                  <c:v>7.9900000000000001E-4</c:v>
                </c:pt>
                <c:pt idx="3064">
                  <c:v>1.4139999999999999E-3</c:v>
                </c:pt>
                <c:pt idx="3065">
                  <c:v>1.537E-3</c:v>
                </c:pt>
                <c:pt idx="3066">
                  <c:v>-9.2400000000000002E-4</c:v>
                </c:pt>
                <c:pt idx="3067">
                  <c:v>1.7210000000000001E-3</c:v>
                </c:pt>
                <c:pt idx="3068">
                  <c:v>-3.6999999999999999E-4</c:v>
                </c:pt>
                <c:pt idx="3069">
                  <c:v>-1.108E-3</c:v>
                </c:pt>
                <c:pt idx="3070">
                  <c:v>-8.6200000000000003E-4</c:v>
                </c:pt>
                <c:pt idx="3071">
                  <c:v>1.22E-4</c:v>
                </c:pt>
                <c:pt idx="3072">
                  <c:v>1.537E-3</c:v>
                </c:pt>
                <c:pt idx="3073">
                  <c:v>3.0600000000000001E-4</c:v>
                </c:pt>
                <c:pt idx="3074">
                  <c:v>-4.3199999999999998E-4</c:v>
                </c:pt>
                <c:pt idx="3075" formatCode="0.00E+00">
                  <c:v>-6.2600620000000006E-5</c:v>
                </c:pt>
                <c:pt idx="3076">
                  <c:v>-1.17E-3</c:v>
                </c:pt>
                <c:pt idx="3077">
                  <c:v>-1.2400000000000001E-4</c:v>
                </c:pt>
                <c:pt idx="3078">
                  <c:v>-2.0309999999999998E-3</c:v>
                </c:pt>
                <c:pt idx="3079">
                  <c:v>6.7599999999999995E-4</c:v>
                </c:pt>
                <c:pt idx="3080">
                  <c:v>9.2199999999999997E-4</c:v>
                </c:pt>
                <c:pt idx="3081">
                  <c:v>1.22E-4</c:v>
                </c:pt>
                <c:pt idx="3082">
                  <c:v>-7.3899999999999997E-4</c:v>
                </c:pt>
                <c:pt idx="3083">
                  <c:v>7.3700000000000002E-4</c:v>
                </c:pt>
                <c:pt idx="3084">
                  <c:v>-4.3199999999999998E-4</c:v>
                </c:pt>
                <c:pt idx="3085" formatCode="0.00E+00">
                  <c:v>-1.0895619999999999E-6</c:v>
                </c:pt>
                <c:pt idx="3086">
                  <c:v>-5.5500000000000005E-4</c:v>
                </c:pt>
                <c:pt idx="3087">
                  <c:v>2.1519999999999998E-3</c:v>
                </c:pt>
                <c:pt idx="3088">
                  <c:v>3.0600000000000001E-4</c:v>
                </c:pt>
                <c:pt idx="3089">
                  <c:v>-8.6200000000000003E-4</c:v>
                </c:pt>
                <c:pt idx="3090">
                  <c:v>-1.8599999999999999E-4</c:v>
                </c:pt>
                <c:pt idx="3091">
                  <c:v>-1.108E-3</c:v>
                </c:pt>
                <c:pt idx="3092">
                  <c:v>-1.047E-3</c:v>
                </c:pt>
                <c:pt idx="3093">
                  <c:v>3.0600000000000001E-4</c:v>
                </c:pt>
                <c:pt idx="3094">
                  <c:v>-4.3199999999999998E-4</c:v>
                </c:pt>
                <c:pt idx="3095" formatCode="0.00E+00">
                  <c:v>6.0421499999999997E-5</c:v>
                </c:pt>
                <c:pt idx="3096">
                  <c:v>-1.17E-3</c:v>
                </c:pt>
                <c:pt idx="3097">
                  <c:v>4.2900000000000002E-4</c:v>
                </c:pt>
                <c:pt idx="3098">
                  <c:v>-8.6200000000000003E-4</c:v>
                </c:pt>
                <c:pt idx="3099">
                  <c:v>-1.8599999999999999E-4</c:v>
                </c:pt>
                <c:pt idx="3100">
                  <c:v>-5.5500000000000005E-4</c:v>
                </c:pt>
                <c:pt idx="3101">
                  <c:v>7.3700000000000002E-4</c:v>
                </c:pt>
                <c:pt idx="3102" formatCode="0.00E+00">
                  <c:v>-1.0895619999999999E-6</c:v>
                </c:pt>
                <c:pt idx="3103">
                  <c:v>6.1399999999999996E-4</c:v>
                </c:pt>
                <c:pt idx="3104" formatCode="0.00E+00">
                  <c:v>-1.0895619999999999E-6</c:v>
                </c:pt>
                <c:pt idx="3105">
                  <c:v>-2.1540000000000001E-3</c:v>
                </c:pt>
                <c:pt idx="3106">
                  <c:v>7.9900000000000001E-4</c:v>
                </c:pt>
                <c:pt idx="3107">
                  <c:v>1.598E-3</c:v>
                </c:pt>
                <c:pt idx="3108">
                  <c:v>-1.354E-3</c:v>
                </c:pt>
                <c:pt idx="3109">
                  <c:v>-3.6999999999999999E-4</c:v>
                </c:pt>
                <c:pt idx="3110">
                  <c:v>4.9100000000000001E-4</c:v>
                </c:pt>
                <c:pt idx="3111">
                  <c:v>4.9100000000000001E-4</c:v>
                </c:pt>
                <c:pt idx="3112">
                  <c:v>-1.108E-3</c:v>
                </c:pt>
                <c:pt idx="3113">
                  <c:v>-4.9299999999999995E-4</c:v>
                </c:pt>
                <c:pt idx="3114">
                  <c:v>9.2199999999999997E-4</c:v>
                </c:pt>
                <c:pt idx="3115">
                  <c:v>1.168E-3</c:v>
                </c:pt>
                <c:pt idx="3116">
                  <c:v>1.2290000000000001E-3</c:v>
                </c:pt>
                <c:pt idx="3117" formatCode="0.00E+00">
                  <c:v>-1.0895619999999999E-6</c:v>
                </c:pt>
                <c:pt idx="3118">
                  <c:v>2.4499999999999999E-4</c:v>
                </c:pt>
                <c:pt idx="3119">
                  <c:v>1.83E-4</c:v>
                </c:pt>
                <c:pt idx="3120">
                  <c:v>6.7599999999999995E-4</c:v>
                </c:pt>
                <c:pt idx="3121">
                  <c:v>2.4499999999999999E-4</c:v>
                </c:pt>
                <c:pt idx="3122">
                  <c:v>-1.8599999999999999E-4</c:v>
                </c:pt>
                <c:pt idx="3123">
                  <c:v>-3.0899999999999998E-4</c:v>
                </c:pt>
                <c:pt idx="3124">
                  <c:v>5.53E-4</c:v>
                </c:pt>
                <c:pt idx="3125">
                  <c:v>1.2290000000000001E-3</c:v>
                </c:pt>
                <c:pt idx="3126">
                  <c:v>6.7599999999999995E-4</c:v>
                </c:pt>
                <c:pt idx="3127">
                  <c:v>-1.2400000000000001E-4</c:v>
                </c:pt>
                <c:pt idx="3128">
                  <c:v>6.1399999999999996E-4</c:v>
                </c:pt>
                <c:pt idx="3129">
                  <c:v>2.4499999999999999E-4</c:v>
                </c:pt>
                <c:pt idx="3130">
                  <c:v>-3.0899999999999998E-4</c:v>
                </c:pt>
                <c:pt idx="3131">
                  <c:v>-8.0099999999999995E-4</c:v>
                </c:pt>
                <c:pt idx="3132">
                  <c:v>-1.17E-3</c:v>
                </c:pt>
                <c:pt idx="3133">
                  <c:v>2.4499999999999999E-4</c:v>
                </c:pt>
                <c:pt idx="3134">
                  <c:v>-1.047E-3</c:v>
                </c:pt>
                <c:pt idx="3135">
                  <c:v>-8.6200000000000003E-4</c:v>
                </c:pt>
                <c:pt idx="3136">
                  <c:v>-1.17E-3</c:v>
                </c:pt>
                <c:pt idx="3137">
                  <c:v>1.2290000000000001E-3</c:v>
                </c:pt>
                <c:pt idx="3138">
                  <c:v>-1.7849999999999999E-3</c:v>
                </c:pt>
                <c:pt idx="3139">
                  <c:v>-8.6200000000000003E-4</c:v>
                </c:pt>
                <c:pt idx="3140">
                  <c:v>6.1399999999999996E-4</c:v>
                </c:pt>
                <c:pt idx="3141">
                  <c:v>3.0600000000000001E-4</c:v>
                </c:pt>
                <c:pt idx="3142">
                  <c:v>-3.0899999999999998E-4</c:v>
                </c:pt>
                <c:pt idx="3143">
                  <c:v>1.106E-3</c:v>
                </c:pt>
                <c:pt idx="3144">
                  <c:v>4.9100000000000001E-4</c:v>
                </c:pt>
                <c:pt idx="3145">
                  <c:v>5.53E-4</c:v>
                </c:pt>
                <c:pt idx="3146">
                  <c:v>-1.4159999999999999E-3</c:v>
                </c:pt>
                <c:pt idx="3147">
                  <c:v>3.0600000000000001E-4</c:v>
                </c:pt>
                <c:pt idx="3148">
                  <c:v>1.2290000000000001E-3</c:v>
                </c:pt>
                <c:pt idx="3149">
                  <c:v>1.22E-4</c:v>
                </c:pt>
                <c:pt idx="3150">
                  <c:v>-9.8499999999999998E-4</c:v>
                </c:pt>
                <c:pt idx="3151">
                  <c:v>3.68E-4</c:v>
                </c:pt>
                <c:pt idx="3152">
                  <c:v>1.168E-3</c:v>
                </c:pt>
                <c:pt idx="3153">
                  <c:v>-2.4699999999999999E-4</c:v>
                </c:pt>
                <c:pt idx="3154">
                  <c:v>7.3700000000000002E-4</c:v>
                </c:pt>
                <c:pt idx="3155">
                  <c:v>-1.2400000000000001E-4</c:v>
                </c:pt>
                <c:pt idx="3156">
                  <c:v>-1.17E-3</c:v>
                </c:pt>
                <c:pt idx="3157">
                  <c:v>1.168E-3</c:v>
                </c:pt>
                <c:pt idx="3158">
                  <c:v>-1.108E-3</c:v>
                </c:pt>
                <c:pt idx="3159">
                  <c:v>-1.2400000000000001E-4</c:v>
                </c:pt>
                <c:pt idx="3160">
                  <c:v>-2.5230000000000001E-3</c:v>
                </c:pt>
                <c:pt idx="3161">
                  <c:v>1.291E-3</c:v>
                </c:pt>
                <c:pt idx="3162">
                  <c:v>1.83E-4</c:v>
                </c:pt>
                <c:pt idx="3163">
                  <c:v>5.53E-4</c:v>
                </c:pt>
                <c:pt idx="3164">
                  <c:v>-2.4699999999999999E-4</c:v>
                </c:pt>
                <c:pt idx="3165">
                  <c:v>-8.0099999999999995E-4</c:v>
                </c:pt>
                <c:pt idx="3166">
                  <c:v>-3.6999999999999999E-4</c:v>
                </c:pt>
                <c:pt idx="3167">
                  <c:v>-4.3199999999999998E-4</c:v>
                </c:pt>
                <c:pt idx="3168">
                  <c:v>6.1399999999999996E-4</c:v>
                </c:pt>
                <c:pt idx="3169">
                  <c:v>-1.8599999999999999E-4</c:v>
                </c:pt>
                <c:pt idx="3170">
                  <c:v>-1.6000000000000001E-3</c:v>
                </c:pt>
                <c:pt idx="3171">
                  <c:v>6.7599999999999995E-4</c:v>
                </c:pt>
                <c:pt idx="3172">
                  <c:v>-1.2400000000000001E-4</c:v>
                </c:pt>
                <c:pt idx="3173">
                  <c:v>-8.0099999999999995E-4</c:v>
                </c:pt>
                <c:pt idx="3174" formatCode="0.00E+00">
                  <c:v>-1.0895619999999999E-6</c:v>
                </c:pt>
                <c:pt idx="3175">
                  <c:v>-1.8599999999999999E-4</c:v>
                </c:pt>
                <c:pt idx="3176">
                  <c:v>7.9900000000000001E-4</c:v>
                </c:pt>
                <c:pt idx="3177">
                  <c:v>-3.0899999999999998E-4</c:v>
                </c:pt>
                <c:pt idx="3178">
                  <c:v>2.4499999999999999E-4</c:v>
                </c:pt>
                <c:pt idx="3179">
                  <c:v>7.3700000000000002E-4</c:v>
                </c:pt>
                <c:pt idx="3180">
                  <c:v>-3.0899999999999998E-4</c:v>
                </c:pt>
                <c:pt idx="3181">
                  <c:v>-9.8499999999999998E-4</c:v>
                </c:pt>
                <c:pt idx="3182">
                  <c:v>6.7599999999999995E-4</c:v>
                </c:pt>
                <c:pt idx="3183">
                  <c:v>-1.108E-3</c:v>
                </c:pt>
                <c:pt idx="3184">
                  <c:v>7.9900000000000001E-4</c:v>
                </c:pt>
                <c:pt idx="3185">
                  <c:v>-8.6200000000000003E-4</c:v>
                </c:pt>
                <c:pt idx="3186">
                  <c:v>-6.78E-4</c:v>
                </c:pt>
                <c:pt idx="3187">
                  <c:v>1.22E-4</c:v>
                </c:pt>
                <c:pt idx="3188">
                  <c:v>1.83E-4</c:v>
                </c:pt>
                <c:pt idx="3189">
                  <c:v>-1.4159999999999999E-3</c:v>
                </c:pt>
                <c:pt idx="3190">
                  <c:v>9.8299999999999993E-4</c:v>
                </c:pt>
                <c:pt idx="3191">
                  <c:v>2.4499999999999999E-4</c:v>
                </c:pt>
                <c:pt idx="3192">
                  <c:v>-2.215E-3</c:v>
                </c:pt>
                <c:pt idx="3193">
                  <c:v>-2.1540000000000001E-3</c:v>
                </c:pt>
                <c:pt idx="3194">
                  <c:v>1.7210000000000001E-3</c:v>
                </c:pt>
                <c:pt idx="3195">
                  <c:v>-1.908E-3</c:v>
                </c:pt>
                <c:pt idx="3196">
                  <c:v>-8.0099999999999995E-4</c:v>
                </c:pt>
                <c:pt idx="3197">
                  <c:v>-4.3199999999999998E-4</c:v>
                </c:pt>
                <c:pt idx="3198">
                  <c:v>-4.9299999999999995E-4</c:v>
                </c:pt>
                <c:pt idx="3199">
                  <c:v>-6.1600000000000001E-4</c:v>
                </c:pt>
                <c:pt idx="3200">
                  <c:v>-9.8499999999999998E-4</c:v>
                </c:pt>
                <c:pt idx="3201">
                  <c:v>1.106E-3</c:v>
                </c:pt>
                <c:pt idx="3202">
                  <c:v>7.3700000000000002E-4</c:v>
                </c:pt>
                <c:pt idx="3203">
                  <c:v>8.5999999999999998E-4</c:v>
                </c:pt>
                <c:pt idx="3204" formatCode="0.00E+00">
                  <c:v>-1.0895619999999999E-6</c:v>
                </c:pt>
                <c:pt idx="3205">
                  <c:v>1.83E-4</c:v>
                </c:pt>
                <c:pt idx="3206">
                  <c:v>-6.1600000000000001E-4</c:v>
                </c:pt>
                <c:pt idx="3207">
                  <c:v>-4.3199999999999998E-4</c:v>
                </c:pt>
                <c:pt idx="3208">
                  <c:v>-3.0899999999999998E-4</c:v>
                </c:pt>
                <c:pt idx="3209">
                  <c:v>-1.8599999999999999E-4</c:v>
                </c:pt>
                <c:pt idx="3210">
                  <c:v>-5.5500000000000005E-4</c:v>
                </c:pt>
                <c:pt idx="3211">
                  <c:v>1.22E-4</c:v>
                </c:pt>
                <c:pt idx="3212">
                  <c:v>-1.8599999999999999E-4</c:v>
                </c:pt>
                <c:pt idx="3213">
                  <c:v>1.106E-3</c:v>
                </c:pt>
                <c:pt idx="3214">
                  <c:v>9.8299999999999993E-4</c:v>
                </c:pt>
                <c:pt idx="3215">
                  <c:v>-1.6000000000000001E-3</c:v>
                </c:pt>
                <c:pt idx="3216">
                  <c:v>-1.2400000000000001E-4</c:v>
                </c:pt>
                <c:pt idx="3217">
                  <c:v>1.3519999999999999E-3</c:v>
                </c:pt>
                <c:pt idx="3218">
                  <c:v>-1.7229999999999999E-3</c:v>
                </c:pt>
                <c:pt idx="3219">
                  <c:v>-9.2400000000000002E-4</c:v>
                </c:pt>
                <c:pt idx="3220">
                  <c:v>-1.17E-3</c:v>
                </c:pt>
                <c:pt idx="3221">
                  <c:v>1.291E-3</c:v>
                </c:pt>
                <c:pt idx="3222">
                  <c:v>-4.9299999999999995E-4</c:v>
                </c:pt>
                <c:pt idx="3223">
                  <c:v>-6.78E-4</c:v>
                </c:pt>
                <c:pt idx="3224">
                  <c:v>-1.354E-3</c:v>
                </c:pt>
                <c:pt idx="3225">
                  <c:v>1.106E-3</c:v>
                </c:pt>
                <c:pt idx="3226">
                  <c:v>9.8299999999999993E-4</c:v>
                </c:pt>
                <c:pt idx="3227">
                  <c:v>4.2900000000000002E-4</c:v>
                </c:pt>
                <c:pt idx="3228">
                  <c:v>1.7830000000000001E-3</c:v>
                </c:pt>
                <c:pt idx="3229">
                  <c:v>8.5999999999999998E-4</c:v>
                </c:pt>
                <c:pt idx="3230">
                  <c:v>3.68E-4</c:v>
                </c:pt>
                <c:pt idx="3231">
                  <c:v>-1.539E-3</c:v>
                </c:pt>
                <c:pt idx="3232">
                  <c:v>1.0449999999999999E-3</c:v>
                </c:pt>
                <c:pt idx="3233">
                  <c:v>-1.846E-3</c:v>
                </c:pt>
                <c:pt idx="3234">
                  <c:v>-1.354E-3</c:v>
                </c:pt>
                <c:pt idx="3235">
                  <c:v>1.106E-3</c:v>
                </c:pt>
                <c:pt idx="3236">
                  <c:v>-3.0899999999999998E-4</c:v>
                </c:pt>
                <c:pt idx="3237">
                  <c:v>1.7830000000000001E-3</c:v>
                </c:pt>
                <c:pt idx="3238">
                  <c:v>-8.6200000000000003E-4</c:v>
                </c:pt>
                <c:pt idx="3239">
                  <c:v>-8.0099999999999995E-4</c:v>
                </c:pt>
                <c:pt idx="3240">
                  <c:v>-4.3199999999999998E-4</c:v>
                </c:pt>
                <c:pt idx="3241">
                  <c:v>1.3519999999999999E-3</c:v>
                </c:pt>
                <c:pt idx="3242" formatCode="0.00E+00">
                  <c:v>-1.0895619999999999E-6</c:v>
                </c:pt>
                <c:pt idx="3243">
                  <c:v>-3.0899999999999998E-4</c:v>
                </c:pt>
                <c:pt idx="3244">
                  <c:v>-4.3199999999999998E-4</c:v>
                </c:pt>
                <c:pt idx="3245">
                  <c:v>7.9900000000000001E-4</c:v>
                </c:pt>
                <c:pt idx="3246">
                  <c:v>-2.1540000000000001E-3</c:v>
                </c:pt>
                <c:pt idx="3247">
                  <c:v>3.68E-4</c:v>
                </c:pt>
                <c:pt idx="3248">
                  <c:v>1.7210000000000001E-3</c:v>
                </c:pt>
                <c:pt idx="3249">
                  <c:v>6.7599999999999995E-4</c:v>
                </c:pt>
                <c:pt idx="3250">
                  <c:v>1.168E-3</c:v>
                </c:pt>
                <c:pt idx="3251">
                  <c:v>-1.6000000000000001E-3</c:v>
                </c:pt>
                <c:pt idx="3252">
                  <c:v>2.4589999999999998E-3</c:v>
                </c:pt>
                <c:pt idx="3253">
                  <c:v>2.9510000000000001E-3</c:v>
                </c:pt>
                <c:pt idx="3254" formatCode="0.00E+00">
                  <c:v>-6.2600620000000006E-5</c:v>
                </c:pt>
                <c:pt idx="3255">
                  <c:v>4.9100000000000001E-4</c:v>
                </c:pt>
                <c:pt idx="3256">
                  <c:v>6.1399999999999996E-4</c:v>
                </c:pt>
                <c:pt idx="3257">
                  <c:v>-4.9299999999999995E-4</c:v>
                </c:pt>
                <c:pt idx="3258">
                  <c:v>1.291E-3</c:v>
                </c:pt>
                <c:pt idx="3259">
                  <c:v>1.291E-3</c:v>
                </c:pt>
                <c:pt idx="3260">
                  <c:v>7.3700000000000002E-4</c:v>
                </c:pt>
                <c:pt idx="3261">
                  <c:v>-7.3899999999999997E-4</c:v>
                </c:pt>
                <c:pt idx="3262">
                  <c:v>-1.2400000000000001E-4</c:v>
                </c:pt>
                <c:pt idx="3263">
                  <c:v>9.2199999999999997E-4</c:v>
                </c:pt>
                <c:pt idx="3264">
                  <c:v>-2.2769999999999999E-3</c:v>
                </c:pt>
                <c:pt idx="3265">
                  <c:v>2.1519999999999998E-3</c:v>
                </c:pt>
                <c:pt idx="3266">
                  <c:v>6.1399999999999996E-4</c:v>
                </c:pt>
                <c:pt idx="3267">
                  <c:v>1.22E-4</c:v>
                </c:pt>
                <c:pt idx="3268">
                  <c:v>-1.4159999999999999E-3</c:v>
                </c:pt>
                <c:pt idx="3269">
                  <c:v>1.8439999999999999E-3</c:v>
                </c:pt>
                <c:pt idx="3270">
                  <c:v>7.3700000000000002E-4</c:v>
                </c:pt>
                <c:pt idx="3271">
                  <c:v>-4.3199999999999998E-4</c:v>
                </c:pt>
                <c:pt idx="3272">
                  <c:v>1.2290000000000001E-3</c:v>
                </c:pt>
                <c:pt idx="3273">
                  <c:v>-1.8599999999999999E-4</c:v>
                </c:pt>
                <c:pt idx="3274">
                  <c:v>-1.2310000000000001E-3</c:v>
                </c:pt>
                <c:pt idx="3275">
                  <c:v>7.9900000000000001E-4</c:v>
                </c:pt>
                <c:pt idx="3276">
                  <c:v>-3.0899999999999998E-4</c:v>
                </c:pt>
                <c:pt idx="3277" formatCode="0.00E+00">
                  <c:v>-6.2600620000000006E-5</c:v>
                </c:pt>
                <c:pt idx="3278">
                  <c:v>1.106E-3</c:v>
                </c:pt>
                <c:pt idx="3279">
                  <c:v>7.3700000000000002E-4</c:v>
                </c:pt>
                <c:pt idx="3280">
                  <c:v>-5.5500000000000005E-4</c:v>
                </c:pt>
                <c:pt idx="3281">
                  <c:v>4.2900000000000002E-4</c:v>
                </c:pt>
                <c:pt idx="3282">
                  <c:v>3.0600000000000001E-4</c:v>
                </c:pt>
                <c:pt idx="3283">
                  <c:v>1.2290000000000001E-3</c:v>
                </c:pt>
                <c:pt idx="3284">
                  <c:v>-4.9299999999999995E-4</c:v>
                </c:pt>
                <c:pt idx="3285">
                  <c:v>-2.0920000000000001E-3</c:v>
                </c:pt>
                <c:pt idx="3286">
                  <c:v>-6.78E-4</c:v>
                </c:pt>
                <c:pt idx="3287">
                  <c:v>-1.8599999999999999E-4</c:v>
                </c:pt>
                <c:pt idx="3288" formatCode="0.00E+00">
                  <c:v>-6.2600620000000006E-5</c:v>
                </c:pt>
                <c:pt idx="3289">
                  <c:v>-6.1600000000000001E-4</c:v>
                </c:pt>
                <c:pt idx="3290">
                  <c:v>4.2900000000000002E-4</c:v>
                </c:pt>
                <c:pt idx="3291">
                  <c:v>-6.1600000000000001E-4</c:v>
                </c:pt>
                <c:pt idx="3292">
                  <c:v>3.0600000000000001E-4</c:v>
                </c:pt>
                <c:pt idx="3293">
                  <c:v>-1.2400000000000001E-4</c:v>
                </c:pt>
                <c:pt idx="3294">
                  <c:v>1.22E-4</c:v>
                </c:pt>
                <c:pt idx="3295">
                  <c:v>-8.0099999999999995E-4</c:v>
                </c:pt>
                <c:pt idx="3296" formatCode="0.00E+00">
                  <c:v>6.0421499999999997E-5</c:v>
                </c:pt>
                <c:pt idx="3297">
                  <c:v>1.291E-3</c:v>
                </c:pt>
                <c:pt idx="3298">
                  <c:v>-1.047E-3</c:v>
                </c:pt>
                <c:pt idx="3299">
                  <c:v>9.8299999999999993E-4</c:v>
                </c:pt>
                <c:pt idx="3300">
                  <c:v>1.22E-4</c:v>
                </c:pt>
                <c:pt idx="3301">
                  <c:v>9.8299999999999993E-4</c:v>
                </c:pt>
                <c:pt idx="3302">
                  <c:v>1.22E-4</c:v>
                </c:pt>
                <c:pt idx="3303">
                  <c:v>1.106E-3</c:v>
                </c:pt>
                <c:pt idx="3304">
                  <c:v>1.0449999999999999E-3</c:v>
                </c:pt>
                <c:pt idx="3305">
                  <c:v>-4.9299999999999995E-4</c:v>
                </c:pt>
                <c:pt idx="3306" formatCode="0.00E+00">
                  <c:v>6.0421499999999997E-5</c:v>
                </c:pt>
                <c:pt idx="3307">
                  <c:v>-5.5500000000000005E-4</c:v>
                </c:pt>
                <c:pt idx="3308">
                  <c:v>8.5999999999999998E-4</c:v>
                </c:pt>
                <c:pt idx="3309">
                  <c:v>-7.3899999999999997E-4</c:v>
                </c:pt>
                <c:pt idx="3310">
                  <c:v>-1.108E-3</c:v>
                </c:pt>
                <c:pt idx="3311">
                  <c:v>1.291E-3</c:v>
                </c:pt>
                <c:pt idx="3312" formatCode="0.00E+00">
                  <c:v>-6.2600620000000006E-5</c:v>
                </c:pt>
                <c:pt idx="3313">
                  <c:v>2.336E-3</c:v>
                </c:pt>
                <c:pt idx="3314" formatCode="0.00E+00">
                  <c:v>6.0421499999999997E-5</c:v>
                </c:pt>
                <c:pt idx="3315">
                  <c:v>-2.4699999999999999E-4</c:v>
                </c:pt>
                <c:pt idx="3316">
                  <c:v>6.7599999999999995E-4</c:v>
                </c:pt>
                <c:pt idx="3317">
                  <c:v>9.2199999999999997E-4</c:v>
                </c:pt>
                <c:pt idx="3318">
                  <c:v>6.1399999999999996E-4</c:v>
                </c:pt>
                <c:pt idx="3319">
                  <c:v>-1.2400000000000001E-4</c:v>
                </c:pt>
                <c:pt idx="3320">
                  <c:v>1.83E-4</c:v>
                </c:pt>
                <c:pt idx="3321">
                  <c:v>-8.0099999999999995E-4</c:v>
                </c:pt>
                <c:pt idx="3322">
                  <c:v>-1.2400000000000001E-4</c:v>
                </c:pt>
                <c:pt idx="3323">
                  <c:v>6.1399999999999996E-4</c:v>
                </c:pt>
                <c:pt idx="3324">
                  <c:v>1.4139999999999999E-3</c:v>
                </c:pt>
                <c:pt idx="3325">
                  <c:v>1.475E-3</c:v>
                </c:pt>
                <c:pt idx="3326">
                  <c:v>-4.9299999999999995E-4</c:v>
                </c:pt>
                <c:pt idx="3327">
                  <c:v>1.22E-4</c:v>
                </c:pt>
                <c:pt idx="3328">
                  <c:v>6.1399999999999996E-4</c:v>
                </c:pt>
                <c:pt idx="3329">
                  <c:v>1.66E-3</c:v>
                </c:pt>
                <c:pt idx="3330">
                  <c:v>-4.9299999999999995E-4</c:v>
                </c:pt>
                <c:pt idx="3331">
                  <c:v>1.83E-4</c:v>
                </c:pt>
                <c:pt idx="3332">
                  <c:v>-1.2400000000000001E-4</c:v>
                </c:pt>
                <c:pt idx="3333">
                  <c:v>9.8299999999999993E-4</c:v>
                </c:pt>
                <c:pt idx="3334">
                  <c:v>2.4499999999999999E-4</c:v>
                </c:pt>
                <c:pt idx="3335">
                  <c:v>-1.6620000000000001E-3</c:v>
                </c:pt>
                <c:pt idx="3336">
                  <c:v>-1.477E-3</c:v>
                </c:pt>
                <c:pt idx="3337">
                  <c:v>-6.78E-4</c:v>
                </c:pt>
                <c:pt idx="3338">
                  <c:v>-4.9299999999999995E-4</c:v>
                </c:pt>
                <c:pt idx="3339">
                  <c:v>1.66E-3</c:v>
                </c:pt>
                <c:pt idx="3340">
                  <c:v>6.1399999999999996E-4</c:v>
                </c:pt>
                <c:pt idx="3341">
                  <c:v>-5.5500000000000005E-4</c:v>
                </c:pt>
                <c:pt idx="3342">
                  <c:v>-1.8599999999999999E-4</c:v>
                </c:pt>
                <c:pt idx="3343">
                  <c:v>3.0600000000000001E-4</c:v>
                </c:pt>
                <c:pt idx="3344">
                  <c:v>1.22E-4</c:v>
                </c:pt>
                <c:pt idx="3345">
                  <c:v>-1.7229999999999999E-3</c:v>
                </c:pt>
                <c:pt idx="3346">
                  <c:v>4.9100000000000001E-4</c:v>
                </c:pt>
                <c:pt idx="3347">
                  <c:v>1.598E-3</c:v>
                </c:pt>
                <c:pt idx="3348">
                  <c:v>-1.846E-3</c:v>
                </c:pt>
                <c:pt idx="3349">
                  <c:v>1.168E-3</c:v>
                </c:pt>
                <c:pt idx="3350">
                  <c:v>9.8299999999999993E-4</c:v>
                </c:pt>
                <c:pt idx="3351">
                  <c:v>1.291E-3</c:v>
                </c:pt>
                <c:pt idx="3352">
                  <c:v>-8.0099999999999995E-4</c:v>
                </c:pt>
                <c:pt idx="3353">
                  <c:v>4.9100000000000001E-4</c:v>
                </c:pt>
                <c:pt idx="3354">
                  <c:v>-6.78E-4</c:v>
                </c:pt>
                <c:pt idx="3355">
                  <c:v>-1.8599999999999999E-4</c:v>
                </c:pt>
                <c:pt idx="3356">
                  <c:v>6.1399999999999996E-4</c:v>
                </c:pt>
                <c:pt idx="3357">
                  <c:v>3.0600000000000001E-4</c:v>
                </c:pt>
                <c:pt idx="3358">
                  <c:v>9.8299999999999993E-4</c:v>
                </c:pt>
                <c:pt idx="3359">
                  <c:v>-3.6999999999999999E-4</c:v>
                </c:pt>
                <c:pt idx="3360">
                  <c:v>9.8299999999999993E-4</c:v>
                </c:pt>
                <c:pt idx="3361">
                  <c:v>-4.3199999999999998E-4</c:v>
                </c:pt>
                <c:pt idx="3362">
                  <c:v>7.9900000000000001E-4</c:v>
                </c:pt>
                <c:pt idx="3363">
                  <c:v>1.106E-3</c:v>
                </c:pt>
                <c:pt idx="3364">
                  <c:v>1.0449999999999999E-3</c:v>
                </c:pt>
                <c:pt idx="3365" formatCode="0.00E+00">
                  <c:v>-6.2600620000000006E-5</c:v>
                </c:pt>
                <c:pt idx="3366">
                  <c:v>-9.2400000000000002E-4</c:v>
                </c:pt>
                <c:pt idx="3367">
                  <c:v>-3.0899999999999998E-4</c:v>
                </c:pt>
                <c:pt idx="3368">
                  <c:v>2.4589999999999998E-3</c:v>
                </c:pt>
                <c:pt idx="3369">
                  <c:v>4.2900000000000002E-4</c:v>
                </c:pt>
                <c:pt idx="3370">
                  <c:v>3.68E-4</c:v>
                </c:pt>
                <c:pt idx="3371">
                  <c:v>6.1399999999999996E-4</c:v>
                </c:pt>
                <c:pt idx="3372">
                  <c:v>1.537E-3</c:v>
                </c:pt>
                <c:pt idx="3373">
                  <c:v>2.4499999999999999E-4</c:v>
                </c:pt>
                <c:pt idx="3374">
                  <c:v>-1.8599999999999999E-4</c:v>
                </c:pt>
                <c:pt idx="3375">
                  <c:v>8.5999999999999998E-4</c:v>
                </c:pt>
                <c:pt idx="3376">
                  <c:v>-7.3899999999999997E-4</c:v>
                </c:pt>
                <c:pt idx="3377">
                  <c:v>6.1399999999999996E-4</c:v>
                </c:pt>
                <c:pt idx="3378">
                  <c:v>-1.477E-3</c:v>
                </c:pt>
                <c:pt idx="3379">
                  <c:v>1.7830000000000001E-3</c:v>
                </c:pt>
                <c:pt idx="3380">
                  <c:v>-1.8599999999999999E-4</c:v>
                </c:pt>
                <c:pt idx="3381">
                  <c:v>1.4139999999999999E-3</c:v>
                </c:pt>
                <c:pt idx="3382">
                  <c:v>-1.2930000000000001E-3</c:v>
                </c:pt>
                <c:pt idx="3383">
                  <c:v>1.4139999999999999E-3</c:v>
                </c:pt>
                <c:pt idx="3384">
                  <c:v>-8.6200000000000003E-4</c:v>
                </c:pt>
                <c:pt idx="3385" formatCode="0.00E+00">
                  <c:v>-6.2600620000000006E-5</c:v>
                </c:pt>
                <c:pt idx="3386">
                  <c:v>7.9900000000000001E-4</c:v>
                </c:pt>
                <c:pt idx="3387">
                  <c:v>4.2900000000000002E-4</c:v>
                </c:pt>
                <c:pt idx="3388">
                  <c:v>-1.2400000000000001E-4</c:v>
                </c:pt>
                <c:pt idx="3389">
                  <c:v>-8.6200000000000003E-4</c:v>
                </c:pt>
                <c:pt idx="3390">
                  <c:v>8.5999999999999998E-4</c:v>
                </c:pt>
                <c:pt idx="3391">
                  <c:v>1.598E-3</c:v>
                </c:pt>
                <c:pt idx="3392">
                  <c:v>-1.8599999999999999E-4</c:v>
                </c:pt>
                <c:pt idx="3393">
                  <c:v>-1.17E-3</c:v>
                </c:pt>
                <c:pt idx="3394">
                  <c:v>9.8299999999999993E-4</c:v>
                </c:pt>
                <c:pt idx="3395">
                  <c:v>-4.9299999999999995E-4</c:v>
                </c:pt>
                <c:pt idx="3396">
                  <c:v>8.5999999999999998E-4</c:v>
                </c:pt>
                <c:pt idx="3397">
                  <c:v>7.9900000000000001E-4</c:v>
                </c:pt>
                <c:pt idx="3398">
                  <c:v>-3.0899999999999998E-4</c:v>
                </c:pt>
                <c:pt idx="3399">
                  <c:v>1.475E-3</c:v>
                </c:pt>
                <c:pt idx="3400">
                  <c:v>-1.908E-3</c:v>
                </c:pt>
                <c:pt idx="3401">
                  <c:v>2.1519999999999998E-3</c:v>
                </c:pt>
                <c:pt idx="3402">
                  <c:v>7.9900000000000001E-4</c:v>
                </c:pt>
                <c:pt idx="3403">
                  <c:v>6.1399999999999996E-4</c:v>
                </c:pt>
                <c:pt idx="3404">
                  <c:v>-4.9299999999999995E-4</c:v>
                </c:pt>
                <c:pt idx="3405" formatCode="0.00E+00">
                  <c:v>-6.2600620000000006E-5</c:v>
                </c:pt>
                <c:pt idx="3406">
                  <c:v>2.4499999999999999E-4</c:v>
                </c:pt>
                <c:pt idx="3407" formatCode="0.00E+00">
                  <c:v>-1.0895619999999999E-6</c:v>
                </c:pt>
                <c:pt idx="3408">
                  <c:v>1.0449999999999999E-3</c:v>
                </c:pt>
                <c:pt idx="3409">
                  <c:v>-8.6200000000000003E-4</c:v>
                </c:pt>
                <c:pt idx="3410">
                  <c:v>1.7210000000000001E-3</c:v>
                </c:pt>
                <c:pt idx="3411">
                  <c:v>4.9100000000000001E-4</c:v>
                </c:pt>
                <c:pt idx="3412">
                  <c:v>1.0449999999999999E-3</c:v>
                </c:pt>
                <c:pt idx="3413" formatCode="0.00E+00">
                  <c:v>-1.0895619999999999E-6</c:v>
                </c:pt>
                <c:pt idx="3414">
                  <c:v>-7.3899999999999997E-4</c:v>
                </c:pt>
                <c:pt idx="3415">
                  <c:v>1.967E-3</c:v>
                </c:pt>
                <c:pt idx="3416">
                  <c:v>1.291E-3</c:v>
                </c:pt>
                <c:pt idx="3417">
                  <c:v>-3.0899999999999998E-4</c:v>
                </c:pt>
                <c:pt idx="3418">
                  <c:v>-1.8599999999999999E-4</c:v>
                </c:pt>
                <c:pt idx="3419">
                  <c:v>9.8299999999999993E-4</c:v>
                </c:pt>
                <c:pt idx="3420">
                  <c:v>2.4589999999999998E-3</c:v>
                </c:pt>
                <c:pt idx="3421">
                  <c:v>1.83E-4</c:v>
                </c:pt>
                <c:pt idx="3422">
                  <c:v>1.3519999999999999E-3</c:v>
                </c:pt>
                <c:pt idx="3423">
                  <c:v>1.4139999999999999E-3</c:v>
                </c:pt>
                <c:pt idx="3424">
                  <c:v>1.22E-4</c:v>
                </c:pt>
                <c:pt idx="3425">
                  <c:v>7.3700000000000002E-4</c:v>
                </c:pt>
                <c:pt idx="3426">
                  <c:v>1.7830000000000001E-3</c:v>
                </c:pt>
                <c:pt idx="3427">
                  <c:v>-1.2930000000000001E-3</c:v>
                </c:pt>
                <c:pt idx="3428">
                  <c:v>4.2900000000000002E-4</c:v>
                </c:pt>
                <c:pt idx="3429">
                  <c:v>6.7599999999999995E-4</c:v>
                </c:pt>
                <c:pt idx="3430">
                  <c:v>-2.4699999999999999E-4</c:v>
                </c:pt>
                <c:pt idx="3431">
                  <c:v>1.8439999999999999E-3</c:v>
                </c:pt>
                <c:pt idx="3432">
                  <c:v>1.2290000000000001E-3</c:v>
                </c:pt>
                <c:pt idx="3433">
                  <c:v>-1.047E-3</c:v>
                </c:pt>
                <c:pt idx="3434">
                  <c:v>4.2900000000000002E-4</c:v>
                </c:pt>
                <c:pt idx="3435" formatCode="0.00E+00">
                  <c:v>-6.2600620000000006E-5</c:v>
                </c:pt>
                <c:pt idx="3436">
                  <c:v>7.3700000000000002E-4</c:v>
                </c:pt>
                <c:pt idx="3437">
                  <c:v>7.3700000000000002E-4</c:v>
                </c:pt>
                <c:pt idx="3438">
                  <c:v>1.0449999999999999E-3</c:v>
                </c:pt>
                <c:pt idx="3439">
                  <c:v>7.3700000000000002E-4</c:v>
                </c:pt>
                <c:pt idx="3440">
                  <c:v>2.9510000000000001E-3</c:v>
                </c:pt>
                <c:pt idx="3441">
                  <c:v>6.1399999999999996E-4</c:v>
                </c:pt>
                <c:pt idx="3442" formatCode="0.00E+00">
                  <c:v>6.0421499999999997E-5</c:v>
                </c:pt>
                <c:pt idx="3443">
                  <c:v>-7.3899999999999997E-4</c:v>
                </c:pt>
                <c:pt idx="3444">
                  <c:v>1.168E-3</c:v>
                </c:pt>
                <c:pt idx="3445">
                  <c:v>1.291E-3</c:v>
                </c:pt>
                <c:pt idx="3446">
                  <c:v>-2.4699999999999999E-4</c:v>
                </c:pt>
                <c:pt idx="3447">
                  <c:v>-5.5500000000000005E-4</c:v>
                </c:pt>
                <c:pt idx="3448" formatCode="0.00E+00">
                  <c:v>-1.0895619999999999E-6</c:v>
                </c:pt>
                <c:pt idx="3449">
                  <c:v>1.106E-3</c:v>
                </c:pt>
                <c:pt idx="3450">
                  <c:v>-6.78E-4</c:v>
                </c:pt>
                <c:pt idx="3451">
                  <c:v>3.0600000000000001E-4</c:v>
                </c:pt>
                <c:pt idx="3452" formatCode="0.00E+00">
                  <c:v>-1.0895619999999999E-6</c:v>
                </c:pt>
                <c:pt idx="3453">
                  <c:v>-1.8599999999999999E-4</c:v>
                </c:pt>
                <c:pt idx="3454">
                  <c:v>-3.0899999999999998E-4</c:v>
                </c:pt>
                <c:pt idx="3455">
                  <c:v>-8.6200000000000003E-4</c:v>
                </c:pt>
                <c:pt idx="3456">
                  <c:v>1.3519999999999999E-3</c:v>
                </c:pt>
                <c:pt idx="3457">
                  <c:v>3.68E-4</c:v>
                </c:pt>
                <c:pt idx="3458">
                  <c:v>1.106E-3</c:v>
                </c:pt>
                <c:pt idx="3459">
                  <c:v>1.22E-4</c:v>
                </c:pt>
                <c:pt idx="3460">
                  <c:v>4.2900000000000002E-4</c:v>
                </c:pt>
                <c:pt idx="3461">
                  <c:v>1.22E-4</c:v>
                </c:pt>
                <c:pt idx="3462">
                  <c:v>1.106E-3</c:v>
                </c:pt>
                <c:pt idx="3463">
                  <c:v>-4.3199999999999998E-4</c:v>
                </c:pt>
                <c:pt idx="3464">
                  <c:v>4.9100000000000001E-4</c:v>
                </c:pt>
                <c:pt idx="3465">
                  <c:v>3.68E-4</c:v>
                </c:pt>
                <c:pt idx="3466" formatCode="0.00E+00">
                  <c:v>6.0421499999999997E-5</c:v>
                </c:pt>
                <c:pt idx="3467">
                  <c:v>-1.539E-3</c:v>
                </c:pt>
                <c:pt idx="3468">
                  <c:v>3.0600000000000001E-4</c:v>
                </c:pt>
                <c:pt idx="3469">
                  <c:v>-7.3899999999999997E-4</c:v>
                </c:pt>
                <c:pt idx="3470">
                  <c:v>-3.0899999999999998E-4</c:v>
                </c:pt>
                <c:pt idx="3471" formatCode="0.00E+00">
                  <c:v>-6.2600620000000006E-5</c:v>
                </c:pt>
                <c:pt idx="3472">
                  <c:v>-1.539E-3</c:v>
                </c:pt>
                <c:pt idx="3473">
                  <c:v>-7.3899999999999997E-4</c:v>
                </c:pt>
                <c:pt idx="3474" formatCode="0.00E+00">
                  <c:v>6.0421499999999997E-5</c:v>
                </c:pt>
                <c:pt idx="3475">
                  <c:v>1.3519999999999999E-3</c:v>
                </c:pt>
                <c:pt idx="3476">
                  <c:v>-4.9299999999999995E-4</c:v>
                </c:pt>
                <c:pt idx="3477">
                  <c:v>-1.2400000000000001E-4</c:v>
                </c:pt>
                <c:pt idx="3478">
                  <c:v>3.68E-4</c:v>
                </c:pt>
                <c:pt idx="3479">
                  <c:v>5.53E-4</c:v>
                </c:pt>
                <c:pt idx="3480">
                  <c:v>1.8439999999999999E-3</c:v>
                </c:pt>
                <c:pt idx="3481">
                  <c:v>4.2900000000000002E-4</c:v>
                </c:pt>
                <c:pt idx="3482" formatCode="0.00E+00">
                  <c:v>-6.2600620000000006E-5</c:v>
                </c:pt>
                <c:pt idx="3483">
                  <c:v>1.537E-3</c:v>
                </c:pt>
                <c:pt idx="3484">
                  <c:v>2.1519999999999998E-3</c:v>
                </c:pt>
                <c:pt idx="3485">
                  <c:v>-4.9299999999999995E-4</c:v>
                </c:pt>
                <c:pt idx="3486">
                  <c:v>-6.78E-4</c:v>
                </c:pt>
                <c:pt idx="3487">
                  <c:v>-1.2400000000000001E-4</c:v>
                </c:pt>
                <c:pt idx="3488">
                  <c:v>2.4499999999999999E-4</c:v>
                </c:pt>
                <c:pt idx="3489">
                  <c:v>1.7210000000000001E-3</c:v>
                </c:pt>
                <c:pt idx="3490">
                  <c:v>-4.3199999999999998E-4</c:v>
                </c:pt>
                <c:pt idx="3491">
                  <c:v>-1.2400000000000001E-4</c:v>
                </c:pt>
                <c:pt idx="3492">
                  <c:v>-1.4159999999999999E-3</c:v>
                </c:pt>
                <c:pt idx="3493">
                  <c:v>1.3519999999999999E-3</c:v>
                </c:pt>
                <c:pt idx="3494">
                  <c:v>-1.047E-3</c:v>
                </c:pt>
                <c:pt idx="3495">
                  <c:v>3.0600000000000001E-4</c:v>
                </c:pt>
                <c:pt idx="3496">
                  <c:v>-3.6999999999999999E-4</c:v>
                </c:pt>
                <c:pt idx="3497">
                  <c:v>2.4499999999999999E-4</c:v>
                </c:pt>
                <c:pt idx="3498">
                  <c:v>-1.2310000000000001E-3</c:v>
                </c:pt>
                <c:pt idx="3499" formatCode="0.00E+00">
                  <c:v>6.0421499999999997E-5</c:v>
                </c:pt>
                <c:pt idx="3500">
                  <c:v>-4.3199999999999998E-4</c:v>
                </c:pt>
                <c:pt idx="3501" formatCode="0.00E+00">
                  <c:v>-6.2600620000000006E-5</c:v>
                </c:pt>
                <c:pt idx="3502">
                  <c:v>-1.2310000000000001E-3</c:v>
                </c:pt>
                <c:pt idx="3503" formatCode="0.00E+00">
                  <c:v>6.0421499999999997E-5</c:v>
                </c:pt>
                <c:pt idx="3504">
                  <c:v>1.291E-3</c:v>
                </c:pt>
                <c:pt idx="3505" formatCode="0.00E+00">
                  <c:v>-6.2600620000000006E-5</c:v>
                </c:pt>
                <c:pt idx="3506">
                  <c:v>-1.8599999999999999E-4</c:v>
                </c:pt>
                <c:pt idx="3507">
                  <c:v>7.9900000000000001E-4</c:v>
                </c:pt>
                <c:pt idx="3508">
                  <c:v>1.0449999999999999E-3</c:v>
                </c:pt>
                <c:pt idx="3509">
                  <c:v>1.0449999999999999E-3</c:v>
                </c:pt>
                <c:pt idx="3510">
                  <c:v>7.3700000000000002E-4</c:v>
                </c:pt>
                <c:pt idx="3511">
                  <c:v>-4.3199999999999998E-4</c:v>
                </c:pt>
                <c:pt idx="3512">
                  <c:v>-1.8599999999999999E-4</c:v>
                </c:pt>
                <c:pt idx="3513">
                  <c:v>-1.6000000000000001E-3</c:v>
                </c:pt>
                <c:pt idx="3514">
                  <c:v>-6.1600000000000001E-4</c:v>
                </c:pt>
                <c:pt idx="3515" formatCode="0.00E+00">
                  <c:v>-1.0895619999999999E-6</c:v>
                </c:pt>
                <c:pt idx="3516" formatCode="0.00E+00">
                  <c:v>-6.2600620000000006E-5</c:v>
                </c:pt>
                <c:pt idx="3517">
                  <c:v>-1.354E-3</c:v>
                </c:pt>
                <c:pt idx="3518">
                  <c:v>-1.2930000000000001E-3</c:v>
                </c:pt>
                <c:pt idx="3519">
                  <c:v>1.4139999999999999E-3</c:v>
                </c:pt>
                <c:pt idx="3520">
                  <c:v>-8.0099999999999995E-4</c:v>
                </c:pt>
                <c:pt idx="3521">
                  <c:v>1.106E-3</c:v>
                </c:pt>
                <c:pt idx="3522">
                  <c:v>3.68E-4</c:v>
                </c:pt>
                <c:pt idx="3523">
                  <c:v>-9.8499999999999998E-4</c:v>
                </c:pt>
                <c:pt idx="3524">
                  <c:v>-1.908E-3</c:v>
                </c:pt>
                <c:pt idx="3525">
                  <c:v>-3.0899999999999998E-4</c:v>
                </c:pt>
                <c:pt idx="3526">
                  <c:v>-6.78E-4</c:v>
                </c:pt>
                <c:pt idx="3527">
                  <c:v>-4.9299999999999995E-4</c:v>
                </c:pt>
                <c:pt idx="3528">
                  <c:v>-1.17E-3</c:v>
                </c:pt>
                <c:pt idx="3529">
                  <c:v>-4.9299999999999995E-4</c:v>
                </c:pt>
                <c:pt idx="3530">
                  <c:v>1.537E-3</c:v>
                </c:pt>
                <c:pt idx="3531">
                  <c:v>-6.78E-4</c:v>
                </c:pt>
                <c:pt idx="3532">
                  <c:v>3.0600000000000001E-4</c:v>
                </c:pt>
                <c:pt idx="3533">
                  <c:v>-8.6200000000000003E-4</c:v>
                </c:pt>
                <c:pt idx="3534">
                  <c:v>4.2900000000000002E-4</c:v>
                </c:pt>
                <c:pt idx="3535">
                  <c:v>2.4499999999999999E-4</c:v>
                </c:pt>
                <c:pt idx="3536">
                  <c:v>9.2199999999999997E-4</c:v>
                </c:pt>
                <c:pt idx="3537">
                  <c:v>-1.6620000000000001E-3</c:v>
                </c:pt>
                <c:pt idx="3538">
                  <c:v>5.53E-4</c:v>
                </c:pt>
                <c:pt idx="3539">
                  <c:v>-9.2400000000000002E-4</c:v>
                </c:pt>
                <c:pt idx="3540">
                  <c:v>-7.3899999999999997E-4</c:v>
                </c:pt>
                <c:pt idx="3541">
                  <c:v>5.53E-4</c:v>
                </c:pt>
                <c:pt idx="3542">
                  <c:v>7.3700000000000002E-4</c:v>
                </c:pt>
                <c:pt idx="3543">
                  <c:v>1.3519999999999999E-3</c:v>
                </c:pt>
                <c:pt idx="3544">
                  <c:v>1.168E-3</c:v>
                </c:pt>
                <c:pt idx="3545" formatCode="0.00E+00">
                  <c:v>6.0421499999999997E-5</c:v>
                </c:pt>
                <c:pt idx="3546">
                  <c:v>3.0600000000000001E-4</c:v>
                </c:pt>
                <c:pt idx="3547">
                  <c:v>8.5999999999999998E-4</c:v>
                </c:pt>
                <c:pt idx="3548">
                  <c:v>3.68E-4</c:v>
                </c:pt>
                <c:pt idx="3549">
                  <c:v>1.2290000000000001E-3</c:v>
                </c:pt>
                <c:pt idx="3550" formatCode="0.00E+00">
                  <c:v>-6.2600620000000006E-5</c:v>
                </c:pt>
                <c:pt idx="3551">
                  <c:v>-2.4699999999999999E-4</c:v>
                </c:pt>
                <c:pt idx="3552">
                  <c:v>4.2900000000000002E-4</c:v>
                </c:pt>
                <c:pt idx="3553">
                  <c:v>1.83E-4</c:v>
                </c:pt>
                <c:pt idx="3554">
                  <c:v>-8.0099999999999995E-4</c:v>
                </c:pt>
                <c:pt idx="3555">
                  <c:v>-1.047E-3</c:v>
                </c:pt>
                <c:pt idx="3556">
                  <c:v>-3.6999999999999999E-4</c:v>
                </c:pt>
                <c:pt idx="3557">
                  <c:v>-1.6620000000000001E-3</c:v>
                </c:pt>
                <c:pt idx="3558">
                  <c:v>1.106E-3</c:v>
                </c:pt>
                <c:pt idx="3559">
                  <c:v>-1.2400000000000001E-4</c:v>
                </c:pt>
                <c:pt idx="3560">
                  <c:v>8.5999999999999998E-4</c:v>
                </c:pt>
                <c:pt idx="3561">
                  <c:v>-3.0899999999999998E-4</c:v>
                </c:pt>
                <c:pt idx="3562">
                  <c:v>-9.2400000000000002E-4</c:v>
                </c:pt>
                <c:pt idx="3563">
                  <c:v>-1.108E-3</c:v>
                </c:pt>
                <c:pt idx="3564">
                  <c:v>-1.2400000000000001E-4</c:v>
                </c:pt>
                <c:pt idx="3565">
                  <c:v>2.4499999999999999E-4</c:v>
                </c:pt>
                <c:pt idx="3566">
                  <c:v>-1.17E-3</c:v>
                </c:pt>
                <c:pt idx="3567">
                  <c:v>-1.2310000000000001E-3</c:v>
                </c:pt>
                <c:pt idx="3568">
                  <c:v>1.22E-4</c:v>
                </c:pt>
                <c:pt idx="3569" formatCode="0.00E+00">
                  <c:v>-6.2600620000000006E-5</c:v>
                </c:pt>
                <c:pt idx="3570">
                  <c:v>-1.2400000000000001E-4</c:v>
                </c:pt>
                <c:pt idx="3571">
                  <c:v>9.8299999999999993E-4</c:v>
                </c:pt>
                <c:pt idx="3572">
                  <c:v>6.7599999999999995E-4</c:v>
                </c:pt>
                <c:pt idx="3573" formatCode="0.00E+00">
                  <c:v>-1.0895619999999999E-6</c:v>
                </c:pt>
                <c:pt idx="3574">
                  <c:v>-3.6999999999999999E-4</c:v>
                </c:pt>
                <c:pt idx="3575">
                  <c:v>2.4499999999999999E-4</c:v>
                </c:pt>
                <c:pt idx="3576">
                  <c:v>1.83E-4</c:v>
                </c:pt>
                <c:pt idx="3577">
                  <c:v>6.1399999999999996E-4</c:v>
                </c:pt>
                <c:pt idx="3578">
                  <c:v>4.2900000000000002E-4</c:v>
                </c:pt>
                <c:pt idx="3579">
                  <c:v>8.5999999999999998E-4</c:v>
                </c:pt>
                <c:pt idx="3580">
                  <c:v>-2.2769999999999999E-3</c:v>
                </c:pt>
                <c:pt idx="3581">
                  <c:v>-3.6999999999999999E-4</c:v>
                </c:pt>
                <c:pt idx="3582">
                  <c:v>7.9900000000000001E-4</c:v>
                </c:pt>
                <c:pt idx="3583">
                  <c:v>6.7599999999999995E-4</c:v>
                </c:pt>
                <c:pt idx="3584">
                  <c:v>-9.8499999999999998E-4</c:v>
                </c:pt>
                <c:pt idx="3585">
                  <c:v>1.2290000000000001E-3</c:v>
                </c:pt>
                <c:pt idx="3586">
                  <c:v>-6.1600000000000001E-4</c:v>
                </c:pt>
                <c:pt idx="3587">
                  <c:v>-1.2310000000000001E-3</c:v>
                </c:pt>
                <c:pt idx="3588">
                  <c:v>5.53E-4</c:v>
                </c:pt>
                <c:pt idx="3589">
                  <c:v>-1.4159999999999999E-3</c:v>
                </c:pt>
                <c:pt idx="3590">
                  <c:v>2.5820000000000001E-3</c:v>
                </c:pt>
                <c:pt idx="3591">
                  <c:v>1.22E-4</c:v>
                </c:pt>
                <c:pt idx="3592">
                  <c:v>-2.5850000000000001E-3</c:v>
                </c:pt>
                <c:pt idx="3593">
                  <c:v>6.1399999999999996E-4</c:v>
                </c:pt>
                <c:pt idx="3594">
                  <c:v>8.5999999999999998E-4</c:v>
                </c:pt>
                <c:pt idx="3595">
                  <c:v>-6.1600000000000001E-4</c:v>
                </c:pt>
                <c:pt idx="3596">
                  <c:v>9.8299999999999993E-4</c:v>
                </c:pt>
                <c:pt idx="3597">
                  <c:v>-9.2400000000000002E-4</c:v>
                </c:pt>
                <c:pt idx="3598">
                  <c:v>1.83E-4</c:v>
                </c:pt>
                <c:pt idx="3599">
                  <c:v>7.3700000000000002E-4</c:v>
                </c:pt>
                <c:pt idx="3600">
                  <c:v>7.9900000000000001E-4</c:v>
                </c:pt>
                <c:pt idx="3601">
                  <c:v>3.0600000000000001E-4</c:v>
                </c:pt>
                <c:pt idx="3602">
                  <c:v>9.2199999999999997E-4</c:v>
                </c:pt>
                <c:pt idx="3603">
                  <c:v>2.4499999999999999E-4</c:v>
                </c:pt>
                <c:pt idx="3604">
                  <c:v>7.3700000000000002E-4</c:v>
                </c:pt>
                <c:pt idx="3605">
                  <c:v>-3.5070000000000001E-3</c:v>
                </c:pt>
                <c:pt idx="3606">
                  <c:v>4.9100000000000001E-4</c:v>
                </c:pt>
                <c:pt idx="3607">
                  <c:v>3.0600000000000001E-4</c:v>
                </c:pt>
                <c:pt idx="3608" formatCode="0.00E+00">
                  <c:v>6.0421499999999997E-5</c:v>
                </c:pt>
                <c:pt idx="3609">
                  <c:v>1.0449999999999999E-3</c:v>
                </c:pt>
                <c:pt idx="3610">
                  <c:v>1.83E-4</c:v>
                </c:pt>
                <c:pt idx="3611">
                  <c:v>1.22E-4</c:v>
                </c:pt>
                <c:pt idx="3612">
                  <c:v>7.3700000000000002E-4</c:v>
                </c:pt>
                <c:pt idx="3613">
                  <c:v>3.68E-4</c:v>
                </c:pt>
                <c:pt idx="3614">
                  <c:v>1.22E-4</c:v>
                </c:pt>
                <c:pt idx="3615">
                  <c:v>-4.9299999999999995E-4</c:v>
                </c:pt>
                <c:pt idx="3616">
                  <c:v>8.5999999999999998E-4</c:v>
                </c:pt>
                <c:pt idx="3617">
                  <c:v>4.9100000000000001E-4</c:v>
                </c:pt>
                <c:pt idx="3618">
                  <c:v>6.7599999999999995E-4</c:v>
                </c:pt>
                <c:pt idx="3619">
                  <c:v>5.53E-4</c:v>
                </c:pt>
                <c:pt idx="3620">
                  <c:v>-1.477E-3</c:v>
                </c:pt>
                <c:pt idx="3621">
                  <c:v>-6.78E-4</c:v>
                </c:pt>
                <c:pt idx="3622" formatCode="0.00E+00">
                  <c:v>-1.0895619999999999E-6</c:v>
                </c:pt>
                <c:pt idx="3623">
                  <c:v>7.3700000000000002E-4</c:v>
                </c:pt>
                <c:pt idx="3624">
                  <c:v>5.53E-4</c:v>
                </c:pt>
                <c:pt idx="3625">
                  <c:v>9.8299999999999993E-4</c:v>
                </c:pt>
                <c:pt idx="3626">
                  <c:v>-8.0099999999999995E-4</c:v>
                </c:pt>
                <c:pt idx="3627">
                  <c:v>4.2900000000000002E-4</c:v>
                </c:pt>
                <c:pt idx="3628">
                  <c:v>-4.9299999999999995E-4</c:v>
                </c:pt>
                <c:pt idx="3629">
                  <c:v>2.5209999999999998E-3</c:v>
                </c:pt>
                <c:pt idx="3630">
                  <c:v>1.967E-3</c:v>
                </c:pt>
                <c:pt idx="3631">
                  <c:v>1.7210000000000001E-3</c:v>
                </c:pt>
                <c:pt idx="3632">
                  <c:v>4.2900000000000002E-4</c:v>
                </c:pt>
                <c:pt idx="3633">
                  <c:v>1.7830000000000001E-3</c:v>
                </c:pt>
                <c:pt idx="3634">
                  <c:v>-3.0899999999999998E-4</c:v>
                </c:pt>
                <c:pt idx="3635">
                  <c:v>-1.477E-3</c:v>
                </c:pt>
                <c:pt idx="3636">
                  <c:v>4.9100000000000001E-4</c:v>
                </c:pt>
                <c:pt idx="3637">
                  <c:v>-6.1600000000000001E-4</c:v>
                </c:pt>
                <c:pt idx="3638">
                  <c:v>-2.3389999999999999E-3</c:v>
                </c:pt>
                <c:pt idx="3639" formatCode="0.00E+00">
                  <c:v>-6.2600620000000006E-5</c:v>
                </c:pt>
                <c:pt idx="3640">
                  <c:v>6.7599999999999995E-4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9793128"/>
        <c:axId val="359793520"/>
      </c:scatterChart>
      <c:valAx>
        <c:axId val="35979312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Time</a:t>
                </a:r>
              </a:p>
            </c:rich>
          </c:tx>
          <c:layout>
            <c:manualLayout>
              <c:xMode val="edge"/>
              <c:yMode val="edge"/>
              <c:x val="0.4453025258467469"/>
              <c:y val="0.9133344267876424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h:mm:ss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9793520"/>
        <c:crosses val="autoZero"/>
        <c:crossBetween val="midCat"/>
      </c:valAx>
      <c:valAx>
        <c:axId val="359793520"/>
        <c:scaling>
          <c:orientation val="minMax"/>
          <c:max val="0.2"/>
          <c:min val="-0.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pressure in bar</a:t>
                </a:r>
              </a:p>
            </c:rich>
          </c:tx>
          <c:layout>
            <c:manualLayout>
              <c:xMode val="edge"/>
              <c:yMode val="edge"/>
              <c:x val="2.7708729986971214E-2"/>
              <c:y val="0.3677482545114309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9793128"/>
        <c:crosses val="autoZero"/>
        <c:crossBetween val="midCat"/>
        <c:majorUnit val="0.1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9001453581338785"/>
          <c:y val="0.40598684872680912"/>
          <c:w val="8.4665083020716736E-2"/>
          <c:h val="0.1331491856871801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27.png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27.png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AFBC85-EE41-46FB-A7F4-99ED4084C835}" type="doc">
      <dgm:prSet loTypeId="urn:microsoft.com/office/officeart/2008/layout/TitlePictureLineup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518A75D-9854-4CDE-9FB7-B1EBB324AAED}">
      <dgm:prSet phldrT="[Text]" custT="1"/>
      <dgm:spPr>
        <a:xfrm>
          <a:off x="4790" y="305444"/>
          <a:ext cx="1573924" cy="314784"/>
        </a:xfr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GB" sz="1200" dirty="0" smtClean="0">
              <a:solidFill>
                <a:sysClr val="window" lastClr="FFFFFF"/>
              </a:solidFill>
              <a:latin typeface="+mn-lt"/>
              <a:ea typeface="+mn-ea"/>
              <a:cs typeface="+mn-cs"/>
            </a:rPr>
            <a:t>2-phase CO</a:t>
          </a:r>
          <a:r>
            <a:rPr lang="en-GB" sz="700" dirty="0" smtClean="0">
              <a:solidFill>
                <a:sysClr val="window" lastClr="FFFFFF"/>
              </a:solidFill>
              <a:latin typeface="+mn-lt"/>
              <a:ea typeface="+mn-ea"/>
              <a:cs typeface="+mn-cs"/>
            </a:rPr>
            <a:t>2</a:t>
          </a:r>
          <a:endParaRPr lang="en-US" sz="700" dirty="0">
            <a:solidFill>
              <a:sysClr val="window" lastClr="FFFFFF"/>
            </a:solidFill>
            <a:latin typeface="+mn-lt"/>
            <a:ea typeface="+mn-ea"/>
            <a:cs typeface="+mn-cs"/>
          </a:endParaRPr>
        </a:p>
      </dgm:t>
    </dgm:pt>
    <dgm:pt modelId="{8A2D5E86-42BC-415B-A1DE-0C28EEB3661C}" type="parTrans" cxnId="{E5053C00-76EC-4519-ABF3-0ACDA95BE163}">
      <dgm:prSet/>
      <dgm:spPr/>
      <dgm:t>
        <a:bodyPr/>
        <a:lstStyle/>
        <a:p>
          <a:endParaRPr lang="en-US"/>
        </a:p>
      </dgm:t>
    </dgm:pt>
    <dgm:pt modelId="{FF440F30-5F7D-44F0-8264-C65521A11F0C}" type="sibTrans" cxnId="{E5053C00-76EC-4519-ABF3-0ACDA95BE163}">
      <dgm:prSet/>
      <dgm:spPr/>
      <dgm:t>
        <a:bodyPr/>
        <a:lstStyle/>
        <a:p>
          <a:endParaRPr lang="en-US"/>
        </a:p>
      </dgm:t>
    </dgm:pt>
    <dgm:pt modelId="{48328429-D21F-4CF6-9089-EE3F5F57F2AC}">
      <dgm:prSet phldrT="[Text]"/>
      <dgm:spPr>
        <a:xfrm>
          <a:off x="80476" y="2241558"/>
          <a:ext cx="1490033" cy="1463749"/>
        </a:xfrm>
        <a:noFill/>
        <a:ln>
          <a:noFill/>
        </a:ln>
        <a:effectLst/>
      </dgm:spPr>
      <dgm:t>
        <a:bodyPr/>
        <a:lstStyle/>
        <a:p>
          <a:pPr>
            <a:lnSpc>
              <a:spcPct val="100000"/>
            </a:lnSpc>
          </a:pPr>
          <a:r>
            <a:rPr lang="en-GB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Transportable</a:t>
          </a:r>
          <a:r>
            <a:rPr lang="en-GB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 </a:t>
          </a:r>
          <a:r>
            <a:rPr lang="en-GB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Refrigeration</a:t>
          </a:r>
          <a:r>
            <a:rPr lang="en-GB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 </a:t>
          </a:r>
          <a:r>
            <a:rPr lang="en-GB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Apparatus</a:t>
          </a:r>
          <a:r>
            <a:rPr lang="en-GB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 </a:t>
          </a:r>
          <a:r>
            <a:rPr lang="en-GB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for</a:t>
          </a:r>
          <a:r>
            <a:rPr lang="en-GB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 </a:t>
          </a:r>
          <a:r>
            <a:rPr lang="en-GB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CO</a:t>
          </a:r>
          <a:r>
            <a:rPr lang="en-GB" baseline="-250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2</a:t>
          </a:r>
          <a:r>
            <a:rPr lang="en-GB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 </a:t>
          </a:r>
          <a:r>
            <a:rPr lang="en-GB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Investigation</a:t>
          </a:r>
        </a:p>
      </dgm:t>
    </dgm:pt>
    <dgm:pt modelId="{1635AB15-42A4-42D6-9F2B-33788AD7A83B}" type="parTrans" cxnId="{B7AA9BCE-D649-4F1B-B108-93466D2481F6}">
      <dgm:prSet/>
      <dgm:spPr/>
      <dgm:t>
        <a:bodyPr/>
        <a:lstStyle/>
        <a:p>
          <a:endParaRPr lang="en-US"/>
        </a:p>
      </dgm:t>
    </dgm:pt>
    <dgm:pt modelId="{C822654F-BF62-47E3-96FD-AE4B604B788B}" type="sibTrans" cxnId="{B7AA9BCE-D649-4F1B-B108-93466D2481F6}">
      <dgm:prSet/>
      <dgm:spPr/>
      <dgm:t>
        <a:bodyPr/>
        <a:lstStyle/>
        <a:p>
          <a:endParaRPr lang="en-US"/>
        </a:p>
      </dgm:t>
    </dgm:pt>
    <dgm:pt modelId="{25AF84C7-6ED7-450C-83EA-4337CE735A70}">
      <dgm:prSet phldrT="[Text]" custT="1"/>
      <dgm:spPr>
        <a:xfrm>
          <a:off x="1876038" y="308900"/>
          <a:ext cx="1573924" cy="314784"/>
        </a:xfr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dirty="0" smtClean="0">
              <a:solidFill>
                <a:sysClr val="window" lastClr="FFFFFF"/>
              </a:solidFill>
              <a:latin typeface="+mn-lt"/>
              <a:ea typeface="+mn-ea"/>
              <a:cs typeface="+mn-cs"/>
            </a:rPr>
            <a:t>Vacuum vessel</a:t>
          </a:r>
          <a:endParaRPr lang="en-US" sz="1200" dirty="0">
            <a:solidFill>
              <a:sysClr val="window" lastClr="FFFFFF"/>
            </a:solidFill>
            <a:latin typeface="+mn-lt"/>
            <a:ea typeface="+mn-ea"/>
            <a:cs typeface="+mn-cs"/>
          </a:endParaRPr>
        </a:p>
      </dgm:t>
    </dgm:pt>
    <dgm:pt modelId="{33168ED3-1516-4DE0-87C6-D0BBEBB68307}" type="parTrans" cxnId="{447AF68F-5153-4E01-A5A1-8D3A25A73007}">
      <dgm:prSet/>
      <dgm:spPr/>
      <dgm:t>
        <a:bodyPr/>
        <a:lstStyle/>
        <a:p>
          <a:endParaRPr lang="en-US"/>
        </a:p>
      </dgm:t>
    </dgm:pt>
    <dgm:pt modelId="{2562C856-622C-43A4-99D0-A7FF0C835EBA}" type="sibTrans" cxnId="{447AF68F-5153-4E01-A5A1-8D3A25A73007}">
      <dgm:prSet/>
      <dgm:spPr/>
      <dgm:t>
        <a:bodyPr/>
        <a:lstStyle/>
        <a:p>
          <a:endParaRPr lang="en-US"/>
        </a:p>
      </dgm:t>
    </dgm:pt>
    <dgm:pt modelId="{300FCD3E-1ADF-4D8E-8B7F-C23D248E5AA3}">
      <dgm:prSet phldrT="[Text]"/>
      <dgm:spPr>
        <a:xfrm>
          <a:off x="2005514" y="2244296"/>
          <a:ext cx="1490033" cy="1463749"/>
        </a:xfrm>
        <a:noFill/>
        <a:ln>
          <a:noFill/>
        </a:ln>
        <a:effectLst/>
      </dgm:spPr>
      <dgm:t>
        <a:bodyPr/>
        <a:lstStyle/>
        <a:p>
          <a:pPr>
            <a:lnSpc>
              <a:spcPct val="100000"/>
            </a:lnSpc>
          </a:pPr>
          <a:r>
            <a:rPr lang="en-US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Adiabatic test conditions for more accurate heat transfer measurements</a:t>
          </a:r>
          <a:endParaRPr lang="en-US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n-lt"/>
            <a:ea typeface="+mn-ea"/>
            <a:cs typeface="+mn-cs"/>
          </a:endParaRPr>
        </a:p>
      </dgm:t>
    </dgm:pt>
    <dgm:pt modelId="{BC272908-DB90-4FCA-8784-0CA7E6A97E8F}" type="parTrans" cxnId="{4B471AE2-396E-4C5C-9110-4123DA6DCE53}">
      <dgm:prSet/>
      <dgm:spPr/>
      <dgm:t>
        <a:bodyPr/>
        <a:lstStyle/>
        <a:p>
          <a:endParaRPr lang="en-US"/>
        </a:p>
      </dgm:t>
    </dgm:pt>
    <dgm:pt modelId="{4A78B380-1F85-4365-BF1F-0BD8AD7C8590}" type="sibTrans" cxnId="{4B471AE2-396E-4C5C-9110-4123DA6DCE53}">
      <dgm:prSet/>
      <dgm:spPr/>
      <dgm:t>
        <a:bodyPr/>
        <a:lstStyle/>
        <a:p>
          <a:endParaRPr lang="en-US"/>
        </a:p>
      </dgm:t>
    </dgm:pt>
    <dgm:pt modelId="{0F8DBA57-A3BA-4BC9-A853-67B71E3B3531}">
      <dgm:prSet phldrT="[Text]" custT="1"/>
      <dgm:spPr>
        <a:xfrm>
          <a:off x="3750937" y="308900"/>
          <a:ext cx="1573924" cy="314784"/>
        </a:xfr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dirty="0" smtClean="0">
              <a:solidFill>
                <a:sysClr val="window" lastClr="FFFFFF"/>
              </a:solidFill>
              <a:latin typeface="+mn-lt"/>
              <a:ea typeface="+mn-ea"/>
              <a:cs typeface="+mn-cs"/>
            </a:rPr>
            <a:t>P &amp; T sensors</a:t>
          </a:r>
          <a:endParaRPr lang="en-US" sz="1200" dirty="0">
            <a:solidFill>
              <a:sysClr val="window" lastClr="FFFFFF"/>
            </a:solidFill>
            <a:latin typeface="+mn-lt"/>
            <a:ea typeface="+mn-ea"/>
            <a:cs typeface="+mn-cs"/>
          </a:endParaRPr>
        </a:p>
      </dgm:t>
    </dgm:pt>
    <dgm:pt modelId="{99BB5F99-B845-4128-856A-D40FE489F4C0}" type="parTrans" cxnId="{81AE50C2-F587-470B-86FC-B5A28EFEE1BC}">
      <dgm:prSet/>
      <dgm:spPr/>
      <dgm:t>
        <a:bodyPr/>
        <a:lstStyle/>
        <a:p>
          <a:endParaRPr lang="en-US"/>
        </a:p>
      </dgm:t>
    </dgm:pt>
    <dgm:pt modelId="{CD82CFE7-3793-47B0-8B52-9C19EDB40EDE}" type="sibTrans" cxnId="{81AE50C2-F587-470B-86FC-B5A28EFEE1BC}">
      <dgm:prSet/>
      <dgm:spPr/>
      <dgm:t>
        <a:bodyPr/>
        <a:lstStyle/>
        <a:p>
          <a:endParaRPr lang="en-US"/>
        </a:p>
      </dgm:t>
    </dgm:pt>
    <dgm:pt modelId="{D0989AE5-C818-44D5-8AE6-32DEAF6F46CC}">
      <dgm:prSet phldrT="[Text]"/>
      <dgm:spPr>
        <a:xfrm>
          <a:off x="3905536" y="2258655"/>
          <a:ext cx="1490033" cy="1463749"/>
        </a:xfrm>
        <a:noFill/>
        <a:ln>
          <a:noFill/>
        </a:ln>
        <a:effectLst/>
      </dgm:spPr>
      <dgm:t>
        <a:bodyPr/>
        <a:lstStyle/>
        <a:p>
          <a:pPr>
            <a:lnSpc>
              <a:spcPct val="100000"/>
            </a:lnSpc>
          </a:pPr>
          <a:r>
            <a:rPr lang="en-US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High precision measurements for pressure &amp; heat transfer</a:t>
          </a:r>
          <a:endParaRPr lang="en-US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n-lt"/>
            <a:ea typeface="+mn-ea"/>
            <a:cs typeface="+mn-cs"/>
          </a:endParaRPr>
        </a:p>
      </dgm:t>
    </dgm:pt>
    <dgm:pt modelId="{5116A57A-5F5C-441B-8E98-72FC83223934}" type="parTrans" cxnId="{0990249C-5F83-4AC6-BBDE-76609E41C3B7}">
      <dgm:prSet/>
      <dgm:spPr/>
      <dgm:t>
        <a:bodyPr/>
        <a:lstStyle/>
        <a:p>
          <a:endParaRPr lang="en-US"/>
        </a:p>
      </dgm:t>
    </dgm:pt>
    <dgm:pt modelId="{0B13468D-FE4E-4A8A-A598-8159F0C900A0}" type="sibTrans" cxnId="{0990249C-5F83-4AC6-BBDE-76609E41C3B7}">
      <dgm:prSet/>
      <dgm:spPr/>
      <dgm:t>
        <a:bodyPr/>
        <a:lstStyle/>
        <a:p>
          <a:endParaRPr lang="en-US"/>
        </a:p>
      </dgm:t>
    </dgm:pt>
    <dgm:pt modelId="{677FC8B7-2875-43E9-9CDF-1CB72AAB0D0E}">
      <dgm:prSet phldrT="[Text]" custT="1"/>
      <dgm:spPr>
        <a:xfrm>
          <a:off x="5625836" y="308900"/>
          <a:ext cx="1573924" cy="314784"/>
        </a:xfrm>
        <a:solidFill>
          <a:srgbClr val="5B9BD5"/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dirty="0" smtClean="0">
              <a:solidFill>
                <a:sysClr val="window" lastClr="FFFFFF"/>
              </a:solidFill>
              <a:latin typeface="+mn-lt"/>
              <a:ea typeface="+mn-ea"/>
              <a:cs typeface="+mn-cs"/>
            </a:rPr>
            <a:t>Flow meter</a:t>
          </a:r>
          <a:endParaRPr lang="en-US" sz="1200" dirty="0">
            <a:solidFill>
              <a:sysClr val="window" lastClr="FFFFFF"/>
            </a:solidFill>
            <a:latin typeface="+mn-lt"/>
            <a:ea typeface="+mn-ea"/>
            <a:cs typeface="+mn-cs"/>
          </a:endParaRPr>
        </a:p>
      </dgm:t>
    </dgm:pt>
    <dgm:pt modelId="{135D044B-CF2D-4837-B65C-369AE7EBF5F6}" type="parTrans" cxnId="{97DC5797-804D-44AB-A7F2-9EB61CACB1D5}">
      <dgm:prSet/>
      <dgm:spPr/>
      <dgm:t>
        <a:bodyPr/>
        <a:lstStyle/>
        <a:p>
          <a:endParaRPr lang="en-US"/>
        </a:p>
      </dgm:t>
    </dgm:pt>
    <dgm:pt modelId="{76FCE978-AC8C-47A4-866D-929EE0B68914}" type="sibTrans" cxnId="{97DC5797-804D-44AB-A7F2-9EB61CACB1D5}">
      <dgm:prSet/>
      <dgm:spPr/>
      <dgm:t>
        <a:bodyPr/>
        <a:lstStyle/>
        <a:p>
          <a:endParaRPr lang="en-US"/>
        </a:p>
      </dgm:t>
    </dgm:pt>
    <dgm:pt modelId="{A9B56225-2ADD-49DA-81AC-70F2AF1C4A96}">
      <dgm:prSet phldrT="[Text]"/>
      <dgm:spPr>
        <a:xfrm>
          <a:off x="5660666" y="2258011"/>
          <a:ext cx="1490033" cy="1463749"/>
        </a:xfrm>
        <a:noFill/>
        <a:ln>
          <a:noFill/>
        </a:ln>
        <a:effectLst/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Direct high precision measurement of the mass flow rate </a:t>
          </a:r>
          <a:endParaRPr lang="en-US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n-lt"/>
            <a:ea typeface="+mn-ea"/>
            <a:cs typeface="+mn-cs"/>
          </a:endParaRPr>
        </a:p>
      </dgm:t>
    </dgm:pt>
    <dgm:pt modelId="{0BDA5908-E6FD-4F09-9B29-F0DA4C25A334}" type="parTrans" cxnId="{21B7AB36-1C2E-4E8E-BAFE-E7BF013A0E25}">
      <dgm:prSet/>
      <dgm:spPr/>
      <dgm:t>
        <a:bodyPr/>
        <a:lstStyle/>
        <a:p>
          <a:endParaRPr lang="en-US"/>
        </a:p>
      </dgm:t>
    </dgm:pt>
    <dgm:pt modelId="{430BF9A0-6AC4-4B0D-A7AB-5C13328C2783}" type="sibTrans" cxnId="{21B7AB36-1C2E-4E8E-BAFE-E7BF013A0E25}">
      <dgm:prSet/>
      <dgm:spPr/>
      <dgm:t>
        <a:bodyPr/>
        <a:lstStyle/>
        <a:p>
          <a:endParaRPr lang="en-US"/>
        </a:p>
      </dgm:t>
    </dgm:pt>
    <dgm:pt modelId="{99ABF65B-EA5B-4D57-8C66-B5E92AB72523}">
      <dgm:prSet custT="1"/>
      <dgm:spPr>
        <a:solidFill>
          <a:srgbClr val="5B9BD5"/>
        </a:solidFill>
        <a:ln>
          <a:noFill/>
        </a:ln>
      </dgm:spPr>
      <dgm:t>
        <a:bodyPr/>
        <a:lstStyle/>
        <a:p>
          <a:r>
            <a:rPr lang="fr-CH" sz="1200" dirty="0" smtClean="0">
              <a:latin typeface="+mn-lt"/>
            </a:rPr>
            <a:t>High speed </a:t>
          </a:r>
          <a:r>
            <a:rPr lang="fr-CH" sz="1200" dirty="0" err="1" smtClean="0">
              <a:latin typeface="+mn-lt"/>
            </a:rPr>
            <a:t>cam</a:t>
          </a:r>
          <a:endParaRPr lang="en-GB" sz="1200" dirty="0">
            <a:latin typeface="+mn-lt"/>
          </a:endParaRPr>
        </a:p>
      </dgm:t>
    </dgm:pt>
    <dgm:pt modelId="{F6223A50-7D75-4BBC-B40B-7D6D8606D52D}" type="sibTrans" cxnId="{31AD17C2-6B15-4B29-8B3A-C50E9DA1FF0D}">
      <dgm:prSet/>
      <dgm:spPr/>
      <dgm:t>
        <a:bodyPr/>
        <a:lstStyle/>
        <a:p>
          <a:endParaRPr lang="en-GB"/>
        </a:p>
      </dgm:t>
    </dgm:pt>
    <dgm:pt modelId="{2AD393B4-B5A5-4FC8-9185-70D1C941DEE1}" type="parTrans" cxnId="{31AD17C2-6B15-4B29-8B3A-C50E9DA1FF0D}">
      <dgm:prSet/>
      <dgm:spPr/>
      <dgm:t>
        <a:bodyPr/>
        <a:lstStyle/>
        <a:p>
          <a:endParaRPr lang="en-GB"/>
        </a:p>
      </dgm:t>
    </dgm:pt>
    <dgm:pt modelId="{B124D518-2B75-4A13-938C-48E0913F276E}">
      <dgm:prSet phldrT="[Text]" custT="1"/>
      <dgm:spPr>
        <a:xfrm>
          <a:off x="5625836" y="308900"/>
          <a:ext cx="1573924" cy="314784"/>
        </a:xfr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dirty="0" smtClean="0">
              <a:solidFill>
                <a:sysClr val="window" lastClr="FFFFFF"/>
              </a:solidFill>
              <a:latin typeface="+mn-lt"/>
              <a:ea typeface="+mn-ea"/>
              <a:cs typeface="+mn-cs"/>
            </a:rPr>
            <a:t>IR Camera</a:t>
          </a:r>
          <a:endParaRPr lang="en-US" sz="1200" dirty="0">
            <a:solidFill>
              <a:sysClr val="window" lastClr="FFFFFF"/>
            </a:solidFill>
            <a:latin typeface="+mn-lt"/>
            <a:ea typeface="+mn-ea"/>
            <a:cs typeface="+mn-cs"/>
          </a:endParaRPr>
        </a:p>
      </dgm:t>
    </dgm:pt>
    <dgm:pt modelId="{78FBD049-6E66-44E7-B61B-E0607308B1A6}" type="sibTrans" cxnId="{5C67484F-A957-4A2A-8A19-DED231558DE2}">
      <dgm:prSet/>
      <dgm:spPr/>
      <dgm:t>
        <a:bodyPr/>
        <a:lstStyle/>
        <a:p>
          <a:endParaRPr lang="en-GB"/>
        </a:p>
      </dgm:t>
    </dgm:pt>
    <dgm:pt modelId="{00DACC54-AFEF-48E3-9C5D-518515257D19}" type="parTrans" cxnId="{5C67484F-A957-4A2A-8A19-DED231558DE2}">
      <dgm:prSet/>
      <dgm:spPr/>
      <dgm:t>
        <a:bodyPr/>
        <a:lstStyle/>
        <a:p>
          <a:endParaRPr lang="en-GB"/>
        </a:p>
      </dgm:t>
    </dgm:pt>
    <dgm:pt modelId="{8C6E4A05-D928-421F-BB35-AB0FFEB0B7C4}" type="pres">
      <dgm:prSet presAssocID="{25AFBC85-EE41-46FB-A7F4-99ED4084C835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8C8EDC2C-400F-4A87-B348-71B90CDC58F1}" type="pres">
      <dgm:prSet presAssocID="{A518A75D-9854-4CDE-9FB7-B1EBB324AAED}" presName="composite" presStyleCnt="0"/>
      <dgm:spPr/>
    </dgm:pt>
    <dgm:pt modelId="{53B4FA82-603E-4EDB-90A9-1DA699C2C901}" type="pres">
      <dgm:prSet presAssocID="{A518A75D-9854-4CDE-9FB7-B1EBB324AAED}" presName="Accent" presStyleLbl="alignAcc1" presStyleIdx="0" presStyleCnt="6"/>
      <dgm:spPr>
        <a:xfrm>
          <a:off x="1139" y="623685"/>
          <a:ext cx="0" cy="2833063"/>
        </a:xfrm>
        <a:prstGeom prst="line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GB"/>
        </a:p>
      </dgm:t>
    </dgm:pt>
    <dgm:pt modelId="{48475A52-D924-4818-BEE8-D250047D6B3F}" type="pres">
      <dgm:prSet presAssocID="{A518A75D-9854-4CDE-9FB7-B1EBB324AAED}" presName="Image" presStyleLbl="node1" presStyleIdx="0" presStyleCnt="6" custScaleX="72361" custScaleY="106947"/>
      <dgm:spPr>
        <a:xfrm>
          <a:off x="285750" y="673838"/>
          <a:ext cx="1078203" cy="1363444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n-GB"/>
        </a:p>
      </dgm:t>
      <dgm:extLst/>
    </dgm:pt>
    <dgm:pt modelId="{5ABBC393-AD16-4772-8402-4ABCB8683B4E}" type="pres">
      <dgm:prSet presAssocID="{A518A75D-9854-4CDE-9FB7-B1EBB324AAED}" presName="Child" presStyleLbl="revTx" presStyleIdx="0" presStyleCnt="6" custLinFactNeighborX="43" custLinFactNeighborY="16981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770E20EC-6929-4A45-99D5-285545E37892}" type="pres">
      <dgm:prSet presAssocID="{A518A75D-9854-4CDE-9FB7-B1EBB324AAED}" presName="Parent" presStyleLbl="alignNode1" presStyleIdx="0" presStyleCnt="6" custLinFactNeighborX="232" custLinFactNeighborY="-1098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F445107B-3E02-430C-9039-D2AE418B235A}" type="pres">
      <dgm:prSet presAssocID="{FF440F30-5F7D-44F0-8264-C65521A11F0C}" presName="sibTrans" presStyleCnt="0"/>
      <dgm:spPr/>
    </dgm:pt>
    <dgm:pt modelId="{4F88CED5-DAB2-486C-AD16-C2CB6913B61B}" type="pres">
      <dgm:prSet presAssocID="{25AF84C7-6ED7-450C-83EA-4337CE735A70}" presName="composite" presStyleCnt="0"/>
      <dgm:spPr/>
    </dgm:pt>
    <dgm:pt modelId="{6806A88B-ACCD-4689-BA2C-F1412EF73B42}" type="pres">
      <dgm:prSet presAssocID="{25AF84C7-6ED7-450C-83EA-4337CE735A70}" presName="Accent" presStyleLbl="alignAcc1" presStyleIdx="1" presStyleCnt="6"/>
      <dgm:spPr>
        <a:xfrm>
          <a:off x="1876038" y="623685"/>
          <a:ext cx="0" cy="2833063"/>
        </a:xfrm>
        <a:prstGeom prst="line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GB"/>
        </a:p>
      </dgm:t>
    </dgm:pt>
    <dgm:pt modelId="{6D3BA09B-A748-477B-98A1-FEDE95925694}" type="pres">
      <dgm:prSet presAssocID="{25AF84C7-6ED7-450C-83EA-4337CE735A70}" presName="Image" presStyleLbl="node1" presStyleIdx="1" presStyleCnt="6"/>
      <dgm:spPr>
        <a:xfrm>
          <a:off x="1954734" y="718121"/>
          <a:ext cx="1490033" cy="1274878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en-GB"/>
        </a:p>
      </dgm:t>
      <dgm:extLst>
        <a:ext uri="{E40237B7-FDA0-4F09-8148-C483321AD2D9}">
          <dgm14:cNvPr xmlns:dgm14="http://schemas.microsoft.com/office/drawing/2010/diagram" id="0" name="" descr="Four people having a discussion in office with large windows." title="Sample Picture"/>
        </a:ext>
      </dgm:extLst>
    </dgm:pt>
    <dgm:pt modelId="{A0810939-5D65-4F5C-894F-F86C706A7A1C}" type="pres">
      <dgm:prSet presAssocID="{25AF84C7-6ED7-450C-83EA-4337CE735A70}" presName="Child" presStyleLbl="revTx" presStyleIdx="1" presStyleCnt="6" custLinFactNeighborX="3408" custLinFactNeighborY="17168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16EEE8E2-3D18-44F6-B04A-3D59841E4FA8}" type="pres">
      <dgm:prSet presAssocID="{25AF84C7-6ED7-450C-83EA-4337CE735A70}" presName="Parent" presStyleLbl="alignNode1" presStyleIdx="1" presStyleCnt="6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BC140B48-2181-4811-AF91-223867D0738E}" type="pres">
      <dgm:prSet presAssocID="{2562C856-622C-43A4-99D0-A7FF0C835EBA}" presName="sibTrans" presStyleCnt="0"/>
      <dgm:spPr/>
    </dgm:pt>
    <dgm:pt modelId="{57293698-40AD-44C8-9B60-0D0C4FC11960}" type="pres">
      <dgm:prSet presAssocID="{0F8DBA57-A3BA-4BC9-A853-67B71E3B3531}" presName="composite" presStyleCnt="0"/>
      <dgm:spPr/>
    </dgm:pt>
    <dgm:pt modelId="{7F77031C-84AF-49FA-B2E3-6B22E2F49F2B}" type="pres">
      <dgm:prSet presAssocID="{0F8DBA57-A3BA-4BC9-A853-67B71E3B3531}" presName="Accent" presStyleLbl="alignAcc1" presStyleIdx="2" presStyleCnt="6"/>
      <dgm:spPr>
        <a:xfrm>
          <a:off x="3750937" y="623685"/>
          <a:ext cx="0" cy="2833063"/>
        </a:xfrm>
        <a:prstGeom prst="line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GB"/>
        </a:p>
      </dgm:t>
    </dgm:pt>
    <dgm:pt modelId="{6FDEA8A3-BC3B-493E-88CC-A57435CCDC96}" type="pres">
      <dgm:prSet presAssocID="{0F8DBA57-A3BA-4BC9-A853-67B71E3B3531}" presName="Image" presStyleLbl="node1" presStyleIdx="2" presStyleCnt="6" custScaleX="66747" custScaleY="75501" custLinFactNeighborX="-16299" custLinFactNeighborY="-8729"/>
      <dgm:spPr>
        <a:xfrm>
          <a:off x="3834513" y="763003"/>
          <a:ext cx="994552" cy="962545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en-GB"/>
        </a:p>
      </dgm:t>
      <dgm:extLst>
        <a:ext uri="{E40237B7-FDA0-4F09-8148-C483321AD2D9}">
          <dgm14:cNvPr xmlns:dgm14="http://schemas.microsoft.com/office/drawing/2010/diagram" id="0" name="" descr="Close up of students studying in library." title="Sample Picture"/>
        </a:ext>
      </dgm:extLst>
    </dgm:pt>
    <dgm:pt modelId="{EBE06ADE-C892-44D3-AB90-0EE941CCA21D}" type="pres">
      <dgm:prSet presAssocID="{0F8DBA57-A3BA-4BC9-A853-67B71E3B3531}" presName="Child" presStyleLbl="revTx" presStyleIdx="2" presStyleCnt="6" custLinFactNeighborX="5094" custLinFactNeighborY="18149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B3686B38-0C87-411A-9F82-923E333643FB}" type="pres">
      <dgm:prSet presAssocID="{0F8DBA57-A3BA-4BC9-A853-67B71E3B3531}" presName="Parent" presStyleLbl="alignNode1" presStyleIdx="2" presStyleCnt="6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0A69584E-ED28-4A81-B130-0E9A2F565C94}" type="pres">
      <dgm:prSet presAssocID="{CD82CFE7-3793-47B0-8B52-9C19EDB40EDE}" presName="sibTrans" presStyleCnt="0"/>
      <dgm:spPr/>
    </dgm:pt>
    <dgm:pt modelId="{CCF11A6E-F586-4910-8C44-1AE6AD4ECC02}" type="pres">
      <dgm:prSet presAssocID="{677FC8B7-2875-43E9-9CDF-1CB72AAB0D0E}" presName="composite" presStyleCnt="0"/>
      <dgm:spPr/>
    </dgm:pt>
    <dgm:pt modelId="{87ACD694-36F9-4193-A8FE-573DA345BCA3}" type="pres">
      <dgm:prSet presAssocID="{677FC8B7-2875-43E9-9CDF-1CB72AAB0D0E}" presName="Accent" presStyleLbl="alignAcc1" presStyleIdx="3" presStyleCnt="6"/>
      <dgm:spPr>
        <a:xfrm>
          <a:off x="5625836" y="623685"/>
          <a:ext cx="0" cy="2833063"/>
        </a:xfrm>
        <a:prstGeom prst="line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GB"/>
        </a:p>
      </dgm:t>
    </dgm:pt>
    <dgm:pt modelId="{D5EF084B-0048-459A-9001-2451F5192F25}" type="pres">
      <dgm:prSet presAssocID="{677FC8B7-2875-43E9-9CDF-1CB72AAB0D0E}" presName="Image" presStyleLbl="node1" presStyleIdx="3" presStyleCnt="6" custScaleX="69445" custLinFactNeighborX="758" custLinFactNeighborY="5177"/>
      <dgm:spPr>
        <a:xfrm>
          <a:off x="5943467" y="784121"/>
          <a:ext cx="1034754" cy="1274878"/>
        </a:xfrm>
        <a:prstGeom prst="rect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Closeup of gloved hand picking up a glass beaker." title="Sample Picture"/>
        </a:ext>
      </dgm:extLst>
    </dgm:pt>
    <dgm:pt modelId="{2A1C86DE-9AB9-421D-8408-47DA191A0168}" type="pres">
      <dgm:prSet presAssocID="{677FC8B7-2875-43E9-9CDF-1CB72AAB0D0E}" presName="Child" presStyleLbl="revTx" presStyleIdx="3" presStyleCnt="6" custLinFactNeighborX="-2944" custLinFactNeighborY="1810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4E89074A-DD45-4C30-BE68-0847302086FD}" type="pres">
      <dgm:prSet presAssocID="{677FC8B7-2875-43E9-9CDF-1CB72AAB0D0E}" presName="Parent" presStyleLbl="alignNode1" presStyleIdx="3" presStyleCnt="6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505D2C7E-50AE-4051-8C13-837D2E6576A7}" type="pres">
      <dgm:prSet presAssocID="{76FCE978-AC8C-47A4-866D-929EE0B68914}" presName="sibTrans" presStyleCnt="0"/>
      <dgm:spPr/>
    </dgm:pt>
    <dgm:pt modelId="{3F0CAF03-411D-4136-B235-7F0E8D12EBCF}" type="pres">
      <dgm:prSet presAssocID="{B124D518-2B75-4A13-938C-48E0913F276E}" presName="composite" presStyleCnt="0"/>
      <dgm:spPr/>
    </dgm:pt>
    <dgm:pt modelId="{DB0D6FCB-024C-4712-8153-473F9D49F84F}" type="pres">
      <dgm:prSet presAssocID="{B124D518-2B75-4A13-938C-48E0913F276E}" presName="Accent" presStyleLbl="alignAcc1" presStyleIdx="4" presStyleCnt="6"/>
      <dgm:spPr>
        <a:blipFill rotWithShape="0">
          <a:blip xmlns:r="http://schemas.openxmlformats.org/officeDocument/2006/relationships" r:embed="rId5"/>
          <a:stretch>
            <a:fillRect/>
          </a:stretch>
        </a:blipFill>
        <a:ln w="12700">
          <a:solidFill>
            <a:srgbClr val="5B9BD5"/>
          </a:solidFill>
        </a:ln>
      </dgm:spPr>
      <dgm:t>
        <a:bodyPr/>
        <a:lstStyle/>
        <a:p>
          <a:endParaRPr lang="en-GB"/>
        </a:p>
      </dgm:t>
    </dgm:pt>
    <dgm:pt modelId="{68B1F846-B68D-4C67-9FDC-4228A071B269}" type="pres">
      <dgm:prSet presAssocID="{B124D518-2B75-4A13-938C-48E0913F276E}" presName="Image" presStyleLbl="node1" presStyleIdx="4" presStyleCnt="6" custScaleX="29030" custScaleY="29245"/>
      <dgm:spPr>
        <a:blipFill rotWithShape="1">
          <a:blip xmlns:r="http://schemas.openxmlformats.org/officeDocument/2006/relationships" r:embed="rId6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5065C225-CA9D-424E-9EE2-F1356031FEF1}" type="pres">
      <dgm:prSet presAssocID="{B124D518-2B75-4A13-938C-48E0913F276E}" presName="Child" presStyleLbl="revTx" presStyleIdx="4" presStyleCnt="6">
        <dgm:presLayoutVars>
          <dgm:bulletEnabled val="1"/>
        </dgm:presLayoutVars>
      </dgm:prSet>
      <dgm:spPr/>
    </dgm:pt>
    <dgm:pt modelId="{3FF1F9B5-359A-4A44-84D5-2D8102E19CF2}" type="pres">
      <dgm:prSet presAssocID="{B124D518-2B75-4A13-938C-48E0913F276E}" presName="Parent" presStyleLbl="alignNode1" presStyleIdx="4" presStyleCnt="6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GB"/>
        </a:p>
      </dgm:t>
    </dgm:pt>
    <dgm:pt modelId="{AD72CB92-71D1-4400-A220-F3B407C23640}" type="pres">
      <dgm:prSet presAssocID="{78FBD049-6E66-44E7-B61B-E0607308B1A6}" presName="sibTrans" presStyleCnt="0"/>
      <dgm:spPr/>
    </dgm:pt>
    <dgm:pt modelId="{CFCD7799-A61C-42F9-8F05-528AE94401BE}" type="pres">
      <dgm:prSet presAssocID="{99ABF65B-EA5B-4D57-8C66-B5E92AB72523}" presName="composite" presStyleCnt="0"/>
      <dgm:spPr/>
    </dgm:pt>
    <dgm:pt modelId="{D17C93D1-10F0-4020-89E0-19F8504904E5}" type="pres">
      <dgm:prSet presAssocID="{99ABF65B-EA5B-4D57-8C66-B5E92AB72523}" presName="Accent" presStyleLbl="alignAcc1" presStyleIdx="5" presStyleCnt="6" custLinFactNeighborX="17047" custLinFactNeighborY="-278"/>
      <dgm:spPr>
        <a:ln w="12700">
          <a:solidFill>
            <a:srgbClr val="5B9BD5"/>
          </a:solidFill>
        </a:ln>
      </dgm:spPr>
      <dgm:t>
        <a:bodyPr/>
        <a:lstStyle/>
        <a:p>
          <a:endParaRPr lang="en-GB"/>
        </a:p>
      </dgm:t>
    </dgm:pt>
    <dgm:pt modelId="{9DFBA2C5-871C-4917-B437-216871A8D96C}" type="pres">
      <dgm:prSet presAssocID="{99ABF65B-EA5B-4D57-8C66-B5E92AB72523}" presName="Image" presStyleLbl="node1" presStyleIdx="5" presStyleCnt="6"/>
      <dgm:spPr>
        <a:solidFill>
          <a:schemeClr val="bg1"/>
        </a:solidFill>
      </dgm:spPr>
      <dgm:t>
        <a:bodyPr/>
        <a:lstStyle/>
        <a:p>
          <a:endParaRPr lang="en-GB"/>
        </a:p>
      </dgm:t>
    </dgm:pt>
    <dgm:pt modelId="{532D6639-6102-414E-AFB3-B3C117811026}" type="pres">
      <dgm:prSet presAssocID="{99ABF65B-EA5B-4D57-8C66-B5E92AB72523}" presName="Child" presStyleLbl="revTx" presStyleIdx="5" presStyleCnt="6">
        <dgm:presLayoutVars>
          <dgm:bulletEnabled val="1"/>
        </dgm:presLayoutVars>
      </dgm:prSet>
      <dgm:spPr/>
    </dgm:pt>
    <dgm:pt modelId="{2CE12D72-D1BE-49A8-9E2A-A2A935EE1248}" type="pres">
      <dgm:prSet presAssocID="{99ABF65B-EA5B-4D57-8C66-B5E92AB72523}" presName="Parent" presStyleLbl="align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1AD17C2-6B15-4B29-8B3A-C50E9DA1FF0D}" srcId="{25AFBC85-EE41-46FB-A7F4-99ED4084C835}" destId="{99ABF65B-EA5B-4D57-8C66-B5E92AB72523}" srcOrd="5" destOrd="0" parTransId="{2AD393B4-B5A5-4FC8-9185-70D1C941DEE1}" sibTransId="{F6223A50-7D75-4BBC-B40B-7D6D8606D52D}"/>
    <dgm:cxn modelId="{21B7AB36-1C2E-4E8E-BAFE-E7BF013A0E25}" srcId="{677FC8B7-2875-43E9-9CDF-1CB72AAB0D0E}" destId="{A9B56225-2ADD-49DA-81AC-70F2AF1C4A96}" srcOrd="0" destOrd="0" parTransId="{0BDA5908-E6FD-4F09-9B29-F0DA4C25A334}" sibTransId="{430BF9A0-6AC4-4B0D-A7AB-5C13328C2783}"/>
    <dgm:cxn modelId="{2C7F536B-55EC-4EEF-AFA0-AA6B77EC6CE3}" type="presOf" srcId="{D0989AE5-C818-44D5-8AE6-32DEAF6F46CC}" destId="{EBE06ADE-C892-44D3-AB90-0EE941CCA21D}" srcOrd="0" destOrd="0" presId="urn:microsoft.com/office/officeart/2008/layout/TitlePictureLineup"/>
    <dgm:cxn modelId="{79B2796C-C0F9-46E0-BEE0-9A9C3573C235}" type="presOf" srcId="{A518A75D-9854-4CDE-9FB7-B1EBB324AAED}" destId="{770E20EC-6929-4A45-99D5-285545E37892}" srcOrd="0" destOrd="0" presId="urn:microsoft.com/office/officeart/2008/layout/TitlePictureLineup"/>
    <dgm:cxn modelId="{4B471AE2-396E-4C5C-9110-4123DA6DCE53}" srcId="{25AF84C7-6ED7-450C-83EA-4337CE735A70}" destId="{300FCD3E-1ADF-4D8E-8B7F-C23D248E5AA3}" srcOrd="0" destOrd="0" parTransId="{BC272908-DB90-4FCA-8784-0CA7E6A97E8F}" sibTransId="{4A78B380-1F85-4365-BF1F-0BD8AD7C8590}"/>
    <dgm:cxn modelId="{5C67484F-A957-4A2A-8A19-DED231558DE2}" srcId="{25AFBC85-EE41-46FB-A7F4-99ED4084C835}" destId="{B124D518-2B75-4A13-938C-48E0913F276E}" srcOrd="4" destOrd="0" parTransId="{00DACC54-AFEF-48E3-9C5D-518515257D19}" sibTransId="{78FBD049-6E66-44E7-B61B-E0607308B1A6}"/>
    <dgm:cxn modelId="{786F21BD-B2E0-4554-8D47-1D82838D5B7A}" type="presOf" srcId="{B124D518-2B75-4A13-938C-48E0913F276E}" destId="{3FF1F9B5-359A-4A44-84D5-2D8102E19CF2}" srcOrd="0" destOrd="0" presId="urn:microsoft.com/office/officeart/2008/layout/TitlePictureLineup"/>
    <dgm:cxn modelId="{895D62E4-CF05-42B6-8FE3-8558AAE8CC49}" type="presOf" srcId="{48328429-D21F-4CF6-9089-EE3F5F57F2AC}" destId="{5ABBC393-AD16-4772-8402-4ABCB8683B4E}" srcOrd="0" destOrd="0" presId="urn:microsoft.com/office/officeart/2008/layout/TitlePictureLineup"/>
    <dgm:cxn modelId="{0990249C-5F83-4AC6-BBDE-76609E41C3B7}" srcId="{0F8DBA57-A3BA-4BC9-A853-67B71E3B3531}" destId="{D0989AE5-C818-44D5-8AE6-32DEAF6F46CC}" srcOrd="0" destOrd="0" parTransId="{5116A57A-5F5C-441B-8E98-72FC83223934}" sibTransId="{0B13468D-FE4E-4A8A-A598-8159F0C900A0}"/>
    <dgm:cxn modelId="{B7AA9BCE-D649-4F1B-B108-93466D2481F6}" srcId="{A518A75D-9854-4CDE-9FB7-B1EBB324AAED}" destId="{48328429-D21F-4CF6-9089-EE3F5F57F2AC}" srcOrd="0" destOrd="0" parTransId="{1635AB15-42A4-42D6-9F2B-33788AD7A83B}" sibTransId="{C822654F-BF62-47E3-96FD-AE4B604B788B}"/>
    <dgm:cxn modelId="{97DC5797-804D-44AB-A7F2-9EB61CACB1D5}" srcId="{25AFBC85-EE41-46FB-A7F4-99ED4084C835}" destId="{677FC8B7-2875-43E9-9CDF-1CB72AAB0D0E}" srcOrd="3" destOrd="0" parTransId="{135D044B-CF2D-4837-B65C-369AE7EBF5F6}" sibTransId="{76FCE978-AC8C-47A4-866D-929EE0B68914}"/>
    <dgm:cxn modelId="{937A6243-7015-43EB-B817-5DA722358521}" type="presOf" srcId="{300FCD3E-1ADF-4D8E-8B7F-C23D248E5AA3}" destId="{A0810939-5D65-4F5C-894F-F86C706A7A1C}" srcOrd="0" destOrd="0" presId="urn:microsoft.com/office/officeart/2008/layout/TitlePictureLineup"/>
    <dgm:cxn modelId="{E5053C00-76EC-4519-ABF3-0ACDA95BE163}" srcId="{25AFBC85-EE41-46FB-A7F4-99ED4084C835}" destId="{A518A75D-9854-4CDE-9FB7-B1EBB324AAED}" srcOrd="0" destOrd="0" parTransId="{8A2D5E86-42BC-415B-A1DE-0C28EEB3661C}" sibTransId="{FF440F30-5F7D-44F0-8264-C65521A11F0C}"/>
    <dgm:cxn modelId="{935BCED1-9AFE-4552-9A44-90E19B674E6A}" type="presOf" srcId="{A9B56225-2ADD-49DA-81AC-70F2AF1C4A96}" destId="{2A1C86DE-9AB9-421D-8408-47DA191A0168}" srcOrd="0" destOrd="0" presId="urn:microsoft.com/office/officeart/2008/layout/TitlePictureLineup"/>
    <dgm:cxn modelId="{447AF68F-5153-4E01-A5A1-8D3A25A73007}" srcId="{25AFBC85-EE41-46FB-A7F4-99ED4084C835}" destId="{25AF84C7-6ED7-450C-83EA-4337CE735A70}" srcOrd="1" destOrd="0" parTransId="{33168ED3-1516-4DE0-87C6-D0BBEBB68307}" sibTransId="{2562C856-622C-43A4-99D0-A7FF0C835EBA}"/>
    <dgm:cxn modelId="{262AC7F0-D8BC-40B1-8E28-4849907FA882}" type="presOf" srcId="{25AF84C7-6ED7-450C-83EA-4337CE735A70}" destId="{16EEE8E2-3D18-44F6-B04A-3D59841E4FA8}" srcOrd="0" destOrd="0" presId="urn:microsoft.com/office/officeart/2008/layout/TitlePictureLineup"/>
    <dgm:cxn modelId="{825B4923-ACA7-46B8-B6E5-5B18143F701A}" type="presOf" srcId="{25AFBC85-EE41-46FB-A7F4-99ED4084C835}" destId="{8C6E4A05-D928-421F-BB35-AB0FFEB0B7C4}" srcOrd="0" destOrd="0" presId="urn:microsoft.com/office/officeart/2008/layout/TitlePictureLineup"/>
    <dgm:cxn modelId="{2BD83683-2A48-4636-AD67-7CD4BF7990DF}" type="presOf" srcId="{0F8DBA57-A3BA-4BC9-A853-67B71E3B3531}" destId="{B3686B38-0C87-411A-9F82-923E333643FB}" srcOrd="0" destOrd="0" presId="urn:microsoft.com/office/officeart/2008/layout/TitlePictureLineup"/>
    <dgm:cxn modelId="{CF4A7CFC-88C2-4E61-91DB-CCC5B09002A4}" type="presOf" srcId="{99ABF65B-EA5B-4D57-8C66-B5E92AB72523}" destId="{2CE12D72-D1BE-49A8-9E2A-A2A935EE1248}" srcOrd="0" destOrd="0" presId="urn:microsoft.com/office/officeart/2008/layout/TitlePictureLineup"/>
    <dgm:cxn modelId="{81AE50C2-F587-470B-86FC-B5A28EFEE1BC}" srcId="{25AFBC85-EE41-46FB-A7F4-99ED4084C835}" destId="{0F8DBA57-A3BA-4BC9-A853-67B71E3B3531}" srcOrd="2" destOrd="0" parTransId="{99BB5F99-B845-4128-856A-D40FE489F4C0}" sibTransId="{CD82CFE7-3793-47B0-8B52-9C19EDB40EDE}"/>
    <dgm:cxn modelId="{9CDA779E-7445-4171-8C1B-CA17AA64F147}" type="presOf" srcId="{677FC8B7-2875-43E9-9CDF-1CB72AAB0D0E}" destId="{4E89074A-DD45-4C30-BE68-0847302086FD}" srcOrd="0" destOrd="0" presId="urn:microsoft.com/office/officeart/2008/layout/TitlePictureLineup"/>
    <dgm:cxn modelId="{7140FB4F-3483-4D0A-865E-65023F7A53DB}" type="presParOf" srcId="{8C6E4A05-D928-421F-BB35-AB0FFEB0B7C4}" destId="{8C8EDC2C-400F-4A87-B348-71B90CDC58F1}" srcOrd="0" destOrd="0" presId="urn:microsoft.com/office/officeart/2008/layout/TitlePictureLineup"/>
    <dgm:cxn modelId="{0416AE99-7F42-4B1A-8052-61BCC3660D89}" type="presParOf" srcId="{8C8EDC2C-400F-4A87-B348-71B90CDC58F1}" destId="{53B4FA82-603E-4EDB-90A9-1DA699C2C901}" srcOrd="0" destOrd="0" presId="urn:microsoft.com/office/officeart/2008/layout/TitlePictureLineup"/>
    <dgm:cxn modelId="{B03A0A5A-FE49-41A6-B85B-5CBF728BABA8}" type="presParOf" srcId="{8C8EDC2C-400F-4A87-B348-71B90CDC58F1}" destId="{48475A52-D924-4818-BEE8-D250047D6B3F}" srcOrd="1" destOrd="0" presId="urn:microsoft.com/office/officeart/2008/layout/TitlePictureLineup"/>
    <dgm:cxn modelId="{0D39C5AE-7E3C-4CCC-96BA-1CFE567AA1BD}" type="presParOf" srcId="{8C8EDC2C-400F-4A87-B348-71B90CDC58F1}" destId="{5ABBC393-AD16-4772-8402-4ABCB8683B4E}" srcOrd="2" destOrd="0" presId="urn:microsoft.com/office/officeart/2008/layout/TitlePictureLineup"/>
    <dgm:cxn modelId="{6AEDB160-FD2A-4E23-AD4B-9D6A2E281F59}" type="presParOf" srcId="{8C8EDC2C-400F-4A87-B348-71B90CDC58F1}" destId="{770E20EC-6929-4A45-99D5-285545E37892}" srcOrd="3" destOrd="0" presId="urn:microsoft.com/office/officeart/2008/layout/TitlePictureLineup"/>
    <dgm:cxn modelId="{E86F148A-E4E6-484D-B9A7-B7A072DD0E53}" type="presParOf" srcId="{8C6E4A05-D928-421F-BB35-AB0FFEB0B7C4}" destId="{F445107B-3E02-430C-9039-D2AE418B235A}" srcOrd="1" destOrd="0" presId="urn:microsoft.com/office/officeart/2008/layout/TitlePictureLineup"/>
    <dgm:cxn modelId="{0BC1AD30-17FC-4541-B1C6-9EDE809EB02F}" type="presParOf" srcId="{8C6E4A05-D928-421F-BB35-AB0FFEB0B7C4}" destId="{4F88CED5-DAB2-486C-AD16-C2CB6913B61B}" srcOrd="2" destOrd="0" presId="urn:microsoft.com/office/officeart/2008/layout/TitlePictureLineup"/>
    <dgm:cxn modelId="{C7411F2E-0EA6-47EF-A72A-46A23B26F75E}" type="presParOf" srcId="{4F88CED5-DAB2-486C-AD16-C2CB6913B61B}" destId="{6806A88B-ACCD-4689-BA2C-F1412EF73B42}" srcOrd="0" destOrd="0" presId="urn:microsoft.com/office/officeart/2008/layout/TitlePictureLineup"/>
    <dgm:cxn modelId="{856A5182-7213-4A78-A3B6-DFE84CC72FC6}" type="presParOf" srcId="{4F88CED5-DAB2-486C-AD16-C2CB6913B61B}" destId="{6D3BA09B-A748-477B-98A1-FEDE95925694}" srcOrd="1" destOrd="0" presId="urn:microsoft.com/office/officeart/2008/layout/TitlePictureLineup"/>
    <dgm:cxn modelId="{50906EAB-7EA6-4A19-AA52-99CEC865D01F}" type="presParOf" srcId="{4F88CED5-DAB2-486C-AD16-C2CB6913B61B}" destId="{A0810939-5D65-4F5C-894F-F86C706A7A1C}" srcOrd="2" destOrd="0" presId="urn:microsoft.com/office/officeart/2008/layout/TitlePictureLineup"/>
    <dgm:cxn modelId="{A75A00C9-712A-489B-9871-F5CC94CA2CDB}" type="presParOf" srcId="{4F88CED5-DAB2-486C-AD16-C2CB6913B61B}" destId="{16EEE8E2-3D18-44F6-B04A-3D59841E4FA8}" srcOrd="3" destOrd="0" presId="urn:microsoft.com/office/officeart/2008/layout/TitlePictureLineup"/>
    <dgm:cxn modelId="{A984285F-0F4F-4730-8EDB-6ECDBCF16CBA}" type="presParOf" srcId="{8C6E4A05-D928-421F-BB35-AB0FFEB0B7C4}" destId="{BC140B48-2181-4811-AF91-223867D0738E}" srcOrd="3" destOrd="0" presId="urn:microsoft.com/office/officeart/2008/layout/TitlePictureLineup"/>
    <dgm:cxn modelId="{D40E3B6A-B73D-4C18-B9BB-D1D07D07E864}" type="presParOf" srcId="{8C6E4A05-D928-421F-BB35-AB0FFEB0B7C4}" destId="{57293698-40AD-44C8-9B60-0D0C4FC11960}" srcOrd="4" destOrd="0" presId="urn:microsoft.com/office/officeart/2008/layout/TitlePictureLineup"/>
    <dgm:cxn modelId="{FBF573DA-E990-4917-A2B0-C496928E2C94}" type="presParOf" srcId="{57293698-40AD-44C8-9B60-0D0C4FC11960}" destId="{7F77031C-84AF-49FA-B2E3-6B22E2F49F2B}" srcOrd="0" destOrd="0" presId="urn:microsoft.com/office/officeart/2008/layout/TitlePictureLineup"/>
    <dgm:cxn modelId="{5BBC3B02-80D0-4AAD-A5B6-19E3243EC741}" type="presParOf" srcId="{57293698-40AD-44C8-9B60-0D0C4FC11960}" destId="{6FDEA8A3-BC3B-493E-88CC-A57435CCDC96}" srcOrd="1" destOrd="0" presId="urn:microsoft.com/office/officeart/2008/layout/TitlePictureLineup"/>
    <dgm:cxn modelId="{B637E17D-4306-4D76-AC22-0D0B11A7FDD9}" type="presParOf" srcId="{57293698-40AD-44C8-9B60-0D0C4FC11960}" destId="{EBE06ADE-C892-44D3-AB90-0EE941CCA21D}" srcOrd="2" destOrd="0" presId="urn:microsoft.com/office/officeart/2008/layout/TitlePictureLineup"/>
    <dgm:cxn modelId="{04E8959A-A32C-40DE-8DE7-5583A1F5CBA6}" type="presParOf" srcId="{57293698-40AD-44C8-9B60-0D0C4FC11960}" destId="{B3686B38-0C87-411A-9F82-923E333643FB}" srcOrd="3" destOrd="0" presId="urn:microsoft.com/office/officeart/2008/layout/TitlePictureLineup"/>
    <dgm:cxn modelId="{0C2D2EF3-9519-4E08-8FF4-810EB11A7B7B}" type="presParOf" srcId="{8C6E4A05-D928-421F-BB35-AB0FFEB0B7C4}" destId="{0A69584E-ED28-4A81-B130-0E9A2F565C94}" srcOrd="5" destOrd="0" presId="urn:microsoft.com/office/officeart/2008/layout/TitlePictureLineup"/>
    <dgm:cxn modelId="{AB7D39F8-8B05-4677-BC75-4A219E459318}" type="presParOf" srcId="{8C6E4A05-D928-421F-BB35-AB0FFEB0B7C4}" destId="{CCF11A6E-F586-4910-8C44-1AE6AD4ECC02}" srcOrd="6" destOrd="0" presId="urn:microsoft.com/office/officeart/2008/layout/TitlePictureLineup"/>
    <dgm:cxn modelId="{106F8200-F7BC-4A26-893A-497347382D02}" type="presParOf" srcId="{CCF11A6E-F586-4910-8C44-1AE6AD4ECC02}" destId="{87ACD694-36F9-4193-A8FE-573DA345BCA3}" srcOrd="0" destOrd="0" presId="urn:microsoft.com/office/officeart/2008/layout/TitlePictureLineup"/>
    <dgm:cxn modelId="{6E1A849E-40F3-4842-B150-A7B5D8CDF161}" type="presParOf" srcId="{CCF11A6E-F586-4910-8C44-1AE6AD4ECC02}" destId="{D5EF084B-0048-459A-9001-2451F5192F25}" srcOrd="1" destOrd="0" presId="urn:microsoft.com/office/officeart/2008/layout/TitlePictureLineup"/>
    <dgm:cxn modelId="{A338CC2C-585C-4DAD-9B8B-A7B1145E793C}" type="presParOf" srcId="{CCF11A6E-F586-4910-8C44-1AE6AD4ECC02}" destId="{2A1C86DE-9AB9-421D-8408-47DA191A0168}" srcOrd="2" destOrd="0" presId="urn:microsoft.com/office/officeart/2008/layout/TitlePictureLineup"/>
    <dgm:cxn modelId="{634DD8A8-C372-4C66-8F71-DD4B34CC291C}" type="presParOf" srcId="{CCF11A6E-F586-4910-8C44-1AE6AD4ECC02}" destId="{4E89074A-DD45-4C30-BE68-0847302086FD}" srcOrd="3" destOrd="0" presId="urn:microsoft.com/office/officeart/2008/layout/TitlePictureLineup"/>
    <dgm:cxn modelId="{13AAA106-58E3-4077-B0AC-4ACCD6D4C712}" type="presParOf" srcId="{8C6E4A05-D928-421F-BB35-AB0FFEB0B7C4}" destId="{505D2C7E-50AE-4051-8C13-837D2E6576A7}" srcOrd="7" destOrd="0" presId="urn:microsoft.com/office/officeart/2008/layout/TitlePictureLineup"/>
    <dgm:cxn modelId="{C9B7F3E6-7390-4E51-8BE9-0E292DECC742}" type="presParOf" srcId="{8C6E4A05-D928-421F-BB35-AB0FFEB0B7C4}" destId="{3F0CAF03-411D-4136-B235-7F0E8D12EBCF}" srcOrd="8" destOrd="0" presId="urn:microsoft.com/office/officeart/2008/layout/TitlePictureLineup"/>
    <dgm:cxn modelId="{044C7621-405D-46A1-84C4-524D0D497CAC}" type="presParOf" srcId="{3F0CAF03-411D-4136-B235-7F0E8D12EBCF}" destId="{DB0D6FCB-024C-4712-8153-473F9D49F84F}" srcOrd="0" destOrd="0" presId="urn:microsoft.com/office/officeart/2008/layout/TitlePictureLineup"/>
    <dgm:cxn modelId="{4DE580F2-4CBE-4BB7-B897-25BA05D3C1D9}" type="presParOf" srcId="{3F0CAF03-411D-4136-B235-7F0E8D12EBCF}" destId="{68B1F846-B68D-4C67-9FDC-4228A071B269}" srcOrd="1" destOrd="0" presId="urn:microsoft.com/office/officeart/2008/layout/TitlePictureLineup"/>
    <dgm:cxn modelId="{F826EE3F-4248-4F8C-8440-CD30DBD18500}" type="presParOf" srcId="{3F0CAF03-411D-4136-B235-7F0E8D12EBCF}" destId="{5065C225-CA9D-424E-9EE2-F1356031FEF1}" srcOrd="2" destOrd="0" presId="urn:microsoft.com/office/officeart/2008/layout/TitlePictureLineup"/>
    <dgm:cxn modelId="{139C418D-1829-4DDE-B541-D58283064494}" type="presParOf" srcId="{3F0CAF03-411D-4136-B235-7F0E8D12EBCF}" destId="{3FF1F9B5-359A-4A44-84D5-2D8102E19CF2}" srcOrd="3" destOrd="0" presId="urn:microsoft.com/office/officeart/2008/layout/TitlePictureLineup"/>
    <dgm:cxn modelId="{4B6FEAAE-849C-4379-948A-84F8FD420EE3}" type="presParOf" srcId="{8C6E4A05-D928-421F-BB35-AB0FFEB0B7C4}" destId="{AD72CB92-71D1-4400-A220-F3B407C23640}" srcOrd="9" destOrd="0" presId="urn:microsoft.com/office/officeart/2008/layout/TitlePictureLineup"/>
    <dgm:cxn modelId="{0E5D51B8-8E22-4B82-B6A0-2E21C47C3793}" type="presParOf" srcId="{8C6E4A05-D928-421F-BB35-AB0FFEB0B7C4}" destId="{CFCD7799-A61C-42F9-8F05-528AE94401BE}" srcOrd="10" destOrd="0" presId="urn:microsoft.com/office/officeart/2008/layout/TitlePictureLineup"/>
    <dgm:cxn modelId="{A42A8801-86E6-4818-90F3-BBC905DEF467}" type="presParOf" srcId="{CFCD7799-A61C-42F9-8F05-528AE94401BE}" destId="{D17C93D1-10F0-4020-89E0-19F8504904E5}" srcOrd="0" destOrd="0" presId="urn:microsoft.com/office/officeart/2008/layout/TitlePictureLineup"/>
    <dgm:cxn modelId="{4B6477CF-EBB5-4095-9278-FE0C8DB7B640}" type="presParOf" srcId="{CFCD7799-A61C-42F9-8F05-528AE94401BE}" destId="{9DFBA2C5-871C-4917-B437-216871A8D96C}" srcOrd="1" destOrd="0" presId="urn:microsoft.com/office/officeart/2008/layout/TitlePictureLineup"/>
    <dgm:cxn modelId="{DC8F0DC1-6884-42FF-8581-40E963FB32A0}" type="presParOf" srcId="{CFCD7799-A61C-42F9-8F05-528AE94401BE}" destId="{532D6639-6102-414E-AFB3-B3C117811026}" srcOrd="2" destOrd="0" presId="urn:microsoft.com/office/officeart/2008/layout/TitlePictureLineup"/>
    <dgm:cxn modelId="{19F52603-7D2D-4253-9E75-C598FADF92C5}" type="presParOf" srcId="{CFCD7799-A61C-42F9-8F05-528AE94401BE}" destId="{2CE12D72-D1BE-49A8-9E2A-A2A935EE1248}" srcOrd="3" destOrd="0" presId="urn:microsoft.com/office/officeart/2008/layout/TitlePictureLineup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B4FA82-603E-4EDB-90A9-1DA699C2C901}">
      <dsp:nvSpPr>
        <dsp:cNvPr id="0" name=""/>
        <dsp:cNvSpPr/>
      </dsp:nvSpPr>
      <dsp:spPr>
        <a:xfrm>
          <a:off x="4641" y="901696"/>
          <a:ext cx="0" cy="2207538"/>
        </a:xfrm>
        <a:prstGeom prst="line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475A52-D924-4818-BEE8-D250047D6B3F}">
      <dsp:nvSpPr>
        <dsp:cNvPr id="0" name=""/>
        <dsp:cNvSpPr/>
      </dsp:nvSpPr>
      <dsp:spPr>
        <a:xfrm>
          <a:off x="226412" y="940775"/>
          <a:ext cx="840142" cy="1062403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BBC393-AD16-4772-8402-4ABCB8683B4E}">
      <dsp:nvSpPr>
        <dsp:cNvPr id="0" name=""/>
        <dsp:cNvSpPr/>
      </dsp:nvSpPr>
      <dsp:spPr>
        <a:xfrm>
          <a:off x="66461" y="2162352"/>
          <a:ext cx="1161042" cy="1140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t" anchorCtr="0">
          <a:noAutofit/>
        </a:bodyPr>
        <a:lstStyle/>
        <a:p>
          <a:pPr lvl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Transportable</a:t>
          </a:r>
          <a:r>
            <a:rPr lang="en-GB" sz="13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 </a:t>
          </a:r>
          <a:r>
            <a:rPr lang="en-GB" sz="13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Refrigeration</a:t>
          </a:r>
          <a:r>
            <a:rPr lang="en-GB" sz="13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 </a:t>
          </a:r>
          <a:r>
            <a:rPr lang="en-GB" sz="13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Apparatus</a:t>
          </a:r>
          <a:r>
            <a:rPr lang="en-GB" sz="13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 </a:t>
          </a:r>
          <a:r>
            <a:rPr lang="en-GB" sz="13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for</a:t>
          </a:r>
          <a:r>
            <a:rPr lang="en-GB" sz="13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 </a:t>
          </a:r>
          <a:r>
            <a:rPr lang="en-GB" sz="13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CO</a:t>
          </a:r>
          <a:r>
            <a:rPr lang="en-GB" sz="1300" kern="1200" baseline="-250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2</a:t>
          </a:r>
          <a:r>
            <a:rPr lang="en-GB" sz="13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 </a:t>
          </a:r>
          <a:r>
            <a:rPr lang="en-GB" sz="13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Investigation</a:t>
          </a:r>
        </a:p>
      </dsp:txBody>
      <dsp:txXfrm>
        <a:off x="66461" y="2162352"/>
        <a:ext cx="1161042" cy="1140561"/>
      </dsp:txXfrm>
    </dsp:sp>
    <dsp:sp modelId="{770E20EC-6929-4A45-99D5-285545E37892}">
      <dsp:nvSpPr>
        <dsp:cNvPr id="0" name=""/>
        <dsp:cNvSpPr/>
      </dsp:nvSpPr>
      <dsp:spPr>
        <a:xfrm>
          <a:off x="7486" y="653721"/>
          <a:ext cx="1226410" cy="245282"/>
        </a:xfrm>
        <a:prstGeom prst="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ysClr val="window" lastClr="FFFFFF"/>
              </a:solidFill>
              <a:latin typeface="+mn-lt"/>
              <a:ea typeface="+mn-ea"/>
              <a:cs typeface="+mn-cs"/>
            </a:rPr>
            <a:t>2-phase CO</a:t>
          </a:r>
          <a:r>
            <a:rPr lang="en-GB" sz="700" kern="1200" dirty="0" smtClean="0">
              <a:solidFill>
                <a:sysClr val="window" lastClr="FFFFFF"/>
              </a:solidFill>
              <a:latin typeface="+mn-lt"/>
              <a:ea typeface="+mn-ea"/>
              <a:cs typeface="+mn-cs"/>
            </a:rPr>
            <a:t>2</a:t>
          </a:r>
          <a:endParaRPr lang="en-US" sz="700" kern="1200" dirty="0">
            <a:solidFill>
              <a:sysClr val="window" lastClr="FFFFFF"/>
            </a:solidFill>
            <a:latin typeface="+mn-lt"/>
            <a:ea typeface="+mn-ea"/>
            <a:cs typeface="+mn-cs"/>
          </a:endParaRPr>
        </a:p>
      </dsp:txBody>
      <dsp:txXfrm>
        <a:off x="7486" y="653721"/>
        <a:ext cx="1226410" cy="245282"/>
      </dsp:txXfrm>
    </dsp:sp>
    <dsp:sp modelId="{6806A88B-ACCD-4689-BA2C-F1412EF73B42}">
      <dsp:nvSpPr>
        <dsp:cNvPr id="0" name=""/>
        <dsp:cNvSpPr/>
      </dsp:nvSpPr>
      <dsp:spPr>
        <a:xfrm>
          <a:off x="1517682" y="901696"/>
          <a:ext cx="0" cy="2207538"/>
        </a:xfrm>
        <a:prstGeom prst="line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3BA09B-A748-477B-98A1-FEDE95925694}">
      <dsp:nvSpPr>
        <dsp:cNvPr id="0" name=""/>
        <dsp:cNvSpPr/>
      </dsp:nvSpPr>
      <dsp:spPr>
        <a:xfrm>
          <a:off x="1579003" y="975281"/>
          <a:ext cx="1161042" cy="993392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810939-5D65-4F5C-894F-F86C706A7A1C}">
      <dsp:nvSpPr>
        <dsp:cNvPr id="0" name=""/>
        <dsp:cNvSpPr/>
      </dsp:nvSpPr>
      <dsp:spPr>
        <a:xfrm>
          <a:off x="1618571" y="2164485"/>
          <a:ext cx="1161042" cy="1140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t" anchorCtr="0">
          <a:noAutofit/>
        </a:bodyPr>
        <a:lstStyle/>
        <a:p>
          <a:pPr lvl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Adiabatic test conditions for more accurate heat transfer measurements</a:t>
          </a:r>
          <a:endParaRPr lang="en-US" sz="13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n-lt"/>
            <a:ea typeface="+mn-ea"/>
            <a:cs typeface="+mn-cs"/>
          </a:endParaRPr>
        </a:p>
      </dsp:txBody>
      <dsp:txXfrm>
        <a:off x="1618571" y="2164485"/>
        <a:ext cx="1161042" cy="1140561"/>
      </dsp:txXfrm>
    </dsp:sp>
    <dsp:sp modelId="{16EEE8E2-3D18-44F6-B04A-3D59841E4FA8}">
      <dsp:nvSpPr>
        <dsp:cNvPr id="0" name=""/>
        <dsp:cNvSpPr/>
      </dsp:nvSpPr>
      <dsp:spPr>
        <a:xfrm>
          <a:off x="1517682" y="656414"/>
          <a:ext cx="1226410" cy="245282"/>
        </a:xfrm>
        <a:prstGeom prst="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ysClr val="window" lastClr="FFFFFF"/>
              </a:solidFill>
              <a:latin typeface="+mn-lt"/>
              <a:ea typeface="+mn-ea"/>
              <a:cs typeface="+mn-cs"/>
            </a:rPr>
            <a:t>Vacuum vessel</a:t>
          </a:r>
          <a:endParaRPr lang="en-US" sz="1200" kern="1200" dirty="0">
            <a:solidFill>
              <a:sysClr val="window" lastClr="FFFFFF"/>
            </a:solidFill>
            <a:latin typeface="+mn-lt"/>
            <a:ea typeface="+mn-ea"/>
            <a:cs typeface="+mn-cs"/>
          </a:endParaRPr>
        </a:p>
      </dsp:txBody>
      <dsp:txXfrm>
        <a:off x="1517682" y="656414"/>
        <a:ext cx="1226410" cy="245282"/>
      </dsp:txXfrm>
    </dsp:sp>
    <dsp:sp modelId="{7F77031C-84AF-49FA-B2E3-6B22E2F49F2B}">
      <dsp:nvSpPr>
        <dsp:cNvPr id="0" name=""/>
        <dsp:cNvSpPr/>
      </dsp:nvSpPr>
      <dsp:spPr>
        <a:xfrm>
          <a:off x="3030724" y="901696"/>
          <a:ext cx="0" cy="2207538"/>
        </a:xfrm>
        <a:prstGeom prst="line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DEA8A3-BC3B-493E-88CC-A57435CCDC96}">
      <dsp:nvSpPr>
        <dsp:cNvPr id="0" name=""/>
        <dsp:cNvSpPr/>
      </dsp:nvSpPr>
      <dsp:spPr>
        <a:xfrm>
          <a:off x="3095847" y="1010253"/>
          <a:ext cx="774961" cy="750021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E06ADE-C892-44D3-AB90-0EE941CCA21D}">
      <dsp:nvSpPr>
        <dsp:cNvPr id="0" name=""/>
        <dsp:cNvSpPr/>
      </dsp:nvSpPr>
      <dsp:spPr>
        <a:xfrm>
          <a:off x="3151188" y="2175674"/>
          <a:ext cx="1161042" cy="1140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t" anchorCtr="0">
          <a:noAutofit/>
        </a:bodyPr>
        <a:lstStyle/>
        <a:p>
          <a:pPr lvl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High precision measurements for pressure &amp; heat transfer</a:t>
          </a:r>
          <a:endParaRPr lang="en-US" sz="13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n-lt"/>
            <a:ea typeface="+mn-ea"/>
            <a:cs typeface="+mn-cs"/>
          </a:endParaRPr>
        </a:p>
      </dsp:txBody>
      <dsp:txXfrm>
        <a:off x="3151188" y="2175674"/>
        <a:ext cx="1161042" cy="1140561"/>
      </dsp:txXfrm>
    </dsp:sp>
    <dsp:sp modelId="{B3686B38-0C87-411A-9F82-923E333643FB}">
      <dsp:nvSpPr>
        <dsp:cNvPr id="0" name=""/>
        <dsp:cNvSpPr/>
      </dsp:nvSpPr>
      <dsp:spPr>
        <a:xfrm>
          <a:off x="3030724" y="656414"/>
          <a:ext cx="1226410" cy="245282"/>
        </a:xfrm>
        <a:prstGeom prst="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ysClr val="window" lastClr="FFFFFF"/>
              </a:solidFill>
              <a:latin typeface="+mn-lt"/>
              <a:ea typeface="+mn-ea"/>
              <a:cs typeface="+mn-cs"/>
            </a:rPr>
            <a:t>P &amp; T sensors</a:t>
          </a:r>
          <a:endParaRPr lang="en-US" sz="1200" kern="1200" dirty="0">
            <a:solidFill>
              <a:sysClr val="window" lastClr="FFFFFF"/>
            </a:solidFill>
            <a:latin typeface="+mn-lt"/>
            <a:ea typeface="+mn-ea"/>
            <a:cs typeface="+mn-cs"/>
          </a:endParaRPr>
        </a:p>
      </dsp:txBody>
      <dsp:txXfrm>
        <a:off x="3030724" y="656414"/>
        <a:ext cx="1226410" cy="245282"/>
      </dsp:txXfrm>
    </dsp:sp>
    <dsp:sp modelId="{87ACD694-36F9-4193-A8FE-573DA345BCA3}">
      <dsp:nvSpPr>
        <dsp:cNvPr id="0" name=""/>
        <dsp:cNvSpPr/>
      </dsp:nvSpPr>
      <dsp:spPr>
        <a:xfrm>
          <a:off x="4543765" y="901696"/>
          <a:ext cx="0" cy="2207538"/>
        </a:xfrm>
        <a:prstGeom prst="line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EF084B-0048-459A-9001-2451F5192F25}">
      <dsp:nvSpPr>
        <dsp:cNvPr id="0" name=""/>
        <dsp:cNvSpPr/>
      </dsp:nvSpPr>
      <dsp:spPr>
        <a:xfrm>
          <a:off x="4791264" y="1026709"/>
          <a:ext cx="806286" cy="993392"/>
        </a:xfrm>
        <a:prstGeom prst="rect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1C86DE-9AB9-421D-8408-47DA191A0168}">
      <dsp:nvSpPr>
        <dsp:cNvPr id="0" name=""/>
        <dsp:cNvSpPr/>
      </dsp:nvSpPr>
      <dsp:spPr>
        <a:xfrm>
          <a:off x="4570904" y="2175172"/>
          <a:ext cx="1161042" cy="1140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t" anchorCtr="0">
          <a:noAutofit/>
        </a:bodyPr>
        <a:lstStyle/>
        <a:p>
          <a:pPr lvl="0" algn="ct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3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Direct high precision measurement of the mass flow rate </a:t>
          </a:r>
          <a:endParaRPr lang="en-US" sz="13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n-lt"/>
            <a:ea typeface="+mn-ea"/>
            <a:cs typeface="+mn-cs"/>
          </a:endParaRPr>
        </a:p>
      </dsp:txBody>
      <dsp:txXfrm>
        <a:off x="4570904" y="2175172"/>
        <a:ext cx="1161042" cy="1140561"/>
      </dsp:txXfrm>
    </dsp:sp>
    <dsp:sp modelId="{4E89074A-DD45-4C30-BE68-0847302086FD}">
      <dsp:nvSpPr>
        <dsp:cNvPr id="0" name=""/>
        <dsp:cNvSpPr/>
      </dsp:nvSpPr>
      <dsp:spPr>
        <a:xfrm>
          <a:off x="4543765" y="656414"/>
          <a:ext cx="1226410" cy="245282"/>
        </a:xfrm>
        <a:prstGeom prst="rect">
          <a:avLst/>
        </a:prstGeom>
        <a:solidFill>
          <a:srgbClr val="5B9BD5"/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ysClr val="window" lastClr="FFFFFF"/>
              </a:solidFill>
              <a:latin typeface="+mn-lt"/>
              <a:ea typeface="+mn-ea"/>
              <a:cs typeface="+mn-cs"/>
            </a:rPr>
            <a:t>Flow meter</a:t>
          </a:r>
          <a:endParaRPr lang="en-US" sz="1200" kern="1200" dirty="0">
            <a:solidFill>
              <a:sysClr val="window" lastClr="FFFFFF"/>
            </a:solidFill>
            <a:latin typeface="+mn-lt"/>
            <a:ea typeface="+mn-ea"/>
            <a:cs typeface="+mn-cs"/>
          </a:endParaRPr>
        </a:p>
      </dsp:txBody>
      <dsp:txXfrm>
        <a:off x="4543765" y="656414"/>
        <a:ext cx="1226410" cy="245282"/>
      </dsp:txXfrm>
    </dsp:sp>
    <dsp:sp modelId="{DB0D6FCB-024C-4712-8153-473F9D49F84F}">
      <dsp:nvSpPr>
        <dsp:cNvPr id="0" name=""/>
        <dsp:cNvSpPr/>
      </dsp:nvSpPr>
      <dsp:spPr>
        <a:xfrm>
          <a:off x="6056806" y="901696"/>
          <a:ext cx="0" cy="2207538"/>
        </a:xfrm>
        <a:prstGeom prst="lin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12700" cap="flat" cmpd="sng" algn="ctr">
          <a:solidFill>
            <a:srgbClr val="5B9BD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B1F846-B68D-4C67-9FDC-4228A071B269}">
      <dsp:nvSpPr>
        <dsp:cNvPr id="0" name=""/>
        <dsp:cNvSpPr/>
      </dsp:nvSpPr>
      <dsp:spPr>
        <a:xfrm>
          <a:off x="6530123" y="1326718"/>
          <a:ext cx="337050" cy="290517"/>
        </a:xfrm>
        <a:prstGeom prst="rect">
          <a:avLst/>
        </a:prstGeom>
        <a:blipFill rotWithShape="1">
          <a:blip xmlns:r="http://schemas.openxmlformats.org/officeDocument/2006/relationships" r:embed="rId6"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65C225-CA9D-424E-9EE2-F1356031FEF1}">
      <dsp:nvSpPr>
        <dsp:cNvPr id="0" name=""/>
        <dsp:cNvSpPr/>
      </dsp:nvSpPr>
      <dsp:spPr>
        <a:xfrm>
          <a:off x="6118127" y="1968673"/>
          <a:ext cx="1161042" cy="1140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F1F9B5-359A-4A44-84D5-2D8102E19CF2}">
      <dsp:nvSpPr>
        <dsp:cNvPr id="0" name=""/>
        <dsp:cNvSpPr/>
      </dsp:nvSpPr>
      <dsp:spPr>
        <a:xfrm>
          <a:off x="6056806" y="656414"/>
          <a:ext cx="1226410" cy="245282"/>
        </a:xfrm>
        <a:prstGeom prst="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ysClr val="window" lastClr="FFFFFF"/>
              </a:solidFill>
              <a:latin typeface="+mn-lt"/>
              <a:ea typeface="+mn-ea"/>
              <a:cs typeface="+mn-cs"/>
            </a:rPr>
            <a:t>IR Camera</a:t>
          </a:r>
          <a:endParaRPr lang="en-US" sz="1200" kern="1200" dirty="0">
            <a:solidFill>
              <a:sysClr val="window" lastClr="FFFFFF"/>
            </a:solidFill>
            <a:latin typeface="+mn-lt"/>
            <a:ea typeface="+mn-ea"/>
            <a:cs typeface="+mn-cs"/>
          </a:endParaRPr>
        </a:p>
      </dsp:txBody>
      <dsp:txXfrm>
        <a:off x="6056806" y="656414"/>
        <a:ext cx="1226410" cy="245282"/>
      </dsp:txXfrm>
    </dsp:sp>
    <dsp:sp modelId="{D17C93D1-10F0-4020-89E0-19F8504904E5}">
      <dsp:nvSpPr>
        <dsp:cNvPr id="0" name=""/>
        <dsp:cNvSpPr/>
      </dsp:nvSpPr>
      <dsp:spPr>
        <a:xfrm>
          <a:off x="7575984" y="895559"/>
          <a:ext cx="0" cy="2207538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5B9BD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FBA2C5-871C-4917-B437-216871A8D96C}">
      <dsp:nvSpPr>
        <dsp:cNvPr id="0" name=""/>
        <dsp:cNvSpPr/>
      </dsp:nvSpPr>
      <dsp:spPr>
        <a:xfrm>
          <a:off x="7631168" y="975281"/>
          <a:ext cx="1161042" cy="993392"/>
        </a:xfrm>
        <a:prstGeom prst="rect">
          <a:avLst/>
        </a:prstGeom>
        <a:solidFill>
          <a:schemeClr val="bg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2D6639-6102-414E-AFB3-B3C117811026}">
      <dsp:nvSpPr>
        <dsp:cNvPr id="0" name=""/>
        <dsp:cNvSpPr/>
      </dsp:nvSpPr>
      <dsp:spPr>
        <a:xfrm>
          <a:off x="7631168" y="1968673"/>
          <a:ext cx="1161042" cy="1140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E12D72-D1BE-49A8-9E2A-A2A935EE1248}">
      <dsp:nvSpPr>
        <dsp:cNvPr id="0" name=""/>
        <dsp:cNvSpPr/>
      </dsp:nvSpPr>
      <dsp:spPr>
        <a:xfrm>
          <a:off x="7569848" y="656414"/>
          <a:ext cx="1226410" cy="245282"/>
        </a:xfrm>
        <a:prstGeom prst="rect">
          <a:avLst/>
        </a:prstGeom>
        <a:solidFill>
          <a:srgbClr val="5B9BD5"/>
        </a:solid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200" kern="1200" dirty="0" smtClean="0">
              <a:latin typeface="+mn-lt"/>
            </a:rPr>
            <a:t>High speed </a:t>
          </a:r>
          <a:r>
            <a:rPr lang="fr-CH" sz="1200" kern="1200" dirty="0" err="1" smtClean="0">
              <a:latin typeface="+mn-lt"/>
            </a:rPr>
            <a:t>cam</a:t>
          </a:r>
          <a:endParaRPr lang="en-GB" sz="1200" kern="1200" dirty="0">
            <a:latin typeface="+mn-lt"/>
          </a:endParaRPr>
        </a:p>
      </dsp:txBody>
      <dsp:txXfrm>
        <a:off x="7569848" y="656414"/>
        <a:ext cx="1226410" cy="2452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TitlePictureLineup">
  <dgm:title val=""/>
  <dgm:desc val=""/>
  <dgm:catLst>
    <dgm:cat type="picture" pri="18000"/>
    <dgm:cat type="pictureconvert" pri="18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linDir" val="fromL"/>
          <dgm:param type="fallback" val="1D"/>
          <dgm:param type="horzAlign" val="ctr"/>
          <dgm:param type="vertAlign" val="mid"/>
          <dgm:param type="nodeVertAlign" val="t"/>
        </dgm:alg>
      </dgm:if>
      <dgm:else name="Name3">
        <dgm:alg type="lin">
          <dgm:param type="linDir" val="fromR"/>
          <dgm:param type="fallback" val="1D"/>
          <dgm:param type="horzAlign" val="ctr"/>
          <dgm:param type="vertAlign" val="mid"/>
          <dgm:param type="nodeVertAlign" val="t"/>
        </dgm:alg>
      </dgm:else>
    </dgm:choose>
    <dgm:shape xmlns:r="http://schemas.openxmlformats.org/officeDocument/2006/relationships" r:blip="">
      <dgm:adjLst/>
    </dgm:shape>
    <dgm:constrLst>
      <dgm:constr type="h" for="des" forName="Child" op="equ"/>
      <dgm:constr type="w" for="des" forName="Child" op="equ"/>
      <dgm:constr type="h" for="des" forName="Accent" op="equ"/>
      <dgm:constr type="w" for="des" forName="Accent" op="equ"/>
      <dgm:constr type="primFontSz" for="des" forName="Parent" op="equ"/>
      <dgm:constr type="primFontSz" for="des" forName="Child" op="equ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05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5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 fact="0.1"/>
              <dgm:constr type="l" for="ch" forName="Accent" refType="w" fact="0"/>
              <dgm:constr type="b" for="ch" forName="Accent" refType="h"/>
              <dgm:constr type="w" for="ch" forName="Accent" refType="w" fact="0"/>
              <dgm:constr type="h" for="ch" forName="Accent" refType="h" fact="0.9"/>
              <dgm:constr type="l" for="ch" forName="Image" refType="w" fact="0.05"/>
              <dgm:constr type="t" for="ch" forName="Image" refType="h" fact="0.13"/>
              <dgm:constr type="w" for="ch" forName="Image" refType="w" fact="0.9467"/>
              <dgm:constr type="h" for="ch" forName="Image" refType="h" fact="0.405"/>
              <dgm:constr type="l" for="ch" forName="Child" refType="w" fact="0.05"/>
              <dgm:constr type="t" for="ch" forName="Child" refType="h" fact="0.535"/>
              <dgm:constr type="w" for="ch" forName="Child" refType="w" fact="0.9467"/>
              <dgm:constr type="h" for="ch" forName="Child" refType="h" fact="0.465"/>
            </dgm:constrLst>
          </dgm:if>
          <dgm:else name="Name6">
            <dgm:constrLst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 fact="0.1"/>
              <dgm:constr type="l" for="ch" forName="Accent" refType="w"/>
              <dgm:constr type="b" for="ch" forName="Accent" refType="h"/>
              <dgm:constr type="h" for="ch" forName="Accent" refType="h" fact="0.9"/>
              <dgm:constr type="l" for="ch" forName="Image" refType="w" fact="0"/>
              <dgm:constr type="t" for="ch" forName="Image" refType="h" fact="0.13"/>
              <dgm:constr type="w" for="ch" forName="Image" refType="w" fact="0.9467"/>
              <dgm:constr type="h" for="ch" forName="Image" refType="h" fact="0.405"/>
              <dgm:constr type="l" for="ch" forName="Child" refType="w" fact="0"/>
              <dgm:constr type="t" for="ch" forName="Child" refType="h" fact="0.535"/>
              <dgm:constr type="w" for="ch" forName="Child" refType="w" fact="0.9467"/>
              <dgm:constr type="h" for="ch" forName="Child" refType="h" fact="0.465"/>
            </dgm:constrLst>
          </dgm:else>
        </dgm:choose>
        <dgm:forEach name="Name7" axis="self" ptType="node">
          <dgm:layoutNode name="Accent" styleLbl="alignAcc1">
            <dgm:alg type="sp"/>
            <dgm:shape xmlns:r="http://schemas.openxmlformats.org/officeDocument/2006/relationships" type="line" r:blip="">
              <dgm:adjLst/>
            </dgm:shape>
            <dgm:presOf/>
          </dgm:layoutNode>
          <dgm:layoutNode name="Image">
            <dgm:alg type="sp"/>
            <dgm:shape xmlns:r="http://schemas.openxmlformats.org/officeDocument/2006/relationships" type="rect" r:blip="" blipPhldr="1">
              <dgm:adjLst/>
            </dgm:shape>
            <dgm:presOf/>
          </dgm:layoutNode>
          <dgm:layoutNode name="Child" styleLbl="revTx">
            <dgm:varLst>
              <dgm:bulletEnabled val="1"/>
            </dgm:varLst>
            <dgm:choose name="Name8">
              <dgm:if name="Name9" axis="ch" ptType="node" func="cnt" op="gt" val="1">
                <dgm:choose name="Name10">
                  <dgm:if name="Name11" func="var" arg="dir" op="equ" val="norm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1"/>
                    </dgm:alg>
                  </dgm:if>
                  <dgm:else name="Name12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1"/>
                    </dgm:alg>
                  </dgm:else>
                </dgm:choose>
              </dgm:if>
              <dgm:else name="Name13">
                <dgm:choose name="Name14">
                  <dgm:if name="Name15" func="var" arg="dir" op="equ" val="norm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2"/>
                    </dgm:alg>
                  </dgm:if>
                  <dgm:else name="Name16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2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2"/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  <dgm:layoutNode name="Parent" styleLbl="alignNode1">
            <dgm:varLst>
              <dgm:bulletEnabled val="1"/>
            </dgm:varLst>
            <dgm:alg type="tx">
              <dgm:param type="shpTxLTRAlignCh" val="ctr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self"/>
            <dgm:constrLst>
              <dgm:constr type="lMarg" refType="primFontSz" fact="0.2"/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forEach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B7EA0A-62BE-4474-AF0D-FA037626AB14}" type="datetimeFigureOut">
              <a:rPr lang="en-GB" smtClean="0"/>
              <a:t>03/04/2017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DE3D89-6420-4F4C-A369-4D4A556AC6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5265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DE3D89-6420-4F4C-A369-4D4A556AC695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16333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DE3D89-6420-4F4C-A369-4D4A556AC69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62140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DE3D89-6420-4F4C-A369-4D4A556AC69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54275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DE3D89-6420-4F4C-A369-4D4A556AC69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6346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DE3D89-6420-4F4C-A369-4D4A556AC69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0304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DE3D89-6420-4F4C-A369-4D4A556AC69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50904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DE3D89-6420-4F4C-A369-4D4A556AC69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82582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DE3D89-6420-4F4C-A369-4D4A556AC69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22805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DE3D89-6420-4F4C-A369-4D4A556AC69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5453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DE3D89-6420-4F4C-A369-4D4A556AC69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92087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DE3D89-6420-4F4C-A369-4D4A556AC695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7700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DE3D89-6420-4F4C-A369-4D4A556AC69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2649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DE3D89-6420-4F4C-A369-4D4A556AC695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0610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DE3D89-6420-4F4C-A369-4D4A556AC695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88614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DE3D89-6420-4F4C-A369-4D4A556AC695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113514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DE3D89-6420-4F4C-A369-4D4A556AC695}" type="slidenum">
              <a:rPr lang="en-GB" smtClean="0">
                <a:solidFill>
                  <a:prstClr val="black"/>
                </a:solidFill>
              </a:rPr>
              <a:pPr/>
              <a:t>23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41530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DE3D89-6420-4F4C-A369-4D4A556AC695}" type="slidenum">
              <a:rPr lang="en-GB" smtClean="0">
                <a:solidFill>
                  <a:prstClr val="black"/>
                </a:solidFill>
              </a:rPr>
              <a:pPr/>
              <a:t>24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44012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sz="3200" b="1" dirty="0" smtClean="0"/>
              <a:t>Invitation</a:t>
            </a:r>
            <a:r>
              <a:rPr lang="fr-CH" sz="3200" b="1" baseline="0" dirty="0" smtClean="0"/>
              <a:t> for all AIDA members to come to </a:t>
            </a:r>
            <a:r>
              <a:rPr lang="fr-CH" sz="3200" b="1" baseline="0" dirty="0" err="1" smtClean="0"/>
              <a:t>Cern</a:t>
            </a:r>
            <a:r>
              <a:rPr lang="fr-CH" sz="3200" b="1" baseline="0" dirty="0" smtClean="0"/>
              <a:t> and do </a:t>
            </a:r>
            <a:r>
              <a:rPr lang="fr-CH" sz="3200" b="1" baseline="0" dirty="0" err="1" smtClean="0"/>
              <a:t>their</a:t>
            </a:r>
            <a:r>
              <a:rPr lang="fr-CH" sz="3200" b="1" baseline="0" dirty="0" smtClean="0"/>
              <a:t> </a:t>
            </a:r>
            <a:r>
              <a:rPr lang="fr-CH" sz="3200" b="1" baseline="0" dirty="0" err="1" smtClean="0"/>
              <a:t>testing</a:t>
            </a:r>
            <a:r>
              <a:rPr lang="fr-CH" sz="3200" b="1" baseline="0" dirty="0" smtClean="0"/>
              <a:t>!</a:t>
            </a:r>
            <a:endParaRPr lang="en-GB" sz="3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DE3D89-6420-4F4C-A369-4D4A556AC695}" type="slidenum">
              <a:rPr lang="en-GB" smtClean="0">
                <a:solidFill>
                  <a:prstClr val="black"/>
                </a:solidFill>
              </a:rPr>
              <a:pPr/>
              <a:t>25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2309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DE3D89-6420-4F4C-A369-4D4A556AC69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72645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DE3D89-6420-4F4C-A369-4D4A556AC69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89345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DE3D89-6420-4F4C-A369-4D4A556AC69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0111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DE3D89-6420-4F4C-A369-4D4A556AC69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76324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DE3D89-6420-4F4C-A369-4D4A556AC69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592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DE3D89-6420-4F4C-A369-4D4A556AC69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18449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DE3D89-6420-4F4C-A369-4D4A556AC69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6626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D0BD54-C6C5-498D-97BC-457FD3C5A660}" type="datetime3">
              <a:rPr lang="en-US" smtClean="0"/>
              <a:t>3 April 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AIDA  Annual Meeting, Paris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55568-7F7F-4823-8C8B-4EB069C3E07E}" type="datetime3">
              <a:rPr lang="en-US" smtClean="0"/>
              <a:t>3 April 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AIDA  Annual Meeting, Paris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6AABED-F881-418F-B1A4-D0A430556728}" type="datetime3">
              <a:rPr lang="en-US" smtClean="0"/>
              <a:t>3 April 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AIDA  Annual Meeting, Paris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1451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5927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784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035304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2E02B5-7CD0-413E-A3D3-7FC2D950CDA9}" type="datetime3">
              <a:rPr lang="en-US" smtClean="0">
                <a:solidFill>
                  <a:srgbClr val="0055A0">
                    <a:tint val="75000"/>
                  </a:srgbClr>
                </a:solidFill>
              </a:rPr>
              <a:t>3 April 2017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AIDA  Annual Meeting, Paris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40939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218859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58B97E-8629-4FDC-BF03-D9B5517B080F}" type="datetime3">
              <a:rPr lang="en-US" smtClean="0">
                <a:solidFill>
                  <a:srgbClr val="0055A0">
                    <a:tint val="75000"/>
                  </a:srgbClr>
                </a:solidFill>
              </a:rPr>
              <a:t>3 April 2017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AIDA  Annual Meeting, Paris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3654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A40F4-C5F9-4B46-A488-9EFCB48042A5}" type="datetime3">
              <a:rPr lang="en-US" smtClean="0">
                <a:solidFill>
                  <a:srgbClr val="0055A0">
                    <a:tint val="75000"/>
                  </a:srgbClr>
                </a:solidFill>
              </a:rPr>
              <a:t>3 April 2017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AIDA  Annual Meeting, Paris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6222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BC70DA-67C9-4A2B-9CF0-EED8E60CE36D}" type="datetime3">
              <a:rPr lang="en-US" smtClean="0">
                <a:solidFill>
                  <a:srgbClr val="0055A0">
                    <a:tint val="75000"/>
                  </a:srgbClr>
                </a:solidFill>
              </a:rPr>
              <a:t>3 April 2017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AIDA  Annual Meeting, Paris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1597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EC2DA-8BE0-4783-809D-E54A3A6FD81F}" type="datetime3">
              <a:rPr lang="en-US" smtClean="0">
                <a:solidFill>
                  <a:srgbClr val="0055A0">
                    <a:tint val="75000"/>
                  </a:srgbClr>
                </a:solidFill>
              </a:rPr>
              <a:t>3 April 2017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AIDA  Annual Meeting, Paris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905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2DA50B-F594-41FB-B9EA-9F7969D5E489}" type="datetime3">
              <a:rPr lang="en-US" smtClean="0">
                <a:solidFill>
                  <a:srgbClr val="0055A0">
                    <a:tint val="75000"/>
                  </a:srgbClr>
                </a:solidFill>
              </a:rPr>
              <a:t>3 April 2017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AIDA  Annual Meeting, Paris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9220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CA01B3-7A82-4A0D-8BAB-176DE342BE0D}" type="datetime3">
              <a:rPr lang="en-US" smtClean="0">
                <a:solidFill>
                  <a:srgbClr val="0055A0">
                    <a:tint val="75000"/>
                  </a:srgbClr>
                </a:solidFill>
              </a:rPr>
              <a:t>3 April 2017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AIDA  Annual Meeting, Paris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6441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4483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3FFCB4-485D-485F-BA21-C8A27AE0619B}" type="datetime3">
              <a:rPr lang="en-US" smtClean="0"/>
              <a:t>3 April 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AIDA  Annual Meeting, Paris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24113-E4FE-4370-9FA9-7ABB421AAE97}" type="datetime3">
              <a:rPr lang="en-US" smtClean="0"/>
              <a:t>3 April 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AIDA  Annual Meeting, Paris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FBD3E-C549-48DB-A7FD-2CD573140549}" type="datetime3">
              <a:rPr lang="en-US" smtClean="0"/>
              <a:t>3 April 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AIDA  Annual Meeting, Paris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1054E-2BB8-4E71-A97D-87542768083D}" type="datetime3">
              <a:rPr lang="en-US" smtClean="0"/>
              <a:t>3 April 2017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AIDA  Annual Meeting, Paris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178504-74E2-441A-A214-8EA8722B8EAA}" type="datetime3">
              <a:rPr lang="en-US" smtClean="0"/>
              <a:t>3 April 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AIDA  Annual Meeting, Paris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D6A173-15EF-400A-8FC2-0B30C3313D61}" type="datetime3">
              <a:rPr lang="en-US" smtClean="0">
                <a:solidFill>
                  <a:srgbClr val="0055A0">
                    <a:tint val="75000"/>
                  </a:srgbClr>
                </a:solidFill>
              </a:rPr>
              <a:t>3 April 2017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AIDA  Annual Meeting, Paris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976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4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4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png"/><Relationship Id="rId4" Type="http://schemas.openxmlformats.org/officeDocument/2006/relationships/chart" Target="../charts/char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0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61.png"/><Relationship Id="rId4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gif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19" Type="http://schemas.openxmlformats.org/officeDocument/2006/relationships/image" Target="../media/image7.png"/><Relationship Id="rId4" Type="http://schemas.openxmlformats.org/officeDocument/2006/relationships/image" Target="../media/image9.png"/><Relationship Id="rId9" Type="http://schemas.openxmlformats.org/officeDocument/2006/relationships/image" Target="../media/image14.gif"/><Relationship Id="rId1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gif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19" Type="http://schemas.openxmlformats.org/officeDocument/2006/relationships/image" Target="../media/image7.png"/><Relationship Id="rId4" Type="http://schemas.openxmlformats.org/officeDocument/2006/relationships/image" Target="../media/image9.png"/><Relationship Id="rId9" Type="http://schemas.openxmlformats.org/officeDocument/2006/relationships/image" Target="../media/image14.gif"/><Relationship Id="rId1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gif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19" Type="http://schemas.openxmlformats.org/officeDocument/2006/relationships/image" Target="../media/image7.png"/><Relationship Id="rId4" Type="http://schemas.openxmlformats.org/officeDocument/2006/relationships/image" Target="../media/image9.png"/><Relationship Id="rId9" Type="http://schemas.openxmlformats.org/officeDocument/2006/relationships/image" Target="../media/image14.gif"/><Relationship Id="rId1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openxmlformats.org/officeDocument/2006/relationships/image" Target="../media/image37.png"/><Relationship Id="rId3" Type="http://schemas.openxmlformats.org/officeDocument/2006/relationships/image" Target="../media/image26.png"/><Relationship Id="rId7" Type="http://schemas.openxmlformats.org/officeDocument/2006/relationships/diagramColors" Target="../diagrams/colors1.xml"/><Relationship Id="rId12" Type="http://schemas.openxmlformats.org/officeDocument/2006/relationships/image" Target="../media/image3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35.png"/><Relationship Id="rId5" Type="http://schemas.openxmlformats.org/officeDocument/2006/relationships/diagramLayout" Target="../diagrams/layout1.xml"/><Relationship Id="rId10" Type="http://schemas.openxmlformats.org/officeDocument/2006/relationships/image" Target="../media/image34.png"/><Relationship Id="rId4" Type="http://schemas.openxmlformats.org/officeDocument/2006/relationships/diagramData" Target="../diagrams/data1.xml"/><Relationship Id="rId9" Type="http://schemas.openxmlformats.org/officeDocument/2006/relationships/image" Target="../media/image33.png"/><Relationship Id="rId1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322730"/>
            <a:ext cx="8226854" cy="5719482"/>
          </a:xfrm>
        </p:spPr>
        <p:txBody>
          <a:bodyPr>
            <a:normAutofit fontScale="90000"/>
          </a:bodyPr>
          <a:lstStyle/>
          <a:p>
            <a:pPr algn="ctr"/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3600" b="1" dirty="0"/>
              <a:t>New CERN CO</a:t>
            </a:r>
            <a:r>
              <a:rPr lang="en-GB" sz="3600" b="1" baseline="-25000" dirty="0"/>
              <a:t>2</a:t>
            </a:r>
            <a:r>
              <a:rPr lang="en-GB" sz="3600" b="1" dirty="0"/>
              <a:t> Test Facility </a:t>
            </a:r>
            <a:r>
              <a:rPr lang="en-GB" sz="3600" b="1" dirty="0" smtClean="0"/>
              <a:t/>
            </a:r>
            <a:br>
              <a:rPr lang="en-GB" sz="3600" b="1" dirty="0" smtClean="0"/>
            </a:br>
            <a:r>
              <a:rPr lang="en-GB" sz="3600" b="1" dirty="0" smtClean="0"/>
              <a:t>for </a:t>
            </a:r>
            <a:r>
              <a:rPr lang="en-GB" sz="3600" b="1" dirty="0"/>
              <a:t>Mini- and </a:t>
            </a:r>
            <a:r>
              <a:rPr lang="en-GB" sz="3600" b="1" dirty="0" smtClean="0"/>
              <a:t>Micro-channels</a:t>
            </a:r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>WP 9 - D9.1</a:t>
            </a:r>
            <a:br>
              <a:rPr lang="en-GB" sz="2000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GB" sz="2000" dirty="0"/>
              <a:t>AIDA  Annual Meeting</a:t>
            </a:r>
            <a:br>
              <a:rPr lang="en-GB" sz="2000" dirty="0"/>
            </a:br>
            <a:r>
              <a:rPr lang="en-GB" sz="2000" dirty="0" smtClean="0"/>
              <a:t>Paris</a:t>
            </a:r>
            <a:r>
              <a:rPr lang="en-US" sz="4400" b="1" dirty="0"/>
              <a:t/>
            </a:r>
            <a:br>
              <a:rPr lang="en-US" sz="4400" b="1" dirty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1800" b="1" dirty="0" smtClean="0"/>
              <a:t>Desiree Hellenschmidt, Paolo Petagna</a:t>
            </a:r>
            <a:br>
              <a:rPr lang="en-US" sz="1800" b="1" dirty="0" smtClean="0"/>
            </a:b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/>
              <a:t> </a:t>
            </a:r>
            <a:r>
              <a:rPr lang="en-US" sz="1400" dirty="0" smtClean="0"/>
              <a:t>EP-DT-FS </a:t>
            </a:r>
            <a:r>
              <a:rPr lang="en-US" sz="1400" b="1" dirty="0" smtClean="0"/>
              <a:t/>
            </a:r>
            <a:br>
              <a:rPr lang="en-US" sz="1400" b="1" dirty="0" smtClean="0"/>
            </a:br>
            <a:r>
              <a:rPr lang="en-US" sz="1400" dirty="0" smtClean="0"/>
              <a:t>CERN, Geneva, Switzerland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5247" y="6185647"/>
            <a:ext cx="833718" cy="67235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117" y="6356625"/>
            <a:ext cx="1261333" cy="330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765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grayscl/>
          </a:blip>
          <a:srcRect l="26049" t="20483" r="23266" b="18656"/>
          <a:stretch/>
        </p:blipFill>
        <p:spPr>
          <a:xfrm>
            <a:off x="2063754" y="1030212"/>
            <a:ext cx="6939887" cy="4687322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479FEEB-BDEE-48AC-A17E-FF136568FC34}" type="datetime3">
              <a:rPr lang="en-US" smtClean="0"/>
              <a:t>3 April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AIDA  Annual Meeting, Paris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-1"/>
            <a:ext cx="9144000" cy="726141"/>
          </a:xfrm>
          <a:prstGeom prst="rect">
            <a:avLst/>
          </a:prstGeom>
          <a:solidFill>
            <a:schemeClr val="tx2"/>
          </a:solidFill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b="1" dirty="0" smtClean="0">
                <a:solidFill>
                  <a:schemeClr val="bg1"/>
                </a:solidFill>
              </a:rPr>
              <a:t>  TEST FACILITY </a:t>
            </a:r>
            <a:endParaRPr lang="en-GB" sz="3200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972939" y="352872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2009734" y="4387850"/>
            <a:ext cx="361950" cy="0"/>
          </a:xfrm>
          <a:prstGeom prst="straightConnector1">
            <a:avLst/>
          </a:prstGeom>
          <a:ln w="28575">
            <a:solidFill>
              <a:srgbClr val="0055A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000172" y="2259155"/>
            <a:ext cx="4732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smtClean="0"/>
              <a:t>CO</a:t>
            </a:r>
            <a:r>
              <a:rPr lang="fr-CH" sz="1200" b="1" baseline="-25000" dirty="0" smtClean="0"/>
              <a:t>2</a:t>
            </a:r>
            <a:endParaRPr lang="en-GB" sz="1200" b="1" dirty="0"/>
          </a:p>
        </p:txBody>
      </p:sp>
      <p:sp>
        <p:nvSpPr>
          <p:cNvPr id="31" name="Rectangle 30"/>
          <p:cNvSpPr/>
          <p:nvPr/>
        </p:nvSpPr>
        <p:spPr>
          <a:xfrm>
            <a:off x="5810259" y="3264653"/>
            <a:ext cx="317500" cy="203200"/>
          </a:xfrm>
          <a:prstGeom prst="rect">
            <a:avLst/>
          </a:prstGeom>
          <a:solidFill>
            <a:schemeClr val="tx1">
              <a:alpha val="34000"/>
            </a:schemeClr>
          </a:solidFill>
          <a:ln w="31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4891107" y="4587788"/>
            <a:ext cx="317500" cy="203200"/>
          </a:xfrm>
          <a:prstGeom prst="rect">
            <a:avLst/>
          </a:prstGeom>
          <a:solidFill>
            <a:schemeClr val="tx1">
              <a:alpha val="34000"/>
            </a:schemeClr>
          </a:solidFill>
          <a:ln w="31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5457949" y="1998101"/>
            <a:ext cx="317500" cy="203200"/>
          </a:xfrm>
          <a:prstGeom prst="rect">
            <a:avLst/>
          </a:prstGeom>
          <a:solidFill>
            <a:schemeClr val="tx1">
              <a:alpha val="34000"/>
            </a:schemeClr>
          </a:solidFill>
          <a:ln w="31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964613" y="2182338"/>
            <a:ext cx="317500" cy="203200"/>
          </a:xfrm>
          <a:prstGeom prst="rect">
            <a:avLst/>
          </a:prstGeom>
          <a:solidFill>
            <a:schemeClr val="tx1">
              <a:alpha val="34000"/>
            </a:schemeClr>
          </a:solidFill>
          <a:ln w="31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7554383" y="2614735"/>
            <a:ext cx="0" cy="361950"/>
          </a:xfrm>
          <a:prstGeom prst="straightConnector1">
            <a:avLst/>
          </a:prstGeom>
          <a:ln>
            <a:solidFill>
              <a:srgbClr val="4C9B05"/>
            </a:solidFill>
            <a:headEnd type="none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771966" y="2613198"/>
            <a:ext cx="1" cy="363415"/>
          </a:xfrm>
          <a:prstGeom prst="straightConnector1">
            <a:avLst/>
          </a:prstGeom>
          <a:ln>
            <a:solidFill>
              <a:srgbClr val="4C9B05"/>
            </a:solidFill>
            <a:headEnd type="none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7967759" y="2614735"/>
            <a:ext cx="1" cy="363415"/>
          </a:xfrm>
          <a:prstGeom prst="straightConnector1">
            <a:avLst/>
          </a:prstGeom>
          <a:ln>
            <a:solidFill>
              <a:srgbClr val="4C9B05"/>
            </a:solidFill>
            <a:headEnd type="none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8201024" y="2614735"/>
            <a:ext cx="1" cy="363415"/>
          </a:xfrm>
          <a:prstGeom prst="straightConnector1">
            <a:avLst/>
          </a:prstGeom>
          <a:ln>
            <a:solidFill>
              <a:srgbClr val="4C9B05"/>
            </a:solidFill>
            <a:headEnd type="none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7451724" y="2264587"/>
            <a:ext cx="873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4C9B05"/>
                </a:solidFill>
              </a:rPr>
              <a:t>temperature </a:t>
            </a:r>
          </a:p>
          <a:p>
            <a:r>
              <a:rPr lang="en-US" sz="900" dirty="0" smtClean="0">
                <a:solidFill>
                  <a:srgbClr val="4C9B05"/>
                </a:solidFill>
              </a:rPr>
              <a:t>sensors</a:t>
            </a:r>
            <a:endParaRPr lang="en-US" sz="900" dirty="0">
              <a:solidFill>
                <a:srgbClr val="4C9B05"/>
              </a:solidFill>
            </a:endParaRPr>
          </a:p>
        </p:txBody>
      </p:sp>
      <p:sp>
        <p:nvSpPr>
          <p:cNvPr id="54" name="Oval 53"/>
          <p:cNvSpPr/>
          <p:nvPr/>
        </p:nvSpPr>
        <p:spPr>
          <a:xfrm>
            <a:off x="4410972" y="2440629"/>
            <a:ext cx="518235" cy="200199"/>
          </a:xfrm>
          <a:prstGeom prst="ellipse">
            <a:avLst/>
          </a:prstGeom>
          <a:solidFill>
            <a:schemeClr val="accent1">
              <a:alpha val="32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/>
          <p:cNvSpPr/>
          <p:nvPr/>
        </p:nvSpPr>
        <p:spPr>
          <a:xfrm>
            <a:off x="5625805" y="3861440"/>
            <a:ext cx="518235" cy="200199"/>
          </a:xfrm>
          <a:prstGeom prst="ellipse">
            <a:avLst/>
          </a:prstGeom>
          <a:solidFill>
            <a:schemeClr val="accent1">
              <a:alpha val="32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/>
          <p:cNvSpPr/>
          <p:nvPr/>
        </p:nvSpPr>
        <p:spPr>
          <a:xfrm>
            <a:off x="7157670" y="2978150"/>
            <a:ext cx="1361490" cy="448993"/>
          </a:xfrm>
          <a:prstGeom prst="rect">
            <a:avLst/>
          </a:prstGeom>
          <a:solidFill>
            <a:srgbClr val="FFC000">
              <a:alpha val="46000"/>
            </a:srgbClr>
          </a:solidFill>
          <a:ln w="31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2063754" y="2544503"/>
            <a:ext cx="365166" cy="0"/>
          </a:xfrm>
          <a:prstGeom prst="straightConnector1">
            <a:avLst/>
          </a:prstGeom>
          <a:ln w="28575">
            <a:solidFill>
              <a:srgbClr val="0055A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323131" y="1091856"/>
            <a:ext cx="1574249" cy="1384995"/>
          </a:xfrm>
          <a:prstGeom prst="rect">
            <a:avLst/>
          </a:prstGeom>
          <a:solidFill>
            <a:schemeClr val="tx1">
              <a:alpha val="34000"/>
            </a:schemeClr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pressure and temperature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sensors before and after the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experiment </a:t>
            </a:r>
          </a:p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 Measurement points = MP1 to MP4 )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23131" y="2969780"/>
            <a:ext cx="1574249" cy="646331"/>
          </a:xfrm>
          <a:prstGeom prst="rect">
            <a:avLst/>
          </a:prstGeom>
          <a:solidFill>
            <a:srgbClr val="92D050">
              <a:alpha val="34000"/>
            </a:srgbClr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4C9B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temperature sensors </a:t>
            </a:r>
            <a:r>
              <a:rPr lang="en-US" sz="1200" dirty="0" smtClean="0">
                <a:solidFill>
                  <a:srgbClr val="4C9B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US" sz="1200" dirty="0">
                <a:solidFill>
                  <a:srgbClr val="4C9B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200" dirty="0" smtClean="0">
                <a:solidFill>
                  <a:srgbClr val="4C9B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</a:t>
            </a:r>
            <a:endParaRPr lang="en-US" sz="1200" dirty="0">
              <a:solidFill>
                <a:srgbClr val="4C9B0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14393" y="4174636"/>
            <a:ext cx="1574249" cy="646331"/>
          </a:xfrm>
          <a:prstGeom prst="rect">
            <a:avLst/>
          </a:prstGeom>
          <a:solidFill>
            <a:schemeClr val="bg1">
              <a:lumMod val="65000"/>
              <a:alpha val="34000"/>
            </a:schemeClr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Peltier elements   </a:t>
            </a:r>
            <a:endParaRPr lang="en-US" sz="1200" dirty="0" smtClean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</a:t>
            </a:r>
            <a:r>
              <a:rPr lang="en-US" sz="12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pre- and </a:t>
            </a:r>
          </a:p>
          <a:p>
            <a:r>
              <a:rPr lang="en-US" sz="12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post-heater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323131" y="5377564"/>
            <a:ext cx="1574249" cy="461665"/>
          </a:xfrm>
          <a:prstGeom prst="rect">
            <a:avLst/>
          </a:prstGeom>
          <a:solidFill>
            <a:srgbClr val="FFC000">
              <a:alpha val="34000"/>
            </a:srgbClr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B2870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Mock-up heater </a:t>
            </a:r>
            <a:r>
              <a:rPr lang="en-US" sz="1200" dirty="0" smtClean="0">
                <a:solidFill>
                  <a:srgbClr val="B2870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(Joule Heater) </a:t>
            </a:r>
            <a:endParaRPr lang="en-US" sz="1200" dirty="0">
              <a:solidFill>
                <a:srgbClr val="B2870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915593" y="5725883"/>
            <a:ext cx="2834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rgbClr val="0055A0"/>
                </a:solidFill>
              </a:rPr>
              <a:t>Fig. </a:t>
            </a:r>
            <a:r>
              <a:rPr lang="en-GB" sz="1000" dirty="0">
                <a:solidFill>
                  <a:srgbClr val="0055A0"/>
                </a:solidFill>
              </a:rPr>
              <a:t>2 </a:t>
            </a:r>
            <a:r>
              <a:rPr lang="en-GB" sz="1000" dirty="0" smtClean="0">
                <a:solidFill>
                  <a:srgbClr val="0055A0"/>
                </a:solidFill>
              </a:rPr>
              <a:t>Schematic </a:t>
            </a:r>
            <a:r>
              <a:rPr lang="en-GB" sz="1000" dirty="0">
                <a:solidFill>
                  <a:srgbClr val="0055A0"/>
                </a:solidFill>
              </a:rPr>
              <a:t>of the new CO</a:t>
            </a:r>
            <a:r>
              <a:rPr lang="en-GB" sz="1000" baseline="-25000" dirty="0">
                <a:solidFill>
                  <a:srgbClr val="0055A0"/>
                </a:solidFill>
              </a:rPr>
              <a:t>2</a:t>
            </a:r>
            <a:r>
              <a:rPr lang="en-GB" sz="1000" dirty="0">
                <a:solidFill>
                  <a:srgbClr val="0055A0"/>
                </a:solidFill>
              </a:rPr>
              <a:t> </a:t>
            </a:r>
            <a:r>
              <a:rPr lang="en-GB" sz="1000" dirty="0" smtClean="0">
                <a:solidFill>
                  <a:srgbClr val="0055A0"/>
                </a:solidFill>
              </a:rPr>
              <a:t>test facility </a:t>
            </a:r>
            <a:endParaRPr lang="en-GB" sz="1000" dirty="0">
              <a:solidFill>
                <a:srgbClr val="0055A0"/>
              </a:solidFill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4">
            <a:grayscl/>
          </a:blip>
          <a:stretch>
            <a:fillRect/>
          </a:stretch>
        </p:blipFill>
        <p:spPr>
          <a:xfrm>
            <a:off x="7628239" y="185340"/>
            <a:ext cx="1357012" cy="355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69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A9F1BA0-EA7D-45A4-A412-63FDF6BE140E}" type="datetime3">
              <a:rPr lang="en-US" smtClean="0"/>
              <a:t>3 April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AIDA  Annual Meeting, Paris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-1"/>
            <a:ext cx="9144000" cy="726141"/>
          </a:xfrm>
          <a:prstGeom prst="rect">
            <a:avLst/>
          </a:prstGeom>
          <a:solidFill>
            <a:schemeClr val="tx2"/>
          </a:solidFill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b="1" dirty="0" smtClean="0">
                <a:solidFill>
                  <a:schemeClr val="bg1"/>
                </a:solidFill>
              </a:rPr>
              <a:t>  TEST </a:t>
            </a:r>
            <a:r>
              <a:rPr lang="fr-CH" sz="3200" b="1" dirty="0">
                <a:solidFill>
                  <a:schemeClr val="bg1"/>
                </a:solidFill>
              </a:rPr>
              <a:t>FACILITY</a:t>
            </a:r>
            <a:endParaRPr lang="en-GB" sz="3200" b="1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14919" t="23280" r="44798" b="18010"/>
          <a:stretch/>
        </p:blipFill>
        <p:spPr>
          <a:xfrm>
            <a:off x="2969335" y="926076"/>
            <a:ext cx="5636952" cy="462128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204978" y="5269985"/>
            <a:ext cx="2834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rgbClr val="0055A0"/>
                </a:solidFill>
              </a:rPr>
              <a:t>Fig. 3 Design </a:t>
            </a:r>
            <a:r>
              <a:rPr lang="en-GB" sz="1000" dirty="0">
                <a:solidFill>
                  <a:srgbClr val="0055A0"/>
                </a:solidFill>
              </a:rPr>
              <a:t>of the new CO</a:t>
            </a:r>
            <a:r>
              <a:rPr lang="en-GB" sz="1000" baseline="-25000" dirty="0">
                <a:solidFill>
                  <a:srgbClr val="0055A0"/>
                </a:solidFill>
              </a:rPr>
              <a:t>2</a:t>
            </a:r>
            <a:r>
              <a:rPr lang="en-GB" sz="1000" dirty="0">
                <a:solidFill>
                  <a:srgbClr val="0055A0"/>
                </a:solidFill>
              </a:rPr>
              <a:t> test facility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23131" y="1091856"/>
            <a:ext cx="1574249" cy="1384995"/>
          </a:xfrm>
          <a:prstGeom prst="rect">
            <a:avLst/>
          </a:prstGeom>
          <a:solidFill>
            <a:schemeClr val="tx1">
              <a:alpha val="34000"/>
            </a:schemeClr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pressure and temperature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sensors before and after the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experiment </a:t>
            </a:r>
          </a:p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 Measurement points = MP1 to MP4 )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3131" y="2969780"/>
            <a:ext cx="1574249" cy="646331"/>
          </a:xfrm>
          <a:prstGeom prst="rect">
            <a:avLst/>
          </a:prstGeom>
          <a:solidFill>
            <a:srgbClr val="92D050">
              <a:alpha val="34000"/>
            </a:srgbClr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4C9B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temperature sensors </a:t>
            </a:r>
            <a:r>
              <a:rPr lang="en-US" sz="1200" dirty="0" smtClean="0">
                <a:solidFill>
                  <a:srgbClr val="4C9B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US" sz="1200" dirty="0">
                <a:solidFill>
                  <a:srgbClr val="4C9B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200" dirty="0" smtClean="0">
                <a:solidFill>
                  <a:srgbClr val="4C9B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</a:t>
            </a:r>
            <a:endParaRPr lang="en-US" sz="1200" dirty="0">
              <a:solidFill>
                <a:srgbClr val="4C9B0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4393" y="4174636"/>
            <a:ext cx="1574249" cy="646331"/>
          </a:xfrm>
          <a:prstGeom prst="rect">
            <a:avLst/>
          </a:prstGeom>
          <a:solidFill>
            <a:schemeClr val="bg1">
              <a:lumMod val="65000"/>
              <a:alpha val="34000"/>
            </a:schemeClr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Peltier elements   </a:t>
            </a:r>
            <a:endParaRPr lang="en-US" sz="1200" dirty="0" smtClean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</a:t>
            </a:r>
            <a:r>
              <a:rPr lang="en-US" sz="12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pre- and </a:t>
            </a:r>
          </a:p>
          <a:p>
            <a:r>
              <a:rPr lang="en-US" sz="12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post-heater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23131" y="5377564"/>
            <a:ext cx="1574249" cy="461665"/>
          </a:xfrm>
          <a:prstGeom prst="rect">
            <a:avLst/>
          </a:prstGeom>
          <a:solidFill>
            <a:srgbClr val="FFC000">
              <a:alpha val="34000"/>
            </a:srgbClr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B2870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Mock-up heater </a:t>
            </a:r>
            <a:r>
              <a:rPr lang="en-US" sz="1200" dirty="0" smtClean="0">
                <a:solidFill>
                  <a:srgbClr val="B2870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(Joule Heater) </a:t>
            </a:r>
            <a:endParaRPr lang="en-US" sz="1200" dirty="0">
              <a:solidFill>
                <a:srgbClr val="B2870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729555" y="2721063"/>
            <a:ext cx="4812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dirty="0" smtClean="0">
                <a:solidFill>
                  <a:schemeClr val="bg2">
                    <a:lumMod val="10000"/>
                  </a:schemeClr>
                </a:solidFill>
                <a:latin typeface="AMGDT_IV50" panose="00000400000000000000" pitchFamily="2" charset="0"/>
              </a:rPr>
              <a:t>MP1</a:t>
            </a:r>
            <a:endParaRPr lang="en-GB" sz="900" dirty="0">
              <a:solidFill>
                <a:schemeClr val="bg2">
                  <a:lumMod val="10000"/>
                </a:schemeClr>
              </a:solidFill>
              <a:latin typeface="AMGDT_IV50" panose="00000400000000000000" pitchFamily="2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757909" y="2721063"/>
            <a:ext cx="378787" cy="203200"/>
          </a:xfrm>
          <a:prstGeom prst="rect">
            <a:avLst/>
          </a:prstGeom>
          <a:solidFill>
            <a:schemeClr val="tx1">
              <a:alpha val="34000"/>
            </a:schemeClr>
          </a:solidFill>
          <a:ln w="31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6032575" y="3444582"/>
            <a:ext cx="4812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dirty="0" smtClean="0">
                <a:solidFill>
                  <a:schemeClr val="bg2">
                    <a:lumMod val="10000"/>
                  </a:schemeClr>
                </a:solidFill>
                <a:latin typeface="AMGDT_IV50" panose="00000400000000000000" pitchFamily="2" charset="0"/>
              </a:rPr>
              <a:t>MP2</a:t>
            </a:r>
            <a:endParaRPr lang="en-GB" sz="900" dirty="0">
              <a:solidFill>
                <a:schemeClr val="bg2">
                  <a:lumMod val="10000"/>
                </a:schemeClr>
              </a:solidFill>
              <a:latin typeface="AMGDT_IV50" panose="000004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05584" y="2361435"/>
            <a:ext cx="4812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dirty="0" smtClean="0">
                <a:solidFill>
                  <a:schemeClr val="bg2">
                    <a:lumMod val="10000"/>
                  </a:schemeClr>
                </a:solidFill>
                <a:latin typeface="AMGDT_IV50" panose="00000400000000000000" pitchFamily="2" charset="0"/>
              </a:rPr>
              <a:t>MP3</a:t>
            </a:r>
            <a:endParaRPr lang="en-GB" sz="900" dirty="0">
              <a:solidFill>
                <a:schemeClr val="bg2">
                  <a:lumMod val="10000"/>
                </a:schemeClr>
              </a:solidFill>
              <a:latin typeface="AMGDT_IV50" panose="00000400000000000000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951715" y="1241044"/>
            <a:ext cx="4812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dirty="0" smtClean="0">
                <a:solidFill>
                  <a:schemeClr val="bg2">
                    <a:lumMod val="10000"/>
                  </a:schemeClr>
                </a:solidFill>
                <a:latin typeface="AMGDT_IV50" panose="00000400000000000000" pitchFamily="2" charset="0"/>
              </a:rPr>
              <a:t>MP4</a:t>
            </a:r>
            <a:endParaRPr lang="en-GB" sz="900" dirty="0">
              <a:solidFill>
                <a:schemeClr val="bg2">
                  <a:lumMod val="10000"/>
                </a:schemeClr>
              </a:solidFill>
              <a:latin typeface="AMGDT_IV50" panose="00000400000000000000" pitchFamily="2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068549" y="3445998"/>
            <a:ext cx="378787" cy="203200"/>
          </a:xfrm>
          <a:prstGeom prst="rect">
            <a:avLst/>
          </a:prstGeom>
          <a:solidFill>
            <a:schemeClr val="tx1">
              <a:alpha val="34000"/>
            </a:schemeClr>
          </a:solidFill>
          <a:ln w="31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8233811" y="2362158"/>
            <a:ext cx="378787" cy="203200"/>
          </a:xfrm>
          <a:prstGeom prst="rect">
            <a:avLst/>
          </a:prstGeom>
          <a:solidFill>
            <a:schemeClr val="tx1">
              <a:alpha val="34000"/>
            </a:schemeClr>
          </a:solidFill>
          <a:ln w="31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6974575" y="1239620"/>
            <a:ext cx="378787" cy="203200"/>
          </a:xfrm>
          <a:prstGeom prst="rect">
            <a:avLst/>
          </a:prstGeom>
          <a:solidFill>
            <a:schemeClr val="tx1">
              <a:alpha val="34000"/>
            </a:schemeClr>
          </a:solidFill>
          <a:ln w="31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4">
            <a:grayscl/>
          </a:blip>
          <a:stretch>
            <a:fillRect/>
          </a:stretch>
        </p:blipFill>
        <p:spPr>
          <a:xfrm>
            <a:off x="7628239" y="185340"/>
            <a:ext cx="1357012" cy="355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62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 descr="Four people having a discussion in office with large windows." title="Sample Picture"/>
          <p:cNvSpPr>
            <a:spLocks noChangeAspect="1"/>
          </p:cNvSpPr>
          <p:nvPr/>
        </p:nvSpPr>
        <p:spPr>
          <a:xfrm flipH="1">
            <a:off x="145447" y="939515"/>
            <a:ext cx="4592046" cy="3676838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C347B7E-4D4C-4E89-9E36-B9BC86442A0B}" type="datetime3">
              <a:rPr lang="en-US" smtClean="0"/>
              <a:t>3 April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AIDA  Annual Meeting, Paris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-1"/>
            <a:ext cx="9144000" cy="726141"/>
          </a:xfrm>
          <a:prstGeom prst="rect">
            <a:avLst/>
          </a:prstGeom>
          <a:solidFill>
            <a:schemeClr val="tx2"/>
          </a:solidFill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b="1" dirty="0" smtClean="0">
                <a:solidFill>
                  <a:schemeClr val="bg1"/>
                </a:solidFill>
              </a:rPr>
              <a:t>  TEST </a:t>
            </a:r>
            <a:r>
              <a:rPr lang="fr-CH" sz="3200" b="1" dirty="0">
                <a:solidFill>
                  <a:schemeClr val="bg1"/>
                </a:solidFill>
              </a:rPr>
              <a:t>FACILITY</a:t>
            </a:r>
            <a:endParaRPr lang="en-GB" sz="3200" b="1" dirty="0">
              <a:solidFill>
                <a:schemeClr val="bg1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129" t="23966" r="44799" b="19175"/>
          <a:stretch/>
        </p:blipFill>
        <p:spPr>
          <a:xfrm>
            <a:off x="1134094" y="2101932"/>
            <a:ext cx="2088998" cy="1710047"/>
          </a:xfrm>
          <a:prstGeom prst="rect">
            <a:avLst/>
          </a:prstGeom>
        </p:spPr>
      </p:pic>
      <p:cxnSp>
        <p:nvCxnSpPr>
          <p:cNvPr id="28" name="Straight Connector 27"/>
          <p:cNvCxnSpPr/>
          <p:nvPr/>
        </p:nvCxnSpPr>
        <p:spPr>
          <a:xfrm>
            <a:off x="7001440" y="2223359"/>
            <a:ext cx="0" cy="1481593"/>
          </a:xfrm>
          <a:prstGeom prst="line">
            <a:avLst/>
          </a:prstGeom>
          <a:ln w="635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4534673" y="4733373"/>
            <a:ext cx="1639888" cy="851363"/>
          </a:xfrm>
          <a:prstGeom prst="line">
            <a:avLst/>
          </a:prstGeom>
          <a:ln w="635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50060" y="4598635"/>
            <a:ext cx="39828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rgbClr val="0055A0"/>
                </a:solidFill>
              </a:rPr>
              <a:t>Fig. 4 Schematic </a:t>
            </a:r>
            <a:r>
              <a:rPr lang="en-GB" sz="1000" dirty="0">
                <a:solidFill>
                  <a:srgbClr val="0055A0"/>
                </a:solidFill>
              </a:rPr>
              <a:t>of the new CO</a:t>
            </a:r>
            <a:r>
              <a:rPr lang="en-GB" sz="1000" baseline="-25000" dirty="0">
                <a:solidFill>
                  <a:srgbClr val="0055A0"/>
                </a:solidFill>
              </a:rPr>
              <a:t>2</a:t>
            </a:r>
            <a:r>
              <a:rPr lang="en-GB" sz="1000" dirty="0">
                <a:solidFill>
                  <a:srgbClr val="0055A0"/>
                </a:solidFill>
              </a:rPr>
              <a:t> test facility</a:t>
            </a:r>
            <a:r>
              <a:rPr lang="en-GB" sz="1000" dirty="0" smtClean="0">
                <a:solidFill>
                  <a:srgbClr val="0055A0"/>
                </a:solidFill>
              </a:rPr>
              <a:t> with vacuum vessel </a:t>
            </a:r>
            <a:endParaRPr lang="en-GB" sz="1000" dirty="0">
              <a:solidFill>
                <a:srgbClr val="0055A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33106" y="5587155"/>
            <a:ext cx="38536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rgbClr val="0055A0"/>
                </a:solidFill>
              </a:rPr>
              <a:t>Fig. 5 Experiment section and vacuum vessel </a:t>
            </a:r>
            <a:r>
              <a:rPr lang="en-GB" sz="1000" dirty="0">
                <a:solidFill>
                  <a:srgbClr val="0055A0"/>
                </a:solidFill>
              </a:rPr>
              <a:t>of the new CO</a:t>
            </a:r>
            <a:r>
              <a:rPr lang="en-GB" sz="1000" baseline="-25000" dirty="0">
                <a:solidFill>
                  <a:srgbClr val="0055A0"/>
                </a:solidFill>
              </a:rPr>
              <a:t>2</a:t>
            </a:r>
            <a:r>
              <a:rPr lang="en-GB" sz="1000" dirty="0">
                <a:solidFill>
                  <a:srgbClr val="0055A0"/>
                </a:solidFill>
              </a:rPr>
              <a:t> test facility</a:t>
            </a:r>
            <a:r>
              <a:rPr lang="en-GB" sz="1000" dirty="0" smtClean="0">
                <a:solidFill>
                  <a:srgbClr val="0055A0"/>
                </a:solidFill>
              </a:rPr>
              <a:t> </a:t>
            </a:r>
            <a:endParaRPr lang="en-GB" sz="1000" dirty="0">
              <a:solidFill>
                <a:srgbClr val="0055A0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40312" y="2777934"/>
            <a:ext cx="3746488" cy="280680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grayscl/>
          </a:blip>
          <a:stretch>
            <a:fillRect/>
          </a:stretch>
        </p:blipFill>
        <p:spPr>
          <a:xfrm>
            <a:off x="7628239" y="185340"/>
            <a:ext cx="1357012" cy="355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13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7209" y="2245040"/>
            <a:ext cx="3921296" cy="294407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16A0F4B-1ED9-4050-A1E4-205562A27EC5}" type="datetime3">
              <a:rPr lang="en-US" smtClean="0"/>
              <a:t>3 April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AIDA  Annual Meeting, Paris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-1"/>
            <a:ext cx="9144000" cy="726141"/>
          </a:xfrm>
          <a:prstGeom prst="rect">
            <a:avLst/>
          </a:prstGeom>
          <a:solidFill>
            <a:schemeClr val="tx2"/>
          </a:solidFill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b="1" dirty="0" smtClean="0">
                <a:solidFill>
                  <a:schemeClr val="bg1"/>
                </a:solidFill>
              </a:rPr>
              <a:t>  TEST </a:t>
            </a:r>
            <a:r>
              <a:rPr lang="fr-CH" sz="3200" b="1" dirty="0">
                <a:solidFill>
                  <a:schemeClr val="bg1"/>
                </a:solidFill>
              </a:rPr>
              <a:t>FACILITY</a:t>
            </a:r>
            <a:endParaRPr lang="en-GB" sz="3200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28050" y="4659787"/>
            <a:ext cx="26126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b="1" dirty="0" smtClean="0"/>
              <a:t>INFRA-RED CAMERA</a:t>
            </a:r>
            <a:endParaRPr lang="en-GB" sz="2400" b="1" dirty="0" err="1" smtClean="0"/>
          </a:p>
        </p:txBody>
      </p:sp>
      <p:sp>
        <p:nvSpPr>
          <p:cNvPr id="26" name="TextBox 25"/>
          <p:cNvSpPr txBox="1"/>
          <p:nvPr/>
        </p:nvSpPr>
        <p:spPr>
          <a:xfrm>
            <a:off x="5142331" y="960077"/>
            <a:ext cx="19908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b="1" dirty="0" smtClean="0"/>
              <a:t>HIGH SPEED </a:t>
            </a:r>
          </a:p>
          <a:p>
            <a:r>
              <a:rPr lang="fr-CH" sz="2400" b="1" dirty="0" smtClean="0"/>
              <a:t>CAMERA</a:t>
            </a:r>
            <a:endParaRPr lang="en-GB" sz="2400" b="1" dirty="0" err="1" smtClean="0"/>
          </a:p>
        </p:txBody>
      </p:sp>
      <p:sp>
        <p:nvSpPr>
          <p:cNvPr id="27" name="TextBox 26"/>
          <p:cNvSpPr txBox="1"/>
          <p:nvPr/>
        </p:nvSpPr>
        <p:spPr>
          <a:xfrm rot="1170233">
            <a:off x="3411683" y="3486246"/>
            <a:ext cx="2842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b="1" dirty="0" smtClean="0">
                <a:solidFill>
                  <a:srgbClr val="FFC000"/>
                </a:solidFill>
              </a:rPr>
              <a:t>EXPERIMENT</a:t>
            </a:r>
            <a:endParaRPr lang="en-GB" sz="2400" b="1" dirty="0" err="1" smtClean="0">
              <a:solidFill>
                <a:srgbClr val="FFC000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4730627" y="2029186"/>
            <a:ext cx="0" cy="1481593"/>
          </a:xfrm>
          <a:prstGeom prst="line">
            <a:avLst/>
          </a:prstGeom>
          <a:ln w="635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3662695" y="3526892"/>
            <a:ext cx="1517532" cy="534936"/>
          </a:xfrm>
          <a:prstGeom prst="line">
            <a:avLst/>
          </a:prstGeom>
          <a:ln w="63500" cmpd="sng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18" descr="Bildergebnis für camera symbol"/>
          <p:cNvPicPr>
            <a:picLocks noChangeAspect="1" noChangeArrowheads="1"/>
          </p:cNvPicPr>
          <p:nvPr/>
        </p:nvPicPr>
        <p:blipFill>
          <a:blip r:embed="rId4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882039" y="655627"/>
            <a:ext cx="1697175" cy="1697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Oval 36"/>
          <p:cNvSpPr/>
          <p:nvPr/>
        </p:nvSpPr>
        <p:spPr>
          <a:xfrm rot="3065415">
            <a:off x="3681501" y="4161100"/>
            <a:ext cx="540202" cy="300342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0" dirty="0" err="1" smtClean="0"/>
          </a:p>
        </p:txBody>
      </p:sp>
      <p:sp>
        <p:nvSpPr>
          <p:cNvPr id="19" name="TextBox 18"/>
          <p:cNvSpPr txBox="1"/>
          <p:nvPr/>
        </p:nvSpPr>
        <p:spPr>
          <a:xfrm>
            <a:off x="3051689" y="5290147"/>
            <a:ext cx="35443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rgbClr val="0055A0"/>
                </a:solidFill>
              </a:rPr>
              <a:t>Fig. 6 Vacuum vessel </a:t>
            </a:r>
            <a:r>
              <a:rPr lang="en-GB" sz="1000" dirty="0">
                <a:solidFill>
                  <a:srgbClr val="0055A0"/>
                </a:solidFill>
              </a:rPr>
              <a:t>of the new CO</a:t>
            </a:r>
            <a:r>
              <a:rPr lang="en-GB" sz="1000" baseline="-25000" dirty="0">
                <a:solidFill>
                  <a:srgbClr val="0055A0"/>
                </a:solidFill>
              </a:rPr>
              <a:t>2</a:t>
            </a:r>
            <a:r>
              <a:rPr lang="en-GB" sz="1000" dirty="0">
                <a:solidFill>
                  <a:srgbClr val="0055A0"/>
                </a:solidFill>
              </a:rPr>
              <a:t> test facility</a:t>
            </a:r>
            <a:r>
              <a:rPr lang="en-GB" sz="1000" dirty="0" smtClean="0">
                <a:solidFill>
                  <a:srgbClr val="0055A0"/>
                </a:solidFill>
              </a:rPr>
              <a:t> </a:t>
            </a:r>
            <a:endParaRPr lang="en-GB" sz="1000" dirty="0">
              <a:solidFill>
                <a:srgbClr val="0055A0"/>
              </a:solidFill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H="1">
            <a:off x="2532055" y="4323739"/>
            <a:ext cx="1397994" cy="1118039"/>
          </a:xfrm>
          <a:prstGeom prst="line">
            <a:avLst/>
          </a:prstGeom>
          <a:ln w="635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18" descr="Bildergebnis für camera symbol"/>
          <p:cNvPicPr>
            <a:picLocks noChangeAspect="1" noChangeArrowheads="1"/>
          </p:cNvPicPr>
          <p:nvPr/>
        </p:nvPicPr>
        <p:blipFill>
          <a:blip r:embed="rId5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806">
            <a:off x="1353586" y="4816370"/>
            <a:ext cx="1715467" cy="1697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2149" y="3399088"/>
            <a:ext cx="1705611" cy="116676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7"/>
          <a:srcRect l="46921" t="45044" r="44637" b="38958"/>
          <a:stretch/>
        </p:blipFill>
        <p:spPr>
          <a:xfrm>
            <a:off x="7113759" y="978307"/>
            <a:ext cx="1509100" cy="160877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>
            <a:grayscl/>
          </a:blip>
          <a:stretch>
            <a:fillRect/>
          </a:stretch>
        </p:blipFill>
        <p:spPr>
          <a:xfrm>
            <a:off x="7628239" y="185340"/>
            <a:ext cx="1357012" cy="355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55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1D5AA32-A1A2-4569-9E16-6FB88FB2B7EE}" type="datetime3">
              <a:rPr lang="en-US" smtClean="0"/>
              <a:t>3 April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AIDA  Annual Meeting, Paris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-1"/>
            <a:ext cx="9144000" cy="726141"/>
          </a:xfrm>
          <a:prstGeom prst="rect">
            <a:avLst/>
          </a:prstGeom>
          <a:solidFill>
            <a:schemeClr val="tx2"/>
          </a:solidFill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b="1" dirty="0" smtClean="0">
                <a:solidFill>
                  <a:schemeClr val="bg1"/>
                </a:solidFill>
              </a:rPr>
              <a:t>  TEST </a:t>
            </a:r>
            <a:r>
              <a:rPr lang="fr-CH" sz="3200" b="1" dirty="0">
                <a:solidFill>
                  <a:schemeClr val="bg1"/>
                </a:solidFill>
              </a:rPr>
              <a:t>FACILITY</a:t>
            </a:r>
            <a:endParaRPr lang="en-GB" sz="32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97056" y="5607322"/>
            <a:ext cx="32959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Fig. 8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New </a:t>
            </a:r>
            <a:r>
              <a:rPr lang="en-GB" sz="1000" dirty="0">
                <a:solidFill>
                  <a:srgbClr val="0055A0"/>
                </a:solidFill>
              </a:rPr>
              <a:t>test facility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for evaporative CO</a:t>
            </a:r>
            <a:r>
              <a:rPr lang="en-GB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flow measurements in mini- and micro-channels (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II)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7732" y="4432449"/>
            <a:ext cx="42672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Fig. 7 New </a:t>
            </a:r>
            <a:r>
              <a:rPr lang="en-GB" sz="1000" dirty="0">
                <a:solidFill>
                  <a:srgbClr val="0055A0"/>
                </a:solidFill>
              </a:rPr>
              <a:t>test facility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for evaporative CO</a:t>
            </a:r>
            <a:r>
              <a:rPr lang="en-GB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flow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measurements in mini- and micro-channels (I)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747" y="1185704"/>
            <a:ext cx="4314434" cy="323582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86076" y="1185704"/>
            <a:ext cx="3300724" cy="440878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grayscl/>
          </a:blip>
          <a:stretch>
            <a:fillRect/>
          </a:stretch>
        </p:blipFill>
        <p:spPr>
          <a:xfrm>
            <a:off x="7628239" y="185340"/>
            <a:ext cx="1357012" cy="355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23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101B27-BECC-4B0E-9B6D-8C0D9136EDC8}" type="datetime3">
              <a:rPr lang="en-US" smtClean="0"/>
              <a:t>3 April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AIDA  Annual Meeting, Paris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-1"/>
            <a:ext cx="9144000" cy="726141"/>
          </a:xfrm>
          <a:prstGeom prst="rect">
            <a:avLst/>
          </a:prstGeom>
          <a:solidFill>
            <a:schemeClr val="tx2"/>
          </a:solidFill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b="1" dirty="0" smtClean="0">
                <a:solidFill>
                  <a:schemeClr val="bg1"/>
                </a:solidFill>
              </a:rPr>
              <a:t>  TEST </a:t>
            </a:r>
            <a:r>
              <a:rPr lang="fr-CH" sz="3200" b="1" dirty="0">
                <a:solidFill>
                  <a:schemeClr val="bg1"/>
                </a:solidFill>
              </a:rPr>
              <a:t>FACILITY</a:t>
            </a:r>
            <a:endParaRPr lang="en-GB" sz="32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94250" y="5611010"/>
            <a:ext cx="30943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Fig. 10 Experiment section within the vessel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718" y="4248265"/>
            <a:ext cx="42672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Fig. 9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Differential &amp; absolute pressure sensors and flow meter outside the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vacuum vessel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150574"/>
            <a:ext cx="4101468" cy="307336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8333" y="2733845"/>
            <a:ext cx="3838467" cy="287651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grayscl/>
          </a:blip>
          <a:stretch>
            <a:fillRect/>
          </a:stretch>
        </p:blipFill>
        <p:spPr>
          <a:xfrm>
            <a:off x="7628239" y="185340"/>
            <a:ext cx="1357012" cy="355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14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6FA81EF-CD7B-4DCC-AAB2-9CD28C437140}" type="datetime3">
              <a:rPr lang="en-US" smtClean="0"/>
              <a:t>3 April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AIDA  Annual Meeting, Paris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-1"/>
            <a:ext cx="9144000" cy="726141"/>
          </a:xfrm>
          <a:prstGeom prst="rect">
            <a:avLst/>
          </a:prstGeom>
          <a:solidFill>
            <a:schemeClr val="tx2"/>
          </a:solidFill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b="1" dirty="0" smtClean="0">
                <a:solidFill>
                  <a:schemeClr val="bg1"/>
                </a:solidFill>
              </a:rPr>
              <a:t>  TEST </a:t>
            </a:r>
            <a:r>
              <a:rPr lang="fr-CH" sz="3200" b="1" dirty="0">
                <a:solidFill>
                  <a:schemeClr val="bg1"/>
                </a:solidFill>
              </a:rPr>
              <a:t>FACILITY</a:t>
            </a:r>
            <a:endParaRPr lang="en-GB" sz="3200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519" t="2001" b="3487"/>
          <a:stretch/>
        </p:blipFill>
        <p:spPr>
          <a:xfrm>
            <a:off x="2104464" y="1522318"/>
            <a:ext cx="6797487" cy="40341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Content Placeholder 11"/>
          <p:cNvSpPr txBox="1">
            <a:spLocks/>
          </p:cNvSpPr>
          <p:nvPr/>
        </p:nvSpPr>
        <p:spPr>
          <a:xfrm>
            <a:off x="220903" y="782310"/>
            <a:ext cx="8465897" cy="481853"/>
          </a:xfrm>
          <a:prstGeom prst="rect">
            <a:avLst/>
          </a:prstGeom>
        </p:spPr>
        <p:txBody>
          <a:bodyPr vert="horz" lIns="68580" tIns="137160" rIns="68580" bIns="34290" rtlCol="0">
            <a:normAutofit/>
          </a:bodyPr>
          <a:lstStyle>
            <a:lvl1pPr marL="34290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fr-CH" sz="2000" b="1" dirty="0" smtClean="0"/>
              <a:t>DATA AQUISITION </a:t>
            </a:r>
            <a:r>
              <a:rPr lang="fr-CH" sz="2000" b="1" dirty="0" err="1" smtClean="0"/>
              <a:t>with</a:t>
            </a:r>
            <a:r>
              <a:rPr lang="fr-CH" sz="2000" b="1" dirty="0"/>
              <a:t> </a:t>
            </a:r>
            <a:r>
              <a:rPr lang="fr-CH" sz="2000" b="1" dirty="0" smtClean="0"/>
              <a:t>LabVIEW</a:t>
            </a:r>
            <a:r>
              <a:rPr lang="fr-CH" sz="2000" b="1" baseline="30000" dirty="0" smtClean="0"/>
              <a:t>®</a:t>
            </a:r>
            <a:r>
              <a:rPr lang="fr-CH" sz="2000" b="1" dirty="0" smtClean="0">
                <a:solidFill>
                  <a:schemeClr val="tx2">
                    <a:lumMod val="50000"/>
                  </a:schemeClr>
                </a:solidFill>
              </a:rPr>
              <a:t>  	</a:t>
            </a:r>
            <a:endParaRPr lang="fr-CH" sz="2000" dirty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fr-CH" sz="1800" dirty="0"/>
          </a:p>
          <a:p>
            <a:pPr marL="0" indent="0">
              <a:buNone/>
            </a:pPr>
            <a:endParaRPr lang="fr-CH" sz="1800" dirty="0"/>
          </a:p>
        </p:txBody>
      </p:sp>
      <p:sp>
        <p:nvSpPr>
          <p:cNvPr id="14" name="Content Placeholder 11"/>
          <p:cNvSpPr txBox="1">
            <a:spLocks/>
          </p:cNvSpPr>
          <p:nvPr/>
        </p:nvSpPr>
        <p:spPr>
          <a:xfrm>
            <a:off x="220902" y="1468389"/>
            <a:ext cx="1742369" cy="4582787"/>
          </a:xfrm>
          <a:prstGeom prst="rect">
            <a:avLst/>
          </a:prstGeom>
        </p:spPr>
        <p:txBody>
          <a:bodyPr vert="horz" lIns="68580" tIns="137160" rIns="68580" bIns="34290" rtlCol="0">
            <a:normAutofit fontScale="62500" lnSpcReduction="20000"/>
          </a:bodyPr>
          <a:lstStyle>
            <a:lvl1pPr marL="34290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600"/>
              </a:spcAft>
              <a:buClr>
                <a:schemeClr val="tx1"/>
              </a:buClr>
            </a:pPr>
            <a:r>
              <a:rPr lang="en-GB" sz="2000" dirty="0" smtClean="0">
                <a:solidFill>
                  <a:schemeClr val="tx2"/>
                </a:solidFill>
              </a:rPr>
              <a:t>experiment                                                                                                 </a:t>
            </a:r>
            <a:r>
              <a:rPr lang="en-GB" sz="2000" dirty="0">
                <a:solidFill>
                  <a:schemeClr val="tx2"/>
                </a:solidFill>
              </a:rPr>
              <a:t>sensors</a:t>
            </a:r>
          </a:p>
          <a:p>
            <a:pPr algn="just">
              <a:spcAft>
                <a:spcPts val="600"/>
              </a:spcAft>
              <a:buClr>
                <a:schemeClr val="tx2"/>
              </a:buClr>
            </a:pPr>
            <a:r>
              <a:rPr lang="en-GB" sz="2000" dirty="0">
                <a:solidFill>
                  <a:schemeClr val="tx2"/>
                </a:solidFill>
              </a:rPr>
              <a:t>flow meter</a:t>
            </a:r>
          </a:p>
          <a:p>
            <a:pPr algn="just">
              <a:spcAft>
                <a:spcPts val="600"/>
              </a:spcAft>
              <a:buClr>
                <a:schemeClr val="tx2"/>
              </a:buClr>
            </a:pPr>
            <a:r>
              <a:rPr lang="en-GB" sz="2000" dirty="0">
                <a:solidFill>
                  <a:schemeClr val="tx2"/>
                </a:solidFill>
              </a:rPr>
              <a:t>vacuum level</a:t>
            </a:r>
          </a:p>
          <a:p>
            <a:pPr>
              <a:spcAft>
                <a:spcPts val="600"/>
              </a:spcAft>
              <a:buClr>
                <a:schemeClr val="tx2"/>
              </a:buClr>
            </a:pPr>
            <a:r>
              <a:rPr lang="en-GB" sz="2000" dirty="0">
                <a:solidFill>
                  <a:schemeClr val="tx2"/>
                </a:solidFill>
              </a:rPr>
              <a:t>temperature inside vacuum vessel</a:t>
            </a:r>
          </a:p>
          <a:p>
            <a:pPr>
              <a:spcAft>
                <a:spcPts val="600"/>
              </a:spcAft>
              <a:buClr>
                <a:schemeClr val="tx2"/>
              </a:buClr>
            </a:pPr>
            <a:r>
              <a:rPr lang="en-GB" sz="2000" dirty="0">
                <a:solidFill>
                  <a:schemeClr val="tx2"/>
                </a:solidFill>
              </a:rPr>
              <a:t>control of Peltier &amp; Joule heater</a:t>
            </a:r>
          </a:p>
          <a:p>
            <a:pPr>
              <a:spcAft>
                <a:spcPts val="600"/>
              </a:spcAft>
              <a:buClr>
                <a:schemeClr val="tx2"/>
              </a:buClr>
            </a:pPr>
            <a:r>
              <a:rPr lang="en-GB" sz="2000" dirty="0">
                <a:solidFill>
                  <a:schemeClr val="tx2"/>
                </a:solidFill>
              </a:rPr>
              <a:t>online-evaluation of fluid </a:t>
            </a:r>
            <a:r>
              <a:rPr lang="en-GB" sz="2000" dirty="0" smtClean="0">
                <a:solidFill>
                  <a:schemeClr val="tx2"/>
                </a:solidFill>
              </a:rPr>
              <a:t>state</a:t>
            </a:r>
          </a:p>
          <a:p>
            <a:pPr>
              <a:spcAft>
                <a:spcPts val="600"/>
              </a:spcAft>
              <a:buClr>
                <a:schemeClr val="tx2"/>
              </a:buClr>
            </a:pPr>
            <a:r>
              <a:rPr lang="fr-CH" sz="2000" dirty="0" smtClean="0">
                <a:solidFill>
                  <a:schemeClr val="tx2"/>
                </a:solidFill>
              </a:rPr>
              <a:t>acquisition in </a:t>
            </a:r>
            <a:r>
              <a:rPr lang="en-US" sz="2000" dirty="0" smtClean="0">
                <a:solidFill>
                  <a:schemeClr val="tx2"/>
                </a:solidFill>
              </a:rPr>
              <a:t>parallel with </a:t>
            </a:r>
            <a:r>
              <a:rPr lang="fr-CH" sz="2000" dirty="0" smtClean="0">
                <a:solidFill>
                  <a:schemeClr val="tx2"/>
                </a:solidFill>
              </a:rPr>
              <a:t>cameras possible</a:t>
            </a:r>
          </a:p>
          <a:p>
            <a:pPr>
              <a:spcAft>
                <a:spcPts val="600"/>
              </a:spcAft>
              <a:buClr>
                <a:schemeClr val="tx2"/>
              </a:buClr>
            </a:pPr>
            <a:endParaRPr lang="en-GB" sz="2000" dirty="0" smtClean="0">
              <a:solidFill>
                <a:schemeClr val="tx2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tx2"/>
              </a:buClr>
              <a:buNone/>
            </a:pPr>
            <a:r>
              <a:rPr lang="fr-CH" sz="2000" dirty="0" smtClean="0">
                <a:solidFill>
                  <a:srgbClr val="00B0F0"/>
                </a:solidFill>
              </a:rPr>
              <a:t>→ MATLAB</a:t>
            </a:r>
            <a:r>
              <a:rPr lang="fr-CH" sz="2000" baseline="30000" dirty="0" smtClean="0">
                <a:solidFill>
                  <a:srgbClr val="00B0F0"/>
                </a:solidFill>
              </a:rPr>
              <a:t>®</a:t>
            </a:r>
            <a:r>
              <a:rPr lang="fr-CH" sz="2000" dirty="0" smtClean="0">
                <a:solidFill>
                  <a:srgbClr val="00B0F0"/>
                </a:solidFill>
              </a:rPr>
              <a:t> code for </a:t>
            </a:r>
            <a:r>
              <a:rPr lang="en-GB" sz="2000" dirty="0" smtClean="0">
                <a:solidFill>
                  <a:srgbClr val="00B0F0"/>
                </a:solidFill>
              </a:rPr>
              <a:t>analysis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grayscl/>
          </a:blip>
          <a:stretch>
            <a:fillRect/>
          </a:stretch>
        </p:blipFill>
        <p:spPr>
          <a:xfrm>
            <a:off x="7628239" y="185340"/>
            <a:ext cx="1357012" cy="355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465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Chart 3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1572954"/>
              </p:ext>
            </p:extLst>
          </p:nvPr>
        </p:nvGraphicFramePr>
        <p:xfrm>
          <a:off x="1017083" y="1218742"/>
          <a:ext cx="6873536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B426AF3-CBCB-442E-89C1-55404B5198BA}" type="datetime3">
              <a:rPr lang="en-US" smtClean="0"/>
              <a:t>3 April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AIDA  Annual Meeting, Paris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-1"/>
            <a:ext cx="9144000" cy="726141"/>
          </a:xfrm>
          <a:prstGeom prst="rect">
            <a:avLst/>
          </a:prstGeom>
          <a:solidFill>
            <a:schemeClr val="tx2"/>
          </a:solidFill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b="1" dirty="0" smtClean="0">
                <a:solidFill>
                  <a:schemeClr val="bg1"/>
                </a:solidFill>
              </a:rPr>
              <a:t>  TEST </a:t>
            </a:r>
            <a:r>
              <a:rPr lang="fr-CH" sz="3200" b="1" dirty="0">
                <a:solidFill>
                  <a:schemeClr val="bg1"/>
                </a:solidFill>
              </a:rPr>
              <a:t>FACILITY</a:t>
            </a:r>
            <a:endParaRPr lang="en-GB" sz="3200" b="1" dirty="0">
              <a:solidFill>
                <a:schemeClr val="bg1"/>
              </a:solidFill>
            </a:endParaRPr>
          </a:p>
        </p:txBody>
      </p:sp>
      <p:sp>
        <p:nvSpPr>
          <p:cNvPr id="12" name="Content Placeholder 11"/>
          <p:cNvSpPr txBox="1">
            <a:spLocks/>
          </p:cNvSpPr>
          <p:nvPr/>
        </p:nvSpPr>
        <p:spPr>
          <a:xfrm>
            <a:off x="220903" y="782310"/>
            <a:ext cx="8465897" cy="3370580"/>
          </a:xfrm>
          <a:prstGeom prst="rect">
            <a:avLst/>
          </a:prstGeom>
        </p:spPr>
        <p:txBody>
          <a:bodyPr vert="horz" lIns="68580" tIns="137160" rIns="68580" bIns="34290" rtlCol="0">
            <a:normAutofit/>
          </a:bodyPr>
          <a:lstStyle>
            <a:lvl1pPr marL="34290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000" b="1" dirty="0" smtClean="0"/>
              <a:t>SENSOR CHECK: </a:t>
            </a:r>
            <a:r>
              <a:rPr lang="en-US" sz="2000" dirty="0" smtClean="0"/>
              <a:t>Temperature</a:t>
            </a:r>
            <a:endParaRPr lang="en-US" sz="20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fr-CH" sz="1800" dirty="0"/>
          </a:p>
          <a:p>
            <a:pPr marL="0" indent="0">
              <a:buNone/>
            </a:pPr>
            <a:endParaRPr lang="fr-CH" sz="1800" dirty="0"/>
          </a:p>
        </p:txBody>
      </p:sp>
      <p:sp>
        <p:nvSpPr>
          <p:cNvPr id="28" name="Left Brace 27"/>
          <p:cNvSpPr/>
          <p:nvPr/>
        </p:nvSpPr>
        <p:spPr>
          <a:xfrm>
            <a:off x="2338671" y="2788942"/>
            <a:ext cx="227969" cy="2265936"/>
          </a:xfrm>
          <a:prstGeom prst="leftBrac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1642586" y="3689594"/>
            <a:ext cx="9240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100" b="1" dirty="0" smtClean="0">
                <a:latin typeface="Calibri" panose="020F0502020204030204" pitchFamily="34" charset="0"/>
              </a:rPr>
              <a:t>Δ</a:t>
            </a:r>
            <a:r>
              <a:rPr lang="fr-CH" sz="1100" b="1" dirty="0" smtClean="0">
                <a:latin typeface="Calibri" panose="020F0502020204030204" pitchFamily="34" charset="0"/>
              </a:rPr>
              <a:t> = </a:t>
            </a:r>
            <a:r>
              <a:rPr lang="fr-CH" sz="1100" b="1" dirty="0">
                <a:latin typeface="Calibri" panose="020F0502020204030204" pitchFamily="34" charset="0"/>
              </a:rPr>
              <a:t> </a:t>
            </a:r>
            <a:r>
              <a:rPr lang="fr-CH" sz="1100" b="1" dirty="0" smtClean="0"/>
              <a:t>0.3 </a:t>
            </a:r>
            <a:r>
              <a:rPr lang="fr-CH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̊</a:t>
            </a:r>
            <a:r>
              <a:rPr lang="fr-CH" sz="1100" b="1" dirty="0" smtClean="0"/>
              <a:t>C</a:t>
            </a:r>
            <a:endParaRPr lang="en-GB" sz="11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9814" y="181323"/>
            <a:ext cx="1999374" cy="16384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56114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D6000AB-3600-47F6-B76C-EC8D3F783C94}" type="datetime3">
              <a:rPr lang="en-US" smtClean="0"/>
              <a:t>3 April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AIDA  Annual Meeting, Paris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-1"/>
            <a:ext cx="9144000" cy="726141"/>
          </a:xfrm>
          <a:prstGeom prst="rect">
            <a:avLst/>
          </a:prstGeom>
          <a:solidFill>
            <a:schemeClr val="tx2"/>
          </a:solidFill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b="1" dirty="0" smtClean="0">
                <a:solidFill>
                  <a:schemeClr val="bg1"/>
                </a:solidFill>
              </a:rPr>
              <a:t>  TEST </a:t>
            </a:r>
            <a:r>
              <a:rPr lang="fr-CH" sz="3200" b="1" dirty="0">
                <a:solidFill>
                  <a:schemeClr val="bg1"/>
                </a:solidFill>
              </a:rPr>
              <a:t>FACILITY</a:t>
            </a:r>
            <a:endParaRPr lang="en-GB" sz="3200" b="1" dirty="0">
              <a:solidFill>
                <a:schemeClr val="bg1"/>
              </a:solidFill>
            </a:endParaRPr>
          </a:p>
        </p:txBody>
      </p:sp>
      <p:sp>
        <p:nvSpPr>
          <p:cNvPr id="12" name="Content Placeholder 11"/>
          <p:cNvSpPr txBox="1">
            <a:spLocks/>
          </p:cNvSpPr>
          <p:nvPr/>
        </p:nvSpPr>
        <p:spPr>
          <a:xfrm>
            <a:off x="220903" y="782310"/>
            <a:ext cx="8465897" cy="3370580"/>
          </a:xfrm>
          <a:prstGeom prst="rect">
            <a:avLst/>
          </a:prstGeom>
        </p:spPr>
        <p:txBody>
          <a:bodyPr vert="horz" lIns="68580" tIns="137160" rIns="68580" bIns="34290" rtlCol="0">
            <a:normAutofit/>
          </a:bodyPr>
          <a:lstStyle>
            <a:lvl1pPr marL="34290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fr-CH" sz="2000" b="1" dirty="0" smtClean="0"/>
              <a:t>SENSOR CHECK: </a:t>
            </a:r>
            <a:r>
              <a:rPr lang="fr-CH" sz="2000" dirty="0" smtClean="0"/>
              <a:t>Pressure</a:t>
            </a:r>
            <a:endParaRPr lang="fr-CH" sz="2000" dirty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fr-CH" sz="1800" dirty="0"/>
          </a:p>
          <a:p>
            <a:pPr marL="0" indent="0">
              <a:buNone/>
            </a:pPr>
            <a:endParaRPr lang="fr-CH" sz="1800" dirty="0"/>
          </a:p>
        </p:txBody>
      </p:sp>
      <p:graphicFrame>
        <p:nvGraphicFramePr>
          <p:cNvPr id="27" name="Chart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1064791"/>
              </p:ext>
            </p:extLst>
          </p:nvPr>
        </p:nvGraphicFramePr>
        <p:xfrm>
          <a:off x="82697" y="2141626"/>
          <a:ext cx="4587240" cy="33124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0" name="Left Brace 29"/>
          <p:cNvSpPr/>
          <p:nvPr/>
        </p:nvSpPr>
        <p:spPr>
          <a:xfrm>
            <a:off x="832734" y="3439467"/>
            <a:ext cx="227969" cy="1042310"/>
          </a:xfrm>
          <a:prstGeom prst="leftBrace">
            <a:avLst>
              <a:gd name="adj1" fmla="val 8333"/>
              <a:gd name="adj2" fmla="val 54386"/>
            </a:avLst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1095991" y="3829817"/>
            <a:ext cx="11530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100" b="1" dirty="0" smtClean="0">
                <a:latin typeface="Calibri" panose="020F0502020204030204" pitchFamily="34" charset="0"/>
              </a:rPr>
              <a:t>Δ</a:t>
            </a:r>
            <a:r>
              <a:rPr lang="fr-CH" sz="1100" b="1" dirty="0" smtClean="0">
                <a:latin typeface="Calibri" panose="020F0502020204030204" pitchFamily="34" charset="0"/>
              </a:rPr>
              <a:t> = </a:t>
            </a:r>
            <a:r>
              <a:rPr lang="fr-CH" sz="1100" b="1" dirty="0" smtClean="0"/>
              <a:t>0.3 bar</a:t>
            </a:r>
            <a:endParaRPr lang="en-GB" sz="1100" b="1" dirty="0"/>
          </a:p>
        </p:txBody>
      </p:sp>
      <p:graphicFrame>
        <p:nvGraphicFramePr>
          <p:cNvPr id="34" name="Chart 3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9838924"/>
              </p:ext>
            </p:extLst>
          </p:nvPr>
        </p:nvGraphicFramePr>
        <p:xfrm>
          <a:off x="4578724" y="2141626"/>
          <a:ext cx="4565276" cy="3219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5" name="Left Brace 34"/>
          <p:cNvSpPr/>
          <p:nvPr/>
        </p:nvSpPr>
        <p:spPr>
          <a:xfrm>
            <a:off x="5547260" y="4038109"/>
            <a:ext cx="227969" cy="171208"/>
          </a:xfrm>
          <a:prstGeom prst="leftBrac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/>
          <p:cNvSpPr txBox="1"/>
          <p:nvPr/>
        </p:nvSpPr>
        <p:spPr>
          <a:xfrm>
            <a:off x="5775229" y="3849227"/>
            <a:ext cx="11530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100" b="1" dirty="0" smtClean="0">
                <a:latin typeface="Calibri" panose="020F0502020204030204" pitchFamily="34" charset="0"/>
              </a:rPr>
              <a:t>Δ</a:t>
            </a:r>
            <a:r>
              <a:rPr lang="fr-CH" sz="1100" b="1" dirty="0" smtClean="0">
                <a:latin typeface="Calibri" panose="020F0502020204030204" pitchFamily="34" charset="0"/>
              </a:rPr>
              <a:t> = </a:t>
            </a:r>
            <a:r>
              <a:rPr lang="fr-CH" sz="1100" b="1" dirty="0" smtClean="0"/>
              <a:t>0.005 bar</a:t>
            </a:r>
            <a:endParaRPr lang="en-GB" sz="1100" b="1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69814" y="181323"/>
            <a:ext cx="1999374" cy="16384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6286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1FEE461-3298-4C14-B63B-8BFBBA4FF133}" type="datetime3">
              <a:rPr lang="en-US" smtClean="0"/>
              <a:t>3 April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AIDA  Annual Meeting, Paris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-1"/>
            <a:ext cx="9144000" cy="726141"/>
          </a:xfrm>
          <a:prstGeom prst="rect">
            <a:avLst/>
          </a:prstGeom>
          <a:solidFill>
            <a:schemeClr val="tx2"/>
          </a:solidFill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b="1" dirty="0" smtClean="0">
                <a:solidFill>
                  <a:schemeClr val="bg1"/>
                </a:solidFill>
              </a:rPr>
              <a:t>  RESEARCH PLAN</a:t>
            </a:r>
            <a:endParaRPr lang="en-GB" sz="3200" b="1" dirty="0">
              <a:solidFill>
                <a:schemeClr val="bg1"/>
              </a:solidFill>
            </a:endParaRPr>
          </a:p>
        </p:txBody>
      </p:sp>
      <p:sp>
        <p:nvSpPr>
          <p:cNvPr id="18" name="Content Placeholder 11"/>
          <p:cNvSpPr txBox="1">
            <a:spLocks/>
          </p:cNvSpPr>
          <p:nvPr/>
        </p:nvSpPr>
        <p:spPr>
          <a:xfrm>
            <a:off x="385210" y="1290348"/>
            <a:ext cx="8465897" cy="3508718"/>
          </a:xfrm>
          <a:prstGeom prst="rect">
            <a:avLst/>
          </a:prstGeom>
        </p:spPr>
        <p:txBody>
          <a:bodyPr vert="horz" lIns="68580" tIns="137160" rIns="68580" bIns="34290" rtlCol="0">
            <a:normAutofit/>
          </a:bodyPr>
          <a:lstStyle>
            <a:lvl1pPr marL="34290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CH" sz="1800" dirty="0"/>
          </a:p>
        </p:txBody>
      </p:sp>
      <p:sp>
        <p:nvSpPr>
          <p:cNvPr id="24" name="Content Placeholder 11"/>
          <p:cNvSpPr txBox="1">
            <a:spLocks/>
          </p:cNvSpPr>
          <p:nvPr/>
        </p:nvSpPr>
        <p:spPr>
          <a:xfrm>
            <a:off x="456226" y="929640"/>
            <a:ext cx="8096103" cy="4815841"/>
          </a:xfrm>
          <a:prstGeom prst="rect">
            <a:avLst/>
          </a:prstGeom>
        </p:spPr>
        <p:txBody>
          <a:bodyPr vert="horz" lIns="68580" tIns="137160" rIns="68580" bIns="34290" rtlCol="0">
            <a:normAutofit/>
          </a:bodyPr>
          <a:lstStyle>
            <a:lvl1pPr marL="34290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1200"/>
              </a:spcBef>
              <a:spcAft>
                <a:spcPts val="3600"/>
              </a:spcAft>
              <a:buNone/>
            </a:pPr>
            <a:r>
              <a:rPr lang="en-US" sz="2600" b="1" dirty="0" smtClean="0">
                <a:solidFill>
                  <a:schemeClr val="tx2"/>
                </a:solidFill>
              </a:rPr>
              <a:t>GOALS </a:t>
            </a:r>
            <a:r>
              <a:rPr lang="en-US" sz="2600" dirty="0" smtClean="0">
                <a:solidFill>
                  <a:schemeClr val="tx2"/>
                </a:solidFill>
              </a:rPr>
              <a:t>for experimental research on evaporative </a:t>
            </a:r>
            <a:r>
              <a:rPr lang="en-US" sz="2600" dirty="0">
                <a:solidFill>
                  <a:schemeClr val="tx2"/>
                </a:solidFill>
              </a:rPr>
              <a:t>flow of CO</a:t>
            </a:r>
            <a:r>
              <a:rPr lang="en-US" sz="2600" baseline="-25000" dirty="0">
                <a:solidFill>
                  <a:schemeClr val="tx2"/>
                </a:solidFill>
              </a:rPr>
              <a:t>2</a:t>
            </a:r>
            <a:r>
              <a:rPr lang="en-US" sz="2600" dirty="0">
                <a:solidFill>
                  <a:schemeClr val="tx2"/>
                </a:solidFill>
              </a:rPr>
              <a:t> in mini- and </a:t>
            </a:r>
            <a:r>
              <a:rPr lang="en-US" sz="2600" dirty="0" smtClean="0">
                <a:solidFill>
                  <a:schemeClr val="tx2"/>
                </a:solidFill>
              </a:rPr>
              <a:t>micro-channels at CERN:</a:t>
            </a:r>
            <a:endParaRPr lang="en-US" sz="2000" b="1" dirty="0" smtClean="0">
              <a:solidFill>
                <a:schemeClr val="tx2"/>
              </a:solidFill>
            </a:endParaRPr>
          </a:p>
          <a:p>
            <a:pPr algn="just">
              <a:spcBef>
                <a:spcPts val="1200"/>
              </a:spcBef>
              <a:spcAft>
                <a:spcPts val="1800"/>
              </a:spcAft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US" sz="2000" dirty="0" smtClean="0"/>
              <a:t>Create </a:t>
            </a:r>
            <a:r>
              <a:rPr lang="en-US" sz="2000" dirty="0"/>
              <a:t>a </a:t>
            </a:r>
            <a:r>
              <a:rPr lang="en-US" sz="2000" b="1" dirty="0" smtClean="0">
                <a:solidFill>
                  <a:schemeClr val="tx2"/>
                </a:solidFill>
              </a:rPr>
              <a:t>larger and reliable database </a:t>
            </a:r>
            <a:r>
              <a:rPr lang="en-US" sz="2000" dirty="0" smtClean="0">
                <a:solidFill>
                  <a:schemeClr val="tx2"/>
                </a:solidFill>
              </a:rPr>
              <a:t>for CO</a:t>
            </a:r>
            <a:r>
              <a:rPr lang="en-US" sz="2000" baseline="-25000" dirty="0" smtClean="0">
                <a:solidFill>
                  <a:schemeClr val="tx2"/>
                </a:solidFill>
              </a:rPr>
              <a:t>2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smtClean="0">
                <a:solidFill>
                  <a:schemeClr val="tx2"/>
                </a:solidFill>
              </a:rPr>
              <a:t>pressure drops, heat transfer coefficient and flow patterns in mini- and micro-channels for model upgrades</a:t>
            </a:r>
          </a:p>
          <a:p>
            <a:pPr algn="just">
              <a:spcBef>
                <a:spcPts val="1200"/>
              </a:spcBef>
              <a:spcAft>
                <a:spcPts val="1800"/>
              </a:spcAft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sz="2000" b="1" dirty="0" smtClean="0">
                <a:solidFill>
                  <a:schemeClr val="tx2"/>
                </a:solidFill>
              </a:rPr>
              <a:t>Extend research </a:t>
            </a:r>
            <a:r>
              <a:rPr lang="en-GB" sz="2000" dirty="0" smtClean="0"/>
              <a:t>towards </a:t>
            </a:r>
            <a:r>
              <a:rPr lang="en-GB" sz="2000" dirty="0"/>
              <a:t>negative fluid temperatures and </a:t>
            </a:r>
            <a:r>
              <a:rPr lang="en-GB" sz="2000" dirty="0" err="1" smtClean="0"/>
              <a:t>micrometer</a:t>
            </a:r>
            <a:r>
              <a:rPr lang="en-GB" sz="2000" dirty="0" smtClean="0"/>
              <a:t> </a:t>
            </a:r>
            <a:r>
              <a:rPr lang="en-GB" sz="2000" dirty="0"/>
              <a:t>sized channel </a:t>
            </a:r>
            <a:r>
              <a:rPr lang="en-GB" sz="2000" dirty="0" smtClean="0"/>
              <a:t>diameters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sz="2000" dirty="0" smtClean="0"/>
              <a:t>Find </a:t>
            </a:r>
            <a:r>
              <a:rPr lang="en-GB" sz="2000" dirty="0"/>
              <a:t>and </a:t>
            </a:r>
            <a:r>
              <a:rPr lang="en-GB" sz="2000" dirty="0" smtClean="0"/>
              <a:t>test </a:t>
            </a:r>
            <a:r>
              <a:rPr lang="en-GB" sz="2000" dirty="0"/>
              <a:t>a theoretical </a:t>
            </a:r>
            <a:r>
              <a:rPr lang="en-GB" sz="2000" b="1" dirty="0"/>
              <a:t>micro-channel </a:t>
            </a:r>
            <a:r>
              <a:rPr lang="en-GB" sz="2000" b="1" dirty="0" smtClean="0"/>
              <a:t>definition</a:t>
            </a:r>
            <a:endParaRPr lang="en-GB" sz="1800" dirty="0" smtClean="0"/>
          </a:p>
          <a:p>
            <a:pPr marL="0" indent="0" algn="just">
              <a:spcBef>
                <a:spcPts val="1200"/>
              </a:spcBef>
              <a:spcAft>
                <a:spcPts val="1200"/>
              </a:spcAft>
              <a:buClr>
                <a:schemeClr val="tx2"/>
              </a:buClr>
              <a:buNone/>
            </a:pPr>
            <a:endParaRPr lang="en-GB" sz="2000" dirty="0" smtClean="0"/>
          </a:p>
          <a:p>
            <a:pPr algn="just">
              <a:buClr>
                <a:schemeClr val="tx2"/>
              </a:buClr>
            </a:pPr>
            <a:endParaRPr lang="en-GB" sz="2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727" y="2478241"/>
            <a:ext cx="358654" cy="358654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727" y="3754020"/>
            <a:ext cx="358654" cy="358654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727" y="4719592"/>
            <a:ext cx="358654" cy="35865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grayscl/>
          </a:blip>
          <a:stretch>
            <a:fillRect/>
          </a:stretch>
        </p:blipFill>
        <p:spPr>
          <a:xfrm>
            <a:off x="7628239" y="185340"/>
            <a:ext cx="1357012" cy="355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06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726141"/>
          </a:xfrm>
          <a:solidFill>
            <a:schemeClr val="tx2"/>
          </a:solidFill>
        </p:spPr>
        <p:txBody>
          <a:bodyPr>
            <a:normAutofit/>
          </a:bodyPr>
          <a:lstStyle/>
          <a:p>
            <a:r>
              <a:rPr lang="fr-CH" sz="3200" b="1" dirty="0" smtClean="0">
                <a:solidFill>
                  <a:schemeClr val="bg1"/>
                </a:solidFill>
              </a:rPr>
              <a:t>  OVERVIEW</a:t>
            </a:r>
            <a:endParaRPr lang="en-GB" sz="32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Motivation</a:t>
            </a:r>
          </a:p>
          <a:p>
            <a:r>
              <a:rPr lang="fr-CH" dirty="0" err="1" smtClean="0"/>
              <a:t>Approach</a:t>
            </a:r>
            <a:endParaRPr lang="fr-CH" dirty="0" smtClean="0"/>
          </a:p>
          <a:p>
            <a:r>
              <a:rPr lang="fr-CH" dirty="0" smtClean="0"/>
              <a:t>Test </a:t>
            </a:r>
            <a:r>
              <a:rPr lang="fr-CH" dirty="0" err="1" smtClean="0"/>
              <a:t>facility</a:t>
            </a:r>
            <a:r>
              <a:rPr lang="fr-CH" dirty="0" smtClean="0"/>
              <a:t> </a:t>
            </a:r>
          </a:p>
          <a:p>
            <a:r>
              <a:rPr lang="fr-CH" dirty="0" err="1" smtClean="0"/>
              <a:t>Research</a:t>
            </a:r>
            <a:r>
              <a:rPr lang="fr-CH" dirty="0" smtClean="0"/>
              <a:t> plan</a:t>
            </a:r>
          </a:p>
          <a:p>
            <a:r>
              <a:rPr lang="fr-CH" dirty="0" smtClean="0"/>
              <a:t>Conclusion </a:t>
            </a:r>
          </a:p>
          <a:p>
            <a:endParaRPr lang="fr-CH" dirty="0" smtClean="0"/>
          </a:p>
          <a:p>
            <a:endParaRPr lang="fr-CH" dirty="0" smtClean="0"/>
          </a:p>
          <a:p>
            <a:endParaRPr lang="en-GB" dirty="0" smtClean="0"/>
          </a:p>
          <a:p>
            <a:endParaRPr lang="fr-CH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462AAD-1D8A-4EEA-8B72-2720604D8AA9}" type="datetime3">
              <a:rPr lang="en-US" smtClean="0"/>
              <a:t>3 April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AIDA  Annual Meeting, Paris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7628239" y="185340"/>
            <a:ext cx="1357012" cy="355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01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CE136E0-AD51-451E-8B4C-E45336DD09C0}" type="datetime3">
              <a:rPr lang="en-US" smtClean="0"/>
              <a:t>3 April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AIDA  Annual Meeting, Paris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-1"/>
            <a:ext cx="9144000" cy="726141"/>
          </a:xfrm>
          <a:prstGeom prst="rect">
            <a:avLst/>
          </a:prstGeom>
          <a:solidFill>
            <a:schemeClr val="tx2"/>
          </a:solidFill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b="1" dirty="0" smtClean="0">
                <a:solidFill>
                  <a:schemeClr val="bg1"/>
                </a:solidFill>
              </a:rPr>
              <a:t>  RESEARCH PLAN</a:t>
            </a:r>
            <a:endParaRPr lang="en-GB" sz="3200" b="1" dirty="0">
              <a:solidFill>
                <a:schemeClr val="bg1"/>
              </a:solidFill>
            </a:endParaRPr>
          </a:p>
        </p:txBody>
      </p:sp>
      <p:sp>
        <p:nvSpPr>
          <p:cNvPr id="10" name="Content Placeholder 11"/>
          <p:cNvSpPr txBox="1">
            <a:spLocks/>
          </p:cNvSpPr>
          <p:nvPr/>
        </p:nvSpPr>
        <p:spPr>
          <a:xfrm>
            <a:off x="459169" y="1572736"/>
            <a:ext cx="8465897" cy="3508718"/>
          </a:xfrm>
          <a:prstGeom prst="rect">
            <a:avLst/>
          </a:prstGeom>
        </p:spPr>
        <p:txBody>
          <a:bodyPr vert="horz" lIns="68580" tIns="137160" rIns="68580" bIns="34290" rtlCol="0">
            <a:normAutofit/>
          </a:bodyPr>
          <a:lstStyle>
            <a:lvl1pPr marL="34290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STEP 1  : Test simple single channels / </a:t>
            </a:r>
            <a:r>
              <a:rPr lang="en-US" sz="2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tubes (ID &lt; 2 mm)</a:t>
            </a:r>
            <a:endParaRPr lang="en-US" sz="2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just">
              <a:buNone/>
            </a:pPr>
            <a:r>
              <a:rPr lang="en-US" sz="2200" dirty="0">
                <a:solidFill>
                  <a:schemeClr val="tx2"/>
                </a:solidFill>
              </a:rPr>
              <a:t>To address the complexity of the physical processes occurring in micro-channels and for their better understanding </a:t>
            </a:r>
            <a:endParaRPr lang="en-US" sz="2200" b="1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endParaRPr lang="en-US" sz="2200" b="1" dirty="0" smtClean="0"/>
          </a:p>
          <a:p>
            <a:pPr marL="0" indent="0" algn="just">
              <a:buNone/>
            </a:pPr>
            <a:endParaRPr lang="en-US" sz="2200" b="1" dirty="0"/>
          </a:p>
          <a:p>
            <a:pPr marL="0" indent="0" algn="just">
              <a:buNone/>
            </a:pPr>
            <a:r>
              <a:rPr lang="en-US" sz="2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STEP 2 : Test more complex channel geometries</a:t>
            </a:r>
          </a:p>
          <a:p>
            <a:pPr marL="0" indent="0" algn="just">
              <a:buNone/>
            </a:pPr>
            <a:r>
              <a:rPr lang="en-US" sz="2200" dirty="0">
                <a:solidFill>
                  <a:schemeClr val="tx2"/>
                </a:solidFill>
              </a:rPr>
              <a:t>To address the immediate need for micro-channel cooling in HEP experiments using the gathered insights and results from Step 1</a:t>
            </a:r>
            <a:endParaRPr lang="fr-CH" sz="22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fr-CH" sz="1800" dirty="0"/>
          </a:p>
          <a:p>
            <a:pPr marL="0" indent="0">
              <a:buNone/>
            </a:pPr>
            <a:endParaRPr lang="fr-CH" sz="1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7628239" y="185340"/>
            <a:ext cx="1357012" cy="355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88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CA337F2-E01B-4C7B-9DAB-61EEC0226AFE}" type="datetime3">
              <a:rPr lang="en-US" smtClean="0"/>
              <a:t>3 April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AIDA  Annual Meeting, Paris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-1"/>
            <a:ext cx="9144000" cy="726141"/>
          </a:xfrm>
          <a:prstGeom prst="rect">
            <a:avLst/>
          </a:prstGeom>
          <a:solidFill>
            <a:schemeClr val="tx2"/>
          </a:solidFill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b="1" dirty="0" smtClean="0">
                <a:solidFill>
                  <a:schemeClr val="bg1"/>
                </a:solidFill>
              </a:rPr>
              <a:t>  RESEARCH PLAN</a:t>
            </a:r>
            <a:endParaRPr lang="en-GB" sz="3200" b="1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8977" y="1333832"/>
            <a:ext cx="1948684" cy="144327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1568" y="1334483"/>
            <a:ext cx="1922872" cy="145935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8977" y="4064934"/>
            <a:ext cx="2599039" cy="1968821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37711" y="779834"/>
            <a:ext cx="294824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CH" sz="2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STEP 1:</a:t>
            </a:r>
            <a:endParaRPr lang="fr-CH" dirty="0" smtClean="0"/>
          </a:p>
          <a:p>
            <a:r>
              <a:rPr lang="fr-CH" sz="1600" b="1" dirty="0" smtClean="0"/>
              <a:t>ROUND </a:t>
            </a:r>
            <a:r>
              <a:rPr lang="fr-CH" sz="1600" b="1" dirty="0"/>
              <a:t>SINGLE CHANNELS</a:t>
            </a:r>
          </a:p>
          <a:p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437711" y="4064934"/>
            <a:ext cx="464058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/>
              <a:t>SQUARED SINGLE CHANNELS</a:t>
            </a:r>
            <a:endParaRPr lang="en-GB" sz="1600" b="1" dirty="0"/>
          </a:p>
          <a:p>
            <a:endParaRPr lang="en-GB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7473106"/>
              </p:ext>
            </p:extLst>
          </p:nvPr>
        </p:nvGraphicFramePr>
        <p:xfrm>
          <a:off x="533269" y="1561350"/>
          <a:ext cx="4241801" cy="2295525"/>
        </p:xfrm>
        <a:graphic>
          <a:graphicData uri="http://schemas.openxmlformats.org/drawingml/2006/table">
            <a:tbl>
              <a:tblPr/>
              <a:tblGrid>
                <a:gridCol w="609144"/>
                <a:gridCol w="609144"/>
                <a:gridCol w="253810"/>
                <a:gridCol w="609144"/>
                <a:gridCol w="637698"/>
                <a:gridCol w="241120"/>
                <a:gridCol w="609144"/>
                <a:gridCol w="672597"/>
              </a:tblGrid>
              <a:tr h="1905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Stainless Steel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Glass (Borosilicate)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Titanium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 [mm]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OD [mm]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 [mm]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OD [mm]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 [mm]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OD [mm]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3.175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3.175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9287992"/>
              </p:ext>
            </p:extLst>
          </p:nvPr>
        </p:nvGraphicFramePr>
        <p:xfrm>
          <a:off x="533269" y="4329284"/>
          <a:ext cx="3048000" cy="1710690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  <a:gridCol w="609600"/>
                <a:gridCol w="609600"/>
              </a:tblGrid>
              <a:tr h="1905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Glass (Borosilicate)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inner cross-section [mm]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wall thickness [mm]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 x 0.1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26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 x 0.8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 x 0.3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 x 0.2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 x 1.0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 x 0.5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 x 0.7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grayscl/>
          </a:blip>
          <a:stretch>
            <a:fillRect/>
          </a:stretch>
        </p:blipFill>
        <p:spPr>
          <a:xfrm>
            <a:off x="7628239" y="185340"/>
            <a:ext cx="1357012" cy="355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32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9242F4B-68CA-4B70-9BAA-9861659531AE}" type="datetime3">
              <a:rPr lang="en-US" smtClean="0"/>
              <a:t>3 April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AIDA  Annual Meeting, Paris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-1"/>
            <a:ext cx="9144000" cy="726141"/>
          </a:xfrm>
          <a:prstGeom prst="rect">
            <a:avLst/>
          </a:prstGeom>
          <a:solidFill>
            <a:schemeClr val="tx2"/>
          </a:solidFill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b="1" dirty="0" smtClean="0">
                <a:solidFill>
                  <a:schemeClr val="bg1"/>
                </a:solidFill>
              </a:rPr>
              <a:t>  RESEARCH PLAN</a:t>
            </a:r>
            <a:endParaRPr lang="en-GB" sz="3200" b="1" dirty="0">
              <a:solidFill>
                <a:schemeClr val="bg1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/>
          <a:srcRect l="36719" t="35753" r="44062" b="41702"/>
          <a:stretch/>
        </p:blipFill>
        <p:spPr>
          <a:xfrm>
            <a:off x="594255" y="3475150"/>
            <a:ext cx="3659153" cy="2414485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4"/>
          <a:srcRect l="30625" t="11651" r="28906" b="65277"/>
          <a:stretch/>
        </p:blipFill>
        <p:spPr>
          <a:xfrm>
            <a:off x="493836" y="1662761"/>
            <a:ext cx="3840146" cy="12314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5"/>
          <a:srcRect l="33225" t="24676" r="32057" b="68979"/>
          <a:stretch/>
        </p:blipFill>
        <p:spPr>
          <a:xfrm>
            <a:off x="493837" y="2969626"/>
            <a:ext cx="3840146" cy="3947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9"/>
          <p:cNvSpPr/>
          <p:nvPr/>
        </p:nvSpPr>
        <p:spPr>
          <a:xfrm>
            <a:off x="336176" y="1559858"/>
            <a:ext cx="4175312" cy="4446927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4593382" y="1559858"/>
            <a:ext cx="4235824" cy="4446928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4750674" y="1772412"/>
                <a:ext cx="3967912" cy="35017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b="1" dirty="0" smtClean="0"/>
                  <a:t>Micro-</a:t>
                </a:r>
                <a:r>
                  <a:rPr lang="fr-CH" b="1" dirty="0" err="1" smtClean="0"/>
                  <a:t>channel</a:t>
                </a:r>
                <a:r>
                  <a:rPr lang="fr-CH" b="1" dirty="0" smtClean="0"/>
                  <a:t> </a:t>
                </a:r>
                <a:r>
                  <a:rPr lang="fr-CH" b="1" dirty="0" err="1" smtClean="0"/>
                  <a:t>definition</a:t>
                </a:r>
                <a:endParaRPr lang="en-US" b="1" dirty="0" smtClean="0"/>
              </a:p>
              <a:p>
                <a:endParaRPr lang="fr-CH" b="1" dirty="0"/>
              </a:p>
              <a:p>
                <a:endParaRPr lang="fr-CH" b="1" dirty="0" smtClean="0"/>
              </a:p>
              <a:p>
                <a:endParaRPr lang="fr-CH" b="1" dirty="0"/>
              </a:p>
              <a:p>
                <a:endParaRPr lang="fr-CH" b="1" dirty="0" smtClean="0"/>
              </a:p>
              <a:p>
                <a:endParaRPr lang="fr-CH" b="1" dirty="0"/>
              </a:p>
              <a:p>
                <a:endParaRPr lang="fr-CH" sz="1600" b="1" dirty="0" smtClean="0"/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GB" sz="1400" dirty="0" smtClean="0"/>
                  <a:t>based </a:t>
                </a:r>
                <a:r>
                  <a:rPr lang="en-GB" sz="1400" dirty="0"/>
                  <a:t>on the preliminary work of </a:t>
                </a:r>
                <a:r>
                  <a:rPr lang="en-GB" sz="1400" dirty="0" smtClean="0"/>
                  <a:t>Y</a:t>
                </a:r>
                <a:r>
                  <a:rPr lang="en-GB" sz="1400" dirty="0"/>
                  <a:t>. </a:t>
                </a:r>
                <a:r>
                  <a:rPr lang="en-GB" sz="1400" dirty="0" smtClean="0"/>
                  <a:t>Moussy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1400" dirty="0" smtClean="0"/>
                  <a:t>a possible definition was found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1400" dirty="0" smtClean="0"/>
                  <a:t>by means of the bubble departure diameter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fr-CH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b="0" i="1" dirty="0" smtClean="0">
                              <a:latin typeface="Cambria Math" panose="02040503050406030204" pitchFamily="18" charset="0"/>
                            </a:rPr>
                            <m:t>𝐷𝑒𝑓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i="1" dirty="0" smtClean="0">
                              <a:latin typeface="Cambria Math" panose="02040503050406030204" pitchFamily="18" charset="0"/>
                            </a:rPr>
                            <m:t>μ</m:t>
                          </m:r>
                        </m:sub>
                      </m:sSub>
                      <m:r>
                        <a:rPr lang="fr-CH" i="1" dirty="0" smtClean="0"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fr-CH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ℱ</m:t>
                      </m:r>
                      <m:r>
                        <a:rPr lang="fr-CH" i="1" dirty="0" smtClean="0"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…) </m:t>
                      </m:r>
                    </m:oMath>
                  </m:oMathPara>
                </a14:m>
                <a:endParaRPr lang="en-US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0674" y="1772412"/>
                <a:ext cx="3967912" cy="3501792"/>
              </a:xfrm>
              <a:prstGeom prst="rect">
                <a:avLst/>
              </a:prstGeom>
              <a:blipFill rotWithShape="0">
                <a:blip r:embed="rId6"/>
                <a:stretch>
                  <a:fillRect l="-154" t="-10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/>
          <p:cNvSpPr txBox="1"/>
          <p:nvPr/>
        </p:nvSpPr>
        <p:spPr>
          <a:xfrm>
            <a:off x="437711" y="914329"/>
            <a:ext cx="5208221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200" b="1" dirty="0" smtClean="0">
                <a:solidFill>
                  <a:schemeClr val="tx2"/>
                </a:solidFill>
              </a:rPr>
              <a:t>RESEARCH PROPOSALS for </a:t>
            </a:r>
            <a:r>
              <a:rPr lang="fr-CH" sz="22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STEP 1:</a:t>
            </a:r>
            <a:endParaRPr lang="fr-CH" sz="2200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endParaRPr lang="fr-CH" dirty="0" smtClean="0"/>
          </a:p>
          <a:p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 rot="1385344">
            <a:off x="2267439" y="3794781"/>
            <a:ext cx="2486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b="1" dirty="0" smtClean="0">
                <a:solidFill>
                  <a:srgbClr val="4C9B05"/>
                </a:solidFill>
                <a:latin typeface="Rockwell" panose="02060603020205020403" pitchFamily="18" charset="0"/>
              </a:rPr>
              <a:t>VALIDATION</a:t>
            </a:r>
          </a:p>
          <a:p>
            <a:pPr algn="ctr"/>
            <a:r>
              <a:rPr lang="fr-CH" sz="1600" b="1" dirty="0" smtClean="0">
                <a:solidFill>
                  <a:srgbClr val="4C9B05"/>
                </a:solidFill>
                <a:latin typeface="Rockwell" panose="02060603020205020403" pitchFamily="18" charset="0"/>
              </a:rPr>
              <a:t>PENDING</a:t>
            </a:r>
            <a:endParaRPr lang="en-GB" sz="1600" b="1" dirty="0">
              <a:solidFill>
                <a:srgbClr val="4C9B05"/>
              </a:solidFill>
              <a:latin typeface="Rockwell" panose="02060603020205020403" pitchFamily="18" charset="0"/>
            </a:endParaRPr>
          </a:p>
        </p:txBody>
      </p:sp>
      <p:sp>
        <p:nvSpPr>
          <p:cNvPr id="14" name="Oval 13"/>
          <p:cNvSpPr/>
          <p:nvPr/>
        </p:nvSpPr>
        <p:spPr>
          <a:xfrm rot="1283209">
            <a:off x="2611975" y="3753197"/>
            <a:ext cx="1771669" cy="602022"/>
          </a:xfrm>
          <a:prstGeom prst="ellipse">
            <a:avLst/>
          </a:prstGeom>
          <a:solidFill>
            <a:srgbClr val="92D050">
              <a:alpha val="37000"/>
            </a:srgbClr>
          </a:solidFill>
          <a:ln>
            <a:solidFill>
              <a:srgbClr val="4C9B05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1350576" y="4299204"/>
            <a:ext cx="868189" cy="47267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6241495" y="2019875"/>
            <a:ext cx="12640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600" dirty="0" smtClean="0"/>
              <a:t>?</a:t>
            </a:r>
            <a:endParaRPr lang="en-GB" sz="9600" dirty="0"/>
          </a:p>
        </p:txBody>
      </p:sp>
      <p:sp>
        <p:nvSpPr>
          <p:cNvPr id="35" name="TextBox 34"/>
          <p:cNvSpPr txBox="1"/>
          <p:nvPr/>
        </p:nvSpPr>
        <p:spPr>
          <a:xfrm rot="1385344">
            <a:off x="6484661" y="5206941"/>
            <a:ext cx="2486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b="1" dirty="0" smtClean="0">
                <a:solidFill>
                  <a:srgbClr val="4C9B05"/>
                </a:solidFill>
                <a:latin typeface="Rockwell" panose="02060603020205020403" pitchFamily="18" charset="0"/>
              </a:rPr>
              <a:t>VALIDATION</a:t>
            </a:r>
          </a:p>
          <a:p>
            <a:pPr algn="ctr"/>
            <a:r>
              <a:rPr lang="fr-CH" sz="1600" b="1" dirty="0" smtClean="0">
                <a:solidFill>
                  <a:srgbClr val="4C9B05"/>
                </a:solidFill>
                <a:latin typeface="Rockwell" panose="02060603020205020403" pitchFamily="18" charset="0"/>
              </a:rPr>
              <a:t>PENDING</a:t>
            </a:r>
            <a:endParaRPr lang="en-GB" sz="1600" b="1" dirty="0">
              <a:solidFill>
                <a:srgbClr val="4C9B05"/>
              </a:solidFill>
              <a:latin typeface="Rockwell" panose="02060603020205020403" pitchFamily="18" charset="0"/>
            </a:endParaRPr>
          </a:p>
        </p:txBody>
      </p:sp>
      <p:sp>
        <p:nvSpPr>
          <p:cNvPr id="37" name="Oval 36"/>
          <p:cNvSpPr/>
          <p:nvPr/>
        </p:nvSpPr>
        <p:spPr>
          <a:xfrm rot="1283209">
            <a:off x="6842213" y="5152684"/>
            <a:ext cx="1771669" cy="602022"/>
          </a:xfrm>
          <a:prstGeom prst="ellipse">
            <a:avLst/>
          </a:prstGeom>
          <a:solidFill>
            <a:srgbClr val="92D050">
              <a:alpha val="37000"/>
            </a:srgbClr>
          </a:solidFill>
          <a:ln>
            <a:solidFill>
              <a:srgbClr val="4C9B05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7">
            <a:grayscl/>
          </a:blip>
          <a:stretch>
            <a:fillRect/>
          </a:stretch>
        </p:blipFill>
        <p:spPr>
          <a:xfrm>
            <a:off x="7628239" y="185340"/>
            <a:ext cx="1357012" cy="355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64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3900" y="1144070"/>
            <a:ext cx="8092440" cy="5093123"/>
          </a:xfrm>
        </p:spPr>
        <p:txBody>
          <a:bodyPr>
            <a:normAutofit fontScale="85000" lnSpcReduction="20000"/>
          </a:bodyPr>
          <a:lstStyle/>
          <a:p>
            <a:pPr marL="36576" indent="0">
              <a:spcAft>
                <a:spcPts val="1800"/>
              </a:spcAft>
              <a:buNone/>
            </a:pPr>
            <a:r>
              <a:rPr lang="en-GB" sz="2800" dirty="0"/>
              <a:t>Internal </a:t>
            </a:r>
            <a:r>
              <a:rPr lang="en-GB" sz="2800" dirty="0" smtClean="0"/>
              <a:t>setup </a:t>
            </a:r>
            <a:r>
              <a:rPr lang="en-GB" sz="2800" dirty="0"/>
              <a:t>to </a:t>
            </a:r>
            <a:r>
              <a:rPr lang="en-GB" sz="2800" dirty="0" smtClean="0"/>
              <a:t>test μ-channel </a:t>
            </a:r>
            <a:r>
              <a:rPr lang="en-GB" sz="2800" dirty="0"/>
              <a:t>cooling </a:t>
            </a:r>
            <a:r>
              <a:rPr lang="en-GB" sz="2800" dirty="0" smtClean="0"/>
              <a:t>devices is completed </a:t>
            </a:r>
          </a:p>
          <a:p>
            <a:pPr marL="36576" indent="0">
              <a:spcAft>
                <a:spcPts val="1800"/>
              </a:spcAft>
              <a:buNone/>
            </a:pPr>
            <a:r>
              <a:rPr lang="en-GB" sz="2800" dirty="0" smtClean="0"/>
              <a:t>Uncertainty level of </a:t>
            </a:r>
            <a:r>
              <a:rPr lang="en-GB" sz="2800" dirty="0"/>
              <a:t>the </a:t>
            </a:r>
            <a:r>
              <a:rPr lang="en-GB" sz="2800" dirty="0" smtClean="0"/>
              <a:t>experiments can be limited</a:t>
            </a:r>
          </a:p>
          <a:p>
            <a:pPr marL="36576" indent="0">
              <a:spcAft>
                <a:spcPts val="1800"/>
              </a:spcAft>
              <a:buNone/>
            </a:pPr>
            <a:r>
              <a:rPr lang="en-US" sz="2800" dirty="0" smtClean="0"/>
              <a:t>Test stand allows for a wide temperature range</a:t>
            </a:r>
          </a:p>
          <a:p>
            <a:pPr marL="36576" indent="0">
              <a:spcAft>
                <a:spcPts val="1800"/>
              </a:spcAft>
              <a:buNone/>
            </a:pPr>
            <a:r>
              <a:rPr lang="en-US" sz="2800" dirty="0" smtClean="0"/>
              <a:t>CO</a:t>
            </a:r>
            <a:r>
              <a:rPr lang="en-US" sz="1400" dirty="0" smtClean="0"/>
              <a:t>2</a:t>
            </a:r>
            <a:r>
              <a:rPr lang="en-US" sz="2800" dirty="0" smtClean="0"/>
              <a:t> </a:t>
            </a:r>
            <a:r>
              <a:rPr lang="en-US" sz="2800" dirty="0"/>
              <a:t>is an eco-friendly alternative to other refrigerants </a:t>
            </a:r>
          </a:p>
          <a:p>
            <a:pPr marL="36576" indent="0">
              <a:spcAft>
                <a:spcPts val="1800"/>
              </a:spcAft>
              <a:buNone/>
            </a:pPr>
            <a:endParaRPr lang="fr-CH" sz="2800" dirty="0" smtClean="0"/>
          </a:p>
          <a:p>
            <a:pPr marL="36576" indent="0">
              <a:spcAft>
                <a:spcPts val="1800"/>
              </a:spcAft>
              <a:buNone/>
            </a:pPr>
            <a:r>
              <a:rPr lang="en-US" sz="2800" dirty="0" smtClean="0"/>
              <a:t>Component test finished</a:t>
            </a:r>
          </a:p>
          <a:p>
            <a:pPr marL="36576" indent="0">
              <a:spcAft>
                <a:spcPts val="1800"/>
              </a:spcAft>
              <a:buNone/>
            </a:pPr>
            <a:r>
              <a:rPr lang="en-US" sz="2800" dirty="0" smtClean="0"/>
              <a:t>Research program launched for first tests</a:t>
            </a:r>
            <a:endParaRPr lang="en-US" sz="2800" dirty="0"/>
          </a:p>
          <a:p>
            <a:pPr marL="36576" indent="0">
              <a:spcAft>
                <a:spcPts val="600"/>
              </a:spcAft>
              <a:buNone/>
            </a:pPr>
            <a:r>
              <a:rPr lang="en-US" sz="4000" dirty="0" smtClean="0"/>
              <a:t>                </a:t>
            </a:r>
            <a:endParaRPr lang="en-US" sz="2800" b="1" dirty="0"/>
          </a:p>
          <a:p>
            <a:pPr marL="0" indent="0" algn="just">
              <a:buNone/>
            </a:pPr>
            <a:endParaRPr lang="en-US" sz="2800" dirty="0" smtClean="0"/>
          </a:p>
          <a:p>
            <a:pPr marL="0" indent="0" algn="just">
              <a:buNone/>
            </a:pPr>
            <a:endParaRPr lang="en-US" sz="2800" dirty="0" smtClean="0"/>
          </a:p>
          <a:p>
            <a:pPr marL="0" indent="0" algn="just">
              <a:buNone/>
            </a:pPr>
            <a:endParaRPr lang="en-US" sz="2800" dirty="0" smtClean="0"/>
          </a:p>
          <a:p>
            <a:pPr marL="0" indent="0" algn="just">
              <a:buNone/>
            </a:pP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3E79EA7-31F4-46AC-8490-9D47CD26E16D}" type="datetime3">
              <a:rPr lang="en-US" smtClean="0">
                <a:solidFill>
                  <a:srgbClr val="0055A0">
                    <a:tint val="75000"/>
                  </a:srgbClr>
                </a:solidFill>
              </a:rPr>
              <a:t>3 April 2017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AIDA  Annual Meeting, Paris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0" y="-1"/>
            <a:ext cx="9144000" cy="726141"/>
          </a:xfrm>
          <a:prstGeom prst="rect">
            <a:avLst/>
          </a:prstGeom>
          <a:solidFill>
            <a:schemeClr val="tx2"/>
          </a:solidFill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b="1" dirty="0" smtClean="0">
                <a:solidFill>
                  <a:prstClr val="white"/>
                </a:solidFill>
              </a:rPr>
              <a:t>  CONCLUSION</a:t>
            </a:r>
            <a:endParaRPr lang="en-GB" sz="3200" b="1" dirty="0">
              <a:solidFill>
                <a:prstClr val="white"/>
              </a:solidFill>
            </a:endParaRPr>
          </a:p>
        </p:txBody>
      </p:sp>
      <p:pic>
        <p:nvPicPr>
          <p:cNvPr id="8" name="Picture 4" descr="Bildergebnis für tick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457" y="1198968"/>
            <a:ext cx="315441" cy="309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Bildergebnis für tick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454" y="2007277"/>
            <a:ext cx="315441" cy="309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Bildergebnis für tick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453" y="2635028"/>
            <a:ext cx="315441" cy="309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Bildergebnis für tick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452" y="4407449"/>
            <a:ext cx="315441" cy="309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Bildergebnis für tick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456" y="3248587"/>
            <a:ext cx="315441" cy="309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Bildergebnis für tick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459" y="4980303"/>
            <a:ext cx="315441" cy="309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grayscl/>
          </a:blip>
          <a:stretch>
            <a:fillRect/>
          </a:stretch>
        </p:blipFill>
        <p:spPr>
          <a:xfrm>
            <a:off x="7628239" y="185340"/>
            <a:ext cx="1357012" cy="355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77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374575"/>
            <a:ext cx="8473439" cy="5093123"/>
          </a:xfrm>
        </p:spPr>
        <p:txBody>
          <a:bodyPr>
            <a:normAutofit/>
          </a:bodyPr>
          <a:lstStyle/>
          <a:p>
            <a:pPr>
              <a:spcAft>
                <a:spcPts val="2400"/>
              </a:spcAft>
            </a:pPr>
            <a:r>
              <a:rPr lang="en-GB" sz="2200" b="1" dirty="0"/>
              <a:t>Control</a:t>
            </a:r>
            <a:r>
              <a:rPr lang="en-GB" sz="2200" dirty="0"/>
              <a:t> the new setup for flow of </a:t>
            </a:r>
            <a:r>
              <a:rPr lang="en-GB" sz="2200" dirty="0" smtClean="0"/>
              <a:t>                               evaporative </a:t>
            </a:r>
            <a:r>
              <a:rPr lang="en-GB" sz="2200" dirty="0"/>
              <a:t>CO</a:t>
            </a:r>
            <a:r>
              <a:rPr lang="en-GB" sz="2200" baseline="-25000" dirty="0"/>
              <a:t>2</a:t>
            </a:r>
            <a:r>
              <a:rPr lang="en-GB" sz="2200" dirty="0"/>
              <a:t> in μ-channels</a:t>
            </a:r>
          </a:p>
          <a:p>
            <a:pPr>
              <a:spcAft>
                <a:spcPts val="2400"/>
              </a:spcAft>
            </a:pPr>
            <a:r>
              <a:rPr lang="en-GB" sz="2200" dirty="0"/>
              <a:t>Carry out </a:t>
            </a:r>
            <a:r>
              <a:rPr lang="en-GB" sz="2200" b="1" dirty="0"/>
              <a:t>measurements</a:t>
            </a:r>
          </a:p>
          <a:p>
            <a:pPr>
              <a:spcAft>
                <a:spcPts val="2400"/>
              </a:spcAft>
            </a:pPr>
            <a:r>
              <a:rPr lang="en-GB" sz="2200" b="1" dirty="0"/>
              <a:t>Compare</a:t>
            </a:r>
            <a:r>
              <a:rPr lang="en-GB" sz="2200" dirty="0"/>
              <a:t> results with literature</a:t>
            </a:r>
          </a:p>
          <a:p>
            <a:pPr>
              <a:spcAft>
                <a:spcPts val="2400"/>
              </a:spcAft>
            </a:pPr>
            <a:r>
              <a:rPr lang="en-GB" sz="2200" dirty="0"/>
              <a:t>Use findings for </a:t>
            </a:r>
            <a:r>
              <a:rPr lang="en-GB" sz="2200" b="1" dirty="0"/>
              <a:t>better understanding</a:t>
            </a:r>
            <a:r>
              <a:rPr lang="en-GB" sz="2200" dirty="0"/>
              <a:t> of the physical behaviour of the flow in </a:t>
            </a:r>
            <a:r>
              <a:rPr lang="en-GB" sz="2200" dirty="0" smtClean="0"/>
              <a:t>μ-channels</a:t>
            </a:r>
          </a:p>
          <a:p>
            <a:pPr marL="0" indent="0" algn="just">
              <a:buNone/>
            </a:pPr>
            <a:endParaRPr lang="en-US" sz="2800" dirty="0" smtClean="0"/>
          </a:p>
          <a:p>
            <a:pPr marL="0" indent="0" algn="just">
              <a:buNone/>
            </a:pPr>
            <a:endParaRPr lang="en-US" sz="2800" dirty="0" smtClean="0"/>
          </a:p>
          <a:p>
            <a:pPr marL="0" indent="0" algn="just">
              <a:buNone/>
            </a:pPr>
            <a:endParaRPr lang="en-US" sz="2800" dirty="0" smtClean="0"/>
          </a:p>
          <a:p>
            <a:pPr marL="0" indent="0" algn="just">
              <a:buNone/>
            </a:pP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3076E46-E93A-4B99-9688-CDF7BF634A7D}" type="datetime3">
              <a:rPr lang="en-US" smtClean="0">
                <a:solidFill>
                  <a:srgbClr val="0055A0">
                    <a:tint val="75000"/>
                  </a:srgbClr>
                </a:solidFill>
              </a:rPr>
              <a:t>3 April 2017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AIDA  Annual Meeting, Paris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24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0" y="-1"/>
            <a:ext cx="9144000" cy="726141"/>
          </a:xfrm>
          <a:prstGeom prst="rect">
            <a:avLst/>
          </a:prstGeom>
          <a:solidFill>
            <a:schemeClr val="tx2"/>
          </a:solidFill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b="1" dirty="0" smtClean="0">
                <a:solidFill>
                  <a:prstClr val="white"/>
                </a:solidFill>
              </a:rPr>
              <a:t>  OUTLOOK</a:t>
            </a:r>
            <a:endParaRPr lang="en-GB" sz="3200" b="1" dirty="0">
              <a:solidFill>
                <a:prstClr val="white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5169" y="1037936"/>
            <a:ext cx="3133616" cy="23532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grayscl/>
          </a:blip>
          <a:stretch>
            <a:fillRect/>
          </a:stretch>
        </p:blipFill>
        <p:spPr>
          <a:xfrm>
            <a:off x="7628239" y="185340"/>
            <a:ext cx="1357012" cy="355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35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3900" y="991670"/>
            <a:ext cx="8092440" cy="5093123"/>
          </a:xfrm>
        </p:spPr>
        <p:txBody>
          <a:bodyPr>
            <a:normAutofit fontScale="92500" lnSpcReduction="20000"/>
          </a:bodyPr>
          <a:lstStyle/>
          <a:p>
            <a:pPr marL="36576" indent="0">
              <a:spcAft>
                <a:spcPts val="1800"/>
              </a:spcAft>
              <a:buNone/>
            </a:pPr>
            <a:endParaRPr lang="en-US" sz="2800" dirty="0" smtClean="0">
              <a:solidFill>
                <a:srgbClr val="4C9B05"/>
              </a:solidFill>
            </a:endParaRPr>
          </a:p>
          <a:p>
            <a:pPr marL="36576" indent="0">
              <a:spcAft>
                <a:spcPts val="1800"/>
              </a:spcAft>
              <a:buNone/>
            </a:pPr>
            <a:endParaRPr lang="en-US" sz="2800" dirty="0" smtClean="0">
              <a:solidFill>
                <a:srgbClr val="4C9B05"/>
              </a:solidFill>
            </a:endParaRPr>
          </a:p>
          <a:p>
            <a:pPr marL="36576" indent="0">
              <a:spcAft>
                <a:spcPts val="600"/>
              </a:spcAft>
              <a:buNone/>
            </a:pPr>
            <a:endParaRPr lang="en-US" sz="4000" dirty="0" smtClean="0"/>
          </a:p>
          <a:p>
            <a:pPr marL="36576" indent="0">
              <a:spcAft>
                <a:spcPts val="600"/>
              </a:spcAft>
              <a:buNone/>
            </a:pPr>
            <a:r>
              <a:rPr lang="en-US" sz="4000" dirty="0"/>
              <a:t> </a:t>
            </a:r>
            <a:r>
              <a:rPr lang="en-US" sz="4000" dirty="0" smtClean="0"/>
              <a:t>                                    </a:t>
            </a:r>
            <a:r>
              <a:rPr lang="en-US" sz="6500" dirty="0" smtClean="0"/>
              <a:t>...</a:t>
            </a:r>
            <a:endParaRPr lang="en-US" sz="6500" dirty="0"/>
          </a:p>
          <a:p>
            <a:pPr marL="36576" indent="0">
              <a:spcAft>
                <a:spcPts val="600"/>
              </a:spcAft>
              <a:buNone/>
            </a:pPr>
            <a:r>
              <a:rPr lang="en-US" sz="6500" dirty="0" smtClean="0"/>
              <a:t>                 </a:t>
            </a:r>
          </a:p>
          <a:p>
            <a:pPr marL="36576" indent="0">
              <a:spcAft>
                <a:spcPts val="600"/>
              </a:spcAft>
              <a:buNone/>
            </a:pPr>
            <a:r>
              <a:rPr lang="en-US" sz="6500" dirty="0"/>
              <a:t> </a:t>
            </a:r>
            <a:r>
              <a:rPr lang="en-US" sz="6500" dirty="0" smtClean="0"/>
              <a:t>                …g     blue</a:t>
            </a:r>
          </a:p>
          <a:p>
            <a:pPr marL="36576" indent="0">
              <a:spcAft>
                <a:spcPts val="600"/>
              </a:spcAft>
              <a:buNone/>
            </a:pPr>
            <a:endParaRPr lang="en-US" sz="2800" b="1" dirty="0"/>
          </a:p>
          <a:p>
            <a:pPr marL="0" indent="0" algn="just">
              <a:buNone/>
            </a:pPr>
            <a:endParaRPr lang="en-US" sz="2800" dirty="0" smtClean="0"/>
          </a:p>
          <a:p>
            <a:pPr marL="0" indent="0" algn="just">
              <a:buNone/>
            </a:pPr>
            <a:endParaRPr lang="en-US" sz="2800" dirty="0" smtClean="0"/>
          </a:p>
          <a:p>
            <a:pPr marL="0" indent="0" algn="just">
              <a:buNone/>
            </a:pPr>
            <a:endParaRPr lang="en-US" sz="2800" dirty="0" smtClean="0"/>
          </a:p>
          <a:p>
            <a:pPr marL="0" indent="0" algn="just">
              <a:buNone/>
            </a:pP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2E1BB7C-A327-460A-973D-4F7C1E10C065}" type="datetime3">
              <a:rPr lang="en-US" smtClean="0">
                <a:solidFill>
                  <a:srgbClr val="0055A0">
                    <a:tint val="75000"/>
                  </a:srgbClr>
                </a:solidFill>
              </a:rPr>
              <a:t>3 April 2017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0" y="-1"/>
            <a:ext cx="9144000" cy="726141"/>
          </a:xfrm>
          <a:prstGeom prst="rect">
            <a:avLst/>
          </a:prstGeom>
          <a:solidFill>
            <a:schemeClr val="tx2"/>
          </a:solidFill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200" b="1" dirty="0">
              <a:solidFill>
                <a:prstClr val="whit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24234" t="50376" r="57742" b="17974"/>
          <a:stretch/>
        </p:blipFill>
        <p:spPr>
          <a:xfrm>
            <a:off x="5624270" y="5122281"/>
            <a:ext cx="704993" cy="696333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AIDA  Annual Meeting, Paris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grayscl/>
          </a:blip>
          <a:stretch>
            <a:fillRect/>
          </a:stretch>
        </p:blipFill>
        <p:spPr>
          <a:xfrm>
            <a:off x="7628239" y="185340"/>
            <a:ext cx="1357012" cy="35545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l="45156" t="38888" r="29140" b="37222"/>
          <a:stretch/>
        </p:blipFill>
        <p:spPr>
          <a:xfrm>
            <a:off x="648856" y="2011194"/>
            <a:ext cx="4533900" cy="2370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25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382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Oval 47"/>
          <p:cNvSpPr/>
          <p:nvPr/>
        </p:nvSpPr>
        <p:spPr>
          <a:xfrm>
            <a:off x="2674620" y="2362978"/>
            <a:ext cx="3794760" cy="1961572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946" y="1092524"/>
            <a:ext cx="8226854" cy="5093123"/>
          </a:xfrm>
        </p:spPr>
        <p:txBody>
          <a:bodyPr>
            <a:normAutofit/>
          </a:bodyPr>
          <a:lstStyle/>
          <a:p>
            <a:pPr marL="0" indent="0">
              <a:spcBef>
                <a:spcPts val="1800"/>
              </a:spcBef>
              <a:buNone/>
            </a:pPr>
            <a:endParaRPr lang="en-US" sz="3200" b="1" dirty="0" smtClean="0">
              <a:solidFill>
                <a:srgbClr val="00B0F0"/>
              </a:solidFill>
            </a:endParaRPr>
          </a:p>
          <a:p>
            <a:pPr marL="0" indent="0">
              <a:spcBef>
                <a:spcPts val="1800"/>
              </a:spcBef>
              <a:buNone/>
            </a:pPr>
            <a:endParaRPr lang="en-US" sz="3200" b="1" dirty="0" smtClean="0">
              <a:solidFill>
                <a:srgbClr val="00B0F0"/>
              </a:solidFill>
            </a:endParaRPr>
          </a:p>
          <a:p>
            <a:pPr marL="0" indent="0">
              <a:spcBef>
                <a:spcPts val="1800"/>
              </a:spcBef>
              <a:buNone/>
            </a:pPr>
            <a:endParaRPr lang="en-US" sz="29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DC4D418-084D-49FD-B365-B87E6BFD3F4D}" type="datetime3">
              <a:rPr lang="en-US" smtClean="0"/>
              <a:t>3 April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AIDA  Annual Meeting, Paris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0" y="-1"/>
            <a:ext cx="9144000" cy="726141"/>
          </a:xfrm>
          <a:prstGeom prst="rect">
            <a:avLst/>
          </a:prstGeom>
          <a:solidFill>
            <a:schemeClr val="tx2"/>
          </a:solidFill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b="1" dirty="0" smtClean="0">
                <a:solidFill>
                  <a:schemeClr val="bg1"/>
                </a:solidFill>
              </a:rPr>
              <a:t>  MOTIVATION</a:t>
            </a:r>
            <a:endParaRPr lang="en-GB" sz="3200" b="1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102935" y="4648984"/>
            <a:ext cx="1907884" cy="1308159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27884" y="957641"/>
            <a:ext cx="1554730" cy="1348916"/>
          </a:xfrm>
          <a:prstGeom prst="rect">
            <a:avLst/>
          </a:prstGeom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158" t="7197" r="12773" b="20589"/>
          <a:stretch/>
        </p:blipFill>
        <p:spPr bwMode="auto">
          <a:xfrm>
            <a:off x="3143886" y="939504"/>
            <a:ext cx="2237672" cy="1310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8" name="Straight Connector 17"/>
          <p:cNvCxnSpPr/>
          <p:nvPr/>
        </p:nvCxnSpPr>
        <p:spPr>
          <a:xfrm flipH="1" flipV="1">
            <a:off x="2804219" y="2447075"/>
            <a:ext cx="459551" cy="33854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2347074" y="3404534"/>
            <a:ext cx="548645" cy="10036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 flipV="1">
            <a:off x="5487203" y="4082965"/>
            <a:ext cx="459551" cy="33854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2969335" y="4009832"/>
            <a:ext cx="539570" cy="5026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4469329" y="1872918"/>
            <a:ext cx="140429" cy="60430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5557019" y="2175071"/>
            <a:ext cx="401135" cy="40444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6201672" y="3358937"/>
            <a:ext cx="620759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019986" y="2835201"/>
            <a:ext cx="31101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REQUIRED:</a:t>
            </a:r>
          </a:p>
          <a:p>
            <a:pPr algn="ctr"/>
            <a:r>
              <a:rPr lang="en-US" b="1" dirty="0" smtClean="0"/>
              <a:t>Internal</a:t>
            </a:r>
            <a:r>
              <a:rPr lang="fr-CH" b="1" dirty="0" smtClean="0"/>
              <a:t> standard to test</a:t>
            </a:r>
          </a:p>
          <a:p>
            <a:pPr algn="ctr"/>
            <a:r>
              <a:rPr lang="en-GB" b="1" dirty="0" smtClean="0"/>
              <a:t>μ-channel cooling devices </a:t>
            </a:r>
            <a:r>
              <a:rPr lang="fr-CH" b="1" dirty="0" smtClean="0"/>
              <a:t>   </a:t>
            </a:r>
            <a:endParaRPr lang="en-GB" b="1" dirty="0"/>
          </a:p>
        </p:txBody>
      </p:sp>
      <p:pic>
        <p:nvPicPr>
          <p:cNvPr id="1032" name="Picture 8" descr="Bildergebnis für mpg hll logo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7348" y="914047"/>
            <a:ext cx="1451145" cy="435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16383" y="1025112"/>
            <a:ext cx="624050" cy="549377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8"/>
          <a:srcRect l="35261" t="33148" r="52187" b="61204"/>
          <a:stretch/>
        </p:blipFill>
        <p:spPr>
          <a:xfrm>
            <a:off x="564081" y="1495291"/>
            <a:ext cx="2352528" cy="59545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2249" y="5236051"/>
            <a:ext cx="1699238" cy="71790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10"/>
          <a:srcRect l="38629" t="39409" r="52419" b="45752"/>
          <a:stretch/>
        </p:blipFill>
        <p:spPr>
          <a:xfrm>
            <a:off x="413588" y="4785902"/>
            <a:ext cx="965537" cy="90029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11"/>
          <a:srcRect l="52419" t="32742" r="34637" b="58441"/>
          <a:stretch/>
        </p:blipFill>
        <p:spPr>
          <a:xfrm>
            <a:off x="226177" y="2256578"/>
            <a:ext cx="1569552" cy="601417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12"/>
          <a:srcRect l="79609" t="51528" r="7031" b="39583"/>
          <a:stretch/>
        </p:blipFill>
        <p:spPr>
          <a:xfrm>
            <a:off x="509159" y="903227"/>
            <a:ext cx="1411794" cy="528391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13"/>
          <a:srcRect l="29107" t="35264" r="31429" b="28439"/>
          <a:stretch/>
        </p:blipFill>
        <p:spPr>
          <a:xfrm>
            <a:off x="7807354" y="1757681"/>
            <a:ext cx="1035705" cy="535817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14"/>
          <a:srcRect l="41718" t="47593" r="42016" b="38148"/>
          <a:stretch/>
        </p:blipFill>
        <p:spPr>
          <a:xfrm>
            <a:off x="7128481" y="3977648"/>
            <a:ext cx="1628170" cy="80289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15"/>
          <a:srcRect l="37917" t="39180" r="38393" b="30661"/>
          <a:stretch/>
        </p:blipFill>
        <p:spPr>
          <a:xfrm>
            <a:off x="7356818" y="4959015"/>
            <a:ext cx="1197663" cy="857623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946698" y="2630991"/>
            <a:ext cx="1818231" cy="1346657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25449" y="3034006"/>
            <a:ext cx="1716034" cy="1534503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18"/>
          <a:srcRect t="-55154"/>
          <a:stretch/>
        </p:blipFill>
        <p:spPr>
          <a:xfrm>
            <a:off x="1549450" y="4147952"/>
            <a:ext cx="1359165" cy="1806005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9">
            <a:grayscl/>
          </a:blip>
          <a:stretch>
            <a:fillRect/>
          </a:stretch>
        </p:blipFill>
        <p:spPr>
          <a:xfrm>
            <a:off x="7628239" y="185340"/>
            <a:ext cx="1357012" cy="355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97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Oval 47"/>
          <p:cNvSpPr/>
          <p:nvPr/>
        </p:nvSpPr>
        <p:spPr>
          <a:xfrm>
            <a:off x="2674620" y="2362978"/>
            <a:ext cx="3794760" cy="1961572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946" y="1092524"/>
            <a:ext cx="8226854" cy="5093123"/>
          </a:xfrm>
        </p:spPr>
        <p:txBody>
          <a:bodyPr>
            <a:normAutofit/>
          </a:bodyPr>
          <a:lstStyle/>
          <a:p>
            <a:pPr marL="0" indent="0">
              <a:spcBef>
                <a:spcPts val="1800"/>
              </a:spcBef>
              <a:buNone/>
            </a:pPr>
            <a:endParaRPr lang="en-US" sz="3200" b="1" dirty="0" smtClean="0">
              <a:solidFill>
                <a:srgbClr val="00B0F0"/>
              </a:solidFill>
            </a:endParaRPr>
          </a:p>
          <a:p>
            <a:pPr marL="0" indent="0">
              <a:spcBef>
                <a:spcPts val="1800"/>
              </a:spcBef>
              <a:buNone/>
            </a:pPr>
            <a:endParaRPr lang="en-US" sz="3200" b="1" dirty="0" smtClean="0">
              <a:solidFill>
                <a:srgbClr val="00B0F0"/>
              </a:solidFill>
            </a:endParaRPr>
          </a:p>
          <a:p>
            <a:pPr marL="0" indent="0">
              <a:spcBef>
                <a:spcPts val="1800"/>
              </a:spcBef>
              <a:buNone/>
            </a:pPr>
            <a:endParaRPr lang="en-US" sz="29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BF3F556-B47A-4486-92DE-841456064958}" type="datetime3">
              <a:rPr lang="en-US" smtClean="0"/>
              <a:t>3 April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AIDA  Annual Meeting, Paris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0" y="-1"/>
            <a:ext cx="9144000" cy="726141"/>
          </a:xfrm>
          <a:prstGeom prst="rect">
            <a:avLst/>
          </a:prstGeom>
          <a:solidFill>
            <a:schemeClr val="tx2"/>
          </a:solidFill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b="1" dirty="0" smtClean="0">
                <a:solidFill>
                  <a:schemeClr val="bg1"/>
                </a:solidFill>
              </a:rPr>
              <a:t>  MOTIVATION</a:t>
            </a:r>
            <a:endParaRPr lang="en-GB" sz="3200" b="1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102935" y="4648984"/>
            <a:ext cx="1907884" cy="1308159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27884" y="957641"/>
            <a:ext cx="1554730" cy="1348916"/>
          </a:xfrm>
          <a:prstGeom prst="rect">
            <a:avLst/>
          </a:prstGeom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158" t="7197" r="12773" b="20589"/>
          <a:stretch/>
        </p:blipFill>
        <p:spPr bwMode="auto">
          <a:xfrm>
            <a:off x="3143886" y="939504"/>
            <a:ext cx="2237672" cy="1310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8" name="Straight Connector 17"/>
          <p:cNvCxnSpPr/>
          <p:nvPr/>
        </p:nvCxnSpPr>
        <p:spPr>
          <a:xfrm flipH="1" flipV="1">
            <a:off x="2804219" y="2447075"/>
            <a:ext cx="459551" cy="33854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2347074" y="3404534"/>
            <a:ext cx="548645" cy="10036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 flipV="1">
            <a:off x="5487203" y="4082965"/>
            <a:ext cx="459551" cy="33854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2969335" y="4009832"/>
            <a:ext cx="539570" cy="5026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4469329" y="1872918"/>
            <a:ext cx="140429" cy="60430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5557019" y="2175071"/>
            <a:ext cx="401135" cy="40444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6201672" y="3358937"/>
            <a:ext cx="620759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2" name="Picture 8" descr="Bildergebnis für mpg hll logo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4923" y="2521914"/>
            <a:ext cx="1108812" cy="332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41798" y="3095828"/>
            <a:ext cx="403339" cy="355076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8"/>
          <a:srcRect l="35261" t="33148" r="52187" b="61204"/>
          <a:stretch/>
        </p:blipFill>
        <p:spPr>
          <a:xfrm>
            <a:off x="564081" y="1495291"/>
            <a:ext cx="2352528" cy="59545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4962" y="3704703"/>
            <a:ext cx="881228" cy="37230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10"/>
          <a:srcRect l="38629" t="39409" r="52419" b="45752"/>
          <a:stretch/>
        </p:blipFill>
        <p:spPr>
          <a:xfrm>
            <a:off x="3584333" y="3679668"/>
            <a:ext cx="482768" cy="45014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11"/>
          <a:srcRect l="52419" t="32742" r="34637" b="58441"/>
          <a:stretch/>
        </p:blipFill>
        <p:spPr>
          <a:xfrm>
            <a:off x="2969335" y="3263253"/>
            <a:ext cx="975192" cy="37367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12"/>
          <a:srcRect l="79609" t="51528" r="7031" b="39583"/>
          <a:stretch/>
        </p:blipFill>
        <p:spPr>
          <a:xfrm>
            <a:off x="3057535" y="2876143"/>
            <a:ext cx="920105" cy="344367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13"/>
          <a:srcRect l="29107" t="35264" r="31429" b="28439"/>
          <a:stretch/>
        </p:blipFill>
        <p:spPr>
          <a:xfrm>
            <a:off x="5119737" y="2706035"/>
            <a:ext cx="628076" cy="324932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14"/>
          <a:srcRect l="41718" t="47593" r="42016" b="38148"/>
          <a:stretch/>
        </p:blipFill>
        <p:spPr>
          <a:xfrm>
            <a:off x="5326705" y="3099125"/>
            <a:ext cx="842216" cy="415316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15"/>
          <a:srcRect l="37917" t="39180" r="38393" b="30661"/>
          <a:stretch/>
        </p:blipFill>
        <p:spPr>
          <a:xfrm>
            <a:off x="5214434" y="3616370"/>
            <a:ext cx="621322" cy="444917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946698" y="2630991"/>
            <a:ext cx="1818231" cy="1346657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25449" y="3034006"/>
            <a:ext cx="1716034" cy="1534503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18"/>
          <a:srcRect t="-55154"/>
          <a:stretch/>
        </p:blipFill>
        <p:spPr>
          <a:xfrm>
            <a:off x="1549450" y="4147952"/>
            <a:ext cx="1359165" cy="1806005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9">
            <a:grayscl/>
          </a:blip>
          <a:stretch>
            <a:fillRect/>
          </a:stretch>
        </p:blipFill>
        <p:spPr>
          <a:xfrm>
            <a:off x="7628239" y="185340"/>
            <a:ext cx="1357012" cy="355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7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Oval 47"/>
          <p:cNvSpPr/>
          <p:nvPr/>
        </p:nvSpPr>
        <p:spPr>
          <a:xfrm>
            <a:off x="2674620" y="2362978"/>
            <a:ext cx="3794760" cy="1961572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946" y="1092524"/>
            <a:ext cx="8226854" cy="5093123"/>
          </a:xfrm>
        </p:spPr>
        <p:txBody>
          <a:bodyPr>
            <a:normAutofit/>
          </a:bodyPr>
          <a:lstStyle/>
          <a:p>
            <a:pPr marL="0" indent="0">
              <a:spcBef>
                <a:spcPts val="1800"/>
              </a:spcBef>
              <a:buNone/>
            </a:pPr>
            <a:endParaRPr lang="en-US" sz="3200" b="1" dirty="0" smtClean="0">
              <a:solidFill>
                <a:srgbClr val="00B0F0"/>
              </a:solidFill>
            </a:endParaRPr>
          </a:p>
          <a:p>
            <a:pPr marL="0" indent="0">
              <a:spcBef>
                <a:spcPts val="1800"/>
              </a:spcBef>
              <a:buNone/>
            </a:pPr>
            <a:endParaRPr lang="en-US" sz="3200" b="1" dirty="0" smtClean="0">
              <a:solidFill>
                <a:srgbClr val="00B0F0"/>
              </a:solidFill>
            </a:endParaRPr>
          </a:p>
          <a:p>
            <a:pPr marL="0" indent="0">
              <a:spcBef>
                <a:spcPts val="1800"/>
              </a:spcBef>
              <a:buNone/>
            </a:pPr>
            <a:endParaRPr lang="en-US" sz="29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AIDA  Annual Meeting, Paris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0" y="-1"/>
            <a:ext cx="9144000" cy="726141"/>
          </a:xfrm>
          <a:prstGeom prst="rect">
            <a:avLst/>
          </a:prstGeom>
          <a:solidFill>
            <a:schemeClr val="tx2"/>
          </a:solidFill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b="1" dirty="0" smtClean="0">
                <a:solidFill>
                  <a:schemeClr val="bg1"/>
                </a:solidFill>
              </a:rPr>
              <a:t>  MOTIVATION</a:t>
            </a:r>
            <a:endParaRPr lang="en-GB" sz="3200" b="1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102935" y="4648984"/>
            <a:ext cx="1907884" cy="1308159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27884" y="957641"/>
            <a:ext cx="1554730" cy="1348916"/>
          </a:xfrm>
          <a:prstGeom prst="rect">
            <a:avLst/>
          </a:prstGeom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158" t="7197" r="12773" b="20589"/>
          <a:stretch/>
        </p:blipFill>
        <p:spPr bwMode="auto">
          <a:xfrm>
            <a:off x="3143886" y="939504"/>
            <a:ext cx="2237672" cy="1310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8" name="Straight Connector 17"/>
          <p:cNvCxnSpPr/>
          <p:nvPr/>
        </p:nvCxnSpPr>
        <p:spPr>
          <a:xfrm flipH="1" flipV="1">
            <a:off x="2804219" y="2447075"/>
            <a:ext cx="459551" cy="33854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2347074" y="3404534"/>
            <a:ext cx="548645" cy="10036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 flipV="1">
            <a:off x="5487203" y="4082965"/>
            <a:ext cx="459551" cy="33854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2969335" y="4009832"/>
            <a:ext cx="539570" cy="5026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4469329" y="1872918"/>
            <a:ext cx="140429" cy="60430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5557019" y="2175071"/>
            <a:ext cx="401135" cy="40444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6201672" y="3358937"/>
            <a:ext cx="620759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2" name="Picture 8" descr="Bildergebnis für mpg hll logo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4923" y="2521914"/>
            <a:ext cx="1108812" cy="332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41798" y="3095828"/>
            <a:ext cx="403339" cy="355076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8"/>
          <a:srcRect l="35261" t="33148" r="52187" b="61204"/>
          <a:stretch/>
        </p:blipFill>
        <p:spPr>
          <a:xfrm>
            <a:off x="564081" y="1495291"/>
            <a:ext cx="2352528" cy="59545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4962" y="3704703"/>
            <a:ext cx="881228" cy="37230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10"/>
          <a:srcRect l="38629" t="39409" r="52419" b="45752"/>
          <a:stretch/>
        </p:blipFill>
        <p:spPr>
          <a:xfrm>
            <a:off x="3584333" y="3679668"/>
            <a:ext cx="482768" cy="45014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11"/>
          <a:srcRect l="52419" t="32742" r="34637" b="58441"/>
          <a:stretch/>
        </p:blipFill>
        <p:spPr>
          <a:xfrm>
            <a:off x="2969335" y="3263253"/>
            <a:ext cx="975192" cy="37367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12"/>
          <a:srcRect l="79609" t="51528" r="7031" b="39583"/>
          <a:stretch/>
        </p:blipFill>
        <p:spPr>
          <a:xfrm>
            <a:off x="3057535" y="2876143"/>
            <a:ext cx="920105" cy="344367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13"/>
          <a:srcRect l="29107" t="35264" r="31429" b="28439"/>
          <a:stretch/>
        </p:blipFill>
        <p:spPr>
          <a:xfrm>
            <a:off x="5119737" y="2706035"/>
            <a:ext cx="628076" cy="324932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14"/>
          <a:srcRect l="41718" t="47593" r="42016" b="38148"/>
          <a:stretch/>
        </p:blipFill>
        <p:spPr>
          <a:xfrm>
            <a:off x="5326705" y="3099125"/>
            <a:ext cx="842216" cy="415316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15"/>
          <a:srcRect l="37917" t="39180" r="38393" b="30661"/>
          <a:stretch/>
        </p:blipFill>
        <p:spPr>
          <a:xfrm>
            <a:off x="5214434" y="3616370"/>
            <a:ext cx="621322" cy="444917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946698" y="2630991"/>
            <a:ext cx="1818231" cy="1346657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25449" y="3034006"/>
            <a:ext cx="1716034" cy="1534503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18"/>
          <a:srcRect t="-55154"/>
          <a:stretch/>
        </p:blipFill>
        <p:spPr>
          <a:xfrm>
            <a:off x="1549450" y="4147952"/>
            <a:ext cx="1359165" cy="1806005"/>
          </a:xfrm>
          <a:prstGeom prst="rect">
            <a:avLst/>
          </a:prstGeom>
        </p:spPr>
      </p:pic>
      <p:sp>
        <p:nvSpPr>
          <p:cNvPr id="32" name="Oval 31"/>
          <p:cNvSpPr/>
          <p:nvPr/>
        </p:nvSpPr>
        <p:spPr>
          <a:xfrm>
            <a:off x="2554227" y="2283926"/>
            <a:ext cx="4051300" cy="216572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>
            <a:off x="3025547" y="2575155"/>
            <a:ext cx="317795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2000" b="1" dirty="0" smtClean="0"/>
              <a:t>MAIN OBJECTIVE:</a:t>
            </a:r>
            <a:endParaRPr lang="en-US" sz="2000" dirty="0" smtClean="0"/>
          </a:p>
          <a:p>
            <a:pPr algn="ctr"/>
            <a:r>
              <a:rPr lang="en-US" sz="1600" dirty="0" smtClean="0"/>
              <a:t>Characterization of </a:t>
            </a:r>
          </a:p>
          <a:p>
            <a:pPr algn="ctr"/>
            <a:r>
              <a:rPr lang="en-US" sz="1600" b="1" dirty="0" smtClean="0"/>
              <a:t>thermal properties </a:t>
            </a:r>
            <a:r>
              <a:rPr lang="en-US" sz="1600" dirty="0" smtClean="0"/>
              <a:t>and </a:t>
            </a:r>
          </a:p>
          <a:p>
            <a:pPr algn="ctr"/>
            <a:r>
              <a:rPr lang="en-US" sz="1600" b="1" dirty="0" smtClean="0"/>
              <a:t>pressure drop</a:t>
            </a:r>
            <a:r>
              <a:rPr lang="en-US" sz="1600" dirty="0" smtClean="0"/>
              <a:t> behavior of</a:t>
            </a:r>
          </a:p>
          <a:p>
            <a:pPr algn="ctr"/>
            <a:r>
              <a:rPr lang="el-GR" sz="1600" dirty="0"/>
              <a:t>μ-</a:t>
            </a:r>
            <a:r>
              <a:rPr lang="en-US" sz="1600" dirty="0" smtClean="0"/>
              <a:t>channel cooling </a:t>
            </a:r>
            <a:r>
              <a:rPr lang="en-US" sz="1600" dirty="0"/>
              <a:t>devices    </a:t>
            </a:r>
          </a:p>
        </p:txBody>
      </p:sp>
      <p:sp>
        <p:nvSpPr>
          <p:cNvPr id="35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fld id="{BBF3F556-B47A-4486-92DE-841456064958}" type="datetime3">
              <a:rPr lang="en-US" smtClean="0"/>
              <a:t>3 April 2017</a:t>
            </a:fld>
            <a:endParaRPr lang="en-US" dirty="0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19">
            <a:grayscl/>
          </a:blip>
          <a:stretch>
            <a:fillRect/>
          </a:stretch>
        </p:blipFill>
        <p:spPr>
          <a:xfrm>
            <a:off x="7628239" y="185340"/>
            <a:ext cx="1357012" cy="355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238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450" y="1089463"/>
            <a:ext cx="8807450" cy="4903564"/>
          </a:xfrm>
        </p:spPr>
        <p:txBody>
          <a:bodyPr>
            <a:normAutofit fontScale="92500"/>
          </a:bodyPr>
          <a:lstStyle/>
          <a:p>
            <a:pPr marL="36576" indent="0">
              <a:buNone/>
            </a:pPr>
            <a:endParaRPr lang="en-US" sz="2800" dirty="0" smtClean="0"/>
          </a:p>
          <a:p>
            <a:pPr marL="36576" indent="0">
              <a:buNone/>
            </a:pPr>
            <a:r>
              <a:rPr lang="en-US" sz="2800" dirty="0" smtClean="0"/>
              <a:t>Definition of </a:t>
            </a:r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</a:rPr>
              <a:t>common needs</a:t>
            </a:r>
            <a:r>
              <a:rPr lang="en-US" sz="2800" b="1" dirty="0" smtClean="0"/>
              <a:t> </a:t>
            </a:r>
            <a:r>
              <a:rPr lang="en-US" sz="2800" dirty="0" smtClean="0"/>
              <a:t>for the institutes</a:t>
            </a:r>
          </a:p>
          <a:p>
            <a:pPr marL="36576" indent="0">
              <a:buNone/>
            </a:pPr>
            <a:endParaRPr lang="en-US" sz="2800" dirty="0"/>
          </a:p>
          <a:p>
            <a:pPr marL="36576" indent="0">
              <a:buNone/>
            </a:pPr>
            <a:r>
              <a:rPr lang="en-US" sz="2800" dirty="0" smtClean="0"/>
              <a:t>                                            </a:t>
            </a:r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</a:rPr>
              <a:t>Resources</a:t>
            </a:r>
            <a:r>
              <a:rPr lang="en-US" sz="2800" dirty="0" smtClean="0"/>
              <a:t> available at CERN</a:t>
            </a:r>
          </a:p>
          <a:p>
            <a:endParaRPr lang="en-US" sz="2800" dirty="0"/>
          </a:p>
          <a:p>
            <a:endParaRPr lang="en-US" sz="2800" dirty="0" smtClean="0"/>
          </a:p>
          <a:p>
            <a:pPr marL="36576" indent="0">
              <a:buNone/>
            </a:pPr>
            <a:r>
              <a:rPr lang="en-US" sz="2800" dirty="0" smtClean="0"/>
              <a:t>Definition of the </a:t>
            </a:r>
            <a:r>
              <a:rPr lang="en-US" sz="2800" b="1" i="1" dirty="0" smtClean="0">
                <a:solidFill>
                  <a:schemeClr val="accent3">
                    <a:lumMod val="75000"/>
                  </a:schemeClr>
                </a:solidFill>
              </a:rPr>
              <a:t>state-of-the-art</a:t>
            </a:r>
            <a:r>
              <a:rPr lang="en-US" sz="2800" dirty="0" smtClean="0"/>
              <a:t> test stand</a:t>
            </a:r>
          </a:p>
          <a:p>
            <a:pPr marL="36576" indent="0">
              <a:buNone/>
            </a:pPr>
            <a:endParaRPr lang="en-US" sz="2800" dirty="0" smtClean="0"/>
          </a:p>
          <a:p>
            <a:pPr marL="36576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                                    active </a:t>
            </a:r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</a:rPr>
              <a:t>re-definition</a:t>
            </a:r>
            <a:r>
              <a:rPr lang="en-US" sz="2800" dirty="0" smtClean="0"/>
              <a:t> of a</a:t>
            </a:r>
          </a:p>
          <a:p>
            <a:pPr marL="36576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                                    high quality test stand  </a:t>
            </a:r>
            <a:endParaRPr lang="en-US" sz="2800" i="1" dirty="0"/>
          </a:p>
          <a:p>
            <a:pPr marL="36576" indent="0">
              <a:buNone/>
            </a:pPr>
            <a:endParaRPr lang="en-US" sz="2800" dirty="0" smtClean="0"/>
          </a:p>
          <a:p>
            <a:pPr marL="36576" indent="0">
              <a:buNone/>
            </a:pPr>
            <a:endParaRPr lang="en-US" sz="2800" dirty="0" smtClean="0"/>
          </a:p>
          <a:p>
            <a:pPr marL="36576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FA2D801-4D2C-400B-8090-979D8A47D9EC}" type="datetime3">
              <a:rPr lang="en-US" smtClean="0"/>
              <a:t>3 April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AIDA  Annual Meeting, Paris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-1"/>
            <a:ext cx="9144000" cy="726141"/>
          </a:xfrm>
          <a:prstGeom prst="rect">
            <a:avLst/>
          </a:prstGeom>
          <a:solidFill>
            <a:schemeClr val="tx2"/>
          </a:solidFill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b="1" dirty="0" smtClean="0">
                <a:solidFill>
                  <a:schemeClr val="bg1"/>
                </a:solidFill>
              </a:rPr>
              <a:t>  APPROACH</a:t>
            </a:r>
            <a:endParaRPr lang="en-GB" sz="3200" b="1" dirty="0">
              <a:solidFill>
                <a:schemeClr val="bg1"/>
              </a:solidFill>
            </a:endParaRPr>
          </a:p>
        </p:txBody>
      </p:sp>
      <p:sp>
        <p:nvSpPr>
          <p:cNvPr id="9" name="Up-Down Arrow 8"/>
          <p:cNvSpPr/>
          <p:nvPr/>
        </p:nvSpPr>
        <p:spPr>
          <a:xfrm rot="5400000">
            <a:off x="3084919" y="1527831"/>
            <a:ext cx="640201" cy="1741448"/>
          </a:xfrm>
          <a:prstGeom prst="upDown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2905415" y="2244666"/>
            <a:ext cx="1693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smtClean="0">
                <a:solidFill>
                  <a:schemeClr val="bg1"/>
                </a:solidFill>
              </a:rPr>
              <a:t>BALANCE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96622" y="4656433"/>
            <a:ext cx="1693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smtClean="0">
                <a:solidFill>
                  <a:schemeClr val="bg1"/>
                </a:solidFill>
              </a:rPr>
              <a:t>BALANCE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7" name="Up-Down Arrow 16"/>
          <p:cNvSpPr/>
          <p:nvPr/>
        </p:nvSpPr>
        <p:spPr>
          <a:xfrm rot="5400000">
            <a:off x="3084919" y="3981575"/>
            <a:ext cx="640201" cy="1741448"/>
          </a:xfrm>
          <a:prstGeom prst="upDown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2905415" y="4698410"/>
            <a:ext cx="1693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smtClean="0">
                <a:solidFill>
                  <a:schemeClr val="bg1"/>
                </a:solidFill>
              </a:rPr>
              <a:t>BALANCE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7628239" y="185340"/>
            <a:ext cx="1357012" cy="355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70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600" y="871442"/>
            <a:ext cx="8496300" cy="5490935"/>
          </a:xfrm>
        </p:spPr>
        <p:txBody>
          <a:bodyPr>
            <a:normAutofit fontScale="77500" lnSpcReduction="20000"/>
          </a:bodyPr>
          <a:lstStyle/>
          <a:p>
            <a:pPr marL="36576" indent="0">
              <a:spcAft>
                <a:spcPts val="600"/>
              </a:spcAft>
              <a:buNone/>
            </a:pPr>
            <a:r>
              <a:rPr lang="en-US" sz="2800" b="1" dirty="0" smtClean="0"/>
              <a:t>Common parameters of interest </a:t>
            </a:r>
          </a:p>
          <a:p>
            <a:pPr>
              <a:spcAft>
                <a:spcPts val="600"/>
              </a:spcAft>
            </a:pPr>
            <a:r>
              <a:rPr lang="en-US" sz="2400" dirty="0"/>
              <a:t>m</a:t>
            </a:r>
            <a:r>
              <a:rPr lang="en-US" sz="2400" dirty="0" smtClean="0"/>
              <a:t>ass flux </a:t>
            </a:r>
          </a:p>
          <a:p>
            <a:pPr>
              <a:spcAft>
                <a:spcPts val="600"/>
              </a:spcAft>
            </a:pPr>
            <a:r>
              <a:rPr lang="en-US" sz="2400" dirty="0"/>
              <a:t>f</a:t>
            </a:r>
            <a:r>
              <a:rPr lang="en-US" sz="2400" dirty="0" smtClean="0"/>
              <a:t>luid pressure</a:t>
            </a:r>
          </a:p>
          <a:p>
            <a:pPr>
              <a:spcAft>
                <a:spcPts val="600"/>
              </a:spcAft>
            </a:pPr>
            <a:r>
              <a:rPr lang="en-US" sz="2400" dirty="0"/>
              <a:t>f</a:t>
            </a:r>
            <a:r>
              <a:rPr lang="en-US" sz="2400" dirty="0" smtClean="0"/>
              <a:t>luid temperature </a:t>
            </a:r>
          </a:p>
          <a:p>
            <a:pPr>
              <a:spcAft>
                <a:spcPts val="600"/>
              </a:spcAft>
            </a:pPr>
            <a:r>
              <a:rPr lang="en-US" sz="2400" dirty="0" smtClean="0"/>
              <a:t>heat dissipation</a:t>
            </a:r>
            <a:endParaRPr lang="en-US" sz="2400" dirty="0"/>
          </a:p>
          <a:p>
            <a:pPr>
              <a:spcAft>
                <a:spcPts val="600"/>
              </a:spcAft>
            </a:pPr>
            <a:r>
              <a:rPr lang="en-US" sz="2400" dirty="0"/>
              <a:t>pressure </a:t>
            </a:r>
            <a:r>
              <a:rPr lang="en-US" sz="2400" dirty="0" smtClean="0"/>
              <a:t>drop</a:t>
            </a:r>
            <a:endParaRPr lang="en-US" sz="2800" dirty="0" smtClean="0"/>
          </a:p>
          <a:p>
            <a:pPr marL="36576" indent="0">
              <a:buNone/>
            </a:pPr>
            <a:endParaRPr lang="en-US" sz="2800" dirty="0" smtClean="0"/>
          </a:p>
          <a:p>
            <a:pPr marL="36576" indent="0">
              <a:spcAft>
                <a:spcPts val="600"/>
              </a:spcAft>
              <a:buNone/>
            </a:pPr>
            <a:r>
              <a:rPr lang="en-US" sz="2800" b="1" dirty="0" smtClean="0"/>
              <a:t>Resources</a:t>
            </a:r>
            <a:r>
              <a:rPr lang="en-US" sz="2800" dirty="0" smtClean="0"/>
              <a:t> </a:t>
            </a:r>
            <a:r>
              <a:rPr lang="en-US" sz="2800" b="1" dirty="0" smtClean="0"/>
              <a:t>available at CERN</a:t>
            </a:r>
          </a:p>
          <a:p>
            <a:pPr>
              <a:spcAft>
                <a:spcPts val="600"/>
              </a:spcAft>
            </a:pPr>
            <a:r>
              <a:rPr lang="en-US" sz="2400" dirty="0" smtClean="0"/>
              <a:t>evaporative CO</a:t>
            </a:r>
            <a:r>
              <a:rPr lang="en-US" sz="1400" dirty="0" smtClean="0"/>
              <a:t>2</a:t>
            </a:r>
            <a:r>
              <a:rPr lang="en-US" sz="2400" dirty="0" smtClean="0"/>
              <a:t> is the chosen refrigerant </a:t>
            </a:r>
          </a:p>
          <a:p>
            <a:pPr>
              <a:spcAft>
                <a:spcPts val="600"/>
              </a:spcAft>
            </a:pPr>
            <a:r>
              <a:rPr lang="en-US" sz="2400" b="1" dirty="0" smtClean="0">
                <a:solidFill>
                  <a:srgbClr val="00B050"/>
                </a:solidFill>
              </a:rPr>
              <a:t>   T</a:t>
            </a:r>
            <a:r>
              <a:rPr lang="en-US" sz="2400" dirty="0" smtClean="0"/>
              <a:t>ransportable </a:t>
            </a:r>
            <a:r>
              <a:rPr lang="en-US" sz="2400" b="1" dirty="0">
                <a:solidFill>
                  <a:srgbClr val="00B050"/>
                </a:solidFill>
              </a:rPr>
              <a:t>R</a:t>
            </a:r>
            <a:r>
              <a:rPr lang="en-US" sz="2400" dirty="0"/>
              <a:t>efrigeration </a:t>
            </a:r>
            <a:r>
              <a:rPr lang="en-US" sz="2400" b="1" dirty="0">
                <a:solidFill>
                  <a:srgbClr val="00B050"/>
                </a:solidFill>
              </a:rPr>
              <a:t>A</a:t>
            </a:r>
            <a:r>
              <a:rPr lang="en-US" sz="2400" dirty="0"/>
              <a:t>pparatus for </a:t>
            </a:r>
            <a:r>
              <a:rPr lang="en-US" sz="2400" b="1" dirty="0">
                <a:solidFill>
                  <a:srgbClr val="00B050"/>
                </a:solidFill>
              </a:rPr>
              <a:t>C</a:t>
            </a:r>
            <a:r>
              <a:rPr lang="en-US" sz="2400" dirty="0"/>
              <a:t>O</a:t>
            </a:r>
            <a:r>
              <a:rPr lang="en-US" sz="1400" dirty="0"/>
              <a:t>2</a:t>
            </a:r>
            <a:r>
              <a:rPr lang="en-US" sz="2400" dirty="0"/>
              <a:t> </a:t>
            </a:r>
            <a:r>
              <a:rPr lang="en-US" sz="2400" b="1" dirty="0" smtClean="0">
                <a:solidFill>
                  <a:srgbClr val="00B050"/>
                </a:solidFill>
              </a:rPr>
              <a:t>I</a:t>
            </a:r>
            <a:r>
              <a:rPr lang="en-US" sz="2400" dirty="0" smtClean="0"/>
              <a:t>nvestigation                   = </a:t>
            </a:r>
            <a:r>
              <a:rPr lang="en-US" sz="2400" b="1" dirty="0" smtClean="0">
                <a:solidFill>
                  <a:srgbClr val="00B050"/>
                </a:solidFill>
              </a:rPr>
              <a:t>TRACI</a:t>
            </a:r>
            <a:r>
              <a:rPr lang="en-US" sz="2400" dirty="0" smtClean="0"/>
              <a:t> developed at CERN </a:t>
            </a:r>
            <a:endParaRPr lang="en-US" sz="2400" dirty="0" smtClean="0">
              <a:solidFill>
                <a:srgbClr val="00B050"/>
              </a:solidFill>
            </a:endParaRPr>
          </a:p>
          <a:p>
            <a:pPr lvl="1">
              <a:spcAft>
                <a:spcPts val="600"/>
              </a:spcAft>
              <a:buClr>
                <a:srgbClr val="00A249"/>
              </a:buClr>
            </a:pPr>
            <a:r>
              <a:rPr lang="en-US" sz="2000" dirty="0">
                <a:solidFill>
                  <a:srgbClr val="00A249"/>
                </a:solidFill>
                <a:cs typeface="Times New Roman" panose="02020603050405020304" pitchFamily="18" charset="0"/>
              </a:rPr>
              <a:t>CO</a:t>
            </a:r>
            <a:r>
              <a:rPr lang="en-US" sz="1200" dirty="0">
                <a:solidFill>
                  <a:srgbClr val="00A249"/>
                </a:solidFill>
                <a:cs typeface="Times New Roman" panose="02020603050405020304" pitchFamily="18" charset="0"/>
              </a:rPr>
              <a:t>2</a:t>
            </a:r>
            <a:r>
              <a:rPr lang="en-US" sz="2000" dirty="0">
                <a:solidFill>
                  <a:srgbClr val="00A249"/>
                </a:solidFill>
                <a:cs typeface="Times New Roman" panose="02020603050405020304" pitchFamily="18" charset="0"/>
              </a:rPr>
              <a:t> is </a:t>
            </a:r>
            <a:r>
              <a:rPr lang="en-US" sz="2000" dirty="0" smtClean="0">
                <a:solidFill>
                  <a:srgbClr val="00A249"/>
                </a:solidFill>
                <a:cs typeface="Times New Roman" panose="02020603050405020304" pitchFamily="18" charset="0"/>
              </a:rPr>
              <a:t>an </a:t>
            </a:r>
            <a:r>
              <a:rPr lang="en-US" sz="2000" dirty="0">
                <a:solidFill>
                  <a:srgbClr val="00A249"/>
                </a:solidFill>
                <a:cs typeface="Times New Roman" panose="02020603050405020304" pitchFamily="18" charset="0"/>
              </a:rPr>
              <a:t>eco-friendly alternative </a:t>
            </a:r>
            <a:r>
              <a:rPr lang="en-US" sz="2000" dirty="0">
                <a:solidFill>
                  <a:srgbClr val="00A24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000" dirty="0" smtClean="0">
              <a:solidFill>
                <a:srgbClr val="00A249"/>
              </a:solidFill>
            </a:endParaRPr>
          </a:p>
          <a:p>
            <a:pPr lvl="1">
              <a:spcAft>
                <a:spcPts val="600"/>
              </a:spcAft>
              <a:buClr>
                <a:srgbClr val="00A249"/>
              </a:buClr>
            </a:pPr>
            <a:r>
              <a:rPr lang="en-US" sz="2000" dirty="0" smtClean="0">
                <a:solidFill>
                  <a:srgbClr val="00A249"/>
                </a:solidFill>
              </a:rPr>
              <a:t>mass flux is adjustable (by-passing)   </a:t>
            </a:r>
          </a:p>
          <a:p>
            <a:pPr lvl="1">
              <a:spcAft>
                <a:spcPts val="600"/>
              </a:spcAft>
              <a:buClr>
                <a:srgbClr val="00A249"/>
              </a:buClr>
            </a:pPr>
            <a:r>
              <a:rPr lang="en-US" sz="2000" dirty="0" smtClean="0">
                <a:solidFill>
                  <a:srgbClr val="00A249"/>
                </a:solidFill>
              </a:rPr>
              <a:t>temperature range from ~ +20 to -25 </a:t>
            </a:r>
            <a:r>
              <a:rPr lang="en-US" sz="2000" dirty="0" smtClean="0">
                <a:solidFill>
                  <a:srgbClr val="00A24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̊</a:t>
            </a:r>
            <a:r>
              <a:rPr lang="en-US" sz="2000" dirty="0" smtClean="0">
                <a:solidFill>
                  <a:srgbClr val="00A249"/>
                </a:solidFill>
                <a:cs typeface="Times New Roman" panose="02020603050405020304" pitchFamily="18" charset="0"/>
              </a:rPr>
              <a:t>C</a:t>
            </a:r>
          </a:p>
          <a:p>
            <a:pPr lvl="1">
              <a:spcAft>
                <a:spcPts val="600"/>
              </a:spcAft>
              <a:buClr>
                <a:srgbClr val="00A249"/>
              </a:buClr>
            </a:pPr>
            <a:r>
              <a:rPr lang="en-US" sz="2000" dirty="0" smtClean="0">
                <a:solidFill>
                  <a:srgbClr val="00A249"/>
                </a:solidFill>
                <a:cs typeface="Times New Roman" panose="02020603050405020304" pitchFamily="18" charset="0"/>
              </a:rPr>
              <a:t>CO</a:t>
            </a:r>
            <a:r>
              <a:rPr lang="en-US" sz="1200" dirty="0" smtClean="0">
                <a:solidFill>
                  <a:srgbClr val="00A249"/>
                </a:solidFill>
                <a:cs typeface="Times New Roman" panose="02020603050405020304" pitchFamily="18" charset="0"/>
              </a:rPr>
              <a:t>2</a:t>
            </a:r>
            <a:r>
              <a:rPr lang="en-US" sz="2000" dirty="0" smtClean="0">
                <a:solidFill>
                  <a:srgbClr val="00A249"/>
                </a:solidFill>
                <a:cs typeface="Times New Roman" panose="02020603050405020304" pitchFamily="18" charset="0"/>
              </a:rPr>
              <a:t> is re-circulated  </a:t>
            </a:r>
            <a:r>
              <a:rPr lang="en-US" sz="2000" dirty="0" smtClean="0">
                <a:solidFill>
                  <a:srgbClr val="00A24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-US" sz="2800" dirty="0" smtClean="0"/>
          </a:p>
          <a:p>
            <a:pPr marL="36576" indent="0">
              <a:buNone/>
            </a:pPr>
            <a:endParaRPr lang="en-US" sz="2800" dirty="0" smtClean="0"/>
          </a:p>
          <a:p>
            <a:pPr marL="36576" indent="0">
              <a:buNone/>
            </a:pPr>
            <a:endParaRPr lang="en-US" sz="2800" dirty="0" smtClean="0"/>
          </a:p>
          <a:p>
            <a:pPr marL="36576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2065906-00AB-4B4C-B6B1-C3F682FB5D50}" type="datetime3">
              <a:rPr lang="en-US" smtClean="0"/>
              <a:t>3 April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AIDA  Annual Meeting, Paris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-1"/>
            <a:ext cx="9144000" cy="726141"/>
          </a:xfrm>
          <a:prstGeom prst="rect">
            <a:avLst/>
          </a:prstGeom>
          <a:solidFill>
            <a:schemeClr val="tx2"/>
          </a:solidFill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b="1" dirty="0" smtClean="0">
                <a:solidFill>
                  <a:schemeClr val="bg1"/>
                </a:solidFill>
              </a:rPr>
              <a:t>  APPROACH</a:t>
            </a:r>
            <a:endParaRPr lang="en-GB" sz="3200" b="1" dirty="0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>
            <a:spLocks noChangeAspect="1"/>
          </p:cNvSpPr>
          <p:nvPr/>
        </p:nvSpPr>
        <p:spPr>
          <a:xfrm>
            <a:off x="6776267" y="871442"/>
            <a:ext cx="2202633" cy="2785345"/>
          </a:xfrm>
          <a:prstGeom prst="rect">
            <a:avLst/>
          </a:prstGeom>
          <a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2253" y="5330558"/>
            <a:ext cx="1319703" cy="56747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728012" y="3628087"/>
            <a:ext cx="2476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rgbClr val="0055A0"/>
                </a:solidFill>
              </a:rPr>
              <a:t>Fig. 1 CO</a:t>
            </a:r>
            <a:r>
              <a:rPr lang="en-GB" sz="1000" baseline="-25000" dirty="0" smtClean="0">
                <a:solidFill>
                  <a:srgbClr val="0055A0"/>
                </a:solidFill>
              </a:rPr>
              <a:t>2 </a:t>
            </a:r>
            <a:r>
              <a:rPr lang="en-GB" sz="1000" dirty="0">
                <a:solidFill>
                  <a:srgbClr val="0055A0"/>
                </a:solidFill>
              </a:rPr>
              <a:t>r</a:t>
            </a:r>
            <a:r>
              <a:rPr lang="en-GB" sz="1000" dirty="0" smtClean="0">
                <a:solidFill>
                  <a:srgbClr val="0055A0"/>
                </a:solidFill>
              </a:rPr>
              <a:t>efrigeration</a:t>
            </a:r>
            <a:r>
              <a:rPr lang="en-GB" sz="1000" b="1" dirty="0" smtClean="0">
                <a:solidFill>
                  <a:srgbClr val="0055A0"/>
                </a:solidFill>
              </a:rPr>
              <a:t> </a:t>
            </a:r>
            <a:r>
              <a:rPr lang="en-GB" sz="1000" dirty="0" smtClean="0">
                <a:solidFill>
                  <a:srgbClr val="0055A0"/>
                </a:solidFill>
              </a:rPr>
              <a:t>apparatus</a:t>
            </a:r>
            <a:r>
              <a:rPr lang="en-GB" sz="1000" b="1" dirty="0" smtClean="0">
                <a:solidFill>
                  <a:srgbClr val="0055A0"/>
                </a:solidFill>
              </a:rPr>
              <a:t> </a:t>
            </a:r>
            <a:r>
              <a:rPr lang="en-GB" sz="1000" dirty="0" smtClean="0">
                <a:solidFill>
                  <a:srgbClr val="0055A0"/>
                </a:solidFill>
              </a:rPr>
              <a:t>at CERN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grayscl/>
          </a:blip>
          <a:stretch>
            <a:fillRect/>
          </a:stretch>
        </p:blipFill>
        <p:spPr>
          <a:xfrm>
            <a:off x="7628239" y="185340"/>
            <a:ext cx="1357012" cy="355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00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450" y="520923"/>
            <a:ext cx="8807450" cy="5075226"/>
          </a:xfrm>
        </p:spPr>
        <p:txBody>
          <a:bodyPr>
            <a:normAutofit/>
          </a:bodyPr>
          <a:lstStyle/>
          <a:p>
            <a:pPr marL="36576" indent="0">
              <a:spcAft>
                <a:spcPts val="600"/>
              </a:spcAft>
              <a:buNone/>
            </a:pPr>
            <a:endParaRPr lang="en-US" sz="2200" b="1" i="1" dirty="0" smtClean="0"/>
          </a:p>
          <a:p>
            <a:pPr marL="36576" indent="0">
              <a:spcAft>
                <a:spcPts val="600"/>
              </a:spcAft>
              <a:buNone/>
            </a:pPr>
            <a:r>
              <a:rPr lang="en-US" sz="2200" b="1" i="1" dirty="0" smtClean="0"/>
              <a:t>State-of-the-art</a:t>
            </a:r>
            <a:r>
              <a:rPr lang="en-US" sz="2200" dirty="0" smtClean="0"/>
              <a:t> </a:t>
            </a:r>
            <a:r>
              <a:rPr lang="en-US" sz="2200" b="1" dirty="0"/>
              <a:t>test </a:t>
            </a:r>
            <a:r>
              <a:rPr lang="en-US" sz="2200" b="1" dirty="0" smtClean="0"/>
              <a:t>stand       extended version </a:t>
            </a:r>
          </a:p>
          <a:p>
            <a:pPr marL="36576" indent="0">
              <a:buNone/>
            </a:pPr>
            <a:endParaRPr lang="en-US" sz="1900" dirty="0"/>
          </a:p>
          <a:p>
            <a:endParaRPr lang="en-US" sz="2800" dirty="0" smtClean="0"/>
          </a:p>
          <a:p>
            <a:pPr marL="36576" indent="0">
              <a:buNone/>
            </a:pPr>
            <a:endParaRPr lang="en-US" sz="2800" dirty="0" smtClean="0"/>
          </a:p>
          <a:p>
            <a:pPr marL="36576" indent="0">
              <a:buNone/>
            </a:pPr>
            <a:endParaRPr lang="en-US" sz="2800" dirty="0" smtClean="0"/>
          </a:p>
          <a:p>
            <a:pPr marL="36576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76071C0-7676-41C8-8E3A-9E90E50FE3BA}" type="datetime3">
              <a:rPr lang="en-US" smtClean="0"/>
              <a:t>3 April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AIDA  Annual Meeting, Paris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-1"/>
            <a:ext cx="9144000" cy="726141"/>
          </a:xfrm>
          <a:prstGeom prst="rect">
            <a:avLst/>
          </a:prstGeom>
          <a:solidFill>
            <a:schemeClr val="tx2"/>
          </a:solidFill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b="1" dirty="0" smtClean="0">
                <a:solidFill>
                  <a:schemeClr val="bg1"/>
                </a:solidFill>
              </a:rPr>
              <a:t>  APPROACH</a:t>
            </a:r>
            <a:endParaRPr lang="en-GB" sz="3200" b="1" dirty="0">
              <a:solidFill>
                <a:schemeClr val="bg1"/>
              </a:solidFill>
            </a:endParaRPr>
          </a:p>
        </p:txBody>
      </p:sp>
      <p:graphicFrame>
        <p:nvGraphicFramePr>
          <p:cNvPr id="15" name="Content Placeholder 1" descr="Sample table with 2 columns, 8 rows" title="Table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1383370"/>
              </p:ext>
            </p:extLst>
          </p:nvPr>
        </p:nvGraphicFramePr>
        <p:xfrm>
          <a:off x="364651" y="1544615"/>
          <a:ext cx="8414697" cy="4048465"/>
        </p:xfrm>
        <a:graphic>
          <a:graphicData uri="http://schemas.openxmlformats.org/drawingml/2006/table">
            <a:tbl>
              <a:tblPr firstRow="1" bandRow="1"/>
              <a:tblGrid>
                <a:gridCol w="3578127"/>
                <a:gridCol w="4836570"/>
              </a:tblGrid>
              <a:tr h="326994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2100" dirty="0" smtClean="0">
                          <a:latin typeface="+mn-lt"/>
                        </a:rPr>
                        <a:t>Parameters under test</a:t>
                      </a:r>
                      <a:endParaRPr lang="en-US" sz="2100" dirty="0">
                        <a:latin typeface="+mn-lt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2100" dirty="0" smtClean="0">
                          <a:latin typeface="+mn-lt"/>
                        </a:rPr>
                        <a:t>Method</a:t>
                      </a:r>
                      <a:endParaRPr lang="en-US" sz="2100" dirty="0">
                        <a:latin typeface="+mn-lt"/>
                      </a:endParaRPr>
                    </a:p>
                  </a:txBody>
                  <a:tcPr marL="68580" marR="68580" marT="34290" marB="3429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miter lim="800000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</a:tr>
              <a:tr h="741385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>
                          <a:latin typeface="+mn-lt"/>
                        </a:rPr>
                        <a:t>Fluid flow properties</a:t>
                      </a: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32918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+mn-lt"/>
                        </a:rPr>
                        <a:t>DIRECT: Flow visualization with high speed camera </a:t>
                      </a:r>
                    </a:p>
                  </a:txBody>
                  <a:tcPr marL="68580" marR="68580" marT="34290" marB="3429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miter lim="800000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4676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US" sz="1800" dirty="0" smtClean="0">
                        <a:latin typeface="+mn-lt"/>
                      </a:endParaRPr>
                    </a:p>
                    <a:p>
                      <a:pPr algn="ctr"/>
                      <a:endParaRPr lang="en-US" sz="1800" dirty="0" smtClean="0">
                        <a:latin typeface="+mn-lt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32918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+mn-lt"/>
                        </a:rPr>
                        <a:t>INDIRECT:</a:t>
                      </a:r>
                      <a:r>
                        <a:rPr lang="en-US" sz="1800" baseline="0" dirty="0" smtClean="0">
                          <a:latin typeface="+mn-lt"/>
                        </a:rPr>
                        <a:t> Temperature &amp; pressure sensors</a:t>
                      </a:r>
                      <a:endParaRPr lang="en-US" sz="1800" dirty="0" smtClean="0">
                        <a:latin typeface="+mn-lt"/>
                      </a:endParaRPr>
                    </a:p>
                  </a:txBody>
                  <a:tcPr marL="68580" marR="68580" marT="34290" marB="3429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miter lim="800000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5438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32918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+mn-lt"/>
                        </a:rPr>
                        <a:t>Heat transfer </a:t>
                      </a: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US" sz="1800" dirty="0" smtClean="0">
                          <a:latin typeface="+mn-lt"/>
                        </a:rPr>
                        <a:t>DIRECT:</a:t>
                      </a:r>
                      <a:r>
                        <a:rPr lang="en-US" sz="1800" baseline="0" dirty="0" smtClean="0">
                          <a:latin typeface="+mn-lt"/>
                        </a:rPr>
                        <a:t> Temperature measurements in the flow and on surrounding equipment</a:t>
                      </a:r>
                      <a:endParaRPr lang="en-US" sz="1800" dirty="0">
                        <a:latin typeface="+mn-lt"/>
                      </a:endParaRPr>
                    </a:p>
                  </a:txBody>
                  <a:tcPr marL="68580" marR="68580" marT="34290" marB="3429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miter lim="800000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0866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US" sz="1800" dirty="0" smtClean="0">
                        <a:latin typeface="+mn-lt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32918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+mn-lt"/>
                        </a:rPr>
                        <a:t>INDIRECT: Heat</a:t>
                      </a:r>
                      <a:r>
                        <a:rPr lang="en-US" sz="1800" baseline="0" dirty="0" smtClean="0">
                          <a:latin typeface="+mn-lt"/>
                        </a:rPr>
                        <a:t> transfer visualization with i</a:t>
                      </a:r>
                      <a:r>
                        <a:rPr lang="en-US" sz="1800" dirty="0" smtClean="0">
                          <a:latin typeface="+mn-lt"/>
                        </a:rPr>
                        <a:t>nfrared</a:t>
                      </a:r>
                      <a:r>
                        <a:rPr lang="en-US" sz="1800" baseline="0" dirty="0" smtClean="0">
                          <a:latin typeface="+mn-lt"/>
                        </a:rPr>
                        <a:t> camera</a:t>
                      </a:r>
                      <a:endParaRPr lang="en-US" sz="1800" dirty="0" smtClean="0">
                        <a:latin typeface="+mn-lt"/>
                      </a:endParaRPr>
                    </a:p>
                  </a:txBody>
                  <a:tcPr marL="68580" marR="68580" marT="34290" marB="3429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miter lim="800000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0866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32918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+mn-lt"/>
                        </a:rPr>
                        <a:t>Pressure drop</a:t>
                      </a: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32918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+mn-lt"/>
                        </a:rPr>
                        <a:t>Absolute &amp; relative pressure transducers</a:t>
                      </a:r>
                    </a:p>
                  </a:txBody>
                  <a:tcPr marL="68580" marR="68580" marT="34290" marB="3429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miter lim="800000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16" name="Straight Connector 15"/>
          <p:cNvCxnSpPr/>
          <p:nvPr/>
        </p:nvCxnSpPr>
        <p:spPr>
          <a:xfrm flipH="1">
            <a:off x="3903077" y="901411"/>
            <a:ext cx="6138" cy="485168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7628239" y="185340"/>
            <a:ext cx="1357012" cy="355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828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2050" y="2536200"/>
            <a:ext cx="783729" cy="58779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450" y="898336"/>
            <a:ext cx="8807450" cy="5075226"/>
          </a:xfrm>
        </p:spPr>
        <p:txBody>
          <a:bodyPr>
            <a:normAutofit/>
          </a:bodyPr>
          <a:lstStyle/>
          <a:p>
            <a:pPr marL="36576" indent="0">
              <a:buNone/>
            </a:pPr>
            <a:endParaRPr lang="en-US" sz="1900" dirty="0"/>
          </a:p>
          <a:p>
            <a:endParaRPr lang="en-US" sz="2800" dirty="0" smtClean="0"/>
          </a:p>
          <a:p>
            <a:pPr marL="36576" indent="0">
              <a:buNone/>
            </a:pPr>
            <a:endParaRPr lang="en-US" sz="2800" dirty="0" smtClean="0"/>
          </a:p>
          <a:p>
            <a:pPr marL="36576" indent="0">
              <a:buNone/>
            </a:pPr>
            <a:endParaRPr lang="en-US" sz="2800" dirty="0" smtClean="0"/>
          </a:p>
          <a:p>
            <a:pPr marL="36576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DC5FF5E-A611-4F03-BADC-5B5339167543}" type="datetime3">
              <a:rPr lang="en-US" smtClean="0"/>
              <a:t>3 April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AIDA  Annual Meeting, Paris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-1"/>
            <a:ext cx="9144000" cy="726141"/>
          </a:xfrm>
          <a:prstGeom prst="rect">
            <a:avLst/>
          </a:prstGeom>
          <a:solidFill>
            <a:schemeClr val="tx2"/>
          </a:solidFill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b="1" dirty="0" smtClean="0">
                <a:solidFill>
                  <a:schemeClr val="bg1"/>
                </a:solidFill>
              </a:rPr>
              <a:t>  APPROACH</a:t>
            </a:r>
            <a:endParaRPr lang="en-GB" sz="3200" b="1" dirty="0">
              <a:solidFill>
                <a:schemeClr val="bg1"/>
              </a:solidFill>
            </a:endParaRPr>
          </a:p>
        </p:txBody>
      </p:sp>
      <p:graphicFrame>
        <p:nvGraphicFramePr>
          <p:cNvPr id="10" name="Content Placeholder 2" descr="Title Picture Lineup" title="SmartArt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0490868"/>
              </p:ext>
            </p:extLst>
          </p:nvPr>
        </p:nvGraphicFramePr>
        <p:xfrm>
          <a:off x="178000" y="1306018"/>
          <a:ext cx="8800900" cy="3765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9"/>
          <a:srcRect l="33828" t="25138" r="38984" b="37362"/>
          <a:stretch/>
        </p:blipFill>
        <p:spPr>
          <a:xfrm>
            <a:off x="7873715" y="2344844"/>
            <a:ext cx="984312" cy="76369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10"/>
          <a:srcRect l="30833" t="39537" r="54718" b="45463"/>
          <a:stretch/>
        </p:blipFill>
        <p:spPr>
          <a:xfrm rot="20763301">
            <a:off x="6435821" y="2429001"/>
            <a:ext cx="960512" cy="56090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382389" y="352872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272324" y="3462103"/>
            <a:ext cx="122738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>
                <a:solidFill>
                  <a:schemeClr val="bg2">
                    <a:lumMod val="10000"/>
                  </a:schemeClr>
                </a:solidFill>
              </a:rPr>
              <a:t>Heat transfer visualization </a:t>
            </a:r>
            <a:endParaRPr lang="en-US" sz="13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751517" y="3455828"/>
            <a:ext cx="1227383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>
                <a:solidFill>
                  <a:schemeClr val="bg2">
                    <a:lumMod val="10000"/>
                  </a:schemeClr>
                </a:solidFill>
              </a:rPr>
              <a:t>Visualization of details on bubble dynamics</a:t>
            </a:r>
          </a:p>
          <a:p>
            <a:pPr algn="ctr"/>
            <a:r>
              <a:rPr lang="en-US" sz="1300" dirty="0" smtClean="0">
                <a:solidFill>
                  <a:schemeClr val="bg2">
                    <a:lumMod val="10000"/>
                  </a:schemeClr>
                </a:solidFill>
              </a:rPr>
              <a:t>(100 000 fps) </a:t>
            </a:r>
            <a:endParaRPr lang="en-US" sz="13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6" name="Double Brace 25"/>
          <p:cNvSpPr/>
          <p:nvPr/>
        </p:nvSpPr>
        <p:spPr>
          <a:xfrm rot="16200000">
            <a:off x="2295628" y="-1101629"/>
            <a:ext cx="4565646" cy="8800901"/>
          </a:xfrm>
          <a:prstGeom prst="bracePair">
            <a:avLst/>
          </a:prstGeom>
          <a:ln>
            <a:solidFill>
              <a:srgbClr val="5B9BD5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120750" y="886651"/>
            <a:ext cx="8902500" cy="98761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6175090" y="5454139"/>
            <a:ext cx="33972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smtClean="0">
                <a:solidFill>
                  <a:schemeClr val="bg2">
                    <a:lumMod val="10000"/>
                  </a:schemeClr>
                </a:solidFill>
              </a:rPr>
              <a:t>+</a:t>
            </a:r>
            <a:r>
              <a:rPr lang="fr-CH" sz="1400" dirty="0" smtClean="0"/>
              <a:t> </a:t>
            </a:r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</a:rPr>
              <a:t>Data acquisition  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772463" y="5418111"/>
            <a:ext cx="914337" cy="502687"/>
          </a:xfrm>
          <a:prstGeom prst="rect">
            <a:avLst/>
          </a:prstGeom>
        </p:spPr>
      </p:pic>
      <p:sp>
        <p:nvSpPr>
          <p:cNvPr id="19" name="Content Placeholder 11"/>
          <p:cNvSpPr txBox="1">
            <a:spLocks/>
          </p:cNvSpPr>
          <p:nvPr/>
        </p:nvSpPr>
        <p:spPr>
          <a:xfrm>
            <a:off x="127100" y="1139704"/>
            <a:ext cx="8807452" cy="1208916"/>
          </a:xfrm>
          <a:prstGeom prst="rect">
            <a:avLst/>
          </a:prstGeom>
        </p:spPr>
        <p:txBody>
          <a:bodyPr vert="horz" lIns="91440" tIns="182880" rIns="91440" bIns="45720" rtlCol="0">
            <a:normAutofit/>
          </a:bodyPr>
          <a:lstStyle>
            <a:lvl1pPr marL="34290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22960" indent="-342900" algn="l" defTabSz="3291840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800" dirty="0"/>
              <a:t>M</a:t>
            </a:r>
            <a:r>
              <a:rPr lang="en-US" sz="1800" dirty="0" smtClean="0"/>
              <a:t>ore controlled measurement surroundings are ensured by following components: </a:t>
            </a:r>
            <a:endParaRPr lang="fr-CH" sz="18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fr-CH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20049389">
            <a:off x="3402287" y="2517302"/>
            <a:ext cx="771545" cy="688339"/>
          </a:xfrm>
          <a:prstGeom prst="rect">
            <a:avLst/>
          </a:prstGeom>
        </p:spPr>
      </p:pic>
      <p:sp>
        <p:nvSpPr>
          <p:cNvPr id="30" name="Content Placeholder 2"/>
          <p:cNvSpPr txBox="1">
            <a:spLocks/>
          </p:cNvSpPr>
          <p:nvPr/>
        </p:nvSpPr>
        <p:spPr>
          <a:xfrm>
            <a:off x="867995" y="4009120"/>
            <a:ext cx="8807450" cy="507522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endParaRPr lang="en-US" sz="1900" smtClean="0"/>
          </a:p>
          <a:p>
            <a:endParaRPr lang="en-US" sz="2800" smtClean="0"/>
          </a:p>
          <a:p>
            <a:pPr marL="36576" indent="0">
              <a:buFont typeface="Arial"/>
              <a:buNone/>
            </a:pPr>
            <a:endParaRPr lang="en-US" sz="2800" smtClean="0"/>
          </a:p>
          <a:p>
            <a:pPr marL="36576" indent="0">
              <a:buFont typeface="Arial"/>
              <a:buNone/>
            </a:pPr>
            <a:endParaRPr lang="en-US" sz="2800" smtClean="0"/>
          </a:p>
          <a:p>
            <a:pPr marL="36576" indent="0">
              <a:buFont typeface="Arial"/>
              <a:buNone/>
            </a:pPr>
            <a:endParaRPr lang="en-US" smtClean="0"/>
          </a:p>
          <a:p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79241" y="2271141"/>
            <a:ext cx="1109185" cy="110859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4">
            <a:grayscl/>
          </a:blip>
          <a:stretch>
            <a:fillRect/>
          </a:stretch>
        </p:blipFill>
        <p:spPr>
          <a:xfrm>
            <a:off x="7628239" y="185340"/>
            <a:ext cx="1357012" cy="355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642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4361</TotalTime>
  <Words>1171</Words>
  <Application>Microsoft Office PowerPoint</Application>
  <PresentationFormat>On-screen Show (4:3)</PresentationFormat>
  <Paragraphs>414</Paragraphs>
  <Slides>26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AMGDT_IV50</vt:lpstr>
      <vt:lpstr>Arial</vt:lpstr>
      <vt:lpstr>Calibri</vt:lpstr>
      <vt:lpstr>Cambria Math</vt:lpstr>
      <vt:lpstr>Optima</vt:lpstr>
      <vt:lpstr>Rockwell</vt:lpstr>
      <vt:lpstr>Times New Roman</vt:lpstr>
      <vt:lpstr>Wingdings</vt:lpstr>
      <vt:lpstr>CERNCorporate4-3</vt:lpstr>
      <vt:lpstr>2_CERNCorporate4-3</vt:lpstr>
      <vt:lpstr> New CERN CO2 Test Facility  for Mini- and Micro-channels   WP 9 - D9.1  AIDA  Annual Meeting Paris  Desiree Hellenschmidt, Paolo Petagna   EP-DT-FS  CERN, Geneva, Switzerland</vt:lpstr>
      <vt:lpstr>  OVERVIEW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Desiree Hellenschmidt</cp:lastModifiedBy>
  <cp:revision>268</cp:revision>
  <dcterms:created xsi:type="dcterms:W3CDTF">2012-11-30T11:04:26Z</dcterms:created>
  <dcterms:modified xsi:type="dcterms:W3CDTF">2017-04-03T09:29:16Z</dcterms:modified>
</cp:coreProperties>
</file>