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7"/>
  </p:notesMasterIdLst>
  <p:handoutMasterIdLst>
    <p:handoutMasterId r:id="rId8"/>
  </p:handoutMasterIdLst>
  <p:sldIdLst>
    <p:sldId id="346" r:id="rId2"/>
    <p:sldId id="349" r:id="rId3"/>
    <p:sldId id="338" r:id="rId4"/>
    <p:sldId id="348" r:id="rId5"/>
    <p:sldId id="347" r:id="rId6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>
        <p:scale>
          <a:sx n="100" d="100"/>
          <a:sy n="100" d="100"/>
        </p:scale>
        <p:origin x="-888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1336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2016/17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25</a:t>
            </a:r>
            <a:r>
              <a:rPr lang="en-US" dirty="0" smtClean="0"/>
              <a:t>.11.2016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59850" y="10668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2016/17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11680"/>
            <a:ext cx="8991600" cy="6890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8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25</a:t>
            </a:r>
            <a:r>
              <a:rPr lang="en-US" dirty="0" smtClean="0"/>
              <a:t>.11.2016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76400" y="185934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6357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Details</a:t>
            </a:r>
            <a:r>
              <a:rPr lang="fr-CH" sz="2800" dirty="0" smtClean="0"/>
              <a:t> BLM </a:t>
            </a:r>
            <a:r>
              <a:rPr lang="fr-CH" dirty="0" smtClean="0"/>
              <a:t>(S. Grishin)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034817"/>
              </p:ext>
            </p:extLst>
          </p:nvPr>
        </p:nvGraphicFramePr>
        <p:xfrm>
          <a:off x="533400" y="1371600"/>
          <a:ext cx="8839200" cy="46219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762000"/>
                <a:gridCol w="2832102"/>
                <a:gridCol w="4330698"/>
              </a:tblGrid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System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Location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Subject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Task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232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IP7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Crystal Collimators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 new diamond BLMs under discussion and 2 new </a:t>
                      </a:r>
                      <a:r>
                        <a:rPr lang="en-GB" sz="1200" dirty="0" smtClean="0">
                          <a:effectLst/>
                        </a:rPr>
                        <a:t>BLM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LHC /TI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Diamond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Maintenances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232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6R1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AFP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 new BLM ; Test of new monitors with irradiator; BI will pull cables;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MKI8D rotation - Q5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dismount-remount of BLM; (Under discussion)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MKI2D rotation - Q5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dismount-remount of BLM (Confirmed; ABT F.Castronuovo)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BLMLHC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XRP at 04L5 has been removed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Remove BLMs from already removed XRP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6L1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ALFA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Mobile monitors dismounting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6L1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ALFA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Installation of new ALFA station: BLMs to be removed and reinstalled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31L2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Exchange  magnet A31L2 (?)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dismount-remount of BLM, decision 2</a:t>
                      </a:r>
                      <a:r>
                        <a:rPr lang="en-GB" sz="1200" baseline="30000">
                          <a:effectLst/>
                        </a:rPr>
                        <a:t>nd</a:t>
                      </a:r>
                      <a:r>
                        <a:rPr lang="en-GB" sz="1200">
                          <a:effectLst/>
                        </a:rPr>
                        <a:t> November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S81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Tomography test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dismount-remount of BLMBI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Maintenances of BLM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Access to whole LHC, especially end of EYETS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BLMLHC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IP4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RF zone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dismount-remount of 2 BLM and/or cables?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IP1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D1 magnets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 BLMs dismount -correct remount/fixation and permanent cabling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BLMLHC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IP5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D1 magnets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new BLMs installation and cabling; Under preparation. S. Redaelli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CryoBLM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09L5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Change of HV and signal boxes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Change of HV and signal boxes, New cables  from 09L5 to BY02 in USC55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CryoBLM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09R7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Change of HV and signal boxes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Change of HV and signal boxes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oBLM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oBLM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>
                          <a:effectLst/>
                        </a:rPr>
                        <a:t>Installation of fibres in </a:t>
                      </a:r>
                      <a:r>
                        <a:rPr lang="fr-CH" sz="1200" dirty="0" err="1">
                          <a:effectLst/>
                        </a:rPr>
                        <a:t>cells</a:t>
                      </a:r>
                      <a:r>
                        <a:rPr lang="fr-CH" sz="1200" dirty="0">
                          <a:effectLst/>
                        </a:rPr>
                        <a:t> 08-09L8; EN </a:t>
                      </a:r>
                      <a:r>
                        <a:rPr lang="fr-CH" sz="1200" dirty="0" err="1">
                          <a:effectLst/>
                        </a:rPr>
                        <a:t>cables</a:t>
                      </a:r>
                      <a:r>
                        <a:rPr lang="fr-CH" sz="1200" dirty="0" smtClean="0">
                          <a:effectLst/>
                        </a:rPr>
                        <a:t>;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3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04.11.2016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76400" y="185934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6357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Details</a:t>
            </a:r>
            <a:r>
              <a:rPr lang="fr-CH" sz="2800" dirty="0" smtClean="0"/>
              <a:t> BPM </a:t>
            </a:r>
            <a:r>
              <a:rPr lang="fr-CH" dirty="0" smtClean="0"/>
              <a:t>(Ch. Boccard)</a:t>
            </a: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720053"/>
              </p:ext>
            </p:extLst>
          </p:nvPr>
        </p:nvGraphicFramePr>
        <p:xfrm>
          <a:off x="533400" y="1371600"/>
          <a:ext cx="8839200" cy="419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762000"/>
                <a:gridCol w="2971800"/>
                <a:gridCol w="4191000"/>
              </a:tblGrid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Impact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Location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Subject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Task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 collimator TCTPH.4R5.B2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 smtClean="0">
                          <a:effectLst/>
                        </a:rPr>
                        <a:t>cablage</a:t>
                      </a:r>
                      <a:r>
                        <a:rPr lang="fr-FR" sz="1200" dirty="0" smtClean="0">
                          <a:effectLst/>
                        </a:rPr>
                        <a:t> des BPM et du fil sur le TCTPH.4R5.B2  + tests </a:t>
                      </a:r>
                      <a:endParaRPr lang="fr-FR" sz="1200" dirty="0">
                        <a:effectLst/>
                      </a:endParaRPr>
                    </a:p>
                  </a:txBody>
                  <a:tcPr marL="47625" marR="47625" marT="0" marB="0" anchor="ctr"/>
                </a:tc>
              </a:tr>
              <a:tr h="2328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 collimator TCL.4L5.B2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et du fil sur le TCL.4L5.B2 + tests 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BPM collimator TCPP.C6L7.B1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sur le TCPP.C6L7.B1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85565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BPM collimator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TCSM.D4R7.B2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 BPM sur le TCSM.D4R7.B2 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85567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1L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Cablage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du BPMSA for AFP 6L1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cablage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 BPMSA pour AFP en 6L1  + tests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  <a:tr h="13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7625" marR="476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91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18.10.2016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762000"/>
            <a:ext cx="6934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DOROS</a:t>
            </a:r>
            <a:r>
              <a:rPr lang="fr-CH" dirty="0" smtClean="0"/>
              <a:t> </a:t>
            </a:r>
            <a:r>
              <a:rPr lang="fr-CH" dirty="0"/>
              <a:t>(M. Gasior)</a:t>
            </a:r>
            <a:endParaRPr lang="en-GB" dirty="0"/>
          </a:p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6800" y="185934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DOROS activities will concern:</a:t>
            </a:r>
          </a:p>
          <a:p>
            <a:r>
              <a:rPr lang="en-GB" dirty="0"/>
              <a:t>-          Adding new DOROS electronics for the new collimators with BPMs in P7 (TCSPM and TCPP);</a:t>
            </a:r>
          </a:p>
          <a:p>
            <a:r>
              <a:rPr lang="en-GB" dirty="0"/>
              <a:t>-          Adding new DOROS electronics for the BBLR collimator in P5 (TCTW);</a:t>
            </a:r>
          </a:p>
          <a:p>
            <a:r>
              <a:rPr lang="en-GB" dirty="0"/>
              <a:t>-          Potentially upgrading DOROS installations in P1, P2, P5, P6 and P8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The work will be just installation of electronic modules and connecting them to the beam signals, Ethernet and timing fibres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For the new installations the estimate is two days per point and for the upgrades also two days per point.</a:t>
            </a:r>
          </a:p>
          <a:p>
            <a:r>
              <a:rPr lang="en-GB" dirty="0"/>
              <a:t>Most of the concerned locations are UAs.</a:t>
            </a:r>
          </a:p>
        </p:txBody>
      </p:sp>
    </p:spTree>
    <p:extLst>
      <p:ext uri="{BB962C8B-B14F-4D97-AF65-F5344CB8AC3E}">
        <p14:creationId xmlns:p14="http://schemas.microsoft.com/office/powerpoint/2010/main" val="31114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39280</TotalTime>
  <Words>354</Words>
  <Application>Microsoft Office PowerPoint</Application>
  <PresentationFormat>A4 Paper (210x297 mm)</PresentationFormat>
  <Paragraphs>127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 LHC BE-BI activities in EYETS 2016/17 </vt:lpstr>
      <vt:lpstr> LHC BE-BI activities in EYETS 2016/17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868</cp:revision>
  <cp:lastPrinted>2014-05-21T14:16:37Z</cp:lastPrinted>
  <dcterms:created xsi:type="dcterms:W3CDTF">1996-04-24T17:02:00Z</dcterms:created>
  <dcterms:modified xsi:type="dcterms:W3CDTF">2016-11-25T10:58:14Z</dcterms:modified>
</cp:coreProperties>
</file>