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41"/>
  </p:notesMasterIdLst>
  <p:handoutMasterIdLst>
    <p:handoutMasterId r:id="rId42"/>
  </p:handoutMasterIdLst>
  <p:sldIdLst>
    <p:sldId id="263" r:id="rId5"/>
    <p:sldId id="271" r:id="rId6"/>
    <p:sldId id="302" r:id="rId7"/>
    <p:sldId id="274" r:id="rId8"/>
    <p:sldId id="309" r:id="rId9"/>
    <p:sldId id="300" r:id="rId10"/>
    <p:sldId id="275" r:id="rId11"/>
    <p:sldId id="276" r:id="rId12"/>
    <p:sldId id="278" r:id="rId13"/>
    <p:sldId id="286" r:id="rId14"/>
    <p:sldId id="287" r:id="rId15"/>
    <p:sldId id="279" r:id="rId16"/>
    <p:sldId id="305" r:id="rId17"/>
    <p:sldId id="299" r:id="rId18"/>
    <p:sldId id="280" r:id="rId19"/>
    <p:sldId id="281" r:id="rId20"/>
    <p:sldId id="296" r:id="rId21"/>
    <p:sldId id="303" r:id="rId22"/>
    <p:sldId id="291" r:id="rId23"/>
    <p:sldId id="270" r:id="rId24"/>
    <p:sldId id="306" r:id="rId25"/>
    <p:sldId id="266" r:id="rId26"/>
    <p:sldId id="315" r:id="rId27"/>
    <p:sldId id="310" r:id="rId28"/>
    <p:sldId id="311" r:id="rId29"/>
    <p:sldId id="312" r:id="rId30"/>
    <p:sldId id="313" r:id="rId31"/>
    <p:sldId id="288" r:id="rId32"/>
    <p:sldId id="289" r:id="rId33"/>
    <p:sldId id="290" r:id="rId34"/>
    <p:sldId id="292" r:id="rId35"/>
    <p:sldId id="293" r:id="rId36"/>
    <p:sldId id="294" r:id="rId37"/>
    <p:sldId id="295" r:id="rId38"/>
    <p:sldId id="314" r:id="rId39"/>
    <p:sldId id="308" r:id="rId4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97" autoAdjust="0"/>
    <p:restoredTop sz="94660"/>
  </p:normalViewPr>
  <p:slideViewPr>
    <p:cSldViewPr snapToObjects="1" showGuides="1">
      <p:cViewPr varScale="1">
        <p:scale>
          <a:sx n="122" d="100"/>
          <a:sy n="122" d="100"/>
        </p:scale>
        <p:origin x="22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Groups\MME\MM\Metallurgy\Fellows\Konrad\Ti-SS%20explosion%20bonding\4%20Ta%20HEM\tensile\tensileRT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2"/>
          <c:order val="0"/>
          <c:tx>
            <c:v>1</c:v>
          </c:tx>
          <c:spPr>
            <a:ln w="254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'G6752'!$E$2:$E$1087</c:f>
              <c:numCache>
                <c:formatCode>0.00E+00</c:formatCode>
                <c:ptCount val="1086"/>
                <c:pt idx="0">
                  <c:v>7.0000001043079999E-4</c:v>
                </c:pt>
                <c:pt idx="1">
                  <c:v>1.3000000193715839E-3</c:v>
                </c:pt>
                <c:pt idx="2">
                  <c:v>7.0000001043079999E-4</c:v>
                </c:pt>
                <c:pt idx="3">
                  <c:v>-7.0000001043079999E-4</c:v>
                </c:pt>
                <c:pt idx="4">
                  <c:v>1.3000000193715839E-3</c:v>
                </c:pt>
                <c:pt idx="5">
                  <c:v>1.3000000193715839E-3</c:v>
                </c:pt>
                <c:pt idx="6">
                  <c:v>7.0000001043079999E-4</c:v>
                </c:pt>
                <c:pt idx="7">
                  <c:v>7.0000001043079999E-4</c:v>
                </c:pt>
                <c:pt idx="8">
                  <c:v>1.3000000193715839E-3</c:v>
                </c:pt>
                <c:pt idx="9">
                  <c:v>2.0000000298023841E-3</c:v>
                </c:pt>
                <c:pt idx="10">
                  <c:v>7.0000001043079999E-4</c:v>
                </c:pt>
                <c:pt idx="11">
                  <c:v>2.0000000298023841E-3</c:v>
                </c:pt>
                <c:pt idx="12">
                  <c:v>7.0000001043079999E-4</c:v>
                </c:pt>
                <c:pt idx="13">
                  <c:v>-7.0000001043079999E-4</c:v>
                </c:pt>
                <c:pt idx="14">
                  <c:v>1.3000000193715839E-3</c:v>
                </c:pt>
                <c:pt idx="15">
                  <c:v>7.0000001043079999E-4</c:v>
                </c:pt>
                <c:pt idx="16">
                  <c:v>1.3000000193715839E-3</c:v>
                </c:pt>
                <c:pt idx="17">
                  <c:v>0</c:v>
                </c:pt>
                <c:pt idx="18">
                  <c:v>7.0000001043079999E-4</c:v>
                </c:pt>
                <c:pt idx="19">
                  <c:v>7.0000001043079999E-4</c:v>
                </c:pt>
                <c:pt idx="20">
                  <c:v>1.3000000193715839E-3</c:v>
                </c:pt>
                <c:pt idx="21">
                  <c:v>1.3000000193715839E-3</c:v>
                </c:pt>
                <c:pt idx="22">
                  <c:v>0</c:v>
                </c:pt>
                <c:pt idx="23">
                  <c:v>2.0000000298023841E-3</c:v>
                </c:pt>
                <c:pt idx="24">
                  <c:v>0</c:v>
                </c:pt>
                <c:pt idx="25">
                  <c:v>7.0000001043079999E-4</c:v>
                </c:pt>
                <c:pt idx="26">
                  <c:v>7.0000001043079999E-4</c:v>
                </c:pt>
                <c:pt idx="27">
                  <c:v>7.0000001043079999E-4</c:v>
                </c:pt>
                <c:pt idx="28">
                  <c:v>1.3000000193715839E-3</c:v>
                </c:pt>
                <c:pt idx="29">
                  <c:v>2.0000000298023841E-3</c:v>
                </c:pt>
                <c:pt idx="30">
                  <c:v>0</c:v>
                </c:pt>
                <c:pt idx="31">
                  <c:v>7.0000001043079999E-4</c:v>
                </c:pt>
                <c:pt idx="32">
                  <c:v>1.3000000193715839E-3</c:v>
                </c:pt>
                <c:pt idx="33">
                  <c:v>1.3000000193715839E-3</c:v>
                </c:pt>
                <c:pt idx="34">
                  <c:v>1.3000000193715839E-3</c:v>
                </c:pt>
                <c:pt idx="35">
                  <c:v>-7.0000001043079999E-4</c:v>
                </c:pt>
                <c:pt idx="36">
                  <c:v>1.3000000193715839E-3</c:v>
                </c:pt>
                <c:pt idx="37">
                  <c:v>-7.0000001043079999E-4</c:v>
                </c:pt>
                <c:pt idx="38">
                  <c:v>-7.0000001043079999E-4</c:v>
                </c:pt>
                <c:pt idx="39">
                  <c:v>2.0000000298023841E-3</c:v>
                </c:pt>
                <c:pt idx="40">
                  <c:v>0</c:v>
                </c:pt>
                <c:pt idx="41">
                  <c:v>2.0000000298023841E-3</c:v>
                </c:pt>
                <c:pt idx="42">
                  <c:v>1.3000000193715839E-3</c:v>
                </c:pt>
                <c:pt idx="43">
                  <c:v>1.3000000193715839E-3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1.3000000193715839E-3</c:v>
                </c:pt>
                <c:pt idx="48">
                  <c:v>7.0000001043079999E-4</c:v>
                </c:pt>
                <c:pt idx="49">
                  <c:v>0</c:v>
                </c:pt>
                <c:pt idx="50">
                  <c:v>-7.0000001043079999E-4</c:v>
                </c:pt>
                <c:pt idx="51">
                  <c:v>7.0000001043079999E-4</c:v>
                </c:pt>
                <c:pt idx="52">
                  <c:v>0</c:v>
                </c:pt>
                <c:pt idx="53">
                  <c:v>-7.0000001043079999E-4</c:v>
                </c:pt>
                <c:pt idx="54">
                  <c:v>-7.0000001043079999E-4</c:v>
                </c:pt>
                <c:pt idx="55">
                  <c:v>-7.0000001043079999E-4</c:v>
                </c:pt>
                <c:pt idx="56">
                  <c:v>-7.0000001043079999E-4</c:v>
                </c:pt>
                <c:pt idx="57">
                  <c:v>-7.0000001043079999E-4</c:v>
                </c:pt>
                <c:pt idx="58">
                  <c:v>0</c:v>
                </c:pt>
                <c:pt idx="59">
                  <c:v>-2.7000000402330761E-3</c:v>
                </c:pt>
                <c:pt idx="60">
                  <c:v>-1.4000000208616041E-3</c:v>
                </c:pt>
                <c:pt idx="61">
                  <c:v>7.0000001043079999E-4</c:v>
                </c:pt>
                <c:pt idx="62">
                  <c:v>0</c:v>
                </c:pt>
                <c:pt idx="63">
                  <c:v>7.0000001043079999E-4</c:v>
                </c:pt>
                <c:pt idx="64">
                  <c:v>-7.0000001043079999E-4</c:v>
                </c:pt>
                <c:pt idx="65">
                  <c:v>-1.4000000208616041E-3</c:v>
                </c:pt>
                <c:pt idx="66">
                  <c:v>-7.0000001043079999E-4</c:v>
                </c:pt>
                <c:pt idx="67">
                  <c:v>-1.4000000208616041E-3</c:v>
                </c:pt>
                <c:pt idx="68">
                  <c:v>-7.0000001043079999E-4</c:v>
                </c:pt>
                <c:pt idx="69">
                  <c:v>7.0000001043079999E-4</c:v>
                </c:pt>
                <c:pt idx="70">
                  <c:v>-7.0000001043079999E-4</c:v>
                </c:pt>
                <c:pt idx="71">
                  <c:v>-1.4000000208616041E-3</c:v>
                </c:pt>
                <c:pt idx="72">
                  <c:v>0</c:v>
                </c:pt>
                <c:pt idx="73">
                  <c:v>-7.0000001043079999E-4</c:v>
                </c:pt>
                <c:pt idx="74">
                  <c:v>-1.4000000208616041E-3</c:v>
                </c:pt>
                <c:pt idx="75">
                  <c:v>-1.4000000208616041E-3</c:v>
                </c:pt>
                <c:pt idx="76">
                  <c:v>-1.4000000208616041E-3</c:v>
                </c:pt>
                <c:pt idx="77">
                  <c:v>-1.4000000208616041E-3</c:v>
                </c:pt>
                <c:pt idx="78">
                  <c:v>-1.4000000208616041E-3</c:v>
                </c:pt>
                <c:pt idx="79">
                  <c:v>-1.4000000208616041E-3</c:v>
                </c:pt>
                <c:pt idx="80">
                  <c:v>-7.0000001043079999E-4</c:v>
                </c:pt>
                <c:pt idx="81">
                  <c:v>7.0000001043079999E-4</c:v>
                </c:pt>
                <c:pt idx="82">
                  <c:v>-2.1000000312924039E-3</c:v>
                </c:pt>
                <c:pt idx="83">
                  <c:v>0</c:v>
                </c:pt>
                <c:pt idx="84">
                  <c:v>-1.4000000208616041E-3</c:v>
                </c:pt>
                <c:pt idx="85">
                  <c:v>-7.0000001043079999E-4</c:v>
                </c:pt>
                <c:pt idx="86">
                  <c:v>-2.7000000402330761E-3</c:v>
                </c:pt>
                <c:pt idx="87">
                  <c:v>-1.4000000208616041E-3</c:v>
                </c:pt>
                <c:pt idx="88">
                  <c:v>-2.1000000312924039E-3</c:v>
                </c:pt>
                <c:pt idx="89">
                  <c:v>-2.1000000312924039E-3</c:v>
                </c:pt>
                <c:pt idx="90">
                  <c:v>-1.4000000208616041E-3</c:v>
                </c:pt>
                <c:pt idx="91">
                  <c:v>-1.4000000208616041E-3</c:v>
                </c:pt>
                <c:pt idx="92">
                  <c:v>0</c:v>
                </c:pt>
                <c:pt idx="93">
                  <c:v>-1.4000000208616041E-3</c:v>
                </c:pt>
                <c:pt idx="94">
                  <c:v>-2.1000000312924039E-3</c:v>
                </c:pt>
                <c:pt idx="95">
                  <c:v>-2.1000000312924039E-3</c:v>
                </c:pt>
                <c:pt idx="96">
                  <c:v>-1.4000000208616041E-3</c:v>
                </c:pt>
                <c:pt idx="97">
                  <c:v>-1.4000000208616041E-3</c:v>
                </c:pt>
                <c:pt idx="98">
                  <c:v>-1.4000000208616041E-3</c:v>
                </c:pt>
                <c:pt idx="99">
                  <c:v>-1.4000000208616041E-3</c:v>
                </c:pt>
                <c:pt idx="100">
                  <c:v>-7.0000001043079999E-4</c:v>
                </c:pt>
                <c:pt idx="101">
                  <c:v>-1.4000000208616041E-3</c:v>
                </c:pt>
                <c:pt idx="102">
                  <c:v>-1.4000000208616041E-3</c:v>
                </c:pt>
                <c:pt idx="103">
                  <c:v>7.0000001043079999E-4</c:v>
                </c:pt>
                <c:pt idx="104">
                  <c:v>0</c:v>
                </c:pt>
                <c:pt idx="105">
                  <c:v>-2.1000000312924039E-3</c:v>
                </c:pt>
                <c:pt idx="106">
                  <c:v>-1.4000000208616041E-3</c:v>
                </c:pt>
                <c:pt idx="107">
                  <c:v>-7.0000001043079999E-4</c:v>
                </c:pt>
                <c:pt idx="108">
                  <c:v>-2.7000000402330761E-3</c:v>
                </c:pt>
                <c:pt idx="109">
                  <c:v>-1.4000000208616041E-3</c:v>
                </c:pt>
                <c:pt idx="110">
                  <c:v>-2.1000000312924039E-3</c:v>
                </c:pt>
                <c:pt idx="111">
                  <c:v>-2.1000000312924039E-3</c:v>
                </c:pt>
                <c:pt idx="112">
                  <c:v>-1.4000000208616041E-3</c:v>
                </c:pt>
                <c:pt idx="113">
                  <c:v>-2.1000000312924039E-3</c:v>
                </c:pt>
                <c:pt idx="114">
                  <c:v>-2.1000000312924039E-3</c:v>
                </c:pt>
                <c:pt idx="115">
                  <c:v>-1.4000000208616041E-3</c:v>
                </c:pt>
                <c:pt idx="116">
                  <c:v>-2.1000000312924039E-3</c:v>
                </c:pt>
                <c:pt idx="117">
                  <c:v>-2.1000000312924039E-3</c:v>
                </c:pt>
                <c:pt idx="118">
                  <c:v>-1.4000000208616041E-3</c:v>
                </c:pt>
                <c:pt idx="119">
                  <c:v>-2.1000000312924039E-3</c:v>
                </c:pt>
                <c:pt idx="120">
                  <c:v>-2.7000000402330761E-3</c:v>
                </c:pt>
                <c:pt idx="121">
                  <c:v>-3.4000000506638766E-3</c:v>
                </c:pt>
                <c:pt idx="122">
                  <c:v>-2.1000000312924039E-3</c:v>
                </c:pt>
                <c:pt idx="123">
                  <c:v>-2.7000000402330761E-3</c:v>
                </c:pt>
                <c:pt idx="124">
                  <c:v>-2.7000000402330761E-3</c:v>
                </c:pt>
                <c:pt idx="125">
                  <c:v>-1.4000000208616041E-3</c:v>
                </c:pt>
                <c:pt idx="126">
                  <c:v>-2.1000000312924039E-3</c:v>
                </c:pt>
                <c:pt idx="127">
                  <c:v>-2.7000000402330761E-3</c:v>
                </c:pt>
                <c:pt idx="128">
                  <c:v>-2.7000000402330761E-3</c:v>
                </c:pt>
                <c:pt idx="129">
                  <c:v>-4.1000000610947598E-3</c:v>
                </c:pt>
                <c:pt idx="130">
                  <c:v>-4.1000000610947598E-3</c:v>
                </c:pt>
                <c:pt idx="131">
                  <c:v>-2.1000000312924039E-3</c:v>
                </c:pt>
                <c:pt idx="132">
                  <c:v>-2.1000000312924039E-3</c:v>
                </c:pt>
                <c:pt idx="133">
                  <c:v>-2.7000000402330761E-3</c:v>
                </c:pt>
                <c:pt idx="134">
                  <c:v>-2.1000000312924039E-3</c:v>
                </c:pt>
                <c:pt idx="135">
                  <c:v>-2.1000000312924039E-3</c:v>
                </c:pt>
                <c:pt idx="136">
                  <c:v>-2.7000000402330761E-3</c:v>
                </c:pt>
                <c:pt idx="137">
                  <c:v>-2.1000000312924039E-3</c:v>
                </c:pt>
                <c:pt idx="138">
                  <c:v>-2.1000000312924039E-3</c:v>
                </c:pt>
                <c:pt idx="139">
                  <c:v>-7.0000001043079999E-4</c:v>
                </c:pt>
                <c:pt idx="140">
                  <c:v>-1.4000000208616041E-3</c:v>
                </c:pt>
                <c:pt idx="141">
                  <c:v>-2.7000000402330761E-3</c:v>
                </c:pt>
                <c:pt idx="142">
                  <c:v>-2.1000000312924039E-3</c:v>
                </c:pt>
                <c:pt idx="143">
                  <c:v>-2.7000000402330761E-3</c:v>
                </c:pt>
                <c:pt idx="144">
                  <c:v>-2.1000000312924039E-3</c:v>
                </c:pt>
                <c:pt idx="145">
                  <c:v>-2.7000000402330761E-3</c:v>
                </c:pt>
                <c:pt idx="146">
                  <c:v>-2.1000000312924039E-3</c:v>
                </c:pt>
                <c:pt idx="147">
                  <c:v>-2.1000000312924039E-3</c:v>
                </c:pt>
                <c:pt idx="148">
                  <c:v>-3.4000000506638766E-3</c:v>
                </c:pt>
                <c:pt idx="149">
                  <c:v>-2.7000000402330761E-3</c:v>
                </c:pt>
                <c:pt idx="150">
                  <c:v>-2.7000000402330761E-3</c:v>
                </c:pt>
                <c:pt idx="151">
                  <c:v>-4.8000000715255602E-3</c:v>
                </c:pt>
                <c:pt idx="152">
                  <c:v>-3.4000000506638766E-3</c:v>
                </c:pt>
                <c:pt idx="153">
                  <c:v>-3.4000000506638766E-3</c:v>
                </c:pt>
                <c:pt idx="154">
                  <c:v>-2.7000000402330761E-3</c:v>
                </c:pt>
                <c:pt idx="155">
                  <c:v>-3.4000000506638766E-3</c:v>
                </c:pt>
                <c:pt idx="156">
                  <c:v>-3.4000000506638766E-3</c:v>
                </c:pt>
                <c:pt idx="157">
                  <c:v>-2.7000000402330761E-3</c:v>
                </c:pt>
                <c:pt idx="158">
                  <c:v>-2.7000000402330761E-3</c:v>
                </c:pt>
                <c:pt idx="159">
                  <c:v>-4.1000000610947598E-3</c:v>
                </c:pt>
                <c:pt idx="160">
                  <c:v>-4.8000000715255602E-3</c:v>
                </c:pt>
                <c:pt idx="161">
                  <c:v>-4.8000000715255602E-3</c:v>
                </c:pt>
                <c:pt idx="162">
                  <c:v>-3.4000000506638766E-3</c:v>
                </c:pt>
                <c:pt idx="163">
                  <c:v>-4.1000000610947598E-3</c:v>
                </c:pt>
                <c:pt idx="164">
                  <c:v>-5.4000000804662399E-3</c:v>
                </c:pt>
                <c:pt idx="165">
                  <c:v>-3.4000000506638766E-3</c:v>
                </c:pt>
                <c:pt idx="166">
                  <c:v>-6.1000000908970403E-3</c:v>
                </c:pt>
                <c:pt idx="167">
                  <c:v>-4.8000000715255602E-3</c:v>
                </c:pt>
                <c:pt idx="168">
                  <c:v>-5.4000000804662399E-3</c:v>
                </c:pt>
                <c:pt idx="169">
                  <c:v>-6.1000000908970403E-3</c:v>
                </c:pt>
                <c:pt idx="170">
                  <c:v>-6.1000000908970403E-3</c:v>
                </c:pt>
                <c:pt idx="171">
                  <c:v>-6.1000000908970403E-3</c:v>
                </c:pt>
                <c:pt idx="172">
                  <c:v>-8.1000001206993199E-3</c:v>
                </c:pt>
                <c:pt idx="173">
                  <c:v>-6.8000001013278806E-3</c:v>
                </c:pt>
                <c:pt idx="174">
                  <c:v>-7.5000001117586802E-3</c:v>
                </c:pt>
                <c:pt idx="175">
                  <c:v>-7.5000001117586802E-3</c:v>
                </c:pt>
                <c:pt idx="176">
                  <c:v>-6.8000001013278806E-3</c:v>
                </c:pt>
                <c:pt idx="177">
                  <c:v>-6.1000000908970403E-3</c:v>
                </c:pt>
                <c:pt idx="178">
                  <c:v>-6.1000000908970403E-3</c:v>
                </c:pt>
                <c:pt idx="179">
                  <c:v>-8.1000001206993199E-3</c:v>
                </c:pt>
                <c:pt idx="180">
                  <c:v>-8.8000001311302391E-3</c:v>
                </c:pt>
                <c:pt idx="181">
                  <c:v>-7.5000001117586802E-3</c:v>
                </c:pt>
                <c:pt idx="182">
                  <c:v>-8.1000001206993199E-3</c:v>
                </c:pt>
                <c:pt idx="183">
                  <c:v>-7.5000001117586802E-3</c:v>
                </c:pt>
                <c:pt idx="184">
                  <c:v>-8.8000001311302391E-3</c:v>
                </c:pt>
                <c:pt idx="185">
                  <c:v>-8.8000001311302391E-3</c:v>
                </c:pt>
                <c:pt idx="186">
                  <c:v>-8.8000001311302391E-3</c:v>
                </c:pt>
                <c:pt idx="187">
                  <c:v>-9.5000001415610404E-3</c:v>
                </c:pt>
                <c:pt idx="188">
                  <c:v>-1.020000015199184E-2</c:v>
                </c:pt>
                <c:pt idx="189">
                  <c:v>-9.5000001415610404E-3</c:v>
                </c:pt>
                <c:pt idx="190">
                  <c:v>-1.090000016242264E-2</c:v>
                </c:pt>
                <c:pt idx="191">
                  <c:v>-1.090000016242264E-2</c:v>
                </c:pt>
                <c:pt idx="192">
                  <c:v>-1.090000016242264E-2</c:v>
                </c:pt>
                <c:pt idx="193">
                  <c:v>-1.220000018179412E-2</c:v>
                </c:pt>
                <c:pt idx="194">
                  <c:v>-1.1500000171363319E-2</c:v>
                </c:pt>
                <c:pt idx="195">
                  <c:v>-1.1500000171363319E-2</c:v>
                </c:pt>
                <c:pt idx="196">
                  <c:v>-1.220000018179412E-2</c:v>
                </c:pt>
                <c:pt idx="197">
                  <c:v>-1.090000016242264E-2</c:v>
                </c:pt>
                <c:pt idx="198">
                  <c:v>-1.1500000171363319E-2</c:v>
                </c:pt>
                <c:pt idx="199">
                  <c:v>-1.2900000192224918E-2</c:v>
                </c:pt>
                <c:pt idx="200">
                  <c:v>-1.2900000192224918E-2</c:v>
                </c:pt>
                <c:pt idx="201">
                  <c:v>-1.360000020265572E-2</c:v>
                </c:pt>
                <c:pt idx="202">
                  <c:v>-1.2900000192224918E-2</c:v>
                </c:pt>
                <c:pt idx="203">
                  <c:v>-1.4900000222027318E-2</c:v>
                </c:pt>
                <c:pt idx="204">
                  <c:v>-1.4200000211596521E-2</c:v>
                </c:pt>
                <c:pt idx="205">
                  <c:v>-1.4900000222027318E-2</c:v>
                </c:pt>
                <c:pt idx="206">
                  <c:v>-1.4200000211596521E-2</c:v>
                </c:pt>
                <c:pt idx="207">
                  <c:v>-1.4900000222027318E-2</c:v>
                </c:pt>
                <c:pt idx="208">
                  <c:v>-1.560000023245812E-2</c:v>
                </c:pt>
                <c:pt idx="209">
                  <c:v>-1.560000023245812E-2</c:v>
                </c:pt>
                <c:pt idx="210">
                  <c:v>-1.6300000242888919E-2</c:v>
                </c:pt>
                <c:pt idx="211">
                  <c:v>-1.7000000253319721E-2</c:v>
                </c:pt>
                <c:pt idx="212">
                  <c:v>-1.560000023245812E-2</c:v>
                </c:pt>
                <c:pt idx="213">
                  <c:v>-1.7000000253319721E-2</c:v>
                </c:pt>
                <c:pt idx="214">
                  <c:v>-1.6300000242888919E-2</c:v>
                </c:pt>
                <c:pt idx="215">
                  <c:v>-1.6300000242888919E-2</c:v>
                </c:pt>
                <c:pt idx="216">
                  <c:v>-1.7600000262260398E-2</c:v>
                </c:pt>
                <c:pt idx="217">
                  <c:v>-1.83000002726912E-2</c:v>
                </c:pt>
                <c:pt idx="218">
                  <c:v>-1.7600000262260398E-2</c:v>
                </c:pt>
                <c:pt idx="219">
                  <c:v>-1.9000000283122001E-2</c:v>
                </c:pt>
                <c:pt idx="220">
                  <c:v>-1.9000000283122001E-2</c:v>
                </c:pt>
                <c:pt idx="221">
                  <c:v>-1.83000002726912E-2</c:v>
                </c:pt>
                <c:pt idx="222">
                  <c:v>-1.9000000283122001E-2</c:v>
                </c:pt>
                <c:pt idx="223">
                  <c:v>-1.9000000283122001E-2</c:v>
                </c:pt>
                <c:pt idx="224">
                  <c:v>-1.9000000283122001E-2</c:v>
                </c:pt>
                <c:pt idx="225">
                  <c:v>-1.9700000293552879E-2</c:v>
                </c:pt>
                <c:pt idx="226">
                  <c:v>-2.1000000312924361E-2</c:v>
                </c:pt>
                <c:pt idx="227">
                  <c:v>-2.030000030249356E-2</c:v>
                </c:pt>
                <c:pt idx="228">
                  <c:v>-1.9700000293552879E-2</c:v>
                </c:pt>
                <c:pt idx="229">
                  <c:v>-2.030000030249356E-2</c:v>
                </c:pt>
                <c:pt idx="230">
                  <c:v>-2.1000000312924361E-2</c:v>
                </c:pt>
                <c:pt idx="231">
                  <c:v>-2.1000000312924361E-2</c:v>
                </c:pt>
                <c:pt idx="232">
                  <c:v>-2.1000000312924361E-2</c:v>
                </c:pt>
                <c:pt idx="233">
                  <c:v>-2.1000000312924361E-2</c:v>
                </c:pt>
                <c:pt idx="234">
                  <c:v>-2.1700000323355159E-2</c:v>
                </c:pt>
                <c:pt idx="235">
                  <c:v>-2.1700000323355159E-2</c:v>
                </c:pt>
                <c:pt idx="236">
                  <c:v>-2.1700000323355159E-2</c:v>
                </c:pt>
                <c:pt idx="237">
                  <c:v>-2.240000033378596E-2</c:v>
                </c:pt>
                <c:pt idx="238">
                  <c:v>-2.3100000344216758E-2</c:v>
                </c:pt>
                <c:pt idx="239">
                  <c:v>-2.3100000344216758E-2</c:v>
                </c:pt>
                <c:pt idx="240">
                  <c:v>-2.370000035315744E-2</c:v>
                </c:pt>
                <c:pt idx="241">
                  <c:v>-2.240000033378596E-2</c:v>
                </c:pt>
                <c:pt idx="242">
                  <c:v>-2.370000035315744E-2</c:v>
                </c:pt>
                <c:pt idx="243">
                  <c:v>-2.240000033378596E-2</c:v>
                </c:pt>
                <c:pt idx="244">
                  <c:v>-2.3100000344216758E-2</c:v>
                </c:pt>
                <c:pt idx="245">
                  <c:v>-2.240000033378596E-2</c:v>
                </c:pt>
                <c:pt idx="246">
                  <c:v>-2.240000033378596E-2</c:v>
                </c:pt>
                <c:pt idx="247">
                  <c:v>-2.1700000323355159E-2</c:v>
                </c:pt>
                <c:pt idx="248">
                  <c:v>-2.030000030249356E-2</c:v>
                </c:pt>
                <c:pt idx="249">
                  <c:v>-2.1000000312924361E-2</c:v>
                </c:pt>
                <c:pt idx="250">
                  <c:v>-1.9700000293552879E-2</c:v>
                </c:pt>
                <c:pt idx="251">
                  <c:v>-2.030000030249356E-2</c:v>
                </c:pt>
                <c:pt idx="252">
                  <c:v>-2.030000030249356E-2</c:v>
                </c:pt>
                <c:pt idx="253">
                  <c:v>-1.9700000293552879E-2</c:v>
                </c:pt>
                <c:pt idx="254">
                  <c:v>-1.9000000283122001E-2</c:v>
                </c:pt>
                <c:pt idx="255">
                  <c:v>-1.7600000262260398E-2</c:v>
                </c:pt>
                <c:pt idx="256">
                  <c:v>-1.9000000283122001E-2</c:v>
                </c:pt>
                <c:pt idx="257">
                  <c:v>-1.83000002726912E-2</c:v>
                </c:pt>
                <c:pt idx="258">
                  <c:v>-1.7600000262260398E-2</c:v>
                </c:pt>
                <c:pt idx="259">
                  <c:v>-1.6300000242888919E-2</c:v>
                </c:pt>
                <c:pt idx="260">
                  <c:v>-1.7000000253319721E-2</c:v>
                </c:pt>
                <c:pt idx="261">
                  <c:v>-1.6300000242888919E-2</c:v>
                </c:pt>
                <c:pt idx="262">
                  <c:v>-1.6300000242888919E-2</c:v>
                </c:pt>
                <c:pt idx="263">
                  <c:v>-1.6300000242888919E-2</c:v>
                </c:pt>
                <c:pt idx="264">
                  <c:v>-1.560000023245812E-2</c:v>
                </c:pt>
                <c:pt idx="265">
                  <c:v>-1.360000020265572E-2</c:v>
                </c:pt>
                <c:pt idx="266">
                  <c:v>-1.360000020265572E-2</c:v>
                </c:pt>
                <c:pt idx="267">
                  <c:v>-1.4200000211596521E-2</c:v>
                </c:pt>
                <c:pt idx="268">
                  <c:v>-1.1500000171363319E-2</c:v>
                </c:pt>
                <c:pt idx="269">
                  <c:v>-1.2900000192224918E-2</c:v>
                </c:pt>
                <c:pt idx="270">
                  <c:v>-1.1500000171363319E-2</c:v>
                </c:pt>
                <c:pt idx="271">
                  <c:v>-1.090000016242264E-2</c:v>
                </c:pt>
                <c:pt idx="272">
                  <c:v>-1.090000016242264E-2</c:v>
                </c:pt>
                <c:pt idx="273">
                  <c:v>-1.220000018179412E-2</c:v>
                </c:pt>
                <c:pt idx="274">
                  <c:v>-1.090000016242264E-2</c:v>
                </c:pt>
                <c:pt idx="275">
                  <c:v>-1.090000016242264E-2</c:v>
                </c:pt>
                <c:pt idx="276">
                  <c:v>-1.1500000171363319E-2</c:v>
                </c:pt>
                <c:pt idx="277">
                  <c:v>-8.1000001206993199E-3</c:v>
                </c:pt>
                <c:pt idx="278">
                  <c:v>-9.5000001415610404E-3</c:v>
                </c:pt>
                <c:pt idx="279">
                  <c:v>-8.8000001311302391E-3</c:v>
                </c:pt>
                <c:pt idx="280">
                  <c:v>-6.8000001013278806E-3</c:v>
                </c:pt>
                <c:pt idx="281">
                  <c:v>-8.1000001206993199E-3</c:v>
                </c:pt>
                <c:pt idx="282">
                  <c:v>-5.4000000804662399E-3</c:v>
                </c:pt>
                <c:pt idx="283">
                  <c:v>-5.4000000804662399E-3</c:v>
                </c:pt>
                <c:pt idx="284">
                  <c:v>-4.8000000715255602E-3</c:v>
                </c:pt>
                <c:pt idx="285">
                  <c:v>-2.7000000402330761E-3</c:v>
                </c:pt>
                <c:pt idx="286">
                  <c:v>-3.4000000506638766E-3</c:v>
                </c:pt>
                <c:pt idx="287">
                  <c:v>-2.7000000402330761E-3</c:v>
                </c:pt>
                <c:pt idx="288">
                  <c:v>-4.1000000610947598E-3</c:v>
                </c:pt>
                <c:pt idx="289">
                  <c:v>-2.7000000402330761E-3</c:v>
                </c:pt>
                <c:pt idx="290">
                  <c:v>-1.4000000208616041E-3</c:v>
                </c:pt>
                <c:pt idx="291">
                  <c:v>-1.4000000208616041E-3</c:v>
                </c:pt>
                <c:pt idx="292">
                  <c:v>-7.0000001043079999E-4</c:v>
                </c:pt>
                <c:pt idx="293">
                  <c:v>0</c:v>
                </c:pt>
                <c:pt idx="294">
                  <c:v>-7.0000001043079999E-4</c:v>
                </c:pt>
                <c:pt idx="295">
                  <c:v>1.3000000193715839E-3</c:v>
                </c:pt>
                <c:pt idx="296">
                  <c:v>2.0000000298023841E-3</c:v>
                </c:pt>
                <c:pt idx="297">
                  <c:v>2.7000000402331841E-3</c:v>
                </c:pt>
                <c:pt idx="298">
                  <c:v>2.7000000402331841E-3</c:v>
                </c:pt>
                <c:pt idx="299">
                  <c:v>3.400000050663988E-3</c:v>
                </c:pt>
                <c:pt idx="300">
                  <c:v>2.7000000402331841E-3</c:v>
                </c:pt>
                <c:pt idx="301">
                  <c:v>4.7000000700354403E-3</c:v>
                </c:pt>
                <c:pt idx="302">
                  <c:v>4.0000000596046399E-3</c:v>
                </c:pt>
                <c:pt idx="303">
                  <c:v>5.4000000804662399E-3</c:v>
                </c:pt>
                <c:pt idx="304">
                  <c:v>6.8000001013278806E-3</c:v>
                </c:pt>
                <c:pt idx="305">
                  <c:v>6.8000001013278806E-3</c:v>
                </c:pt>
                <c:pt idx="306">
                  <c:v>8.1000001206994396E-3</c:v>
                </c:pt>
                <c:pt idx="307">
                  <c:v>8.8000001311302391E-3</c:v>
                </c:pt>
                <c:pt idx="308">
                  <c:v>9.5000001415610404E-3</c:v>
                </c:pt>
                <c:pt idx="309">
                  <c:v>1.010000015050172E-2</c:v>
                </c:pt>
                <c:pt idx="310">
                  <c:v>1.080000016093252E-2</c:v>
                </c:pt>
                <c:pt idx="311">
                  <c:v>1.080000016093252E-2</c:v>
                </c:pt>
                <c:pt idx="312">
                  <c:v>1.3500000201165719E-2</c:v>
                </c:pt>
                <c:pt idx="313">
                  <c:v>1.280000019073492E-2</c:v>
                </c:pt>
                <c:pt idx="314">
                  <c:v>1.4900000222027318E-2</c:v>
                </c:pt>
                <c:pt idx="315">
                  <c:v>1.4200000211596521E-2</c:v>
                </c:pt>
                <c:pt idx="316">
                  <c:v>1.6200000241398799E-2</c:v>
                </c:pt>
                <c:pt idx="317">
                  <c:v>1.690000025182968E-2</c:v>
                </c:pt>
                <c:pt idx="318">
                  <c:v>1.7600000262260478E-2</c:v>
                </c:pt>
                <c:pt idx="319">
                  <c:v>1.8900000281631961E-2</c:v>
                </c:pt>
                <c:pt idx="320">
                  <c:v>1.9600000292062759E-2</c:v>
                </c:pt>
                <c:pt idx="321">
                  <c:v>2.1000000312924361E-2</c:v>
                </c:pt>
                <c:pt idx="322">
                  <c:v>2.1700000323355159E-2</c:v>
                </c:pt>
                <c:pt idx="323">
                  <c:v>2.3700000353157561E-2</c:v>
                </c:pt>
                <c:pt idx="324">
                  <c:v>2.2300000332295958E-2</c:v>
                </c:pt>
                <c:pt idx="325">
                  <c:v>2.2300000332295958E-2</c:v>
                </c:pt>
                <c:pt idx="326">
                  <c:v>2.5700000382959845E-2</c:v>
                </c:pt>
                <c:pt idx="327">
                  <c:v>2.5000000372529044E-2</c:v>
                </c:pt>
                <c:pt idx="328">
                  <c:v>2.5000000372529044E-2</c:v>
                </c:pt>
                <c:pt idx="329">
                  <c:v>2.780000041425236E-2</c:v>
                </c:pt>
                <c:pt idx="330">
                  <c:v>2.9100000433623797E-2</c:v>
                </c:pt>
                <c:pt idx="331">
                  <c:v>2.9100000433623797E-2</c:v>
                </c:pt>
                <c:pt idx="332">
                  <c:v>2.9800000444054599E-2</c:v>
                </c:pt>
                <c:pt idx="333">
                  <c:v>3.0500000454485445E-2</c:v>
                </c:pt>
                <c:pt idx="334">
                  <c:v>3.2500000484287798E-2</c:v>
                </c:pt>
                <c:pt idx="335">
                  <c:v>3.3800000503659278E-2</c:v>
                </c:pt>
                <c:pt idx="336">
                  <c:v>3.520000052452088E-2</c:v>
                </c:pt>
                <c:pt idx="337">
                  <c:v>3.520000052452088E-2</c:v>
                </c:pt>
                <c:pt idx="338">
                  <c:v>3.5900000534951682E-2</c:v>
                </c:pt>
                <c:pt idx="339">
                  <c:v>3.6600000545382483E-2</c:v>
                </c:pt>
                <c:pt idx="340">
                  <c:v>3.790000056475408E-2</c:v>
                </c:pt>
                <c:pt idx="341">
                  <c:v>3.9300000585615683E-2</c:v>
                </c:pt>
                <c:pt idx="342">
                  <c:v>3.8600000575184881E-2</c:v>
                </c:pt>
                <c:pt idx="343">
                  <c:v>4.0600000604986801E-2</c:v>
                </c:pt>
                <c:pt idx="344">
                  <c:v>4.2000000625848397E-2</c:v>
                </c:pt>
                <c:pt idx="345">
                  <c:v>4.0600000604986801E-2</c:v>
                </c:pt>
                <c:pt idx="346">
                  <c:v>4.27000006362796E-2</c:v>
                </c:pt>
                <c:pt idx="347">
                  <c:v>4.4000000655650802E-2</c:v>
                </c:pt>
                <c:pt idx="348">
                  <c:v>4.4700000666081603E-2</c:v>
                </c:pt>
                <c:pt idx="349">
                  <c:v>4.6700000695884002E-2</c:v>
                </c:pt>
                <c:pt idx="350">
                  <c:v>4.6700000695884002E-2</c:v>
                </c:pt>
                <c:pt idx="351">
                  <c:v>4.7400000706314803E-2</c:v>
                </c:pt>
                <c:pt idx="352">
                  <c:v>4.8800000727176399E-2</c:v>
                </c:pt>
                <c:pt idx="353">
                  <c:v>5.0800000756978797E-2</c:v>
                </c:pt>
                <c:pt idx="354">
                  <c:v>5.1500000767409598E-2</c:v>
                </c:pt>
                <c:pt idx="355">
                  <c:v>5.2800000786781202E-2</c:v>
                </c:pt>
                <c:pt idx="356">
                  <c:v>5.350000079721199E-2</c:v>
                </c:pt>
                <c:pt idx="357">
                  <c:v>5.5500000827014409E-2</c:v>
                </c:pt>
                <c:pt idx="358">
                  <c:v>5.5500000827014409E-2</c:v>
                </c:pt>
                <c:pt idx="359">
                  <c:v>5.6900000847875998E-2</c:v>
                </c:pt>
                <c:pt idx="360">
                  <c:v>5.8200000867247595E-2</c:v>
                </c:pt>
                <c:pt idx="361">
                  <c:v>5.9600000888109197E-2</c:v>
                </c:pt>
                <c:pt idx="362">
                  <c:v>6.0300000898539999E-2</c:v>
                </c:pt>
                <c:pt idx="363">
                  <c:v>6.0900000907480399E-2</c:v>
                </c:pt>
                <c:pt idx="364">
                  <c:v>6.16000009179112E-2</c:v>
                </c:pt>
                <c:pt idx="365">
                  <c:v>6.3700000949204E-2</c:v>
                </c:pt>
                <c:pt idx="366">
                  <c:v>6.4300000958144796E-2</c:v>
                </c:pt>
                <c:pt idx="367">
                  <c:v>6.64000009894372E-2</c:v>
                </c:pt>
                <c:pt idx="368">
                  <c:v>6.5700000979006398E-2</c:v>
                </c:pt>
                <c:pt idx="369">
                  <c:v>6.7700001008808797E-2</c:v>
                </c:pt>
                <c:pt idx="370">
                  <c:v>6.7000000998377607E-2</c:v>
                </c:pt>
                <c:pt idx="371">
                  <c:v>7.0400001049041594E-2</c:v>
                </c:pt>
                <c:pt idx="372">
                  <c:v>7.1100001059472395E-2</c:v>
                </c:pt>
                <c:pt idx="373">
                  <c:v>7.3800001099705595E-2</c:v>
                </c:pt>
                <c:pt idx="374">
                  <c:v>7.4500001110136396E-2</c:v>
                </c:pt>
                <c:pt idx="375">
                  <c:v>7.3800001099705595E-2</c:v>
                </c:pt>
                <c:pt idx="376">
                  <c:v>7.6500001139938795E-2</c:v>
                </c:pt>
                <c:pt idx="377">
                  <c:v>7.7200001150369596E-2</c:v>
                </c:pt>
                <c:pt idx="378">
                  <c:v>7.9200001180171994E-2</c:v>
                </c:pt>
                <c:pt idx="379">
                  <c:v>8.0600001201033597E-2</c:v>
                </c:pt>
                <c:pt idx="380">
                  <c:v>8.2600001230835995E-2</c:v>
                </c:pt>
                <c:pt idx="381">
                  <c:v>8.4000001251697598E-2</c:v>
                </c:pt>
                <c:pt idx="382">
                  <c:v>8.5300001271069195E-2</c:v>
                </c:pt>
                <c:pt idx="383">
                  <c:v>8.5300001271069195E-2</c:v>
                </c:pt>
                <c:pt idx="384">
                  <c:v>8.7400001302361599E-2</c:v>
                </c:pt>
                <c:pt idx="385">
                  <c:v>8.9400001332163997E-2</c:v>
                </c:pt>
                <c:pt idx="386">
                  <c:v>8.9400001332163997E-2</c:v>
                </c:pt>
                <c:pt idx="387">
                  <c:v>9.1400001361965993E-2</c:v>
                </c:pt>
                <c:pt idx="388">
                  <c:v>9.2100001372396795E-2</c:v>
                </c:pt>
                <c:pt idx="389">
                  <c:v>9.4100001402199193E-2</c:v>
                </c:pt>
                <c:pt idx="390">
                  <c:v>9.4100001402199193E-2</c:v>
                </c:pt>
                <c:pt idx="391">
                  <c:v>9.6800001442432407E-2</c:v>
                </c:pt>
                <c:pt idx="392">
                  <c:v>9.7500001452863194E-2</c:v>
                </c:pt>
                <c:pt idx="393">
                  <c:v>9.9600001484155612E-2</c:v>
                </c:pt>
                <c:pt idx="394">
                  <c:v>0.10160000151395798</c:v>
                </c:pt>
                <c:pt idx="395">
                  <c:v>0.1023000015243888</c:v>
                </c:pt>
                <c:pt idx="396">
                  <c:v>0.10360000154376039</c:v>
                </c:pt>
                <c:pt idx="397">
                  <c:v>0.1057000015750528</c:v>
                </c:pt>
                <c:pt idx="398">
                  <c:v>0.10630000158399358</c:v>
                </c:pt>
                <c:pt idx="399">
                  <c:v>0.10770000160485521</c:v>
                </c:pt>
                <c:pt idx="400">
                  <c:v>0.10900000162422679</c:v>
                </c:pt>
                <c:pt idx="401">
                  <c:v>0.1104000016450884</c:v>
                </c:pt>
                <c:pt idx="402">
                  <c:v>0.1131000016853216</c:v>
                </c:pt>
                <c:pt idx="403">
                  <c:v>0.11380000169575241</c:v>
                </c:pt>
                <c:pt idx="404">
                  <c:v>0.11380000169575241</c:v>
                </c:pt>
                <c:pt idx="405">
                  <c:v>0.11650000173598518</c:v>
                </c:pt>
                <c:pt idx="406">
                  <c:v>0.11650000173598518</c:v>
                </c:pt>
                <c:pt idx="407">
                  <c:v>0.11920000177621839</c:v>
                </c:pt>
                <c:pt idx="408">
                  <c:v>0.1199000017866492</c:v>
                </c:pt>
                <c:pt idx="409">
                  <c:v>0.1233000018373132</c:v>
                </c:pt>
                <c:pt idx="410">
                  <c:v>0.1233000018373132</c:v>
                </c:pt>
                <c:pt idx="411">
                  <c:v>0.12460000185668478</c:v>
                </c:pt>
                <c:pt idx="412">
                  <c:v>0.1260000018775464</c:v>
                </c:pt>
                <c:pt idx="413">
                  <c:v>0.12730000189691801</c:v>
                </c:pt>
                <c:pt idx="414">
                  <c:v>0.12940000192821041</c:v>
                </c:pt>
                <c:pt idx="415">
                  <c:v>0.1321000019684436</c:v>
                </c:pt>
                <c:pt idx="416">
                  <c:v>0.13270000197738399</c:v>
                </c:pt>
                <c:pt idx="417">
                  <c:v>0.13410000199824559</c:v>
                </c:pt>
                <c:pt idx="418">
                  <c:v>0.13750000204890961</c:v>
                </c:pt>
                <c:pt idx="419">
                  <c:v>0.13750000204890961</c:v>
                </c:pt>
                <c:pt idx="420">
                  <c:v>0.1409000020995736</c:v>
                </c:pt>
                <c:pt idx="421">
                  <c:v>0.1409000020995736</c:v>
                </c:pt>
                <c:pt idx="422">
                  <c:v>0.1416000021100044</c:v>
                </c:pt>
                <c:pt idx="423">
                  <c:v>0.14290000212937601</c:v>
                </c:pt>
                <c:pt idx="424">
                  <c:v>0.14430000215023761</c:v>
                </c:pt>
                <c:pt idx="425">
                  <c:v>0.14490000215917839</c:v>
                </c:pt>
                <c:pt idx="426">
                  <c:v>0.14830000220984199</c:v>
                </c:pt>
                <c:pt idx="427">
                  <c:v>0.1470000021904708</c:v>
                </c:pt>
                <c:pt idx="428">
                  <c:v>0.15040000224113481</c:v>
                </c:pt>
                <c:pt idx="429">
                  <c:v>0.15310000228136761</c:v>
                </c:pt>
                <c:pt idx="430">
                  <c:v>0.15440000230073919</c:v>
                </c:pt>
                <c:pt idx="431">
                  <c:v>0.15510000231116999</c:v>
                </c:pt>
                <c:pt idx="432">
                  <c:v>0.15710000234097241</c:v>
                </c:pt>
                <c:pt idx="433">
                  <c:v>0.15850000236183401</c:v>
                </c:pt>
                <c:pt idx="434">
                  <c:v>0.16050000239163639</c:v>
                </c:pt>
                <c:pt idx="435">
                  <c:v>0.161900002412498</c:v>
                </c:pt>
                <c:pt idx="436">
                  <c:v>0.16460000245273121</c:v>
                </c:pt>
                <c:pt idx="437">
                  <c:v>0.16660000248253359</c:v>
                </c:pt>
                <c:pt idx="438">
                  <c:v>0.1680000025033952</c:v>
                </c:pt>
                <c:pt idx="439">
                  <c:v>0.16860000251233601</c:v>
                </c:pt>
                <c:pt idx="440">
                  <c:v>0.17140000255405921</c:v>
                </c:pt>
                <c:pt idx="441">
                  <c:v>0.1720000025629996</c:v>
                </c:pt>
                <c:pt idx="442">
                  <c:v>0.17410000259429201</c:v>
                </c:pt>
                <c:pt idx="443">
                  <c:v>0.177500002644956</c:v>
                </c:pt>
                <c:pt idx="444">
                  <c:v>0.18150000270456079</c:v>
                </c:pt>
                <c:pt idx="445">
                  <c:v>0.17950000267475841</c:v>
                </c:pt>
                <c:pt idx="446">
                  <c:v>0.18020000268518921</c:v>
                </c:pt>
                <c:pt idx="447">
                  <c:v>0.1836000027358532</c:v>
                </c:pt>
                <c:pt idx="448">
                  <c:v>0.18760000279545799</c:v>
                </c:pt>
                <c:pt idx="449">
                  <c:v>0.1890000028163196</c:v>
                </c:pt>
                <c:pt idx="450">
                  <c:v>0.19170000285655281</c:v>
                </c:pt>
                <c:pt idx="451">
                  <c:v>0.19240000286698361</c:v>
                </c:pt>
                <c:pt idx="452">
                  <c:v>0.19570000291615719</c:v>
                </c:pt>
                <c:pt idx="453">
                  <c:v>0.19850000295788039</c:v>
                </c:pt>
                <c:pt idx="454">
                  <c:v>0.19980000297725201</c:v>
                </c:pt>
                <c:pt idx="455">
                  <c:v>0.20320000302791597</c:v>
                </c:pt>
                <c:pt idx="456">
                  <c:v>0.20390000303834679</c:v>
                </c:pt>
                <c:pt idx="457">
                  <c:v>0.20520000305771841</c:v>
                </c:pt>
                <c:pt idx="458">
                  <c:v>0.20590000306814921</c:v>
                </c:pt>
                <c:pt idx="459">
                  <c:v>0.21130000314861561</c:v>
                </c:pt>
                <c:pt idx="460">
                  <c:v>0.21340000317990798</c:v>
                </c:pt>
                <c:pt idx="461">
                  <c:v>0.2147000031992792</c:v>
                </c:pt>
                <c:pt idx="462">
                  <c:v>0.2161000032201412</c:v>
                </c:pt>
                <c:pt idx="463">
                  <c:v>0.2201000032797456</c:v>
                </c:pt>
                <c:pt idx="464">
                  <c:v>0.22080000329017641</c:v>
                </c:pt>
                <c:pt idx="465">
                  <c:v>0.22490000335127119</c:v>
                </c:pt>
                <c:pt idx="466">
                  <c:v>0.22690000338107361</c:v>
                </c:pt>
                <c:pt idx="467">
                  <c:v>0.2289000034108756</c:v>
                </c:pt>
                <c:pt idx="468">
                  <c:v>0.23030000343173762</c:v>
                </c:pt>
                <c:pt idx="469">
                  <c:v>0.23300000347197036</c:v>
                </c:pt>
                <c:pt idx="470">
                  <c:v>0.2350000035017728</c:v>
                </c:pt>
                <c:pt idx="471">
                  <c:v>0.23640000352263441</c:v>
                </c:pt>
                <c:pt idx="472">
                  <c:v>0.24110000359267</c:v>
                </c:pt>
                <c:pt idx="473">
                  <c:v>0.2418000036031008</c:v>
                </c:pt>
                <c:pt idx="474">
                  <c:v>0.24520000365376482</c:v>
                </c:pt>
                <c:pt idx="475">
                  <c:v>0.2472000036835672</c:v>
                </c:pt>
                <c:pt idx="476">
                  <c:v>0.24990000372380039</c:v>
                </c:pt>
                <c:pt idx="477">
                  <c:v>0.25130000374466199</c:v>
                </c:pt>
                <c:pt idx="478">
                  <c:v>0.25400000378489479</c:v>
                </c:pt>
                <c:pt idx="479">
                  <c:v>0.25600000381469717</c:v>
                </c:pt>
                <c:pt idx="480">
                  <c:v>0.25940000386536122</c:v>
                </c:pt>
                <c:pt idx="481">
                  <c:v>0.26350000392645601</c:v>
                </c:pt>
                <c:pt idx="482">
                  <c:v>0.26620000396668919</c:v>
                </c:pt>
                <c:pt idx="483">
                  <c:v>0.26690000397711999</c:v>
                </c:pt>
                <c:pt idx="484">
                  <c:v>0.27090000403672482</c:v>
                </c:pt>
                <c:pt idx="485">
                  <c:v>0.27300000406801722</c:v>
                </c:pt>
                <c:pt idx="486">
                  <c:v>0.27570000410825002</c:v>
                </c:pt>
                <c:pt idx="487">
                  <c:v>0.27910000415891401</c:v>
                </c:pt>
                <c:pt idx="488">
                  <c:v>0.28040000417828559</c:v>
                </c:pt>
                <c:pt idx="489">
                  <c:v>0.28240000420808797</c:v>
                </c:pt>
                <c:pt idx="490">
                  <c:v>0.28650000426918282</c:v>
                </c:pt>
                <c:pt idx="491">
                  <c:v>0.289200004309416</c:v>
                </c:pt>
                <c:pt idx="492">
                  <c:v>0.29400000438094159</c:v>
                </c:pt>
                <c:pt idx="493">
                  <c:v>0.29600000441074398</c:v>
                </c:pt>
                <c:pt idx="494">
                  <c:v>0.29670000442117478</c:v>
                </c:pt>
                <c:pt idx="495">
                  <c:v>0.29870000445097677</c:v>
                </c:pt>
                <c:pt idx="496">
                  <c:v>0.30280000451207162</c:v>
                </c:pt>
                <c:pt idx="497">
                  <c:v>0.3055000045523048</c:v>
                </c:pt>
                <c:pt idx="498">
                  <c:v>0.30890000460296879</c:v>
                </c:pt>
                <c:pt idx="499">
                  <c:v>0.31090000463277118</c:v>
                </c:pt>
                <c:pt idx="500">
                  <c:v>0.31430000468343477</c:v>
                </c:pt>
                <c:pt idx="501">
                  <c:v>0.31840000474452962</c:v>
                </c:pt>
                <c:pt idx="502">
                  <c:v>0.320400004774332</c:v>
                </c:pt>
                <c:pt idx="503">
                  <c:v>0.32240000480413439</c:v>
                </c:pt>
                <c:pt idx="504">
                  <c:v>0.32650000486522918</c:v>
                </c:pt>
                <c:pt idx="505">
                  <c:v>0.32850000489503162</c:v>
                </c:pt>
                <c:pt idx="506">
                  <c:v>0.3339000049754976</c:v>
                </c:pt>
                <c:pt idx="507">
                  <c:v>0.33600000500679039</c:v>
                </c:pt>
                <c:pt idx="508">
                  <c:v>0.33940000505745399</c:v>
                </c:pt>
                <c:pt idx="509">
                  <c:v>0.34340000511705882</c:v>
                </c:pt>
                <c:pt idx="510">
                  <c:v>0.346100005157292</c:v>
                </c:pt>
                <c:pt idx="511">
                  <c:v>0.34950000520795599</c:v>
                </c:pt>
                <c:pt idx="512">
                  <c:v>0.35430000527948158</c:v>
                </c:pt>
                <c:pt idx="513">
                  <c:v>0.35760000532865521</c:v>
                </c:pt>
                <c:pt idx="514">
                  <c:v>0.3624000054001808</c:v>
                </c:pt>
                <c:pt idx="515">
                  <c:v>0.36510000544041399</c:v>
                </c:pt>
                <c:pt idx="516">
                  <c:v>0.36920000550150878</c:v>
                </c:pt>
                <c:pt idx="517">
                  <c:v>0.3732000055611136</c:v>
                </c:pt>
                <c:pt idx="518">
                  <c:v>0.37530000559240601</c:v>
                </c:pt>
                <c:pt idx="519">
                  <c:v>0.38070000567287199</c:v>
                </c:pt>
                <c:pt idx="520">
                  <c:v>0.38410000572353598</c:v>
                </c:pt>
                <c:pt idx="521">
                  <c:v>0.38610000575333842</c:v>
                </c:pt>
                <c:pt idx="522">
                  <c:v>0.39220000584423559</c:v>
                </c:pt>
                <c:pt idx="523">
                  <c:v>0.39490000588446883</c:v>
                </c:pt>
                <c:pt idx="524">
                  <c:v>0.39900000594556317</c:v>
                </c:pt>
                <c:pt idx="525">
                  <c:v>0.40300000600516805</c:v>
                </c:pt>
                <c:pt idx="526">
                  <c:v>0.40710000606626001</c:v>
                </c:pt>
                <c:pt idx="527">
                  <c:v>0.41120000612735602</c:v>
                </c:pt>
                <c:pt idx="528">
                  <c:v>0.41520000618696001</c:v>
                </c:pt>
                <c:pt idx="529">
                  <c:v>0.418600006237624</c:v>
                </c:pt>
                <c:pt idx="530">
                  <c:v>0.42270000629872007</c:v>
                </c:pt>
                <c:pt idx="531">
                  <c:v>0.42740000636875602</c:v>
                </c:pt>
                <c:pt idx="532">
                  <c:v>0.43150000642984798</c:v>
                </c:pt>
                <c:pt idx="533">
                  <c:v>0.43490000648051202</c:v>
                </c:pt>
                <c:pt idx="534">
                  <c:v>0.43820000652968794</c:v>
                </c:pt>
                <c:pt idx="535">
                  <c:v>0.44160000658035198</c:v>
                </c:pt>
                <c:pt idx="536">
                  <c:v>0.44980000670254</c:v>
                </c:pt>
                <c:pt idx="537">
                  <c:v>0.45180000673234399</c:v>
                </c:pt>
                <c:pt idx="538">
                  <c:v>0.45790000682324006</c:v>
                </c:pt>
                <c:pt idx="539">
                  <c:v>0.46130000687390393</c:v>
                </c:pt>
                <c:pt idx="540">
                  <c:v>0.46600000694393995</c:v>
                </c:pt>
                <c:pt idx="541">
                  <c:v>0.47010000700503601</c:v>
                </c:pt>
                <c:pt idx="542">
                  <c:v>0.47620000709593208</c:v>
                </c:pt>
                <c:pt idx="543">
                  <c:v>0.48020000715553607</c:v>
                </c:pt>
                <c:pt idx="544">
                  <c:v>0.48430000721663197</c:v>
                </c:pt>
                <c:pt idx="545">
                  <c:v>0.48840000727772392</c:v>
                </c:pt>
                <c:pt idx="546">
                  <c:v>0.49380000735819196</c:v>
                </c:pt>
                <c:pt idx="547">
                  <c:v>0.497200007408856</c:v>
                </c:pt>
                <c:pt idx="548">
                  <c:v>0.50260000748932399</c:v>
                </c:pt>
                <c:pt idx="549">
                  <c:v>0.50870000758022005</c:v>
                </c:pt>
                <c:pt idx="550">
                  <c:v>0.51140000762045201</c:v>
                </c:pt>
                <c:pt idx="551">
                  <c:v>0.51610000769048803</c:v>
                </c:pt>
                <c:pt idx="552">
                  <c:v>0.52160000777244397</c:v>
                </c:pt>
                <c:pt idx="553">
                  <c:v>0.52700000785291201</c:v>
                </c:pt>
                <c:pt idx="554">
                  <c:v>0.530400007903576</c:v>
                </c:pt>
                <c:pt idx="555">
                  <c:v>0.53510000797361201</c:v>
                </c:pt>
                <c:pt idx="556">
                  <c:v>0.53990000804513605</c:v>
                </c:pt>
                <c:pt idx="557">
                  <c:v>0.546000008136036</c:v>
                </c:pt>
                <c:pt idx="558">
                  <c:v>0.55000000819563999</c:v>
                </c:pt>
                <c:pt idx="559">
                  <c:v>0.55610000828653605</c:v>
                </c:pt>
                <c:pt idx="560">
                  <c:v>0.56020000834763195</c:v>
                </c:pt>
                <c:pt idx="561">
                  <c:v>0.56290000838786403</c:v>
                </c:pt>
                <c:pt idx="562">
                  <c:v>0.57030000849813201</c:v>
                </c:pt>
                <c:pt idx="563">
                  <c:v>0.57440000855922801</c:v>
                </c:pt>
                <c:pt idx="564">
                  <c:v>0.58050000865012397</c:v>
                </c:pt>
                <c:pt idx="565">
                  <c:v>0.58390000870078795</c:v>
                </c:pt>
                <c:pt idx="566">
                  <c:v>0.59070000880211604</c:v>
                </c:pt>
                <c:pt idx="567">
                  <c:v>0.59540000887215205</c:v>
                </c:pt>
                <c:pt idx="568">
                  <c:v>0.60010000894218796</c:v>
                </c:pt>
                <c:pt idx="569">
                  <c:v>0.60490000901371199</c:v>
                </c:pt>
                <c:pt idx="570">
                  <c:v>0.61170000911503997</c:v>
                </c:pt>
                <c:pt idx="571">
                  <c:v>0.61640000918507598</c:v>
                </c:pt>
                <c:pt idx="572">
                  <c:v>0.621100009255112</c:v>
                </c:pt>
                <c:pt idx="573">
                  <c:v>0.62590000932663603</c:v>
                </c:pt>
                <c:pt idx="574">
                  <c:v>0.63130000940710396</c:v>
                </c:pt>
                <c:pt idx="575">
                  <c:v>0.63740000949800002</c:v>
                </c:pt>
                <c:pt idx="576">
                  <c:v>0.64350000958889597</c:v>
                </c:pt>
                <c:pt idx="577">
                  <c:v>0.64890000966936401</c:v>
                </c:pt>
                <c:pt idx="578">
                  <c:v>0.65640000978112401</c:v>
                </c:pt>
                <c:pt idx="579">
                  <c:v>0.66180000986158805</c:v>
                </c:pt>
                <c:pt idx="580">
                  <c:v>0.667900009952484</c:v>
                </c:pt>
                <c:pt idx="581">
                  <c:v>0.67330001003295203</c:v>
                </c:pt>
                <c:pt idx="582">
                  <c:v>0.68140001015365204</c:v>
                </c:pt>
                <c:pt idx="583">
                  <c:v>0.68620001022517596</c:v>
                </c:pt>
                <c:pt idx="584">
                  <c:v>0.69360001033544405</c:v>
                </c:pt>
                <c:pt idx="585">
                  <c:v>0.699700010426344</c:v>
                </c:pt>
                <c:pt idx="586">
                  <c:v>0.70510001050680804</c:v>
                </c:pt>
                <c:pt idx="587">
                  <c:v>0.71190001060813601</c:v>
                </c:pt>
                <c:pt idx="588">
                  <c:v>0.71730001068860405</c:v>
                </c:pt>
                <c:pt idx="589">
                  <c:v>0.72410001078993202</c:v>
                </c:pt>
                <c:pt idx="590">
                  <c:v>0.73220001091063203</c:v>
                </c:pt>
                <c:pt idx="591">
                  <c:v>0.73700001098215595</c:v>
                </c:pt>
                <c:pt idx="592">
                  <c:v>0.74440001109242404</c:v>
                </c:pt>
                <c:pt idx="593">
                  <c:v>0.74980001117289197</c:v>
                </c:pt>
                <c:pt idx="594">
                  <c:v>0.75800001129507999</c:v>
                </c:pt>
                <c:pt idx="595">
                  <c:v>0.762700011365116</c:v>
                </c:pt>
                <c:pt idx="596">
                  <c:v>0.77080001148581601</c:v>
                </c:pt>
                <c:pt idx="597">
                  <c:v>0.77630001156777195</c:v>
                </c:pt>
                <c:pt idx="598">
                  <c:v>0.78440001168847195</c:v>
                </c:pt>
                <c:pt idx="599">
                  <c:v>0.78980001176893611</c:v>
                </c:pt>
                <c:pt idx="600">
                  <c:v>0.79730001188069599</c:v>
                </c:pt>
                <c:pt idx="601">
                  <c:v>0.80130001194030009</c:v>
                </c:pt>
                <c:pt idx="602">
                  <c:v>0.81080001208186003</c:v>
                </c:pt>
                <c:pt idx="603">
                  <c:v>0.81560001215338807</c:v>
                </c:pt>
                <c:pt idx="604">
                  <c:v>0.82440001228451587</c:v>
                </c:pt>
                <c:pt idx="605">
                  <c:v>0.83050001237541593</c:v>
                </c:pt>
                <c:pt idx="606">
                  <c:v>0.837200012475252</c:v>
                </c:pt>
                <c:pt idx="607">
                  <c:v>0.84470001258701199</c:v>
                </c:pt>
                <c:pt idx="608">
                  <c:v>0.85150001268833997</c:v>
                </c:pt>
                <c:pt idx="609">
                  <c:v>0.85890001279860795</c:v>
                </c:pt>
                <c:pt idx="610">
                  <c:v>0.86500001288950401</c:v>
                </c:pt>
                <c:pt idx="611">
                  <c:v>0.87110001298039996</c:v>
                </c:pt>
                <c:pt idx="612">
                  <c:v>0.87860001309216007</c:v>
                </c:pt>
                <c:pt idx="613">
                  <c:v>0.884600013181568</c:v>
                </c:pt>
                <c:pt idx="614">
                  <c:v>0.89480001333355985</c:v>
                </c:pt>
                <c:pt idx="615">
                  <c:v>0.900200013414024</c:v>
                </c:pt>
                <c:pt idx="616">
                  <c:v>0.90840001353621602</c:v>
                </c:pt>
                <c:pt idx="617">
                  <c:v>0.91380001361668006</c:v>
                </c:pt>
                <c:pt idx="618">
                  <c:v>0.92190001373737995</c:v>
                </c:pt>
                <c:pt idx="619">
                  <c:v>0.93000001385807984</c:v>
                </c:pt>
                <c:pt idx="620">
                  <c:v>0.93750001396983995</c:v>
                </c:pt>
                <c:pt idx="621">
                  <c:v>0.94360001406073613</c:v>
                </c:pt>
                <c:pt idx="622">
                  <c:v>0.9510000141710041</c:v>
                </c:pt>
                <c:pt idx="623">
                  <c:v>0.95850001428276399</c:v>
                </c:pt>
                <c:pt idx="624">
                  <c:v>0.96530001438409196</c:v>
                </c:pt>
                <c:pt idx="625">
                  <c:v>0.97340001450479197</c:v>
                </c:pt>
                <c:pt idx="626">
                  <c:v>0.98150001462548808</c:v>
                </c:pt>
                <c:pt idx="627">
                  <c:v>0.98760001471638814</c:v>
                </c:pt>
                <c:pt idx="628">
                  <c:v>0.99640001484751595</c:v>
                </c:pt>
                <c:pt idx="629">
                  <c:v>1.002500014938416</c:v>
                </c:pt>
                <c:pt idx="630">
                  <c:v>1.0106000150591119</c:v>
                </c:pt>
                <c:pt idx="631">
                  <c:v>1.0167000151500121</c:v>
                </c:pt>
                <c:pt idx="632">
                  <c:v>1.026200015291572</c:v>
                </c:pt>
                <c:pt idx="633">
                  <c:v>1.033700015403332</c:v>
                </c:pt>
                <c:pt idx="634">
                  <c:v>1.0418000155240279</c:v>
                </c:pt>
                <c:pt idx="635">
                  <c:v>1.0493000156357879</c:v>
                </c:pt>
                <c:pt idx="636">
                  <c:v>1.056000015735628</c:v>
                </c:pt>
                <c:pt idx="637">
                  <c:v>1.0628000158369559</c:v>
                </c:pt>
                <c:pt idx="638">
                  <c:v>1.0709000159576521</c:v>
                </c:pt>
                <c:pt idx="639">
                  <c:v>1.078400016069412</c:v>
                </c:pt>
                <c:pt idx="640">
                  <c:v>1.087900016210972</c:v>
                </c:pt>
                <c:pt idx="641">
                  <c:v>1.0953000163212441</c:v>
                </c:pt>
                <c:pt idx="642">
                  <c:v>1.104100016452372</c:v>
                </c:pt>
                <c:pt idx="643">
                  <c:v>1.1129000165835039</c:v>
                </c:pt>
                <c:pt idx="644">
                  <c:v>1.121700016714632</c:v>
                </c:pt>
                <c:pt idx="645">
                  <c:v>1.1299000168368241</c:v>
                </c:pt>
                <c:pt idx="646">
                  <c:v>1.1393000169768921</c:v>
                </c:pt>
                <c:pt idx="647">
                  <c:v>1.1475000170990839</c:v>
                </c:pt>
                <c:pt idx="648">
                  <c:v>1.156300017230212</c:v>
                </c:pt>
                <c:pt idx="649">
                  <c:v>1.165800017371772</c:v>
                </c:pt>
                <c:pt idx="650">
                  <c:v>1.1746000175029041</c:v>
                </c:pt>
                <c:pt idx="651">
                  <c:v>1.183400017634036</c:v>
                </c:pt>
                <c:pt idx="652">
                  <c:v>1.1922000177651639</c:v>
                </c:pt>
                <c:pt idx="653">
                  <c:v>1.2017000179067241</c:v>
                </c:pt>
                <c:pt idx="654">
                  <c:v>1.210500018037856</c:v>
                </c:pt>
                <c:pt idx="655">
                  <c:v>1.2193000181689839</c:v>
                </c:pt>
                <c:pt idx="656">
                  <c:v>1.230800018340348</c:v>
                </c:pt>
                <c:pt idx="657">
                  <c:v>1.2389000184610479</c:v>
                </c:pt>
                <c:pt idx="658">
                  <c:v>1.24770001859218</c:v>
                </c:pt>
                <c:pt idx="659">
                  <c:v>1.257900018744172</c:v>
                </c:pt>
                <c:pt idx="660">
                  <c:v>1.2667000188752999</c:v>
                </c:pt>
                <c:pt idx="661">
                  <c:v>1.274800018996</c:v>
                </c:pt>
                <c:pt idx="662">
                  <c:v>1.2863000191673639</c:v>
                </c:pt>
                <c:pt idx="663">
                  <c:v>1.2938000192791239</c:v>
                </c:pt>
                <c:pt idx="664">
                  <c:v>1.305300019450484</c:v>
                </c:pt>
                <c:pt idx="665">
                  <c:v>1.312800019562244</c:v>
                </c:pt>
                <c:pt idx="666">
                  <c:v>1.3243000197336079</c:v>
                </c:pt>
                <c:pt idx="667">
                  <c:v>1.33310001986474</c:v>
                </c:pt>
                <c:pt idx="668">
                  <c:v>1.3432000200152401</c:v>
                </c:pt>
                <c:pt idx="669">
                  <c:v>1.3514000201374281</c:v>
                </c:pt>
                <c:pt idx="670">
                  <c:v>1.36220002029836</c:v>
                </c:pt>
                <c:pt idx="671">
                  <c:v>1.36970002041012</c:v>
                </c:pt>
                <c:pt idx="672">
                  <c:v>1.382500020600856</c:v>
                </c:pt>
                <c:pt idx="673">
                  <c:v>1.390700020723044</c:v>
                </c:pt>
                <c:pt idx="674">
                  <c:v>1.400800020873548</c:v>
                </c:pt>
                <c:pt idx="675">
                  <c:v>1.408300020985304</c:v>
                </c:pt>
                <c:pt idx="676">
                  <c:v>1.4211000211760401</c:v>
                </c:pt>
                <c:pt idx="677">
                  <c:v>1.4286000212878001</c:v>
                </c:pt>
                <c:pt idx="678">
                  <c:v>1.4401000214591639</c:v>
                </c:pt>
                <c:pt idx="679">
                  <c:v>1.4496000216007241</c:v>
                </c:pt>
                <c:pt idx="680">
                  <c:v>1.4597000217512239</c:v>
                </c:pt>
                <c:pt idx="681">
                  <c:v>1.4679000218734159</c:v>
                </c:pt>
                <c:pt idx="682">
                  <c:v>1.4801000220552081</c:v>
                </c:pt>
                <c:pt idx="683">
                  <c:v>1.48890002218634</c:v>
                </c:pt>
                <c:pt idx="684">
                  <c:v>1.4997000223472721</c:v>
                </c:pt>
                <c:pt idx="685">
                  <c:v>1.5085000224784</c:v>
                </c:pt>
                <c:pt idx="686">
                  <c:v>1.519400022640824</c:v>
                </c:pt>
                <c:pt idx="687">
                  <c:v>1.5282000227719561</c:v>
                </c:pt>
                <c:pt idx="688">
                  <c:v>1.539700022943316</c:v>
                </c:pt>
                <c:pt idx="689">
                  <c:v>1.5485000230744479</c:v>
                </c:pt>
                <c:pt idx="690">
                  <c:v>1.560700023256244</c:v>
                </c:pt>
                <c:pt idx="691">
                  <c:v>1.5688000233769399</c:v>
                </c:pt>
                <c:pt idx="692">
                  <c:v>1.580300023548304</c:v>
                </c:pt>
                <c:pt idx="693">
                  <c:v>1.588500023670496</c:v>
                </c:pt>
                <c:pt idx="694">
                  <c:v>1.6013000238612283</c:v>
                </c:pt>
                <c:pt idx="695">
                  <c:v>1.608800023972988</c:v>
                </c:pt>
                <c:pt idx="696">
                  <c:v>1.6210000241547839</c:v>
                </c:pt>
                <c:pt idx="697">
                  <c:v>1.6291000242754803</c:v>
                </c:pt>
                <c:pt idx="698">
                  <c:v>1.6420000244677082</c:v>
                </c:pt>
                <c:pt idx="699">
                  <c:v>1.6501000245884083</c:v>
                </c:pt>
                <c:pt idx="700">
                  <c:v>1.663000024780632</c:v>
                </c:pt>
                <c:pt idx="701">
                  <c:v>1.6718000249117599</c:v>
                </c:pt>
                <c:pt idx="702">
                  <c:v>1.682600025072696</c:v>
                </c:pt>
                <c:pt idx="703">
                  <c:v>1.692100025214256</c:v>
                </c:pt>
                <c:pt idx="704">
                  <c:v>1.7043000253960481</c:v>
                </c:pt>
                <c:pt idx="705">
                  <c:v>1.7124000255167482</c:v>
                </c:pt>
                <c:pt idx="706">
                  <c:v>1.7253000257089719</c:v>
                </c:pt>
                <c:pt idx="707">
                  <c:v>1.733400025829672</c:v>
                </c:pt>
                <c:pt idx="708">
                  <c:v>1.7456000260114679</c:v>
                </c:pt>
                <c:pt idx="709">
                  <c:v>1.7585000262036921</c:v>
                </c:pt>
                <c:pt idx="710">
                  <c:v>1.7693000263646241</c:v>
                </c:pt>
                <c:pt idx="711">
                  <c:v>1.7788000265061843</c:v>
                </c:pt>
                <c:pt idx="712">
                  <c:v>1.7930000267177841</c:v>
                </c:pt>
                <c:pt idx="713">
                  <c:v>1.8045000268891438</c:v>
                </c:pt>
                <c:pt idx="714">
                  <c:v>1.814700027041136</c:v>
                </c:pt>
                <c:pt idx="715">
                  <c:v>1.8269000272229319</c:v>
                </c:pt>
                <c:pt idx="716">
                  <c:v>1.838400027394296</c:v>
                </c:pt>
                <c:pt idx="717">
                  <c:v>1.8492000275552281</c:v>
                </c:pt>
                <c:pt idx="718">
                  <c:v>1.862800027757884</c:v>
                </c:pt>
                <c:pt idx="719">
                  <c:v>1.8723000278994439</c:v>
                </c:pt>
                <c:pt idx="720">
                  <c:v>1.885800028100608</c:v>
                </c:pt>
                <c:pt idx="721">
                  <c:v>1.8973000282719719</c:v>
                </c:pt>
                <c:pt idx="722">
                  <c:v>1.910900028474628</c:v>
                </c:pt>
                <c:pt idx="723">
                  <c:v>1.9210000286251319</c:v>
                </c:pt>
                <c:pt idx="724">
                  <c:v>1.934600028827788</c:v>
                </c:pt>
                <c:pt idx="725">
                  <c:v>1.94480002897978</c:v>
                </c:pt>
                <c:pt idx="726">
                  <c:v>1.958300029180944</c:v>
                </c:pt>
                <c:pt idx="727">
                  <c:v>1.9685000293329358</c:v>
                </c:pt>
                <c:pt idx="728">
                  <c:v>1.9834000295549641</c:v>
                </c:pt>
                <c:pt idx="729">
                  <c:v>1.9935000297054639</c:v>
                </c:pt>
                <c:pt idx="730">
                  <c:v>2.0078000299185521</c:v>
                </c:pt>
                <c:pt idx="731">
                  <c:v>2.0179000300690522</c:v>
                </c:pt>
                <c:pt idx="732">
                  <c:v>2.0301000302508481</c:v>
                </c:pt>
                <c:pt idx="733">
                  <c:v>2.0416000304222122</c:v>
                </c:pt>
                <c:pt idx="734">
                  <c:v>2.0552000306248681</c:v>
                </c:pt>
                <c:pt idx="735">
                  <c:v>2.0660000307858</c:v>
                </c:pt>
                <c:pt idx="736">
                  <c:v>2.0809000310078281</c:v>
                </c:pt>
                <c:pt idx="737">
                  <c:v>2.0924000311791882</c:v>
                </c:pt>
                <c:pt idx="738">
                  <c:v>2.1033000313416119</c:v>
                </c:pt>
                <c:pt idx="739">
                  <c:v>2.1141000315025442</c:v>
                </c:pt>
                <c:pt idx="740">
                  <c:v>2.1290000317245719</c:v>
                </c:pt>
                <c:pt idx="741">
                  <c:v>2.1398000318855042</c:v>
                </c:pt>
                <c:pt idx="742">
                  <c:v>2.1534000320881601</c:v>
                </c:pt>
                <c:pt idx="743">
                  <c:v>2.165600032269956</c:v>
                </c:pt>
                <c:pt idx="744">
                  <c:v>2.1791000324711201</c:v>
                </c:pt>
                <c:pt idx="745">
                  <c:v>2.189300032623112</c:v>
                </c:pt>
                <c:pt idx="746">
                  <c:v>2.2022000328153362</c:v>
                </c:pt>
                <c:pt idx="747">
                  <c:v>2.2144000329971321</c:v>
                </c:pt>
                <c:pt idx="748">
                  <c:v>2.2279000331982961</c:v>
                </c:pt>
                <c:pt idx="749">
                  <c:v>2.2374000333398598</c:v>
                </c:pt>
                <c:pt idx="750">
                  <c:v>2.2530000335723162</c:v>
                </c:pt>
                <c:pt idx="751">
                  <c:v>2.263800033733248</c:v>
                </c:pt>
                <c:pt idx="752">
                  <c:v>2.2787000339552761</c:v>
                </c:pt>
                <c:pt idx="753">
                  <c:v>2.2889000341072681</c:v>
                </c:pt>
                <c:pt idx="754">
                  <c:v>2.3045000343397279</c:v>
                </c:pt>
                <c:pt idx="755">
                  <c:v>2.3139000344797962</c:v>
                </c:pt>
                <c:pt idx="756">
                  <c:v>2.3282000346928839</c:v>
                </c:pt>
                <c:pt idx="757">
                  <c:v>2.3390000348538158</c:v>
                </c:pt>
                <c:pt idx="758">
                  <c:v>2.3532000350654121</c:v>
                </c:pt>
                <c:pt idx="759">
                  <c:v>2.365400035247208</c:v>
                </c:pt>
                <c:pt idx="760">
                  <c:v>2.3790000354498639</c:v>
                </c:pt>
                <c:pt idx="761">
                  <c:v>2.390500035621228</c:v>
                </c:pt>
                <c:pt idx="762">
                  <c:v>2.4054000358432521</c:v>
                </c:pt>
                <c:pt idx="763">
                  <c:v>2.4149000359848158</c:v>
                </c:pt>
                <c:pt idx="764">
                  <c:v>2.4298000362068399</c:v>
                </c:pt>
                <c:pt idx="765">
                  <c:v>2.4426000363975762</c:v>
                </c:pt>
                <c:pt idx="766">
                  <c:v>2.4548000365793721</c:v>
                </c:pt>
                <c:pt idx="767">
                  <c:v>2.468400036782028</c:v>
                </c:pt>
                <c:pt idx="768">
                  <c:v>2.4819000369831921</c:v>
                </c:pt>
                <c:pt idx="769">
                  <c:v>2.4928000371456158</c:v>
                </c:pt>
                <c:pt idx="770">
                  <c:v>2.5063000373467799</c:v>
                </c:pt>
                <c:pt idx="771">
                  <c:v>2.5199000375494358</c:v>
                </c:pt>
                <c:pt idx="772">
                  <c:v>2.5321000377312322</c:v>
                </c:pt>
                <c:pt idx="773">
                  <c:v>2.5442000379115361</c:v>
                </c:pt>
                <c:pt idx="774">
                  <c:v>2.5578000381141921</c:v>
                </c:pt>
                <c:pt idx="775">
                  <c:v>2.5693000382855522</c:v>
                </c:pt>
                <c:pt idx="776">
                  <c:v>2.5849000385180121</c:v>
                </c:pt>
                <c:pt idx="777">
                  <c:v>2.5984000387191761</c:v>
                </c:pt>
                <c:pt idx="778">
                  <c:v>2.6133000389412042</c:v>
                </c:pt>
                <c:pt idx="779">
                  <c:v>2.6249000391140598</c:v>
                </c:pt>
                <c:pt idx="780">
                  <c:v>2.6418000393658878</c:v>
                </c:pt>
                <c:pt idx="781">
                  <c:v>2.6553000395670519</c:v>
                </c:pt>
                <c:pt idx="782">
                  <c:v>2.66960003978014</c:v>
                </c:pt>
                <c:pt idx="783">
                  <c:v>2.6824000399708758</c:v>
                </c:pt>
                <c:pt idx="784">
                  <c:v>2.698700040213764</c:v>
                </c:pt>
                <c:pt idx="785">
                  <c:v>2.7116000404059881</c:v>
                </c:pt>
                <c:pt idx="786">
                  <c:v>2.7278000406473879</c:v>
                </c:pt>
                <c:pt idx="787">
                  <c:v>2.7414000408500439</c:v>
                </c:pt>
                <c:pt idx="788">
                  <c:v>2.7556000410616401</c:v>
                </c:pt>
                <c:pt idx="789">
                  <c:v>2.7705000412836678</c:v>
                </c:pt>
                <c:pt idx="790">
                  <c:v>2.7861000415161241</c:v>
                </c:pt>
                <c:pt idx="791">
                  <c:v>2.7989000417068599</c:v>
                </c:pt>
                <c:pt idx="792">
                  <c:v>2.815200041949748</c:v>
                </c:pt>
                <c:pt idx="793">
                  <c:v>2.8287000421509161</c:v>
                </c:pt>
                <c:pt idx="794">
                  <c:v>2.844300042383372</c:v>
                </c:pt>
                <c:pt idx="795">
                  <c:v>2.8572000425755961</c:v>
                </c:pt>
                <c:pt idx="796">
                  <c:v>2.8735000428184878</c:v>
                </c:pt>
                <c:pt idx="797">
                  <c:v>2.8856000429987918</c:v>
                </c:pt>
                <c:pt idx="798">
                  <c:v>2.9012000432312481</c:v>
                </c:pt>
                <c:pt idx="799">
                  <c:v>2.9155000434443359</c:v>
                </c:pt>
                <c:pt idx="800">
                  <c:v>2.9310000436753039</c:v>
                </c:pt>
                <c:pt idx="801">
                  <c:v>2.9453000438883921</c:v>
                </c:pt>
                <c:pt idx="802">
                  <c:v>2.9615000441297878</c:v>
                </c:pt>
                <c:pt idx="803">
                  <c:v>2.9751000443324438</c:v>
                </c:pt>
                <c:pt idx="804">
                  <c:v>2.9900000445544719</c:v>
                </c:pt>
                <c:pt idx="805">
                  <c:v>3.0035000447556359</c:v>
                </c:pt>
                <c:pt idx="806">
                  <c:v>3.0191000449880958</c:v>
                </c:pt>
                <c:pt idx="807">
                  <c:v>3.0340000452101239</c:v>
                </c:pt>
                <c:pt idx="808">
                  <c:v>3.0509000454619519</c:v>
                </c:pt>
                <c:pt idx="809">
                  <c:v>3.0645000456646079</c:v>
                </c:pt>
                <c:pt idx="810">
                  <c:v>3.0801000458970682</c:v>
                </c:pt>
                <c:pt idx="811">
                  <c:v>3.0950000461190958</c:v>
                </c:pt>
                <c:pt idx="812">
                  <c:v>3.1105000463500638</c:v>
                </c:pt>
                <c:pt idx="813">
                  <c:v>3.123400046542288</c:v>
                </c:pt>
                <c:pt idx="814">
                  <c:v>3.1417000468149796</c:v>
                </c:pt>
                <c:pt idx="815">
                  <c:v>3.1559000470265759</c:v>
                </c:pt>
                <c:pt idx="816">
                  <c:v>3.1702000472396601</c:v>
                </c:pt>
                <c:pt idx="817">
                  <c:v>3.1844000474512559</c:v>
                </c:pt>
                <c:pt idx="818">
                  <c:v>3.2020000477135198</c:v>
                </c:pt>
                <c:pt idx="819">
                  <c:v>3.2155000479146838</c:v>
                </c:pt>
                <c:pt idx="820">
                  <c:v>3.2331000481769441</c:v>
                </c:pt>
                <c:pt idx="821">
                  <c:v>3.2453000483587404</c:v>
                </c:pt>
                <c:pt idx="822">
                  <c:v>3.2623000486120599</c:v>
                </c:pt>
                <c:pt idx="823">
                  <c:v>3.2765000488236566</c:v>
                </c:pt>
                <c:pt idx="824">
                  <c:v>3.2934000490754838</c:v>
                </c:pt>
                <c:pt idx="825">
                  <c:v>3.307700049288572</c:v>
                </c:pt>
                <c:pt idx="826">
                  <c:v>3.3253000495508318</c:v>
                </c:pt>
                <c:pt idx="827">
                  <c:v>3.338100049741568</c:v>
                </c:pt>
                <c:pt idx="828">
                  <c:v>3.3558000500053158</c:v>
                </c:pt>
                <c:pt idx="829">
                  <c:v>3.3707000502273439</c:v>
                </c:pt>
                <c:pt idx="830">
                  <c:v>3.3876000504791719</c:v>
                </c:pt>
                <c:pt idx="831">
                  <c:v>3.3998000506609678</c:v>
                </c:pt>
                <c:pt idx="832">
                  <c:v>3.4154000508934237</c:v>
                </c:pt>
                <c:pt idx="833">
                  <c:v>3.4309000511243961</c:v>
                </c:pt>
                <c:pt idx="834">
                  <c:v>3.4486000513881439</c:v>
                </c:pt>
                <c:pt idx="835">
                  <c:v>3.4608000515699402</c:v>
                </c:pt>
                <c:pt idx="836">
                  <c:v>3.4790000518411399</c:v>
                </c:pt>
                <c:pt idx="837">
                  <c:v>3.4933000520542281</c:v>
                </c:pt>
                <c:pt idx="838">
                  <c:v>3.5102000523060561</c:v>
                </c:pt>
                <c:pt idx="839">
                  <c:v>3.524400052517652</c:v>
                </c:pt>
                <c:pt idx="840">
                  <c:v>3.5414000527709719</c:v>
                </c:pt>
                <c:pt idx="841">
                  <c:v>3.5556000529825682</c:v>
                </c:pt>
                <c:pt idx="842">
                  <c:v>3.573200053244828</c:v>
                </c:pt>
                <c:pt idx="843">
                  <c:v>3.5895000534877202</c:v>
                </c:pt>
                <c:pt idx="844">
                  <c:v>3.6050000537186886</c:v>
                </c:pt>
                <c:pt idx="845">
                  <c:v>3.6206000539511436</c:v>
                </c:pt>
                <c:pt idx="846">
                  <c:v>3.6389000542238361</c:v>
                </c:pt>
                <c:pt idx="847">
                  <c:v>3.6538000544458638</c:v>
                </c:pt>
                <c:pt idx="848">
                  <c:v>3.6728000547289841</c:v>
                </c:pt>
                <c:pt idx="849">
                  <c:v>3.6890000549703839</c:v>
                </c:pt>
                <c:pt idx="850">
                  <c:v>3.7066000552326441</c:v>
                </c:pt>
                <c:pt idx="851">
                  <c:v>3.7236000554859641</c:v>
                </c:pt>
                <c:pt idx="852">
                  <c:v>3.7405000557377921</c:v>
                </c:pt>
                <c:pt idx="853">
                  <c:v>3.7554000559598206</c:v>
                </c:pt>
                <c:pt idx="854">
                  <c:v>3.7730000562220796</c:v>
                </c:pt>
                <c:pt idx="855">
                  <c:v>3.7893000564649717</c:v>
                </c:pt>
                <c:pt idx="856">
                  <c:v>3.8089000567570324</c:v>
                </c:pt>
                <c:pt idx="857">
                  <c:v>3.8225000569596879</c:v>
                </c:pt>
                <c:pt idx="858">
                  <c:v>3.8414000572413198</c:v>
                </c:pt>
                <c:pt idx="859">
                  <c:v>3.8570000574737797</c:v>
                </c:pt>
                <c:pt idx="860">
                  <c:v>3.878000057786704</c:v>
                </c:pt>
                <c:pt idx="861">
                  <c:v>3.8916000579893599</c:v>
                </c:pt>
                <c:pt idx="862">
                  <c:v>3.908500058241188</c:v>
                </c:pt>
                <c:pt idx="863">
                  <c:v>3.92540005849302</c:v>
                </c:pt>
                <c:pt idx="864">
                  <c:v>3.9458000587970039</c:v>
                </c:pt>
                <c:pt idx="865">
                  <c:v>3.960700059019028</c:v>
                </c:pt>
                <c:pt idx="866">
                  <c:v>3.97960005930066</c:v>
                </c:pt>
                <c:pt idx="867">
                  <c:v>3.9939000595137482</c:v>
                </c:pt>
                <c:pt idx="868">
                  <c:v>4.011500059776</c:v>
                </c:pt>
                <c:pt idx="869">
                  <c:v>4.0291000600382798</c:v>
                </c:pt>
                <c:pt idx="870">
                  <c:v>4.0460000602900799</c:v>
                </c:pt>
                <c:pt idx="871">
                  <c:v>4.0636000605523597</c:v>
                </c:pt>
                <c:pt idx="872">
                  <c:v>4.08260006083548</c:v>
                </c:pt>
                <c:pt idx="873">
                  <c:v>4.0961000610366396</c:v>
                </c:pt>
                <c:pt idx="874">
                  <c:v>4.1158000613301997</c:v>
                </c:pt>
                <c:pt idx="875">
                  <c:v>4.1307000615522398</c:v>
                </c:pt>
                <c:pt idx="876">
                  <c:v>4.1490000618249203</c:v>
                </c:pt>
                <c:pt idx="877">
                  <c:v>4.1646000620573602</c:v>
                </c:pt>
                <c:pt idx="878">
                  <c:v>4.1828000623285604</c:v>
                </c:pt>
                <c:pt idx="879">
                  <c:v>4.1991000625714801</c:v>
                </c:pt>
                <c:pt idx="880">
                  <c:v>4.2181000628546004</c:v>
                </c:pt>
                <c:pt idx="881">
                  <c:v>4.2330000630765996</c:v>
                </c:pt>
                <c:pt idx="882">
                  <c:v>4.2506000633388803</c:v>
                </c:pt>
                <c:pt idx="883">
                  <c:v>4.2668000635802796</c:v>
                </c:pt>
                <c:pt idx="884">
                  <c:v>4.2831000638231602</c:v>
                </c:pt>
                <c:pt idx="885">
                  <c:v>4.3014000640958399</c:v>
                </c:pt>
                <c:pt idx="886">
                  <c:v>4.3190000643581197</c:v>
                </c:pt>
                <c:pt idx="887">
                  <c:v>4.3359000646099597</c:v>
                </c:pt>
                <c:pt idx="888">
                  <c:v>4.35490006489308</c:v>
                </c:pt>
                <c:pt idx="889">
                  <c:v>4.3698000651150801</c:v>
                </c:pt>
                <c:pt idx="890">
                  <c:v>4.3894000654071599</c:v>
                </c:pt>
                <c:pt idx="891">
                  <c:v>4.4037000656202396</c:v>
                </c:pt>
                <c:pt idx="892">
                  <c:v>4.4220000658929202</c:v>
                </c:pt>
                <c:pt idx="893">
                  <c:v>4.4375000661239197</c:v>
                </c:pt>
                <c:pt idx="894">
                  <c:v>4.4572000664174398</c:v>
                </c:pt>
                <c:pt idx="895">
                  <c:v>4.4721000666394799</c:v>
                </c:pt>
                <c:pt idx="896">
                  <c:v>4.4904000669121604</c:v>
                </c:pt>
                <c:pt idx="897">
                  <c:v>4.5073000671639996</c:v>
                </c:pt>
                <c:pt idx="898">
                  <c:v>4.5249000674262803</c:v>
                </c:pt>
                <c:pt idx="899">
                  <c:v>4.5405000676587202</c:v>
                </c:pt>
                <c:pt idx="900">
                  <c:v>4.5602000679522803</c:v>
                </c:pt>
                <c:pt idx="901">
                  <c:v>4.5757000681832398</c:v>
                </c:pt>
                <c:pt idx="902">
                  <c:v>4.5933000684455196</c:v>
                </c:pt>
                <c:pt idx="903">
                  <c:v>4.6082000686675197</c:v>
                </c:pt>
                <c:pt idx="904">
                  <c:v>4.6265000689402402</c:v>
                </c:pt>
                <c:pt idx="905">
                  <c:v>4.6435000691935597</c:v>
                </c:pt>
                <c:pt idx="906">
                  <c:v>4.6618000694662403</c:v>
                </c:pt>
                <c:pt idx="907">
                  <c:v>4.6753000696673999</c:v>
                </c:pt>
                <c:pt idx="908">
                  <c:v>4.6970000699907599</c:v>
                </c:pt>
                <c:pt idx="909">
                  <c:v>4.7112000702023602</c:v>
                </c:pt>
                <c:pt idx="910">
                  <c:v>4.7309000704959203</c:v>
                </c:pt>
                <c:pt idx="911">
                  <c:v>4.7464000707268799</c:v>
                </c:pt>
                <c:pt idx="912">
                  <c:v>4.7668000710308398</c:v>
                </c:pt>
                <c:pt idx="913">
                  <c:v>4.78500007130204</c:v>
                </c:pt>
                <c:pt idx="914">
                  <c:v>4.8040000715851603</c:v>
                </c:pt>
                <c:pt idx="915">
                  <c:v>4.82030007182808</c:v>
                </c:pt>
                <c:pt idx="916">
                  <c:v>4.8419000721499197</c:v>
                </c:pt>
                <c:pt idx="917">
                  <c:v>4.8589000724032401</c:v>
                </c:pt>
                <c:pt idx="918">
                  <c:v>4.87780007268488</c:v>
                </c:pt>
                <c:pt idx="919">
                  <c:v>4.8948000729382004</c:v>
                </c:pt>
                <c:pt idx="920">
                  <c:v>4.91510007324068</c:v>
                </c:pt>
                <c:pt idx="921">
                  <c:v>4.9327000735029598</c:v>
                </c:pt>
                <c:pt idx="922">
                  <c:v>4.9503000737651996</c:v>
                </c:pt>
                <c:pt idx="923">
                  <c:v>4.9686000740379201</c:v>
                </c:pt>
                <c:pt idx="924">
                  <c:v>4.9883000743314803</c:v>
                </c:pt>
                <c:pt idx="925">
                  <c:v>5.0052000745832803</c:v>
                </c:pt>
                <c:pt idx="926">
                  <c:v>5.0262000748961997</c:v>
                </c:pt>
                <c:pt idx="927">
                  <c:v>5.0445000751689202</c:v>
                </c:pt>
                <c:pt idx="928">
                  <c:v>5.06210007543116</c:v>
                </c:pt>
                <c:pt idx="929">
                  <c:v>5.0804000757038796</c:v>
                </c:pt>
                <c:pt idx="930">
                  <c:v>5.1014000760167999</c:v>
                </c:pt>
                <c:pt idx="931">
                  <c:v>5.1190000762790397</c:v>
                </c:pt>
                <c:pt idx="932">
                  <c:v>5.1393000765815202</c:v>
                </c:pt>
                <c:pt idx="933">
                  <c:v>5.1556000768244399</c:v>
                </c:pt>
                <c:pt idx="934">
                  <c:v>5.1766000771373601</c:v>
                </c:pt>
                <c:pt idx="935">
                  <c:v>5.1915000773593603</c:v>
                </c:pt>
                <c:pt idx="936">
                  <c:v>5.2132000776827203</c:v>
                </c:pt>
                <c:pt idx="937">
                  <c:v>5.2301000779345603</c:v>
                </c:pt>
                <c:pt idx="938">
                  <c:v>5.2497000782266401</c:v>
                </c:pt>
                <c:pt idx="939">
                  <c:v>5.2673000784888799</c:v>
                </c:pt>
                <c:pt idx="940">
                  <c:v>5.28700007878244</c:v>
                </c:pt>
                <c:pt idx="941">
                  <c:v>5.3046000790447199</c:v>
                </c:pt>
                <c:pt idx="942">
                  <c:v>5.3242000793367597</c:v>
                </c:pt>
                <c:pt idx="943">
                  <c:v>5.3419000796005198</c:v>
                </c:pt>
                <c:pt idx="944">
                  <c:v>5.3622000799030003</c:v>
                </c:pt>
                <c:pt idx="945">
                  <c:v>5.3798000801652801</c:v>
                </c:pt>
                <c:pt idx="946">
                  <c:v>5.4001000804677597</c:v>
                </c:pt>
                <c:pt idx="947">
                  <c:v>5.4164000807106403</c:v>
                </c:pt>
                <c:pt idx="948">
                  <c:v>5.4374000810235597</c:v>
                </c:pt>
                <c:pt idx="949">
                  <c:v>5.45290008125456</c:v>
                </c:pt>
                <c:pt idx="950">
                  <c:v>5.4746000815778801</c:v>
                </c:pt>
                <c:pt idx="951">
                  <c:v>5.4916000818311996</c:v>
                </c:pt>
                <c:pt idx="952">
                  <c:v>5.5126000821441599</c:v>
                </c:pt>
                <c:pt idx="953">
                  <c:v>5.5281000823751203</c:v>
                </c:pt>
                <c:pt idx="954">
                  <c:v>5.5478000826686804</c:v>
                </c:pt>
                <c:pt idx="955">
                  <c:v>5.5667000829502804</c:v>
                </c:pt>
                <c:pt idx="956">
                  <c:v>5.5864000832438396</c:v>
                </c:pt>
                <c:pt idx="957">
                  <c:v>5.6033000834956797</c:v>
                </c:pt>
                <c:pt idx="958">
                  <c:v>5.6243000838085999</c:v>
                </c:pt>
                <c:pt idx="959">
                  <c:v>5.6419000840708797</c:v>
                </c:pt>
                <c:pt idx="960">
                  <c:v>5.6609000843540001</c:v>
                </c:pt>
                <c:pt idx="961">
                  <c:v>5.6792000846266797</c:v>
                </c:pt>
                <c:pt idx="962">
                  <c:v>5.6995000849291602</c:v>
                </c:pt>
                <c:pt idx="963">
                  <c:v>5.71710008519144</c:v>
                </c:pt>
                <c:pt idx="964">
                  <c:v>5.7368000854850001</c:v>
                </c:pt>
                <c:pt idx="965">
                  <c:v>5.7544000857472399</c:v>
                </c:pt>
                <c:pt idx="966">
                  <c:v>5.7747000860497204</c:v>
                </c:pt>
                <c:pt idx="967">
                  <c:v>5.7916000863015604</c:v>
                </c:pt>
                <c:pt idx="968">
                  <c:v>5.8133000866249196</c:v>
                </c:pt>
                <c:pt idx="969">
                  <c:v>5.8309000868872003</c:v>
                </c:pt>
                <c:pt idx="970">
                  <c:v>5.8492000871598799</c:v>
                </c:pt>
                <c:pt idx="971">
                  <c:v>5.8668000874221198</c:v>
                </c:pt>
                <c:pt idx="972">
                  <c:v>5.8872000877261197</c:v>
                </c:pt>
                <c:pt idx="973">
                  <c:v>5.9048000879883604</c:v>
                </c:pt>
                <c:pt idx="974">
                  <c:v>5.9258000883013198</c:v>
                </c:pt>
                <c:pt idx="975">
                  <c:v>5.9427000885531198</c:v>
                </c:pt>
                <c:pt idx="976">
                  <c:v>5.9637000888660401</c:v>
                </c:pt>
                <c:pt idx="977">
                  <c:v>5.9813000891283199</c:v>
                </c:pt>
                <c:pt idx="978">
                  <c:v>6.00300008945168</c:v>
                </c:pt>
                <c:pt idx="979">
                  <c:v>6.0220000897348003</c:v>
                </c:pt>
                <c:pt idx="980">
                  <c:v>6.0430000900477197</c:v>
                </c:pt>
                <c:pt idx="981">
                  <c:v>6.0626000903398003</c:v>
                </c:pt>
                <c:pt idx="982">
                  <c:v>6.0822000906318401</c:v>
                </c:pt>
                <c:pt idx="983">
                  <c:v>6.1012000909149604</c:v>
                </c:pt>
                <c:pt idx="984">
                  <c:v>6.1242000912576797</c:v>
                </c:pt>
                <c:pt idx="985">
                  <c:v>6.1405000915006003</c:v>
                </c:pt>
                <c:pt idx="986">
                  <c:v>6.1615000918135197</c:v>
                </c:pt>
                <c:pt idx="987">
                  <c:v>6.1784000920653197</c:v>
                </c:pt>
                <c:pt idx="988">
                  <c:v>6.2001000923886798</c:v>
                </c:pt>
                <c:pt idx="989">
                  <c:v>6.2198000926822399</c:v>
                </c:pt>
                <c:pt idx="990">
                  <c:v>6.2435000930353999</c:v>
                </c:pt>
                <c:pt idx="991">
                  <c:v>6.2597000932768001</c:v>
                </c:pt>
                <c:pt idx="992">
                  <c:v>6.2821000936106</c:v>
                </c:pt>
                <c:pt idx="993">
                  <c:v>6.3004000938832796</c:v>
                </c:pt>
                <c:pt idx="994">
                  <c:v>6.3241000942364405</c:v>
                </c:pt>
                <c:pt idx="995">
                  <c:v>6.3410000944882787</c:v>
                </c:pt>
                <c:pt idx="996">
                  <c:v>6.3634000948220404</c:v>
                </c:pt>
                <c:pt idx="997">
                  <c:v>6.3830000951141201</c:v>
                </c:pt>
                <c:pt idx="998">
                  <c:v>6.4047000954374811</c:v>
                </c:pt>
                <c:pt idx="999">
                  <c:v>6.4182000956386407</c:v>
                </c:pt>
                <c:pt idx="1000">
                  <c:v>6.4413000959828413</c:v>
                </c:pt>
                <c:pt idx="1001">
                  <c:v>6.4595000962540396</c:v>
                </c:pt>
                <c:pt idx="1002">
                  <c:v>6.4819000965878404</c:v>
                </c:pt>
                <c:pt idx="1003">
                  <c:v>6.4982000968307201</c:v>
                </c:pt>
                <c:pt idx="1004">
                  <c:v>6.5212000971734412</c:v>
                </c:pt>
                <c:pt idx="1005">
                  <c:v>6.5402000974565597</c:v>
                </c:pt>
                <c:pt idx="1006">
                  <c:v>6.5625000977888801</c:v>
                </c:pt>
                <c:pt idx="1007">
                  <c:v>6.5815000980720004</c:v>
                </c:pt>
                <c:pt idx="1008">
                  <c:v>6.6038000984042808</c:v>
                </c:pt>
                <c:pt idx="1009">
                  <c:v>6.6221000986770004</c:v>
                </c:pt>
                <c:pt idx="1010">
                  <c:v>6.6438000990003205</c:v>
                </c:pt>
                <c:pt idx="1011">
                  <c:v>6.6607000992521588</c:v>
                </c:pt>
                <c:pt idx="1012">
                  <c:v>6.6851000996157612</c:v>
                </c:pt>
                <c:pt idx="1013">
                  <c:v>6.7021000998690798</c:v>
                </c:pt>
                <c:pt idx="1014">
                  <c:v>6.7237001001909196</c:v>
                </c:pt>
                <c:pt idx="1015">
                  <c:v>6.7420001004636392</c:v>
                </c:pt>
                <c:pt idx="1016">
                  <c:v>6.7650001008063603</c:v>
                </c:pt>
                <c:pt idx="1017">
                  <c:v>6.78130010104924</c:v>
                </c:pt>
                <c:pt idx="1018">
                  <c:v>6.8023001013621602</c:v>
                </c:pt>
                <c:pt idx="1019">
                  <c:v>6.81990010162444</c:v>
                </c:pt>
                <c:pt idx="1020">
                  <c:v>6.8429001019671603</c:v>
                </c:pt>
                <c:pt idx="1021">
                  <c:v>6.8599001022204797</c:v>
                </c:pt>
                <c:pt idx="1022">
                  <c:v>6.8822001025527602</c:v>
                </c:pt>
                <c:pt idx="1023">
                  <c:v>6.9019001028463203</c:v>
                </c:pt>
                <c:pt idx="1024">
                  <c:v>6.9249001031890396</c:v>
                </c:pt>
                <c:pt idx="1025">
                  <c:v>6.9425001034513194</c:v>
                </c:pt>
                <c:pt idx="1026">
                  <c:v>6.9649001037850811</c:v>
                </c:pt>
                <c:pt idx="1027">
                  <c:v>6.9832001040578007</c:v>
                </c:pt>
                <c:pt idx="1028">
                  <c:v>7.0048001043796413</c:v>
                </c:pt>
                <c:pt idx="1029">
                  <c:v>7.0231001046523609</c:v>
                </c:pt>
                <c:pt idx="1030">
                  <c:v>7.0462001049965597</c:v>
                </c:pt>
                <c:pt idx="1031">
                  <c:v>7.0645001052692402</c:v>
                </c:pt>
                <c:pt idx="1032">
                  <c:v>7.0875001056120004</c:v>
                </c:pt>
                <c:pt idx="1033">
                  <c:v>7.10580010588468</c:v>
                </c:pt>
                <c:pt idx="1034">
                  <c:v>7.1281001062169596</c:v>
                </c:pt>
                <c:pt idx="1035">
                  <c:v>7.1478001065105197</c:v>
                </c:pt>
                <c:pt idx="1036">
                  <c:v>7.1701001068428001</c:v>
                </c:pt>
                <c:pt idx="1037">
                  <c:v>7.1871001070961196</c:v>
                </c:pt>
                <c:pt idx="1038">
                  <c:v>7.2108001074492796</c:v>
                </c:pt>
                <c:pt idx="1039">
                  <c:v>7.2304001077413593</c:v>
                </c:pt>
                <c:pt idx="1040">
                  <c:v>7.2507001080438389</c:v>
                </c:pt>
                <c:pt idx="1041">
                  <c:v>7.2697001083269601</c:v>
                </c:pt>
                <c:pt idx="1042">
                  <c:v>7.2927001086696812</c:v>
                </c:pt>
                <c:pt idx="1043">
                  <c:v>7.3124001089632404</c:v>
                </c:pt>
                <c:pt idx="1044">
                  <c:v>7.3341001092865996</c:v>
                </c:pt>
                <c:pt idx="1045">
                  <c:v>7.3530001095682387</c:v>
                </c:pt>
                <c:pt idx="1046">
                  <c:v>7.3788001099526799</c:v>
                </c:pt>
                <c:pt idx="1047">
                  <c:v>7.3991001102552012</c:v>
                </c:pt>
                <c:pt idx="1048">
                  <c:v>7.4221001105979196</c:v>
                </c:pt>
                <c:pt idx="1049">
                  <c:v>7.4418001108914789</c:v>
                </c:pt>
                <c:pt idx="1050">
                  <c:v>7.4648001112342</c:v>
                </c:pt>
                <c:pt idx="1051">
                  <c:v>7.4858001115471193</c:v>
                </c:pt>
                <c:pt idx="1052">
                  <c:v>7.5109001119211207</c:v>
                </c:pt>
                <c:pt idx="1053">
                  <c:v>7.5305001122131996</c:v>
                </c:pt>
                <c:pt idx="1054">
                  <c:v>7.5535001125559189</c:v>
                </c:pt>
                <c:pt idx="1055">
                  <c:v>7.5732001128494808</c:v>
                </c:pt>
                <c:pt idx="1056">
                  <c:v>7.5989001132324399</c:v>
                </c:pt>
                <c:pt idx="1057">
                  <c:v>7.6179001135155602</c:v>
                </c:pt>
                <c:pt idx="1058">
                  <c:v>7.6429001138880803</c:v>
                </c:pt>
                <c:pt idx="1059">
                  <c:v>7.66120011416076</c:v>
                </c:pt>
                <c:pt idx="1060">
                  <c:v>7.6863001145347996</c:v>
                </c:pt>
                <c:pt idx="1061">
                  <c:v>7.7053001148179199</c:v>
                </c:pt>
                <c:pt idx="1062">
                  <c:v>7.7296001151800002</c:v>
                </c:pt>
                <c:pt idx="1063">
                  <c:v>7.7473001154437604</c:v>
                </c:pt>
                <c:pt idx="1064">
                  <c:v>7.7723001158162806</c:v>
                </c:pt>
                <c:pt idx="1065">
                  <c:v>7.7933001161292399</c:v>
                </c:pt>
                <c:pt idx="1066">
                  <c:v>7.8170001164823599</c:v>
                </c:pt>
                <c:pt idx="1067">
                  <c:v>7.8380001167953202</c:v>
                </c:pt>
                <c:pt idx="1068">
                  <c:v>7.8617001171484402</c:v>
                </c:pt>
                <c:pt idx="1069">
                  <c:v>7.8814001174420003</c:v>
                </c:pt>
                <c:pt idx="1070">
                  <c:v>7.9064001178145604</c:v>
                </c:pt>
                <c:pt idx="1071">
                  <c:v>7.925400118097679</c:v>
                </c:pt>
                <c:pt idx="1072">
                  <c:v>7.9498001184612397</c:v>
                </c:pt>
                <c:pt idx="1073">
                  <c:v>7.9708001187741599</c:v>
                </c:pt>
                <c:pt idx="1074">
                  <c:v>7.9952001191377606</c:v>
                </c:pt>
                <c:pt idx="1075">
                  <c:v>8.0148001194298395</c:v>
                </c:pt>
                <c:pt idx="1076">
                  <c:v>8.0399001198038391</c:v>
                </c:pt>
                <c:pt idx="1077">
                  <c:v>8.0602001201063196</c:v>
                </c:pt>
                <c:pt idx="1078">
                  <c:v>8.0846001204699203</c:v>
                </c:pt>
                <c:pt idx="1079">
                  <c:v>8.1056001207828405</c:v>
                </c:pt>
                <c:pt idx="1080">
                  <c:v>8.1327001211866801</c:v>
                </c:pt>
                <c:pt idx="1081">
                  <c:v>8.1530001214891605</c:v>
                </c:pt>
                <c:pt idx="1082">
                  <c:v>8.1781001218631992</c:v>
                </c:pt>
                <c:pt idx="1083">
                  <c:v>8.2011001222059203</c:v>
                </c:pt>
                <c:pt idx="1084">
                  <c:v>8.2309001226499596</c:v>
                </c:pt>
                <c:pt idx="1085">
                  <c:v>8.2560001230240001</c:v>
                </c:pt>
              </c:numCache>
            </c:numRef>
          </c:xVal>
          <c:yVal>
            <c:numRef>
              <c:f>'G6752'!$F$2:$F$1087</c:f>
              <c:numCache>
                <c:formatCode>0.00E+00</c:formatCode>
                <c:ptCount val="1086"/>
                <c:pt idx="0">
                  <c:v>5.9844444444411335</c:v>
                </c:pt>
                <c:pt idx="1">
                  <c:v>5.9844444444411335</c:v>
                </c:pt>
                <c:pt idx="2">
                  <c:v>5.9666666666633557</c:v>
                </c:pt>
                <c:pt idx="3">
                  <c:v>5.9666666666633557</c:v>
                </c:pt>
                <c:pt idx="4">
                  <c:v>5.9488888888855884</c:v>
                </c:pt>
                <c:pt idx="5">
                  <c:v>5.9844444444411335</c:v>
                </c:pt>
                <c:pt idx="6">
                  <c:v>5.9666666666633557</c:v>
                </c:pt>
                <c:pt idx="7">
                  <c:v>5.9844444444411335</c:v>
                </c:pt>
                <c:pt idx="8">
                  <c:v>5.9844444444411335</c:v>
                </c:pt>
                <c:pt idx="9">
                  <c:v>5.9666666666633557</c:v>
                </c:pt>
                <c:pt idx="10">
                  <c:v>5.9844444444411335</c:v>
                </c:pt>
                <c:pt idx="11">
                  <c:v>5.9666666666633557</c:v>
                </c:pt>
                <c:pt idx="12">
                  <c:v>5.9666666666633557</c:v>
                </c:pt>
                <c:pt idx="13">
                  <c:v>5.9666666666633557</c:v>
                </c:pt>
                <c:pt idx="14">
                  <c:v>5.9666666666633557</c:v>
                </c:pt>
                <c:pt idx="15">
                  <c:v>5.9488888888855884</c:v>
                </c:pt>
                <c:pt idx="16">
                  <c:v>5.9488888888855884</c:v>
                </c:pt>
                <c:pt idx="17">
                  <c:v>5.931111111107823</c:v>
                </c:pt>
                <c:pt idx="18">
                  <c:v>5.9488888888855884</c:v>
                </c:pt>
                <c:pt idx="19">
                  <c:v>5.9488888888855884</c:v>
                </c:pt>
                <c:pt idx="20">
                  <c:v>5.9844444444411335</c:v>
                </c:pt>
                <c:pt idx="21">
                  <c:v>5.9488888888855884</c:v>
                </c:pt>
                <c:pt idx="22">
                  <c:v>5.9488888888855884</c:v>
                </c:pt>
                <c:pt idx="23">
                  <c:v>5.9666666666633557</c:v>
                </c:pt>
                <c:pt idx="24">
                  <c:v>5.9488888888855884</c:v>
                </c:pt>
                <c:pt idx="25">
                  <c:v>5.9488888888855884</c:v>
                </c:pt>
                <c:pt idx="26">
                  <c:v>5.9488888888855884</c:v>
                </c:pt>
                <c:pt idx="27">
                  <c:v>5.9666666666633557</c:v>
                </c:pt>
                <c:pt idx="28">
                  <c:v>5.9844444444411335</c:v>
                </c:pt>
                <c:pt idx="29">
                  <c:v>5.9666666666633557</c:v>
                </c:pt>
                <c:pt idx="30">
                  <c:v>5.9666666666633557</c:v>
                </c:pt>
                <c:pt idx="31">
                  <c:v>5.9666666666633557</c:v>
                </c:pt>
                <c:pt idx="32">
                  <c:v>5.9666666666633557</c:v>
                </c:pt>
                <c:pt idx="33">
                  <c:v>5.9666666666633557</c:v>
                </c:pt>
                <c:pt idx="34">
                  <c:v>5.9666666666633557</c:v>
                </c:pt>
                <c:pt idx="35">
                  <c:v>5.9488888888855884</c:v>
                </c:pt>
                <c:pt idx="36">
                  <c:v>6.0555555555522007</c:v>
                </c:pt>
                <c:pt idx="37">
                  <c:v>6.2533333333298673</c:v>
                </c:pt>
                <c:pt idx="38">
                  <c:v>6.3444444444409331</c:v>
                </c:pt>
                <c:pt idx="39">
                  <c:v>6.4333333333297666</c:v>
                </c:pt>
                <c:pt idx="40">
                  <c:v>6.5422222222186006</c:v>
                </c:pt>
                <c:pt idx="41">
                  <c:v>6.6133333333296669</c:v>
                </c:pt>
                <c:pt idx="42">
                  <c:v>6.7222222222185</c:v>
                </c:pt>
                <c:pt idx="43">
                  <c:v>6.7933333333295671</c:v>
                </c:pt>
                <c:pt idx="44">
                  <c:v>6.8822222222184113</c:v>
                </c:pt>
                <c:pt idx="45">
                  <c:v>6.9377777777739329</c:v>
                </c:pt>
                <c:pt idx="46">
                  <c:v>7.0444444444405443</c:v>
                </c:pt>
                <c:pt idx="47">
                  <c:v>7.117777777773834</c:v>
                </c:pt>
                <c:pt idx="48">
                  <c:v>7.1711111111071331</c:v>
                </c:pt>
                <c:pt idx="49">
                  <c:v>7.1888888888849003</c:v>
                </c:pt>
                <c:pt idx="50">
                  <c:v>7.2955555555515108</c:v>
                </c:pt>
                <c:pt idx="51">
                  <c:v>7.4044444444403457</c:v>
                </c:pt>
                <c:pt idx="52">
                  <c:v>7.4577777777736456</c:v>
                </c:pt>
                <c:pt idx="53">
                  <c:v>7.5311111111069327</c:v>
                </c:pt>
                <c:pt idx="54">
                  <c:v>7.6199999999957786</c:v>
                </c:pt>
                <c:pt idx="55">
                  <c:v>7.6555555555513113</c:v>
                </c:pt>
                <c:pt idx="56">
                  <c:v>7.7288888888846001</c:v>
                </c:pt>
                <c:pt idx="57">
                  <c:v>7.7999999999956779</c:v>
                </c:pt>
                <c:pt idx="58">
                  <c:v>7.8533333333289779</c:v>
                </c:pt>
                <c:pt idx="59">
                  <c:v>7.888888888884523</c:v>
                </c:pt>
                <c:pt idx="60">
                  <c:v>7.9799999999955773</c:v>
                </c:pt>
                <c:pt idx="61">
                  <c:v>8.0511111111066445</c:v>
                </c:pt>
                <c:pt idx="62">
                  <c:v>8.1222222222177223</c:v>
                </c:pt>
                <c:pt idx="63">
                  <c:v>8.2133333333287784</c:v>
                </c:pt>
                <c:pt idx="64">
                  <c:v>8.2666666666620898</c:v>
                </c:pt>
                <c:pt idx="65">
                  <c:v>8.3377777777731552</c:v>
                </c:pt>
                <c:pt idx="66">
                  <c:v>8.4111111111064556</c:v>
                </c:pt>
                <c:pt idx="67">
                  <c:v>8.4644444444397564</c:v>
                </c:pt>
                <c:pt idx="68">
                  <c:v>8.5733333333285771</c:v>
                </c:pt>
                <c:pt idx="69">
                  <c:v>8.5911111111063452</c:v>
                </c:pt>
                <c:pt idx="70">
                  <c:v>8.6799999999951876</c:v>
                </c:pt>
                <c:pt idx="71">
                  <c:v>8.7511111111062672</c:v>
                </c:pt>
                <c:pt idx="72">
                  <c:v>8.8244444444395551</c:v>
                </c:pt>
                <c:pt idx="73">
                  <c:v>8.931111111106155</c:v>
                </c:pt>
                <c:pt idx="74">
                  <c:v>8.9688888888839227</c:v>
                </c:pt>
                <c:pt idx="75">
                  <c:v>9.0222222222172217</c:v>
                </c:pt>
                <c:pt idx="76">
                  <c:v>9.0933333333282889</c:v>
                </c:pt>
                <c:pt idx="77">
                  <c:v>9.1644444444393667</c:v>
                </c:pt>
                <c:pt idx="78">
                  <c:v>9.2377777777726564</c:v>
                </c:pt>
                <c:pt idx="79">
                  <c:v>9.3088888888837342</c:v>
                </c:pt>
                <c:pt idx="80">
                  <c:v>9.3999999999947885</c:v>
                </c:pt>
                <c:pt idx="81">
                  <c:v>9.4355555555503212</c:v>
                </c:pt>
                <c:pt idx="82">
                  <c:v>9.5244444444391654</c:v>
                </c:pt>
                <c:pt idx="83">
                  <c:v>9.5599999999946998</c:v>
                </c:pt>
                <c:pt idx="84">
                  <c:v>9.6511111111057666</c:v>
                </c:pt>
                <c:pt idx="85">
                  <c:v>9.7044444444390674</c:v>
                </c:pt>
                <c:pt idx="86">
                  <c:v>9.7955555555501217</c:v>
                </c:pt>
                <c:pt idx="87">
                  <c:v>9.8666666666611995</c:v>
                </c:pt>
                <c:pt idx="88">
                  <c:v>9.9377777777722667</c:v>
                </c:pt>
                <c:pt idx="89">
                  <c:v>9.97333333332781</c:v>
                </c:pt>
                <c:pt idx="90">
                  <c:v>10.064444444438866</c:v>
                </c:pt>
                <c:pt idx="91">
                  <c:v>10.117777777772167</c:v>
                </c:pt>
                <c:pt idx="92">
                  <c:v>10.188888888883245</c:v>
                </c:pt>
                <c:pt idx="93">
                  <c:v>10.279999999994301</c:v>
                </c:pt>
                <c:pt idx="94">
                  <c:v>10.351111111105379</c:v>
                </c:pt>
                <c:pt idx="95">
                  <c:v>10.386666666660911</c:v>
                </c:pt>
                <c:pt idx="96">
                  <c:v>10.495555555549734</c:v>
                </c:pt>
                <c:pt idx="97">
                  <c:v>10.584444444438578</c:v>
                </c:pt>
                <c:pt idx="98">
                  <c:v>10.6399999999941</c:v>
                </c:pt>
                <c:pt idx="99">
                  <c:v>10.675555555549632</c:v>
                </c:pt>
                <c:pt idx="100">
                  <c:v>10.746666666660712</c:v>
                </c:pt>
                <c:pt idx="101">
                  <c:v>10.819999999994</c:v>
                </c:pt>
                <c:pt idx="102">
                  <c:v>10.873333333327311</c:v>
                </c:pt>
                <c:pt idx="103">
                  <c:v>11.071111111104978</c:v>
                </c:pt>
                <c:pt idx="104">
                  <c:v>11.23333333332711</c:v>
                </c:pt>
                <c:pt idx="105">
                  <c:v>11.339999999993667</c:v>
                </c:pt>
                <c:pt idx="106">
                  <c:v>11.484444444438001</c:v>
                </c:pt>
                <c:pt idx="107">
                  <c:v>11.626666666660222</c:v>
                </c:pt>
                <c:pt idx="108">
                  <c:v>11.806666666660112</c:v>
                </c:pt>
                <c:pt idx="109">
                  <c:v>11.933333333326667</c:v>
                </c:pt>
                <c:pt idx="110">
                  <c:v>12.14888888888211</c:v>
                </c:pt>
                <c:pt idx="111">
                  <c:v>12.202222222215445</c:v>
                </c:pt>
                <c:pt idx="112">
                  <c:v>12.311111111104223</c:v>
                </c:pt>
                <c:pt idx="113">
                  <c:v>12.453333333326333</c:v>
                </c:pt>
                <c:pt idx="114">
                  <c:v>12.597777777770778</c:v>
                </c:pt>
                <c:pt idx="115">
                  <c:v>12.759999999992889</c:v>
                </c:pt>
                <c:pt idx="116">
                  <c:v>12.904444444437223</c:v>
                </c:pt>
                <c:pt idx="117">
                  <c:v>13.028888888881667</c:v>
                </c:pt>
                <c:pt idx="118">
                  <c:v>13.173333333325999</c:v>
                </c:pt>
                <c:pt idx="119">
                  <c:v>13.299999999992556</c:v>
                </c:pt>
                <c:pt idx="120">
                  <c:v>13.533333333325778</c:v>
                </c:pt>
                <c:pt idx="121">
                  <c:v>13.657777777770111</c:v>
                </c:pt>
                <c:pt idx="122">
                  <c:v>13.693333333325668</c:v>
                </c:pt>
                <c:pt idx="123">
                  <c:v>13.891111111103443</c:v>
                </c:pt>
                <c:pt idx="124">
                  <c:v>14.035555555547775</c:v>
                </c:pt>
                <c:pt idx="125">
                  <c:v>14.162222222214332</c:v>
                </c:pt>
                <c:pt idx="126">
                  <c:v>14.342222222214223</c:v>
                </c:pt>
                <c:pt idx="127">
                  <c:v>14.46666666665867</c:v>
                </c:pt>
                <c:pt idx="128">
                  <c:v>14.646666666658556</c:v>
                </c:pt>
                <c:pt idx="129">
                  <c:v>14.808888888880668</c:v>
                </c:pt>
                <c:pt idx="130">
                  <c:v>15.024444444436112</c:v>
                </c:pt>
                <c:pt idx="131">
                  <c:v>15.151111111102665</c:v>
                </c:pt>
                <c:pt idx="132">
                  <c:v>15.239999999991557</c:v>
                </c:pt>
                <c:pt idx="133">
                  <c:v>15.384444444435889</c:v>
                </c:pt>
                <c:pt idx="134">
                  <c:v>15.582222222213556</c:v>
                </c:pt>
                <c:pt idx="135">
                  <c:v>15.671111111102444</c:v>
                </c:pt>
                <c:pt idx="136">
                  <c:v>15.868888888880113</c:v>
                </c:pt>
                <c:pt idx="137">
                  <c:v>15.99555555554667</c:v>
                </c:pt>
                <c:pt idx="138">
                  <c:v>16.193333333324329</c:v>
                </c:pt>
                <c:pt idx="139">
                  <c:v>16.335555555546556</c:v>
                </c:pt>
                <c:pt idx="140">
                  <c:v>16.515555555546442</c:v>
                </c:pt>
                <c:pt idx="141">
                  <c:v>16.804444444435113</c:v>
                </c:pt>
                <c:pt idx="142">
                  <c:v>16.82222222221289</c:v>
                </c:pt>
                <c:pt idx="143">
                  <c:v>16.946666666657222</c:v>
                </c:pt>
                <c:pt idx="144">
                  <c:v>17.197777777768223</c:v>
                </c:pt>
                <c:pt idx="145">
                  <c:v>17.288888888879335</c:v>
                </c:pt>
                <c:pt idx="146">
                  <c:v>17.522222222212555</c:v>
                </c:pt>
                <c:pt idx="147">
                  <c:v>17.64888888887911</c:v>
                </c:pt>
                <c:pt idx="148">
                  <c:v>17.864444444434554</c:v>
                </c:pt>
                <c:pt idx="149">
                  <c:v>18.062222222212224</c:v>
                </c:pt>
                <c:pt idx="150">
                  <c:v>18.239999999989891</c:v>
                </c:pt>
                <c:pt idx="151">
                  <c:v>18.493333333323111</c:v>
                </c:pt>
                <c:pt idx="152">
                  <c:v>18.582222222211886</c:v>
                </c:pt>
                <c:pt idx="153">
                  <c:v>18.708888888878555</c:v>
                </c:pt>
                <c:pt idx="154">
                  <c:v>18.959999999989442</c:v>
                </c:pt>
                <c:pt idx="155">
                  <c:v>19.104444444433891</c:v>
                </c:pt>
                <c:pt idx="156">
                  <c:v>19.355555555544775</c:v>
                </c:pt>
                <c:pt idx="157">
                  <c:v>19.499999999989225</c:v>
                </c:pt>
                <c:pt idx="158">
                  <c:v>19.751111111100109</c:v>
                </c:pt>
                <c:pt idx="159">
                  <c:v>19.948888888877889</c:v>
                </c:pt>
                <c:pt idx="160">
                  <c:v>20.164444444433222</c:v>
                </c:pt>
                <c:pt idx="161">
                  <c:v>20.486666666655331</c:v>
                </c:pt>
                <c:pt idx="162">
                  <c:v>20.595555555544113</c:v>
                </c:pt>
                <c:pt idx="163">
                  <c:v>20.739999999988555</c:v>
                </c:pt>
                <c:pt idx="164">
                  <c:v>21.062222222210558</c:v>
                </c:pt>
                <c:pt idx="165">
                  <c:v>21.224444444432667</c:v>
                </c:pt>
                <c:pt idx="166">
                  <c:v>21.528888888876999</c:v>
                </c:pt>
                <c:pt idx="167">
                  <c:v>21.726666666654669</c:v>
                </c:pt>
                <c:pt idx="168">
                  <c:v>21.997777777765556</c:v>
                </c:pt>
                <c:pt idx="169">
                  <c:v>22.195555555543223</c:v>
                </c:pt>
                <c:pt idx="170">
                  <c:v>22.644444444431887</c:v>
                </c:pt>
                <c:pt idx="171">
                  <c:v>23.004444444431666</c:v>
                </c:pt>
                <c:pt idx="172">
                  <c:v>23.41777777776478</c:v>
                </c:pt>
                <c:pt idx="173">
                  <c:v>23.757777777764556</c:v>
                </c:pt>
                <c:pt idx="174">
                  <c:v>24.244444444431</c:v>
                </c:pt>
                <c:pt idx="175">
                  <c:v>24.531111111097555</c:v>
                </c:pt>
                <c:pt idx="176">
                  <c:v>25.033333333319444</c:v>
                </c:pt>
                <c:pt idx="177">
                  <c:v>25.393333333319223</c:v>
                </c:pt>
                <c:pt idx="178">
                  <c:v>25.788888888874553</c:v>
                </c:pt>
                <c:pt idx="179">
                  <c:v>26.166666666652112</c:v>
                </c:pt>
                <c:pt idx="180">
                  <c:v>26.597777777763</c:v>
                </c:pt>
                <c:pt idx="181">
                  <c:v>26.939999999985112</c:v>
                </c:pt>
                <c:pt idx="182">
                  <c:v>27.442222222207</c:v>
                </c:pt>
                <c:pt idx="183">
                  <c:v>27.784444444428999</c:v>
                </c:pt>
                <c:pt idx="184">
                  <c:v>28.322222222206555</c:v>
                </c:pt>
                <c:pt idx="185">
                  <c:v>28.555555555539776</c:v>
                </c:pt>
                <c:pt idx="186">
                  <c:v>29.113333333317218</c:v>
                </c:pt>
                <c:pt idx="187">
                  <c:v>29.402222222205886</c:v>
                </c:pt>
                <c:pt idx="188">
                  <c:v>29.868888888872334</c:v>
                </c:pt>
                <c:pt idx="189">
                  <c:v>30.264444444427671</c:v>
                </c:pt>
                <c:pt idx="190">
                  <c:v>30.695555555538558</c:v>
                </c:pt>
                <c:pt idx="191">
                  <c:v>31.179999999982666</c:v>
                </c:pt>
                <c:pt idx="192">
                  <c:v>31.468888888871444</c:v>
                </c:pt>
                <c:pt idx="193">
                  <c:v>31.953333333315665</c:v>
                </c:pt>
                <c:pt idx="194">
                  <c:v>32.419999999981997</c:v>
                </c:pt>
                <c:pt idx="195">
                  <c:v>32.744444444426335</c:v>
                </c:pt>
                <c:pt idx="196">
                  <c:v>33.282222222203778</c:v>
                </c:pt>
                <c:pt idx="197">
                  <c:v>33.642222222203557</c:v>
                </c:pt>
                <c:pt idx="198">
                  <c:v>34.146666666647775</c:v>
                </c:pt>
                <c:pt idx="199">
                  <c:v>34.468888888869778</c:v>
                </c:pt>
                <c:pt idx="200">
                  <c:v>35.008888888869443</c:v>
                </c:pt>
                <c:pt idx="201">
                  <c:v>35.45777777775811</c:v>
                </c:pt>
                <c:pt idx="202">
                  <c:v>35.853333333313451</c:v>
                </c:pt>
                <c:pt idx="203">
                  <c:v>36.337777777757665</c:v>
                </c:pt>
                <c:pt idx="204">
                  <c:v>36.877777777757331</c:v>
                </c:pt>
                <c:pt idx="205">
                  <c:v>37.217777777757114</c:v>
                </c:pt>
                <c:pt idx="206">
                  <c:v>37.704444444423558</c:v>
                </c:pt>
                <c:pt idx="207">
                  <c:v>38.117777777756672</c:v>
                </c:pt>
                <c:pt idx="208">
                  <c:v>38.619999999978553</c:v>
                </c:pt>
                <c:pt idx="209">
                  <c:v>38.997777777756113</c:v>
                </c:pt>
                <c:pt idx="210">
                  <c:v>39.537777777755885</c:v>
                </c:pt>
                <c:pt idx="211">
                  <c:v>40.075555555533334</c:v>
                </c:pt>
                <c:pt idx="212">
                  <c:v>40.417777777755333</c:v>
                </c:pt>
                <c:pt idx="213">
                  <c:v>40.957777777755112</c:v>
                </c:pt>
                <c:pt idx="214">
                  <c:v>41.459999999977001</c:v>
                </c:pt>
                <c:pt idx="215">
                  <c:v>41.891111111087888</c:v>
                </c:pt>
                <c:pt idx="216">
                  <c:v>42.448888888865334</c:v>
                </c:pt>
                <c:pt idx="217">
                  <c:v>42.862222222198447</c:v>
                </c:pt>
                <c:pt idx="218">
                  <c:v>43.455555555531447</c:v>
                </c:pt>
                <c:pt idx="219">
                  <c:v>43.85111111108678</c:v>
                </c:pt>
                <c:pt idx="220">
                  <c:v>44.406666666642117</c:v>
                </c:pt>
                <c:pt idx="221">
                  <c:v>44.893333333308441</c:v>
                </c:pt>
                <c:pt idx="222">
                  <c:v>45.41333333330811</c:v>
                </c:pt>
                <c:pt idx="223">
                  <c:v>45.899999999974554</c:v>
                </c:pt>
                <c:pt idx="224">
                  <c:v>46.473333333307551</c:v>
                </c:pt>
                <c:pt idx="225">
                  <c:v>46.995555555529563</c:v>
                </c:pt>
                <c:pt idx="226">
                  <c:v>47.497777777751445</c:v>
                </c:pt>
                <c:pt idx="227">
                  <c:v>47.984444444417889</c:v>
                </c:pt>
                <c:pt idx="228">
                  <c:v>48.63111111108411</c:v>
                </c:pt>
                <c:pt idx="229">
                  <c:v>49.026666666639443</c:v>
                </c:pt>
                <c:pt idx="230">
                  <c:v>49.673333333305777</c:v>
                </c:pt>
                <c:pt idx="231">
                  <c:v>50.139999999972218</c:v>
                </c:pt>
                <c:pt idx="232">
                  <c:v>50.733333333305225</c:v>
                </c:pt>
                <c:pt idx="233">
                  <c:v>51.235555555527114</c:v>
                </c:pt>
                <c:pt idx="234">
                  <c:v>51.81111111108244</c:v>
                </c:pt>
                <c:pt idx="235">
                  <c:v>52.333333333304338</c:v>
                </c:pt>
                <c:pt idx="236">
                  <c:v>52.888888888859555</c:v>
                </c:pt>
                <c:pt idx="237">
                  <c:v>53.608888888859219</c:v>
                </c:pt>
                <c:pt idx="238">
                  <c:v>54.488888888858668</c:v>
                </c:pt>
                <c:pt idx="239">
                  <c:v>54.955555555525109</c:v>
                </c:pt>
                <c:pt idx="240">
                  <c:v>55.962222222191222</c:v>
                </c:pt>
                <c:pt idx="241">
                  <c:v>56.646666666635234</c:v>
                </c:pt>
                <c:pt idx="242">
                  <c:v>57.526666666634782</c:v>
                </c:pt>
                <c:pt idx="243">
                  <c:v>58.24444444441211</c:v>
                </c:pt>
                <c:pt idx="244">
                  <c:v>58.911111111078448</c:v>
                </c:pt>
                <c:pt idx="245">
                  <c:v>59.593333333300336</c:v>
                </c:pt>
                <c:pt idx="246">
                  <c:v>60.491111111077558</c:v>
                </c:pt>
                <c:pt idx="247">
                  <c:v>61.137777777743885</c:v>
                </c:pt>
                <c:pt idx="248">
                  <c:v>62.342222222187672</c:v>
                </c:pt>
                <c:pt idx="249">
                  <c:v>62.755555555520772</c:v>
                </c:pt>
                <c:pt idx="250">
                  <c:v>63.691111111075784</c:v>
                </c:pt>
                <c:pt idx="251">
                  <c:v>64.482222222186437</c:v>
                </c:pt>
                <c:pt idx="252">
                  <c:v>65.379999999963772</c:v>
                </c:pt>
                <c:pt idx="253">
                  <c:v>66.259999999963341</c:v>
                </c:pt>
                <c:pt idx="254">
                  <c:v>66.906666666629548</c:v>
                </c:pt>
                <c:pt idx="255">
                  <c:v>67.62666666662922</c:v>
                </c:pt>
                <c:pt idx="256">
                  <c:v>68.577777777739783</c:v>
                </c:pt>
                <c:pt idx="257">
                  <c:v>69.26222222218388</c:v>
                </c:pt>
                <c:pt idx="258">
                  <c:v>70.502222222183107</c:v>
                </c:pt>
                <c:pt idx="259">
                  <c:v>71.004444444405109</c:v>
                </c:pt>
                <c:pt idx="260">
                  <c:v>71.922222222182342</c:v>
                </c:pt>
                <c:pt idx="261">
                  <c:v>72.766666666626335</c:v>
                </c:pt>
                <c:pt idx="262">
                  <c:v>73.62888888884811</c:v>
                </c:pt>
                <c:pt idx="263">
                  <c:v>74.562222222180878</c:v>
                </c:pt>
                <c:pt idx="264">
                  <c:v>75.408888888847116</c:v>
                </c:pt>
                <c:pt idx="265">
                  <c:v>76.091111111068997</c:v>
                </c:pt>
                <c:pt idx="266">
                  <c:v>77.23999999995722</c:v>
                </c:pt>
                <c:pt idx="267">
                  <c:v>78.01333333329012</c:v>
                </c:pt>
                <c:pt idx="268">
                  <c:v>79.073333333289554</c:v>
                </c:pt>
                <c:pt idx="269">
                  <c:v>79.793333333289112</c:v>
                </c:pt>
                <c:pt idx="270">
                  <c:v>80.726666666621881</c:v>
                </c:pt>
                <c:pt idx="271">
                  <c:v>81.591111111065885</c:v>
                </c:pt>
                <c:pt idx="272">
                  <c:v>82.488888888843235</c:v>
                </c:pt>
                <c:pt idx="273">
                  <c:v>83.45999999995378</c:v>
                </c:pt>
                <c:pt idx="274">
                  <c:v>84.393333333286549</c:v>
                </c:pt>
                <c:pt idx="275">
                  <c:v>85.075555555508444</c:v>
                </c:pt>
                <c:pt idx="276">
                  <c:v>86.297777777730005</c:v>
                </c:pt>
                <c:pt idx="277">
                  <c:v>87.088888888840657</c:v>
                </c:pt>
                <c:pt idx="278">
                  <c:v>88.293333333284437</c:v>
                </c:pt>
                <c:pt idx="279">
                  <c:v>89.031111111061776</c:v>
                </c:pt>
                <c:pt idx="280">
                  <c:v>89.999999999950106</c:v>
                </c:pt>
                <c:pt idx="281">
                  <c:v>90.935555555505104</c:v>
                </c:pt>
                <c:pt idx="282">
                  <c:v>91.906666666615791</c:v>
                </c:pt>
                <c:pt idx="283">
                  <c:v>92.857777777726341</c:v>
                </c:pt>
                <c:pt idx="284">
                  <c:v>94.062222222170121</c:v>
                </c:pt>
                <c:pt idx="285">
                  <c:v>94.673333333280894</c:v>
                </c:pt>
                <c:pt idx="286">
                  <c:v>95.966666666613435</c:v>
                </c:pt>
                <c:pt idx="287">
                  <c:v>96.866666666612986</c:v>
                </c:pt>
                <c:pt idx="288">
                  <c:v>98.06888888883455</c:v>
                </c:pt>
                <c:pt idx="289">
                  <c:v>98.933333333278554</c:v>
                </c:pt>
                <c:pt idx="290">
                  <c:v>99.795555555500229</c:v>
                </c:pt>
                <c:pt idx="291">
                  <c:v>100.74666666661078</c:v>
                </c:pt>
                <c:pt idx="292">
                  <c:v>101.80888888883244</c:v>
                </c:pt>
                <c:pt idx="293">
                  <c:v>102.7599999999431</c:v>
                </c:pt>
                <c:pt idx="294">
                  <c:v>104.16222222216446</c:v>
                </c:pt>
                <c:pt idx="295">
                  <c:v>104.79111111105301</c:v>
                </c:pt>
                <c:pt idx="296">
                  <c:v>106.04888888883012</c:v>
                </c:pt>
                <c:pt idx="297">
                  <c:v>106.94666666660744</c:v>
                </c:pt>
                <c:pt idx="298">
                  <c:v>108.13333333327346</c:v>
                </c:pt>
                <c:pt idx="299">
                  <c:v>109.06888888882844</c:v>
                </c:pt>
                <c:pt idx="300">
                  <c:v>109.96666666660578</c:v>
                </c:pt>
                <c:pt idx="301">
                  <c:v>110.91999999993857</c:v>
                </c:pt>
                <c:pt idx="302">
                  <c:v>112.12444444438223</c:v>
                </c:pt>
                <c:pt idx="303">
                  <c:v>112.93111111104889</c:v>
                </c:pt>
                <c:pt idx="304">
                  <c:v>114.6222222221589</c:v>
                </c:pt>
                <c:pt idx="305">
                  <c:v>115.51999999993555</c:v>
                </c:pt>
                <c:pt idx="306">
                  <c:v>117.02888888882445</c:v>
                </c:pt>
                <c:pt idx="307">
                  <c:v>118.16222222215669</c:v>
                </c:pt>
                <c:pt idx="308">
                  <c:v>119.74222222215555</c:v>
                </c:pt>
                <c:pt idx="309">
                  <c:v>120.74888888882224</c:v>
                </c:pt>
                <c:pt idx="310">
                  <c:v>122.31333333326555</c:v>
                </c:pt>
                <c:pt idx="311">
                  <c:v>123.53555555548668</c:v>
                </c:pt>
                <c:pt idx="312">
                  <c:v>125.27777777770888</c:v>
                </c:pt>
                <c:pt idx="313">
                  <c:v>126.28444444437444</c:v>
                </c:pt>
                <c:pt idx="314">
                  <c:v>127.70444444437334</c:v>
                </c:pt>
                <c:pt idx="315">
                  <c:v>128.92666666659557</c:v>
                </c:pt>
                <c:pt idx="316">
                  <c:v>130.52666666659442</c:v>
                </c:pt>
                <c:pt idx="317">
                  <c:v>131.63999999992666</c:v>
                </c:pt>
                <c:pt idx="318">
                  <c:v>133.31111111103777</c:v>
                </c:pt>
                <c:pt idx="319">
                  <c:v>134.38888888881445</c:v>
                </c:pt>
                <c:pt idx="320">
                  <c:v>136.23999999992444</c:v>
                </c:pt>
                <c:pt idx="321">
                  <c:v>137.3377777777022</c:v>
                </c:pt>
                <c:pt idx="322">
                  <c:v>138.75777777770111</c:v>
                </c:pt>
                <c:pt idx="323">
                  <c:v>139.99777777770001</c:v>
                </c:pt>
                <c:pt idx="324">
                  <c:v>141.61333333325445</c:v>
                </c:pt>
                <c:pt idx="325">
                  <c:v>142.85333333325445</c:v>
                </c:pt>
                <c:pt idx="326">
                  <c:v>144.45333333325334</c:v>
                </c:pt>
                <c:pt idx="327">
                  <c:v>145.55111111103</c:v>
                </c:pt>
                <c:pt idx="328">
                  <c:v>147.34666666658558</c:v>
                </c:pt>
                <c:pt idx="329">
                  <c:v>148.53333333325111</c:v>
                </c:pt>
                <c:pt idx="330">
                  <c:v>150.02444444436111</c:v>
                </c:pt>
                <c:pt idx="331">
                  <c:v>151.10222222213886</c:v>
                </c:pt>
                <c:pt idx="332">
                  <c:v>152.88222222213778</c:v>
                </c:pt>
                <c:pt idx="333">
                  <c:v>154.26666666658113</c:v>
                </c:pt>
                <c:pt idx="334">
                  <c:v>155.6688888888022</c:v>
                </c:pt>
                <c:pt idx="335">
                  <c:v>156.89111111102443</c:v>
                </c:pt>
                <c:pt idx="336">
                  <c:v>158.63333333324556</c:v>
                </c:pt>
                <c:pt idx="337">
                  <c:v>159.94444444435555</c:v>
                </c:pt>
                <c:pt idx="338">
                  <c:v>161.41777777768777</c:v>
                </c:pt>
                <c:pt idx="339">
                  <c:v>162.60444444435447</c:v>
                </c:pt>
                <c:pt idx="340">
                  <c:v>164.34888888879777</c:v>
                </c:pt>
                <c:pt idx="341">
                  <c:v>165.82222222212999</c:v>
                </c:pt>
                <c:pt idx="342">
                  <c:v>167.11555555546335</c:v>
                </c:pt>
                <c:pt idx="343">
                  <c:v>168.39111111101778</c:v>
                </c:pt>
                <c:pt idx="344">
                  <c:v>170.00888888879442</c:v>
                </c:pt>
                <c:pt idx="345">
                  <c:v>171.41111111101668</c:v>
                </c:pt>
                <c:pt idx="346">
                  <c:v>172.84888888879331</c:v>
                </c:pt>
                <c:pt idx="347">
                  <c:v>174.17777777768109</c:v>
                </c:pt>
                <c:pt idx="348">
                  <c:v>175.90444444434667</c:v>
                </c:pt>
                <c:pt idx="349">
                  <c:v>177.35999999990221</c:v>
                </c:pt>
                <c:pt idx="350">
                  <c:v>178.65333333323443</c:v>
                </c:pt>
                <c:pt idx="351">
                  <c:v>179.98222222212223</c:v>
                </c:pt>
                <c:pt idx="352">
                  <c:v>181.69111111101</c:v>
                </c:pt>
                <c:pt idx="353">
                  <c:v>183.05555555545445</c:v>
                </c:pt>
                <c:pt idx="354">
                  <c:v>184.47555555545333</c:v>
                </c:pt>
                <c:pt idx="355">
                  <c:v>186.00444444434112</c:v>
                </c:pt>
                <c:pt idx="356">
                  <c:v>187.60222222211775</c:v>
                </c:pt>
                <c:pt idx="357">
                  <c:v>189.21999999989555</c:v>
                </c:pt>
                <c:pt idx="358">
                  <c:v>190.40666666656111</c:v>
                </c:pt>
                <c:pt idx="359">
                  <c:v>191.82666666656002</c:v>
                </c:pt>
                <c:pt idx="360">
                  <c:v>193.47999999989224</c:v>
                </c:pt>
                <c:pt idx="361">
                  <c:v>194.82666666655891</c:v>
                </c:pt>
                <c:pt idx="362">
                  <c:v>196.26444444433554</c:v>
                </c:pt>
                <c:pt idx="363">
                  <c:v>197.82888888877889</c:v>
                </c:pt>
                <c:pt idx="364">
                  <c:v>199.44666666655667</c:v>
                </c:pt>
                <c:pt idx="365">
                  <c:v>201.04666666655555</c:v>
                </c:pt>
                <c:pt idx="366">
                  <c:v>202.37555555544333</c:v>
                </c:pt>
                <c:pt idx="367">
                  <c:v>203.75999999988667</c:v>
                </c:pt>
                <c:pt idx="368">
                  <c:v>205.41333333322001</c:v>
                </c:pt>
                <c:pt idx="369">
                  <c:v>206.86888888877445</c:v>
                </c:pt>
                <c:pt idx="370">
                  <c:v>208.30666666655108</c:v>
                </c:pt>
                <c:pt idx="371">
                  <c:v>209.97777777766115</c:v>
                </c:pt>
                <c:pt idx="372">
                  <c:v>211.99111111099333</c:v>
                </c:pt>
                <c:pt idx="373">
                  <c:v>213.6066666665478</c:v>
                </c:pt>
                <c:pt idx="374">
                  <c:v>215.61999999987998</c:v>
                </c:pt>
                <c:pt idx="375">
                  <c:v>217.14888888876888</c:v>
                </c:pt>
                <c:pt idx="376">
                  <c:v>219.46666666654556</c:v>
                </c:pt>
                <c:pt idx="377">
                  <c:v>220.79555555543334</c:v>
                </c:pt>
                <c:pt idx="378">
                  <c:v>222.98888888876556</c:v>
                </c:pt>
                <c:pt idx="379">
                  <c:v>224.51555555543112</c:v>
                </c:pt>
                <c:pt idx="380">
                  <c:v>226.45777777765221</c:v>
                </c:pt>
                <c:pt idx="381">
                  <c:v>228.05555555542887</c:v>
                </c:pt>
                <c:pt idx="382">
                  <c:v>230.10444444431667</c:v>
                </c:pt>
                <c:pt idx="383">
                  <c:v>232.02888888876001</c:v>
                </c:pt>
                <c:pt idx="384">
                  <c:v>233.68222222209224</c:v>
                </c:pt>
                <c:pt idx="385">
                  <c:v>235.4422222220922</c:v>
                </c:pt>
                <c:pt idx="386">
                  <c:v>237.49111111098</c:v>
                </c:pt>
                <c:pt idx="387">
                  <c:v>238.96444444431225</c:v>
                </c:pt>
                <c:pt idx="388">
                  <c:v>240.95999999986668</c:v>
                </c:pt>
                <c:pt idx="389">
                  <c:v>242.70222222208776</c:v>
                </c:pt>
                <c:pt idx="390">
                  <c:v>244.93111111097556</c:v>
                </c:pt>
                <c:pt idx="391">
                  <c:v>246.31555555541888</c:v>
                </c:pt>
                <c:pt idx="392">
                  <c:v>248.31111111097334</c:v>
                </c:pt>
                <c:pt idx="393">
                  <c:v>250.2511111109722</c:v>
                </c:pt>
                <c:pt idx="394">
                  <c:v>251.86888888874893</c:v>
                </c:pt>
                <c:pt idx="395">
                  <c:v>253.7733333331922</c:v>
                </c:pt>
                <c:pt idx="396">
                  <c:v>256.00222222208004</c:v>
                </c:pt>
                <c:pt idx="397">
                  <c:v>257.52888888874662</c:v>
                </c:pt>
                <c:pt idx="398">
                  <c:v>259.63333333318889</c:v>
                </c:pt>
                <c:pt idx="399">
                  <c:v>261.10666666652219</c:v>
                </c:pt>
                <c:pt idx="400">
                  <c:v>263.4599999998544</c:v>
                </c:pt>
                <c:pt idx="401">
                  <c:v>264.69999999985333</c:v>
                </c:pt>
                <c:pt idx="402">
                  <c:v>267.10888888874115</c:v>
                </c:pt>
                <c:pt idx="403">
                  <c:v>268.83333333318444</c:v>
                </c:pt>
                <c:pt idx="404">
                  <c:v>270.53999999985001</c:v>
                </c:pt>
                <c:pt idx="405">
                  <c:v>272.40888888873775</c:v>
                </c:pt>
                <c:pt idx="406">
                  <c:v>274.42222222207005</c:v>
                </c:pt>
                <c:pt idx="407">
                  <c:v>276.34666666651339</c:v>
                </c:pt>
                <c:pt idx="408">
                  <c:v>278.08888888873446</c:v>
                </c:pt>
                <c:pt idx="409">
                  <c:v>279.75999999984441</c:v>
                </c:pt>
                <c:pt idx="410">
                  <c:v>282.18666666651006</c:v>
                </c:pt>
                <c:pt idx="411">
                  <c:v>283.40888888873224</c:v>
                </c:pt>
                <c:pt idx="412">
                  <c:v>285.69111111095219</c:v>
                </c:pt>
                <c:pt idx="413">
                  <c:v>287.25333333317445</c:v>
                </c:pt>
                <c:pt idx="414">
                  <c:v>289.3577777776178</c:v>
                </c:pt>
                <c:pt idx="415">
                  <c:v>291.08222222206109</c:v>
                </c:pt>
                <c:pt idx="416">
                  <c:v>292.95111111094889</c:v>
                </c:pt>
                <c:pt idx="417">
                  <c:v>294.99999999983669</c:v>
                </c:pt>
                <c:pt idx="418">
                  <c:v>296.63555555539114</c:v>
                </c:pt>
                <c:pt idx="419">
                  <c:v>298.50444444427887</c:v>
                </c:pt>
                <c:pt idx="420">
                  <c:v>300.78666666650003</c:v>
                </c:pt>
                <c:pt idx="421">
                  <c:v>302.18888888872112</c:v>
                </c:pt>
                <c:pt idx="422">
                  <c:v>304.41777777760888</c:v>
                </c:pt>
                <c:pt idx="423">
                  <c:v>305.8911111109411</c:v>
                </c:pt>
                <c:pt idx="424">
                  <c:v>308.08222222205114</c:v>
                </c:pt>
                <c:pt idx="425">
                  <c:v>309.4666666664956</c:v>
                </c:pt>
                <c:pt idx="426">
                  <c:v>311.71333333316107</c:v>
                </c:pt>
                <c:pt idx="427">
                  <c:v>313.7977777776033</c:v>
                </c:pt>
                <c:pt idx="428">
                  <c:v>315.41555555538116</c:v>
                </c:pt>
                <c:pt idx="429">
                  <c:v>317.24888888871334</c:v>
                </c:pt>
                <c:pt idx="430">
                  <c:v>319.22444444426776</c:v>
                </c:pt>
                <c:pt idx="431">
                  <c:v>320.96888888871109</c:v>
                </c:pt>
                <c:pt idx="432">
                  <c:v>322.85555555537672</c:v>
                </c:pt>
                <c:pt idx="433">
                  <c:v>324.72444444426446</c:v>
                </c:pt>
                <c:pt idx="434">
                  <c:v>326.84444444426333</c:v>
                </c:pt>
                <c:pt idx="435">
                  <c:v>328.31777777759555</c:v>
                </c:pt>
                <c:pt idx="436">
                  <c:v>330.38444444426113</c:v>
                </c:pt>
                <c:pt idx="437">
                  <c:v>332.19999999981553</c:v>
                </c:pt>
                <c:pt idx="438">
                  <c:v>333.9977777775922</c:v>
                </c:pt>
                <c:pt idx="439">
                  <c:v>336.22666666648001</c:v>
                </c:pt>
                <c:pt idx="440">
                  <c:v>338.68888888870106</c:v>
                </c:pt>
                <c:pt idx="441">
                  <c:v>340.57555555536669</c:v>
                </c:pt>
                <c:pt idx="442">
                  <c:v>342.80444444425444</c:v>
                </c:pt>
                <c:pt idx="443">
                  <c:v>344.90666666647553</c:v>
                </c:pt>
                <c:pt idx="444">
                  <c:v>347.27777777758558</c:v>
                </c:pt>
                <c:pt idx="445">
                  <c:v>349.14666666647332</c:v>
                </c:pt>
                <c:pt idx="446">
                  <c:v>351.78888888869443</c:v>
                </c:pt>
                <c:pt idx="447">
                  <c:v>353.60444444424888</c:v>
                </c:pt>
                <c:pt idx="448">
                  <c:v>355.65333333313663</c:v>
                </c:pt>
                <c:pt idx="449">
                  <c:v>358.00666666646777</c:v>
                </c:pt>
                <c:pt idx="450">
                  <c:v>360.18222222202223</c:v>
                </c:pt>
                <c:pt idx="451">
                  <c:v>362.05111111090997</c:v>
                </c:pt>
                <c:pt idx="452">
                  <c:v>364.63777777757554</c:v>
                </c:pt>
                <c:pt idx="453">
                  <c:v>366.3111111109078</c:v>
                </c:pt>
                <c:pt idx="454">
                  <c:v>368.57555555535117</c:v>
                </c:pt>
                <c:pt idx="455">
                  <c:v>371.10888888868334</c:v>
                </c:pt>
                <c:pt idx="456">
                  <c:v>372.99555555534891</c:v>
                </c:pt>
                <c:pt idx="457">
                  <c:v>374.81111111090331</c:v>
                </c:pt>
                <c:pt idx="458">
                  <c:v>377.54222222201332</c:v>
                </c:pt>
                <c:pt idx="459">
                  <c:v>379.03333333312332</c:v>
                </c:pt>
                <c:pt idx="460">
                  <c:v>381.42444444423336</c:v>
                </c:pt>
                <c:pt idx="461">
                  <c:v>383.74222222201001</c:v>
                </c:pt>
                <c:pt idx="462">
                  <c:v>385.73777777756447</c:v>
                </c:pt>
                <c:pt idx="463">
                  <c:v>387.53333333311889</c:v>
                </c:pt>
                <c:pt idx="464">
                  <c:v>390.06888888867218</c:v>
                </c:pt>
                <c:pt idx="465">
                  <c:v>391.66888888867226</c:v>
                </c:pt>
                <c:pt idx="466">
                  <c:v>394.0577777775589</c:v>
                </c:pt>
                <c:pt idx="467">
                  <c:v>396.23333333311331</c:v>
                </c:pt>
                <c:pt idx="468">
                  <c:v>398.24444444422335</c:v>
                </c:pt>
                <c:pt idx="469">
                  <c:v>400.07777777755553</c:v>
                </c:pt>
                <c:pt idx="470">
                  <c:v>402.30666666644333</c:v>
                </c:pt>
                <c:pt idx="471">
                  <c:v>404.13999999977557</c:v>
                </c:pt>
                <c:pt idx="472">
                  <c:v>406.47555555533</c:v>
                </c:pt>
                <c:pt idx="473">
                  <c:v>408.34444444421774</c:v>
                </c:pt>
                <c:pt idx="474">
                  <c:v>410.3044444442167</c:v>
                </c:pt>
                <c:pt idx="475">
                  <c:v>412.31777777754888</c:v>
                </c:pt>
                <c:pt idx="476">
                  <c:v>414.49111111088109</c:v>
                </c:pt>
                <c:pt idx="477">
                  <c:v>416.28888888865777</c:v>
                </c:pt>
                <c:pt idx="478">
                  <c:v>418.5888888886567</c:v>
                </c:pt>
                <c:pt idx="479">
                  <c:v>420.22444444421114</c:v>
                </c:pt>
                <c:pt idx="480">
                  <c:v>422.19999999976557</c:v>
                </c:pt>
                <c:pt idx="481">
                  <c:v>424.5377777775422</c:v>
                </c:pt>
                <c:pt idx="482">
                  <c:v>426.31555555531889</c:v>
                </c:pt>
                <c:pt idx="483">
                  <c:v>428.05999999976217</c:v>
                </c:pt>
                <c:pt idx="484">
                  <c:v>430.57555555531667</c:v>
                </c:pt>
                <c:pt idx="485">
                  <c:v>431.99555555531555</c:v>
                </c:pt>
                <c:pt idx="486">
                  <c:v>434.07999999975885</c:v>
                </c:pt>
                <c:pt idx="487">
                  <c:v>436.37999999975779</c:v>
                </c:pt>
                <c:pt idx="488">
                  <c:v>438.01555555531223</c:v>
                </c:pt>
                <c:pt idx="489">
                  <c:v>439.68666666642332</c:v>
                </c:pt>
                <c:pt idx="490">
                  <c:v>442.1844444441989</c:v>
                </c:pt>
                <c:pt idx="491">
                  <c:v>443.47999999975445</c:v>
                </c:pt>
                <c:pt idx="492">
                  <c:v>445.65333333308666</c:v>
                </c:pt>
                <c:pt idx="493">
                  <c:v>447.70222222197441</c:v>
                </c:pt>
                <c:pt idx="494">
                  <c:v>449.46444444419558</c:v>
                </c:pt>
                <c:pt idx="495">
                  <c:v>451.06222222197215</c:v>
                </c:pt>
                <c:pt idx="496">
                  <c:v>453.20222222197111</c:v>
                </c:pt>
                <c:pt idx="497">
                  <c:v>454.67555555530333</c:v>
                </c:pt>
                <c:pt idx="498">
                  <c:v>456.81333333307998</c:v>
                </c:pt>
                <c:pt idx="499">
                  <c:v>458.66444444419</c:v>
                </c:pt>
                <c:pt idx="500">
                  <c:v>460.37333333307777</c:v>
                </c:pt>
                <c:pt idx="501">
                  <c:v>462.00666666641115</c:v>
                </c:pt>
                <c:pt idx="502">
                  <c:v>464.03777777752111</c:v>
                </c:pt>
                <c:pt idx="503">
                  <c:v>465.49333333307555</c:v>
                </c:pt>
                <c:pt idx="504">
                  <c:v>467.65111111085224</c:v>
                </c:pt>
                <c:pt idx="505">
                  <c:v>469.03555555529556</c:v>
                </c:pt>
                <c:pt idx="506">
                  <c:v>471.22666666640555</c:v>
                </c:pt>
                <c:pt idx="507">
                  <c:v>473.31111111084897</c:v>
                </c:pt>
                <c:pt idx="508">
                  <c:v>475.35999999973666</c:v>
                </c:pt>
                <c:pt idx="509">
                  <c:v>477.24666666640223</c:v>
                </c:pt>
                <c:pt idx="510">
                  <c:v>479.36888888862342</c:v>
                </c:pt>
                <c:pt idx="511">
                  <c:v>481.27333333306666</c:v>
                </c:pt>
                <c:pt idx="512">
                  <c:v>483.59111111084337</c:v>
                </c:pt>
                <c:pt idx="513">
                  <c:v>484.99333333306447</c:v>
                </c:pt>
                <c:pt idx="514">
                  <c:v>487.16666666639668</c:v>
                </c:pt>
                <c:pt idx="515">
                  <c:v>488.99999999972886</c:v>
                </c:pt>
                <c:pt idx="516">
                  <c:v>490.99555555528332</c:v>
                </c:pt>
                <c:pt idx="517">
                  <c:v>492.79333333306005</c:v>
                </c:pt>
                <c:pt idx="518">
                  <c:v>494.76888888861441</c:v>
                </c:pt>
                <c:pt idx="519">
                  <c:v>496.27999999972451</c:v>
                </c:pt>
                <c:pt idx="520">
                  <c:v>498.50666666639006</c:v>
                </c:pt>
                <c:pt idx="521">
                  <c:v>499.96222222194552</c:v>
                </c:pt>
                <c:pt idx="522">
                  <c:v>502.17333333305561</c:v>
                </c:pt>
                <c:pt idx="523">
                  <c:v>503.59333333305443</c:v>
                </c:pt>
                <c:pt idx="524">
                  <c:v>505.47999999972006</c:v>
                </c:pt>
                <c:pt idx="525">
                  <c:v>507.51111111083003</c:v>
                </c:pt>
                <c:pt idx="526">
                  <c:v>509.03777777749548</c:v>
                </c:pt>
                <c:pt idx="527">
                  <c:v>510.94444444416109</c:v>
                </c:pt>
                <c:pt idx="528">
                  <c:v>512.59777777749332</c:v>
                </c:pt>
                <c:pt idx="529">
                  <c:v>514.19555555527108</c:v>
                </c:pt>
                <c:pt idx="530">
                  <c:v>516.49777777749102</c:v>
                </c:pt>
                <c:pt idx="531">
                  <c:v>517.62888888860221</c:v>
                </c:pt>
                <c:pt idx="532">
                  <c:v>519.71333333304551</c:v>
                </c:pt>
                <c:pt idx="533">
                  <c:v>521.11555555526672</c:v>
                </c:pt>
                <c:pt idx="534">
                  <c:v>522.93111111082112</c:v>
                </c:pt>
                <c:pt idx="535">
                  <c:v>524.81777777748675</c:v>
                </c:pt>
                <c:pt idx="536">
                  <c:v>526.37999999970782</c:v>
                </c:pt>
                <c:pt idx="537">
                  <c:v>527.99777777748557</c:v>
                </c:pt>
                <c:pt idx="538">
                  <c:v>529.72444444415112</c:v>
                </c:pt>
                <c:pt idx="539">
                  <c:v>531.35999999970568</c:v>
                </c:pt>
                <c:pt idx="540">
                  <c:v>533.33555555526004</c:v>
                </c:pt>
                <c:pt idx="541">
                  <c:v>534.61111111081436</c:v>
                </c:pt>
                <c:pt idx="542">
                  <c:v>536.40888888859115</c:v>
                </c:pt>
                <c:pt idx="543">
                  <c:v>537.73999999970226</c:v>
                </c:pt>
                <c:pt idx="544">
                  <c:v>539.58888888859008</c:v>
                </c:pt>
                <c:pt idx="545">
                  <c:v>541.08222222192228</c:v>
                </c:pt>
                <c:pt idx="546">
                  <c:v>542.67999999969891</c:v>
                </c:pt>
                <c:pt idx="547">
                  <c:v>544.04666666636558</c:v>
                </c:pt>
                <c:pt idx="548">
                  <c:v>545.69999999969775</c:v>
                </c:pt>
                <c:pt idx="549">
                  <c:v>547.20888888858553</c:v>
                </c:pt>
                <c:pt idx="550">
                  <c:v>549.00666666636221</c:v>
                </c:pt>
                <c:pt idx="551">
                  <c:v>550.13999999969565</c:v>
                </c:pt>
                <c:pt idx="552">
                  <c:v>551.71999999969444</c:v>
                </c:pt>
                <c:pt idx="553">
                  <c:v>553.31999999969344</c:v>
                </c:pt>
                <c:pt idx="554">
                  <c:v>554.84666666635883</c:v>
                </c:pt>
                <c:pt idx="555">
                  <c:v>556.17777777747006</c:v>
                </c:pt>
                <c:pt idx="556">
                  <c:v>557.65111111080228</c:v>
                </c:pt>
                <c:pt idx="557">
                  <c:v>559.05333333302337</c:v>
                </c:pt>
                <c:pt idx="558">
                  <c:v>560.77777777746678</c:v>
                </c:pt>
                <c:pt idx="559">
                  <c:v>561.91111111080011</c:v>
                </c:pt>
                <c:pt idx="560">
                  <c:v>563.56444444413228</c:v>
                </c:pt>
                <c:pt idx="561">
                  <c:v>564.78666666635331</c:v>
                </c:pt>
                <c:pt idx="562">
                  <c:v>566.27777777746451</c:v>
                </c:pt>
                <c:pt idx="563">
                  <c:v>567.80444444413001</c:v>
                </c:pt>
                <c:pt idx="564">
                  <c:v>569.20666666635111</c:v>
                </c:pt>
                <c:pt idx="565">
                  <c:v>570.28444444412901</c:v>
                </c:pt>
                <c:pt idx="566">
                  <c:v>571.72222222190555</c:v>
                </c:pt>
                <c:pt idx="567">
                  <c:v>573.05333333301553</c:v>
                </c:pt>
                <c:pt idx="568">
                  <c:v>574.7599999996811</c:v>
                </c:pt>
                <c:pt idx="569">
                  <c:v>575.62222222190337</c:v>
                </c:pt>
                <c:pt idx="570">
                  <c:v>577.05999999968003</c:v>
                </c:pt>
                <c:pt idx="571">
                  <c:v>578.40888888856887</c:v>
                </c:pt>
                <c:pt idx="572">
                  <c:v>579.71999999967898</c:v>
                </c:pt>
                <c:pt idx="573">
                  <c:v>581.31999999967786</c:v>
                </c:pt>
                <c:pt idx="574">
                  <c:v>582.86444444412109</c:v>
                </c:pt>
                <c:pt idx="575">
                  <c:v>584.41111111078783</c:v>
                </c:pt>
                <c:pt idx="576">
                  <c:v>585.75777777745327</c:v>
                </c:pt>
                <c:pt idx="577">
                  <c:v>587.0533333330078</c:v>
                </c:pt>
                <c:pt idx="578">
                  <c:v>589.06444444411773</c:v>
                </c:pt>
                <c:pt idx="579">
                  <c:v>590.12444444411778</c:v>
                </c:pt>
                <c:pt idx="580">
                  <c:v>591.95777777744991</c:v>
                </c:pt>
                <c:pt idx="581">
                  <c:v>592.8755555552267</c:v>
                </c:pt>
                <c:pt idx="582">
                  <c:v>594.77999999967005</c:v>
                </c:pt>
                <c:pt idx="583">
                  <c:v>595.53555555522553</c:v>
                </c:pt>
                <c:pt idx="584">
                  <c:v>597.02666666633547</c:v>
                </c:pt>
                <c:pt idx="585">
                  <c:v>598.4111111107801</c:v>
                </c:pt>
                <c:pt idx="586">
                  <c:v>599.90222222189004</c:v>
                </c:pt>
                <c:pt idx="587">
                  <c:v>601.05111111077781</c:v>
                </c:pt>
                <c:pt idx="588">
                  <c:v>602.23777777744431</c:v>
                </c:pt>
                <c:pt idx="589">
                  <c:v>603.58666666633235</c:v>
                </c:pt>
                <c:pt idx="590">
                  <c:v>604.98666666633108</c:v>
                </c:pt>
                <c:pt idx="591">
                  <c:v>606.33555555522003</c:v>
                </c:pt>
                <c:pt idx="592">
                  <c:v>607.25111111077445</c:v>
                </c:pt>
                <c:pt idx="593">
                  <c:v>608.27555555521894</c:v>
                </c:pt>
                <c:pt idx="594">
                  <c:v>609.96666666632882</c:v>
                </c:pt>
                <c:pt idx="595">
                  <c:v>610.84666666632779</c:v>
                </c:pt>
                <c:pt idx="596">
                  <c:v>612.10444444410552</c:v>
                </c:pt>
                <c:pt idx="597">
                  <c:v>612.9311111107711</c:v>
                </c:pt>
                <c:pt idx="598">
                  <c:v>614.87111111077002</c:v>
                </c:pt>
                <c:pt idx="599">
                  <c:v>615.53777777743665</c:v>
                </c:pt>
                <c:pt idx="600">
                  <c:v>617.0288888885467</c:v>
                </c:pt>
                <c:pt idx="601">
                  <c:v>617.60444444410223</c:v>
                </c:pt>
                <c:pt idx="602">
                  <c:v>618.96888888854551</c:v>
                </c:pt>
                <c:pt idx="603">
                  <c:v>620.26444444410106</c:v>
                </c:pt>
                <c:pt idx="604">
                  <c:v>621.25111111076671</c:v>
                </c:pt>
                <c:pt idx="605">
                  <c:v>622.47333333298877</c:v>
                </c:pt>
                <c:pt idx="606">
                  <c:v>623.2644444440989</c:v>
                </c:pt>
                <c:pt idx="607">
                  <c:v>624.66666666632</c:v>
                </c:pt>
                <c:pt idx="608">
                  <c:v>625.51111111076443</c:v>
                </c:pt>
                <c:pt idx="609">
                  <c:v>626.42666666631999</c:v>
                </c:pt>
                <c:pt idx="610">
                  <c:v>627.6844444440967</c:v>
                </c:pt>
                <c:pt idx="611">
                  <c:v>628.63777777742894</c:v>
                </c:pt>
                <c:pt idx="612">
                  <c:v>629.67999999965105</c:v>
                </c:pt>
                <c:pt idx="613">
                  <c:v>630.47111111076219</c:v>
                </c:pt>
                <c:pt idx="614">
                  <c:v>631.79999999965003</c:v>
                </c:pt>
                <c:pt idx="615">
                  <c:v>632.7177777774267</c:v>
                </c:pt>
                <c:pt idx="616">
                  <c:v>633.90444444409331</c:v>
                </c:pt>
                <c:pt idx="617">
                  <c:v>634.29999999964889</c:v>
                </c:pt>
                <c:pt idx="618">
                  <c:v>635.39555555520337</c:v>
                </c:pt>
                <c:pt idx="619">
                  <c:v>636.56444444409226</c:v>
                </c:pt>
                <c:pt idx="620">
                  <c:v>637.53333333297996</c:v>
                </c:pt>
                <c:pt idx="621">
                  <c:v>638.19777777742445</c:v>
                </c:pt>
                <c:pt idx="622">
                  <c:v>638.9533333329789</c:v>
                </c:pt>
                <c:pt idx="623">
                  <c:v>640.44444444408998</c:v>
                </c:pt>
                <c:pt idx="624">
                  <c:v>641.05555555520004</c:v>
                </c:pt>
                <c:pt idx="625">
                  <c:v>642.00888888853331</c:v>
                </c:pt>
                <c:pt idx="626">
                  <c:v>642.65555555519893</c:v>
                </c:pt>
                <c:pt idx="627">
                  <c:v>643.62666666630992</c:v>
                </c:pt>
                <c:pt idx="628">
                  <c:v>644.54222222186559</c:v>
                </c:pt>
                <c:pt idx="629">
                  <c:v>645.26222222186448</c:v>
                </c:pt>
                <c:pt idx="630">
                  <c:v>646.39333333297554</c:v>
                </c:pt>
                <c:pt idx="631">
                  <c:v>646.91555555519676</c:v>
                </c:pt>
                <c:pt idx="632">
                  <c:v>648.17333333297449</c:v>
                </c:pt>
                <c:pt idx="633">
                  <c:v>648.44222222186329</c:v>
                </c:pt>
                <c:pt idx="634">
                  <c:v>649.39555555519553</c:v>
                </c:pt>
                <c:pt idx="635">
                  <c:v>650.05999999964001</c:v>
                </c:pt>
                <c:pt idx="636">
                  <c:v>651.17333333297222</c:v>
                </c:pt>
                <c:pt idx="637">
                  <c:v>651.56888888852779</c:v>
                </c:pt>
                <c:pt idx="638">
                  <c:v>652.1977777774166</c:v>
                </c:pt>
                <c:pt idx="639">
                  <c:v>653.1866666663044</c:v>
                </c:pt>
                <c:pt idx="640">
                  <c:v>654.01333333297123</c:v>
                </c:pt>
                <c:pt idx="641">
                  <c:v>655.07333333297004</c:v>
                </c:pt>
                <c:pt idx="642">
                  <c:v>656.00888888852558</c:v>
                </c:pt>
                <c:pt idx="643">
                  <c:v>657.15777777741334</c:v>
                </c:pt>
                <c:pt idx="644">
                  <c:v>657.82444444407997</c:v>
                </c:pt>
                <c:pt idx="645">
                  <c:v>658.90222222185673</c:v>
                </c:pt>
                <c:pt idx="646">
                  <c:v>659.47777777741226</c:v>
                </c:pt>
                <c:pt idx="647">
                  <c:v>660.39333333296781</c:v>
                </c:pt>
                <c:pt idx="648">
                  <c:v>660.93333333296664</c:v>
                </c:pt>
                <c:pt idx="649">
                  <c:v>661.8488888885222</c:v>
                </c:pt>
                <c:pt idx="650">
                  <c:v>662.3533333329666</c:v>
                </c:pt>
                <c:pt idx="651">
                  <c:v>663.39555555518768</c:v>
                </c:pt>
                <c:pt idx="652">
                  <c:v>663.71777777740999</c:v>
                </c:pt>
                <c:pt idx="653">
                  <c:v>664.65333333296451</c:v>
                </c:pt>
                <c:pt idx="654">
                  <c:v>664.97555555518659</c:v>
                </c:pt>
                <c:pt idx="655">
                  <c:v>666.10888888852003</c:v>
                </c:pt>
                <c:pt idx="656">
                  <c:v>666.34222222185338</c:v>
                </c:pt>
                <c:pt idx="657">
                  <c:v>667.13333333296328</c:v>
                </c:pt>
                <c:pt idx="658">
                  <c:v>667.54666666629657</c:v>
                </c:pt>
                <c:pt idx="659">
                  <c:v>668.42666666629668</c:v>
                </c:pt>
                <c:pt idx="660">
                  <c:v>668.7311111107399</c:v>
                </c:pt>
                <c:pt idx="661">
                  <c:v>669.39777777740665</c:v>
                </c:pt>
                <c:pt idx="662">
                  <c:v>670.07999999962885</c:v>
                </c:pt>
                <c:pt idx="663">
                  <c:v>670.61999999962882</c:v>
                </c:pt>
                <c:pt idx="664">
                  <c:v>671.13999999962766</c:v>
                </c:pt>
                <c:pt idx="665">
                  <c:v>671.73333333296114</c:v>
                </c:pt>
                <c:pt idx="666">
                  <c:v>672.37999999962778</c:v>
                </c:pt>
                <c:pt idx="667">
                  <c:v>672.84666666629334</c:v>
                </c:pt>
                <c:pt idx="668">
                  <c:v>673.13555555518224</c:v>
                </c:pt>
                <c:pt idx="669">
                  <c:v>673.90888888851555</c:v>
                </c:pt>
                <c:pt idx="670">
                  <c:v>674.44666666629337</c:v>
                </c:pt>
                <c:pt idx="671">
                  <c:v>674.67999999962558</c:v>
                </c:pt>
                <c:pt idx="672">
                  <c:v>675.00444444406992</c:v>
                </c:pt>
                <c:pt idx="673">
                  <c:v>675.75999999962551</c:v>
                </c:pt>
                <c:pt idx="674">
                  <c:v>676.26222222184788</c:v>
                </c:pt>
                <c:pt idx="675">
                  <c:v>676.44222222184783</c:v>
                </c:pt>
                <c:pt idx="676">
                  <c:v>676.85555555517999</c:v>
                </c:pt>
                <c:pt idx="677">
                  <c:v>677.5377777774022</c:v>
                </c:pt>
                <c:pt idx="678">
                  <c:v>677.93333333295777</c:v>
                </c:pt>
                <c:pt idx="679">
                  <c:v>678.07777777740216</c:v>
                </c:pt>
                <c:pt idx="680">
                  <c:v>678.68888888851336</c:v>
                </c:pt>
                <c:pt idx="681">
                  <c:v>679.15555555517892</c:v>
                </c:pt>
                <c:pt idx="682">
                  <c:v>679.65777777740107</c:v>
                </c:pt>
                <c:pt idx="683">
                  <c:v>679.78444444406773</c:v>
                </c:pt>
                <c:pt idx="684">
                  <c:v>680.37777777740121</c:v>
                </c:pt>
                <c:pt idx="685">
                  <c:v>680.6644444440667</c:v>
                </c:pt>
                <c:pt idx="686">
                  <c:v>681.09555555517773</c:v>
                </c:pt>
                <c:pt idx="687">
                  <c:v>681.34888888851106</c:v>
                </c:pt>
                <c:pt idx="688">
                  <c:v>681.88666666628899</c:v>
                </c:pt>
                <c:pt idx="689">
                  <c:v>682.01333333295554</c:v>
                </c:pt>
                <c:pt idx="690">
                  <c:v>682.47999999962212</c:v>
                </c:pt>
                <c:pt idx="691">
                  <c:v>682.67777777740002</c:v>
                </c:pt>
                <c:pt idx="692">
                  <c:v>683.32444444406565</c:v>
                </c:pt>
                <c:pt idx="693">
                  <c:v>683.16222222184342</c:v>
                </c:pt>
                <c:pt idx="694">
                  <c:v>683.70222222184339</c:v>
                </c:pt>
                <c:pt idx="695">
                  <c:v>683.79111111073223</c:v>
                </c:pt>
                <c:pt idx="696">
                  <c:v>684.45777777739886</c:v>
                </c:pt>
                <c:pt idx="697">
                  <c:v>684.27777777739891</c:v>
                </c:pt>
                <c:pt idx="698">
                  <c:v>684.87111111073102</c:v>
                </c:pt>
                <c:pt idx="699">
                  <c:v>684.87111111073102</c:v>
                </c:pt>
                <c:pt idx="700">
                  <c:v>685.51777777739778</c:v>
                </c:pt>
                <c:pt idx="701">
                  <c:v>685.30222222184227</c:v>
                </c:pt>
                <c:pt idx="702">
                  <c:v>685.89555555517552</c:v>
                </c:pt>
                <c:pt idx="703">
                  <c:v>686.01999999962004</c:v>
                </c:pt>
                <c:pt idx="704">
                  <c:v>686.48888888850888</c:v>
                </c:pt>
                <c:pt idx="705">
                  <c:v>686.37999999962005</c:v>
                </c:pt>
                <c:pt idx="706">
                  <c:v>686.79333333295222</c:v>
                </c:pt>
                <c:pt idx="707">
                  <c:v>687.06222222184113</c:v>
                </c:pt>
                <c:pt idx="708">
                  <c:v>687.60222222184109</c:v>
                </c:pt>
                <c:pt idx="709">
                  <c:v>687.87111111073011</c:v>
                </c:pt>
                <c:pt idx="710">
                  <c:v>688.48222222184108</c:v>
                </c:pt>
                <c:pt idx="711">
                  <c:v>688.66222222184115</c:v>
                </c:pt>
                <c:pt idx="712">
                  <c:v>688.71555555517443</c:v>
                </c:pt>
                <c:pt idx="713">
                  <c:v>688.94888888850664</c:v>
                </c:pt>
                <c:pt idx="714">
                  <c:v>689.34444444406222</c:v>
                </c:pt>
                <c:pt idx="715">
                  <c:v>689.59777777739566</c:v>
                </c:pt>
                <c:pt idx="716">
                  <c:v>689.45333333295116</c:v>
                </c:pt>
                <c:pt idx="717">
                  <c:v>689.97333333295114</c:v>
                </c:pt>
                <c:pt idx="718">
                  <c:v>690.06444444406225</c:v>
                </c:pt>
                <c:pt idx="719">
                  <c:v>690.42444444406226</c:v>
                </c:pt>
                <c:pt idx="720">
                  <c:v>690.24444444406231</c:v>
                </c:pt>
                <c:pt idx="721">
                  <c:v>690.99777777739439</c:v>
                </c:pt>
                <c:pt idx="722">
                  <c:v>690.56666666628439</c:v>
                </c:pt>
                <c:pt idx="723">
                  <c:v>690.97999999961667</c:v>
                </c:pt>
                <c:pt idx="724">
                  <c:v>691.14222222183889</c:v>
                </c:pt>
                <c:pt idx="725">
                  <c:v>691.10666666628333</c:v>
                </c:pt>
                <c:pt idx="726">
                  <c:v>691.25111111072783</c:v>
                </c:pt>
                <c:pt idx="727">
                  <c:v>691.32222222183896</c:v>
                </c:pt>
                <c:pt idx="728">
                  <c:v>691.78888888850554</c:v>
                </c:pt>
                <c:pt idx="729">
                  <c:v>691.33999999961668</c:v>
                </c:pt>
                <c:pt idx="730">
                  <c:v>691.78888888850554</c:v>
                </c:pt>
                <c:pt idx="731">
                  <c:v>691.78888888850554</c:v>
                </c:pt>
                <c:pt idx="732">
                  <c:v>691.9155555551722</c:v>
                </c:pt>
                <c:pt idx="733">
                  <c:v>691.69999999961669</c:v>
                </c:pt>
                <c:pt idx="734">
                  <c:v>692.36444444406106</c:v>
                </c:pt>
                <c:pt idx="735">
                  <c:v>691.9688888885056</c:v>
                </c:pt>
                <c:pt idx="736">
                  <c:v>692.14888888850555</c:v>
                </c:pt>
                <c:pt idx="737">
                  <c:v>692.05999999961659</c:v>
                </c:pt>
                <c:pt idx="738">
                  <c:v>692.45333333295002</c:v>
                </c:pt>
                <c:pt idx="739">
                  <c:v>692.39999999961663</c:v>
                </c:pt>
                <c:pt idx="740">
                  <c:v>692.25555555517224</c:v>
                </c:pt>
                <c:pt idx="741">
                  <c:v>692.72444444406005</c:v>
                </c:pt>
                <c:pt idx="742">
                  <c:v>692.5266666662834</c:v>
                </c:pt>
                <c:pt idx="743">
                  <c:v>692.74222222183778</c:v>
                </c:pt>
                <c:pt idx="744">
                  <c:v>692.59777777739441</c:v>
                </c:pt>
                <c:pt idx="745">
                  <c:v>693.08222222183781</c:v>
                </c:pt>
                <c:pt idx="746">
                  <c:v>692.56222222183897</c:v>
                </c:pt>
                <c:pt idx="747">
                  <c:v>692.97555555517113</c:v>
                </c:pt>
                <c:pt idx="748">
                  <c:v>692.95777777739329</c:v>
                </c:pt>
                <c:pt idx="749">
                  <c:v>692.77777777739334</c:v>
                </c:pt>
                <c:pt idx="750">
                  <c:v>692.75999999961653</c:v>
                </c:pt>
                <c:pt idx="751">
                  <c:v>692.93999999961557</c:v>
                </c:pt>
                <c:pt idx="752">
                  <c:v>693.10222222183768</c:v>
                </c:pt>
                <c:pt idx="753">
                  <c:v>692.66888888850565</c:v>
                </c:pt>
                <c:pt idx="754">
                  <c:v>693.11999999961552</c:v>
                </c:pt>
                <c:pt idx="755">
                  <c:v>693.01111111072669</c:v>
                </c:pt>
                <c:pt idx="756">
                  <c:v>693.2266666662822</c:v>
                </c:pt>
                <c:pt idx="757">
                  <c:v>692.74222222183778</c:v>
                </c:pt>
                <c:pt idx="758">
                  <c:v>693.29999999961558</c:v>
                </c:pt>
                <c:pt idx="759">
                  <c:v>692.92222222183773</c:v>
                </c:pt>
                <c:pt idx="760">
                  <c:v>693.02888888850441</c:v>
                </c:pt>
                <c:pt idx="761">
                  <c:v>692.88666666628228</c:v>
                </c:pt>
                <c:pt idx="762">
                  <c:v>692.93999999961557</c:v>
                </c:pt>
                <c:pt idx="763">
                  <c:v>692.83111111072662</c:v>
                </c:pt>
                <c:pt idx="764">
                  <c:v>692.72444444406005</c:v>
                </c:pt>
                <c:pt idx="765">
                  <c:v>693.11999999961552</c:v>
                </c:pt>
                <c:pt idx="766">
                  <c:v>692.61555555517214</c:v>
                </c:pt>
                <c:pt idx="767">
                  <c:v>692.8133333329489</c:v>
                </c:pt>
                <c:pt idx="768">
                  <c:v>692.74222222183778</c:v>
                </c:pt>
                <c:pt idx="769">
                  <c:v>692.75999999961653</c:v>
                </c:pt>
                <c:pt idx="770">
                  <c:v>692.47333333294989</c:v>
                </c:pt>
                <c:pt idx="771">
                  <c:v>692.74222222183778</c:v>
                </c:pt>
                <c:pt idx="772">
                  <c:v>692.61555555517214</c:v>
                </c:pt>
                <c:pt idx="773">
                  <c:v>692.38222222183902</c:v>
                </c:pt>
                <c:pt idx="774">
                  <c:v>692.34666666628334</c:v>
                </c:pt>
                <c:pt idx="775">
                  <c:v>692.86666666628219</c:v>
                </c:pt>
                <c:pt idx="776">
                  <c:v>692.95777777739329</c:v>
                </c:pt>
                <c:pt idx="777">
                  <c:v>692.70666666628222</c:v>
                </c:pt>
                <c:pt idx="778">
                  <c:v>693.27999999961548</c:v>
                </c:pt>
                <c:pt idx="779">
                  <c:v>692.70666666628222</c:v>
                </c:pt>
                <c:pt idx="780">
                  <c:v>692.83111111072662</c:v>
                </c:pt>
                <c:pt idx="781">
                  <c:v>693.01111111072669</c:v>
                </c:pt>
                <c:pt idx="782">
                  <c:v>692.57999999961658</c:v>
                </c:pt>
                <c:pt idx="783">
                  <c:v>692.83111111072662</c:v>
                </c:pt>
                <c:pt idx="784">
                  <c:v>692.41777777739446</c:v>
                </c:pt>
                <c:pt idx="785">
                  <c:v>692.56222222183897</c:v>
                </c:pt>
                <c:pt idx="786">
                  <c:v>692.21999999961656</c:v>
                </c:pt>
                <c:pt idx="787">
                  <c:v>692.29333333294994</c:v>
                </c:pt>
                <c:pt idx="788">
                  <c:v>692.3288888885055</c:v>
                </c:pt>
                <c:pt idx="789">
                  <c:v>691.86222222183892</c:v>
                </c:pt>
                <c:pt idx="790">
                  <c:v>692.03999999961661</c:v>
                </c:pt>
                <c:pt idx="791">
                  <c:v>691.66444444406102</c:v>
                </c:pt>
                <c:pt idx="792">
                  <c:v>691.35777777739452</c:v>
                </c:pt>
                <c:pt idx="793">
                  <c:v>691.41111111072769</c:v>
                </c:pt>
                <c:pt idx="794">
                  <c:v>690.97999999961667</c:v>
                </c:pt>
                <c:pt idx="795">
                  <c:v>691.05333333295005</c:v>
                </c:pt>
                <c:pt idx="796">
                  <c:v>690.51333333295122</c:v>
                </c:pt>
                <c:pt idx="797">
                  <c:v>690.71111111072764</c:v>
                </c:pt>
                <c:pt idx="798">
                  <c:v>690.45999999961771</c:v>
                </c:pt>
                <c:pt idx="799">
                  <c:v>690.01111111072885</c:v>
                </c:pt>
                <c:pt idx="800">
                  <c:v>690.24444444406231</c:v>
                </c:pt>
                <c:pt idx="801">
                  <c:v>689.48888888850672</c:v>
                </c:pt>
                <c:pt idx="802">
                  <c:v>689.63333333295111</c:v>
                </c:pt>
                <c:pt idx="803">
                  <c:v>689.29111111072893</c:v>
                </c:pt>
                <c:pt idx="804">
                  <c:v>689.11111111072887</c:v>
                </c:pt>
                <c:pt idx="805">
                  <c:v>689.02222222184002</c:v>
                </c:pt>
                <c:pt idx="806">
                  <c:v>688.73333333295216</c:v>
                </c:pt>
                <c:pt idx="807">
                  <c:v>688.64444444406331</c:v>
                </c:pt>
                <c:pt idx="808">
                  <c:v>688.03333333295222</c:v>
                </c:pt>
                <c:pt idx="809">
                  <c:v>688.23111111073001</c:v>
                </c:pt>
                <c:pt idx="810">
                  <c:v>687.74666666628559</c:v>
                </c:pt>
                <c:pt idx="811">
                  <c:v>687.20666666628563</c:v>
                </c:pt>
                <c:pt idx="812">
                  <c:v>687.51111111072998</c:v>
                </c:pt>
                <c:pt idx="813">
                  <c:v>686.66666666628555</c:v>
                </c:pt>
                <c:pt idx="814">
                  <c:v>686.50666666628672</c:v>
                </c:pt>
                <c:pt idx="815">
                  <c:v>686.4155555551755</c:v>
                </c:pt>
                <c:pt idx="816">
                  <c:v>685.80444444406442</c:v>
                </c:pt>
                <c:pt idx="817">
                  <c:v>685.80444444406442</c:v>
                </c:pt>
                <c:pt idx="818">
                  <c:v>685.19333333295344</c:v>
                </c:pt>
                <c:pt idx="819">
                  <c:v>685.17555555517561</c:v>
                </c:pt>
                <c:pt idx="820">
                  <c:v>684.69111111073221</c:v>
                </c:pt>
                <c:pt idx="821">
                  <c:v>684.34888888851003</c:v>
                </c:pt>
                <c:pt idx="822">
                  <c:v>684.38444444406571</c:v>
                </c:pt>
                <c:pt idx="823">
                  <c:v>683.52222222184332</c:v>
                </c:pt>
                <c:pt idx="824">
                  <c:v>683.61333333295454</c:v>
                </c:pt>
                <c:pt idx="825">
                  <c:v>683.10888888850991</c:v>
                </c:pt>
                <c:pt idx="826">
                  <c:v>682.55111111073325</c:v>
                </c:pt>
                <c:pt idx="827">
                  <c:v>682.42666666628895</c:v>
                </c:pt>
                <c:pt idx="828">
                  <c:v>681.88666666628899</c:v>
                </c:pt>
                <c:pt idx="829">
                  <c:v>681.58222222184452</c:v>
                </c:pt>
                <c:pt idx="830">
                  <c:v>680.98888888851104</c:v>
                </c:pt>
                <c:pt idx="831">
                  <c:v>680.87999999962221</c:v>
                </c:pt>
                <c:pt idx="832">
                  <c:v>680.43111111073438</c:v>
                </c:pt>
                <c:pt idx="833">
                  <c:v>679.78444444406773</c:v>
                </c:pt>
                <c:pt idx="834">
                  <c:v>680.01777777740108</c:v>
                </c:pt>
                <c:pt idx="835">
                  <c:v>679.10222222184552</c:v>
                </c:pt>
                <c:pt idx="836">
                  <c:v>678.84888888851219</c:v>
                </c:pt>
                <c:pt idx="837">
                  <c:v>678.77777777740107</c:v>
                </c:pt>
                <c:pt idx="838">
                  <c:v>677.9511111107355</c:v>
                </c:pt>
                <c:pt idx="839">
                  <c:v>678.07777777740216</c:v>
                </c:pt>
                <c:pt idx="840">
                  <c:v>677.30444444406885</c:v>
                </c:pt>
                <c:pt idx="841">
                  <c:v>677.14222222184662</c:v>
                </c:pt>
                <c:pt idx="842">
                  <c:v>676.78222222184672</c:v>
                </c:pt>
                <c:pt idx="843">
                  <c:v>676.58666666629222</c:v>
                </c:pt>
                <c:pt idx="844">
                  <c:v>676.60444444406994</c:v>
                </c:pt>
                <c:pt idx="845">
                  <c:v>675.93777777740331</c:v>
                </c:pt>
                <c:pt idx="846">
                  <c:v>675.73999999962552</c:v>
                </c:pt>
                <c:pt idx="847">
                  <c:v>675.61555555518112</c:v>
                </c:pt>
                <c:pt idx="848">
                  <c:v>674.59111111073776</c:v>
                </c:pt>
                <c:pt idx="849">
                  <c:v>674.85999999962553</c:v>
                </c:pt>
                <c:pt idx="850">
                  <c:v>674.2666666662933</c:v>
                </c:pt>
                <c:pt idx="851">
                  <c:v>673.42222222184887</c:v>
                </c:pt>
                <c:pt idx="852">
                  <c:v>673.54888888851553</c:v>
                </c:pt>
                <c:pt idx="853">
                  <c:v>672.73999999962666</c:v>
                </c:pt>
                <c:pt idx="854">
                  <c:v>672.16444444407216</c:v>
                </c:pt>
                <c:pt idx="855">
                  <c:v>672.23555555518328</c:v>
                </c:pt>
                <c:pt idx="856">
                  <c:v>671.33777777740556</c:v>
                </c:pt>
                <c:pt idx="857">
                  <c:v>670.94222222184999</c:v>
                </c:pt>
                <c:pt idx="858">
                  <c:v>670.8888888885167</c:v>
                </c:pt>
                <c:pt idx="859">
                  <c:v>669.82888888851778</c:v>
                </c:pt>
                <c:pt idx="860">
                  <c:v>669.59555555518443</c:v>
                </c:pt>
                <c:pt idx="861">
                  <c:v>669.46888888851777</c:v>
                </c:pt>
                <c:pt idx="862">
                  <c:v>668.29999999963002</c:v>
                </c:pt>
                <c:pt idx="863">
                  <c:v>668.51555555518564</c:v>
                </c:pt>
                <c:pt idx="864">
                  <c:v>667.88666666629672</c:v>
                </c:pt>
                <c:pt idx="865">
                  <c:v>667.05999999963001</c:v>
                </c:pt>
                <c:pt idx="866">
                  <c:v>667.15111111074111</c:v>
                </c:pt>
                <c:pt idx="867">
                  <c:v>666.28888888851998</c:v>
                </c:pt>
                <c:pt idx="868">
                  <c:v>665.69555555518662</c:v>
                </c:pt>
                <c:pt idx="869">
                  <c:v>665.81999999963102</c:v>
                </c:pt>
                <c:pt idx="870">
                  <c:v>664.88666666629786</c:v>
                </c:pt>
                <c:pt idx="871">
                  <c:v>664.38222222185448</c:v>
                </c:pt>
                <c:pt idx="872">
                  <c:v>664.3466666662988</c:v>
                </c:pt>
                <c:pt idx="873">
                  <c:v>663.33999999963225</c:v>
                </c:pt>
                <c:pt idx="874">
                  <c:v>662.94444444407668</c:v>
                </c:pt>
                <c:pt idx="875">
                  <c:v>662.9622222218544</c:v>
                </c:pt>
                <c:pt idx="876">
                  <c:v>661.77777777741107</c:v>
                </c:pt>
                <c:pt idx="877">
                  <c:v>661.75999999963335</c:v>
                </c:pt>
                <c:pt idx="878">
                  <c:v>661.30888888852223</c:v>
                </c:pt>
                <c:pt idx="879">
                  <c:v>660.50222222185664</c:v>
                </c:pt>
                <c:pt idx="880">
                  <c:v>660.50222222185664</c:v>
                </c:pt>
                <c:pt idx="881">
                  <c:v>659.85333333296785</c:v>
                </c:pt>
                <c:pt idx="882">
                  <c:v>659.1533333329678</c:v>
                </c:pt>
                <c:pt idx="883">
                  <c:v>659.22444444407893</c:v>
                </c:pt>
                <c:pt idx="884">
                  <c:v>658.34444444408007</c:v>
                </c:pt>
                <c:pt idx="885">
                  <c:v>657.91333333296882</c:v>
                </c:pt>
                <c:pt idx="886">
                  <c:v>657.85999999963565</c:v>
                </c:pt>
                <c:pt idx="887">
                  <c:v>656.92444444408</c:v>
                </c:pt>
                <c:pt idx="888">
                  <c:v>656.49333333297</c:v>
                </c:pt>
                <c:pt idx="889">
                  <c:v>656.25999999963665</c:v>
                </c:pt>
                <c:pt idx="890">
                  <c:v>655.37999999963665</c:v>
                </c:pt>
                <c:pt idx="891">
                  <c:v>655.30666666630327</c:v>
                </c:pt>
                <c:pt idx="892">
                  <c:v>654.85777777741441</c:v>
                </c:pt>
                <c:pt idx="893">
                  <c:v>654.04888888852668</c:v>
                </c:pt>
                <c:pt idx="894">
                  <c:v>653.83333333297116</c:v>
                </c:pt>
                <c:pt idx="895">
                  <c:v>653.22222222185997</c:v>
                </c:pt>
                <c:pt idx="896">
                  <c:v>652.57555555519446</c:v>
                </c:pt>
                <c:pt idx="897">
                  <c:v>652.45111111075005</c:v>
                </c:pt>
                <c:pt idx="898">
                  <c:v>651.64222222186106</c:v>
                </c:pt>
                <c:pt idx="899">
                  <c:v>651.31777777741672</c:v>
                </c:pt>
                <c:pt idx="900">
                  <c:v>650.93999999963887</c:v>
                </c:pt>
                <c:pt idx="901">
                  <c:v>650.31111111075109</c:v>
                </c:pt>
                <c:pt idx="902">
                  <c:v>649.73555555519556</c:v>
                </c:pt>
                <c:pt idx="903">
                  <c:v>649.25111111075103</c:v>
                </c:pt>
                <c:pt idx="904">
                  <c:v>648.62222222186324</c:v>
                </c:pt>
                <c:pt idx="905">
                  <c:v>648.44222222186329</c:v>
                </c:pt>
                <c:pt idx="906">
                  <c:v>647.7066666663078</c:v>
                </c:pt>
                <c:pt idx="907">
                  <c:v>647.34666666630778</c:v>
                </c:pt>
                <c:pt idx="908">
                  <c:v>646.91555555519676</c:v>
                </c:pt>
                <c:pt idx="909">
                  <c:v>646.35777777741998</c:v>
                </c:pt>
                <c:pt idx="910">
                  <c:v>646.23111111075332</c:v>
                </c:pt>
                <c:pt idx="911">
                  <c:v>645.96222222186441</c:v>
                </c:pt>
                <c:pt idx="912">
                  <c:v>645.7466666663089</c:v>
                </c:pt>
                <c:pt idx="913">
                  <c:v>644.90222222186446</c:v>
                </c:pt>
                <c:pt idx="914">
                  <c:v>644.75777777742007</c:v>
                </c:pt>
                <c:pt idx="915">
                  <c:v>644.09333333297661</c:v>
                </c:pt>
                <c:pt idx="916">
                  <c:v>643.24888888853218</c:v>
                </c:pt>
                <c:pt idx="917">
                  <c:v>643.10444444408779</c:v>
                </c:pt>
                <c:pt idx="918">
                  <c:v>642.18888888853337</c:v>
                </c:pt>
                <c:pt idx="919">
                  <c:v>641.55999999964445</c:v>
                </c:pt>
                <c:pt idx="920">
                  <c:v>641.23555555519999</c:v>
                </c:pt>
                <c:pt idx="921">
                  <c:v>640.49999999964541</c:v>
                </c:pt>
                <c:pt idx="922">
                  <c:v>639.76222222186777</c:v>
                </c:pt>
                <c:pt idx="923">
                  <c:v>639.36666666631231</c:v>
                </c:pt>
                <c:pt idx="924">
                  <c:v>638.59333333297991</c:v>
                </c:pt>
                <c:pt idx="925">
                  <c:v>638.12666666631333</c:v>
                </c:pt>
                <c:pt idx="926">
                  <c:v>637.40888888853556</c:v>
                </c:pt>
                <c:pt idx="927">
                  <c:v>636.95777777742444</c:v>
                </c:pt>
                <c:pt idx="928">
                  <c:v>636.49111111075888</c:v>
                </c:pt>
                <c:pt idx="929">
                  <c:v>635.48444444409222</c:v>
                </c:pt>
                <c:pt idx="930">
                  <c:v>635.16222222187002</c:v>
                </c:pt>
                <c:pt idx="931">
                  <c:v>634.4777777774267</c:v>
                </c:pt>
                <c:pt idx="932">
                  <c:v>633.47333333298229</c:v>
                </c:pt>
                <c:pt idx="933">
                  <c:v>633.25555555520441</c:v>
                </c:pt>
                <c:pt idx="934">
                  <c:v>632.51999999965005</c:v>
                </c:pt>
                <c:pt idx="935">
                  <c:v>631.65777777742767</c:v>
                </c:pt>
                <c:pt idx="936">
                  <c:v>631.36888888853889</c:v>
                </c:pt>
                <c:pt idx="937">
                  <c:v>630.50666666631776</c:v>
                </c:pt>
                <c:pt idx="938">
                  <c:v>629.78888888853999</c:v>
                </c:pt>
                <c:pt idx="939">
                  <c:v>629.48222222187337</c:v>
                </c:pt>
                <c:pt idx="940">
                  <c:v>628.61999999965224</c:v>
                </c:pt>
                <c:pt idx="941">
                  <c:v>628.07999999965216</c:v>
                </c:pt>
                <c:pt idx="942">
                  <c:v>627.18222222187444</c:v>
                </c:pt>
                <c:pt idx="943">
                  <c:v>626.71555555520774</c:v>
                </c:pt>
                <c:pt idx="944">
                  <c:v>626.10444444409779</c:v>
                </c:pt>
                <c:pt idx="945">
                  <c:v>625.15111111076442</c:v>
                </c:pt>
                <c:pt idx="946">
                  <c:v>624.73777777743112</c:v>
                </c:pt>
                <c:pt idx="947">
                  <c:v>624.01999999965449</c:v>
                </c:pt>
                <c:pt idx="948">
                  <c:v>622.904444444099</c:v>
                </c:pt>
                <c:pt idx="949">
                  <c:v>622.76222222187675</c:v>
                </c:pt>
                <c:pt idx="950">
                  <c:v>621.84444444410008</c:v>
                </c:pt>
                <c:pt idx="951">
                  <c:v>621.05333333298893</c:v>
                </c:pt>
                <c:pt idx="952">
                  <c:v>620.60444444410007</c:v>
                </c:pt>
                <c:pt idx="953">
                  <c:v>619.81333333298994</c:v>
                </c:pt>
                <c:pt idx="954">
                  <c:v>619.00444444410107</c:v>
                </c:pt>
                <c:pt idx="955">
                  <c:v>618.57333333299005</c:v>
                </c:pt>
                <c:pt idx="956">
                  <c:v>617.67555555521324</c:v>
                </c:pt>
                <c:pt idx="957">
                  <c:v>617.06444444410226</c:v>
                </c:pt>
                <c:pt idx="958">
                  <c:v>616.21999999965885</c:v>
                </c:pt>
                <c:pt idx="959">
                  <c:v>615.69777777743661</c:v>
                </c:pt>
                <c:pt idx="960">
                  <c:v>615.12444444410335</c:v>
                </c:pt>
                <c:pt idx="961">
                  <c:v>614.06222222188228</c:v>
                </c:pt>
                <c:pt idx="962">
                  <c:v>613.68666666632669</c:v>
                </c:pt>
                <c:pt idx="963">
                  <c:v>612.96666666632666</c:v>
                </c:pt>
                <c:pt idx="964">
                  <c:v>611.83555555521662</c:v>
                </c:pt>
                <c:pt idx="965">
                  <c:v>611.76222222188335</c:v>
                </c:pt>
                <c:pt idx="966">
                  <c:v>610.63111111077228</c:v>
                </c:pt>
                <c:pt idx="967">
                  <c:v>609.83999999966215</c:v>
                </c:pt>
                <c:pt idx="968">
                  <c:v>609.39111111077329</c:v>
                </c:pt>
                <c:pt idx="969">
                  <c:v>608.58222222188442</c:v>
                </c:pt>
                <c:pt idx="970">
                  <c:v>607.66444444410774</c:v>
                </c:pt>
                <c:pt idx="971">
                  <c:v>607.07333333299675</c:v>
                </c:pt>
                <c:pt idx="972">
                  <c:v>606.15555555522008</c:v>
                </c:pt>
                <c:pt idx="973">
                  <c:v>605.5622222218866</c:v>
                </c:pt>
                <c:pt idx="974">
                  <c:v>604.48444444410882</c:v>
                </c:pt>
                <c:pt idx="975">
                  <c:v>604.10666666633222</c:v>
                </c:pt>
                <c:pt idx="976">
                  <c:v>603.45999999966557</c:v>
                </c:pt>
                <c:pt idx="977">
                  <c:v>602.66888888855442</c:v>
                </c:pt>
                <c:pt idx="978">
                  <c:v>602.29111111077782</c:v>
                </c:pt>
                <c:pt idx="979">
                  <c:v>601.50222222188881</c:v>
                </c:pt>
                <c:pt idx="980">
                  <c:v>600.72888888855562</c:v>
                </c:pt>
                <c:pt idx="981">
                  <c:v>600.15333333300111</c:v>
                </c:pt>
                <c:pt idx="982">
                  <c:v>598.87777777744554</c:v>
                </c:pt>
                <c:pt idx="983">
                  <c:v>598.49999999966781</c:v>
                </c:pt>
                <c:pt idx="984">
                  <c:v>597.20666666633565</c:v>
                </c:pt>
                <c:pt idx="985">
                  <c:v>596.46888888855892</c:v>
                </c:pt>
                <c:pt idx="986">
                  <c:v>595.89333333300328</c:v>
                </c:pt>
                <c:pt idx="987">
                  <c:v>594.83333333300334</c:v>
                </c:pt>
                <c:pt idx="988">
                  <c:v>593.91777777744892</c:v>
                </c:pt>
                <c:pt idx="989">
                  <c:v>593.27111111078227</c:v>
                </c:pt>
                <c:pt idx="990">
                  <c:v>592.44444444411556</c:v>
                </c:pt>
                <c:pt idx="991">
                  <c:v>591.52666666633888</c:v>
                </c:pt>
                <c:pt idx="992">
                  <c:v>590.32222222189557</c:v>
                </c:pt>
                <c:pt idx="993">
                  <c:v>590.0177777774511</c:v>
                </c:pt>
                <c:pt idx="994">
                  <c:v>588.79555555522893</c:v>
                </c:pt>
                <c:pt idx="995">
                  <c:v>587.98666666634119</c:v>
                </c:pt>
                <c:pt idx="996">
                  <c:v>587.14222222189665</c:v>
                </c:pt>
                <c:pt idx="997">
                  <c:v>586.11777777745328</c:v>
                </c:pt>
                <c:pt idx="998">
                  <c:v>585.61555555523114</c:v>
                </c:pt>
                <c:pt idx="999">
                  <c:v>584.33777777745445</c:v>
                </c:pt>
                <c:pt idx="1000">
                  <c:v>583.35111111078777</c:v>
                </c:pt>
                <c:pt idx="1001">
                  <c:v>583.15333333300998</c:v>
                </c:pt>
                <c:pt idx="1002">
                  <c:v>581.78666666634444</c:v>
                </c:pt>
                <c:pt idx="1003">
                  <c:v>580.97777777745557</c:v>
                </c:pt>
                <c:pt idx="1004">
                  <c:v>580.04444444412331</c:v>
                </c:pt>
                <c:pt idx="1005">
                  <c:v>579.41555555523439</c:v>
                </c:pt>
                <c:pt idx="1006">
                  <c:v>578.40888888856887</c:v>
                </c:pt>
                <c:pt idx="1007">
                  <c:v>577.25777777745782</c:v>
                </c:pt>
                <c:pt idx="1008">
                  <c:v>576.7733333330134</c:v>
                </c:pt>
                <c:pt idx="1009">
                  <c:v>575.67555555523666</c:v>
                </c:pt>
                <c:pt idx="1010">
                  <c:v>574.9044444441256</c:v>
                </c:pt>
                <c:pt idx="1011">
                  <c:v>573.96888888857109</c:v>
                </c:pt>
                <c:pt idx="1012">
                  <c:v>572.7999999996822</c:v>
                </c:pt>
                <c:pt idx="1013">
                  <c:v>572.38666666634902</c:v>
                </c:pt>
                <c:pt idx="1014">
                  <c:v>571.00444444412778</c:v>
                </c:pt>
                <c:pt idx="1015">
                  <c:v>570.10444444412894</c:v>
                </c:pt>
                <c:pt idx="1016">
                  <c:v>569.53111111079556</c:v>
                </c:pt>
                <c:pt idx="1017">
                  <c:v>568.4333333330178</c:v>
                </c:pt>
                <c:pt idx="1018">
                  <c:v>567.60666666635234</c:v>
                </c:pt>
                <c:pt idx="1019">
                  <c:v>566.58222222190784</c:v>
                </c:pt>
                <c:pt idx="1020">
                  <c:v>565.86444444413121</c:v>
                </c:pt>
                <c:pt idx="1021">
                  <c:v>564.85777777746432</c:v>
                </c:pt>
                <c:pt idx="1022">
                  <c:v>563.67111111079885</c:v>
                </c:pt>
                <c:pt idx="1023">
                  <c:v>563.09555555524332</c:v>
                </c:pt>
                <c:pt idx="1024">
                  <c:v>561.7666666663556</c:v>
                </c:pt>
                <c:pt idx="1025">
                  <c:v>561.22666666635553</c:v>
                </c:pt>
                <c:pt idx="1026">
                  <c:v>559.98666666635665</c:v>
                </c:pt>
                <c:pt idx="1027">
                  <c:v>559.0177777774677</c:v>
                </c:pt>
                <c:pt idx="1028">
                  <c:v>558.47777777746774</c:v>
                </c:pt>
                <c:pt idx="1029">
                  <c:v>557.20222222191342</c:v>
                </c:pt>
                <c:pt idx="1030">
                  <c:v>556.30222222191446</c:v>
                </c:pt>
                <c:pt idx="1031">
                  <c:v>555.60222222191442</c:v>
                </c:pt>
                <c:pt idx="1032">
                  <c:v>554.50666666635891</c:v>
                </c:pt>
                <c:pt idx="1033">
                  <c:v>553.69777777747106</c:v>
                </c:pt>
                <c:pt idx="1034">
                  <c:v>552.27777777747224</c:v>
                </c:pt>
                <c:pt idx="1035">
                  <c:v>551.75555555525</c:v>
                </c:pt>
                <c:pt idx="1036">
                  <c:v>550.62444444413882</c:v>
                </c:pt>
                <c:pt idx="1037">
                  <c:v>549.51111111080661</c:v>
                </c:pt>
                <c:pt idx="1038">
                  <c:v>548.66444444414003</c:v>
                </c:pt>
                <c:pt idx="1039">
                  <c:v>547.62222222191895</c:v>
                </c:pt>
                <c:pt idx="1040">
                  <c:v>546.9222222219189</c:v>
                </c:pt>
                <c:pt idx="1041">
                  <c:v>545.75333333303115</c:v>
                </c:pt>
                <c:pt idx="1042">
                  <c:v>544.60444444414225</c:v>
                </c:pt>
                <c:pt idx="1043">
                  <c:v>544.19111111080997</c:v>
                </c:pt>
                <c:pt idx="1044">
                  <c:v>543.13111111081002</c:v>
                </c:pt>
                <c:pt idx="1045">
                  <c:v>542.17777777747779</c:v>
                </c:pt>
                <c:pt idx="1046">
                  <c:v>540.88444444414438</c:v>
                </c:pt>
                <c:pt idx="1047">
                  <c:v>540.34444444414555</c:v>
                </c:pt>
                <c:pt idx="1048">
                  <c:v>539.21333333303448</c:v>
                </c:pt>
                <c:pt idx="1049">
                  <c:v>537.81111111081339</c:v>
                </c:pt>
                <c:pt idx="1050">
                  <c:v>536.76888888859105</c:v>
                </c:pt>
                <c:pt idx="1051">
                  <c:v>535.63555555525886</c:v>
                </c:pt>
                <c:pt idx="1052">
                  <c:v>534.75555555525887</c:v>
                </c:pt>
                <c:pt idx="1053">
                  <c:v>533.6599999997045</c:v>
                </c:pt>
                <c:pt idx="1054">
                  <c:v>532.31111111081668</c:v>
                </c:pt>
                <c:pt idx="1055">
                  <c:v>531.2333333330389</c:v>
                </c:pt>
                <c:pt idx="1056">
                  <c:v>530.0999999997066</c:v>
                </c:pt>
                <c:pt idx="1057">
                  <c:v>529.20222222192888</c:v>
                </c:pt>
                <c:pt idx="1058">
                  <c:v>527.78222222193006</c:v>
                </c:pt>
                <c:pt idx="1059">
                  <c:v>526.6688888885966</c:v>
                </c:pt>
                <c:pt idx="1060">
                  <c:v>525.15999999970882</c:v>
                </c:pt>
                <c:pt idx="1061">
                  <c:v>524.42222222193118</c:v>
                </c:pt>
                <c:pt idx="1062">
                  <c:v>523.16444444415447</c:v>
                </c:pt>
                <c:pt idx="1063">
                  <c:v>521.83333333304438</c:v>
                </c:pt>
                <c:pt idx="1064">
                  <c:v>520.68444444415559</c:v>
                </c:pt>
                <c:pt idx="1065">
                  <c:v>519.4444444441566</c:v>
                </c:pt>
                <c:pt idx="1066">
                  <c:v>518.58222222193444</c:v>
                </c:pt>
                <c:pt idx="1067">
                  <c:v>517.39555555526886</c:v>
                </c:pt>
                <c:pt idx="1068">
                  <c:v>515.88666666638119</c:v>
                </c:pt>
                <c:pt idx="1069">
                  <c:v>514.78888888860342</c:v>
                </c:pt>
                <c:pt idx="1070">
                  <c:v>513.33333333304893</c:v>
                </c:pt>
                <c:pt idx="1071">
                  <c:v>512.52444444416005</c:v>
                </c:pt>
                <c:pt idx="1072">
                  <c:v>510.99777777749443</c:v>
                </c:pt>
                <c:pt idx="1073">
                  <c:v>509.75777777749556</c:v>
                </c:pt>
                <c:pt idx="1074">
                  <c:v>508.13999999971895</c:v>
                </c:pt>
                <c:pt idx="1075">
                  <c:v>507.24222222194118</c:v>
                </c:pt>
                <c:pt idx="1076">
                  <c:v>505.71333333305324</c:v>
                </c:pt>
                <c:pt idx="1077">
                  <c:v>504.33111111083105</c:v>
                </c:pt>
                <c:pt idx="1078">
                  <c:v>502.83777777749896</c:v>
                </c:pt>
                <c:pt idx="1079">
                  <c:v>501.27555555527783</c:v>
                </c:pt>
                <c:pt idx="1080">
                  <c:v>499.8555555552789</c:v>
                </c:pt>
                <c:pt idx="1081">
                  <c:v>498.0399999997245</c:v>
                </c:pt>
                <c:pt idx="1082">
                  <c:v>495.68666666639217</c:v>
                </c:pt>
                <c:pt idx="1083">
                  <c:v>493.07999999972668</c:v>
                </c:pt>
                <c:pt idx="1084">
                  <c:v>489.32444444417325</c:v>
                </c:pt>
                <c:pt idx="1085">
                  <c:v>485.6933333330644</c:v>
                </c:pt>
              </c:numCache>
            </c:numRef>
          </c:yVal>
          <c:smooth val="0"/>
        </c:ser>
        <c:ser>
          <c:idx val="3"/>
          <c:order val="1"/>
          <c:tx>
            <c:v>2</c:v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'G6753'!$E$2:$E$1049</c:f>
              <c:numCache>
                <c:formatCode>0.00E+00</c:formatCode>
                <c:ptCount val="1048"/>
                <c:pt idx="0">
                  <c:v>6.0000000894067204E-4</c:v>
                </c:pt>
                <c:pt idx="1">
                  <c:v>0</c:v>
                </c:pt>
                <c:pt idx="2">
                  <c:v>6.0000000894067204E-4</c:v>
                </c:pt>
                <c:pt idx="3">
                  <c:v>0</c:v>
                </c:pt>
                <c:pt idx="4">
                  <c:v>6.0000000894067204E-4</c:v>
                </c:pt>
                <c:pt idx="5">
                  <c:v>-7.0000001043079999E-4</c:v>
                </c:pt>
                <c:pt idx="6">
                  <c:v>1.300000019371472E-3</c:v>
                </c:pt>
                <c:pt idx="7">
                  <c:v>6.0000000894067204E-4</c:v>
                </c:pt>
                <c:pt idx="8">
                  <c:v>6.0000000894067204E-4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-7.0000001043079999E-4</c:v>
                </c:pt>
                <c:pt idx="14">
                  <c:v>-7.0000001043079999E-4</c:v>
                </c:pt>
                <c:pt idx="15">
                  <c:v>1.300000019371472E-3</c:v>
                </c:pt>
                <c:pt idx="16">
                  <c:v>0</c:v>
                </c:pt>
                <c:pt idx="17">
                  <c:v>0</c:v>
                </c:pt>
                <c:pt idx="18">
                  <c:v>1.300000019371472E-3</c:v>
                </c:pt>
                <c:pt idx="19">
                  <c:v>0</c:v>
                </c:pt>
                <c:pt idx="20">
                  <c:v>-7.0000001043079999E-4</c:v>
                </c:pt>
                <c:pt idx="21">
                  <c:v>0</c:v>
                </c:pt>
                <c:pt idx="22">
                  <c:v>6.0000000894067204E-4</c:v>
                </c:pt>
                <c:pt idx="23">
                  <c:v>-7.0000001043079999E-4</c:v>
                </c:pt>
                <c:pt idx="24">
                  <c:v>0</c:v>
                </c:pt>
                <c:pt idx="25">
                  <c:v>6.0000000894067204E-4</c:v>
                </c:pt>
                <c:pt idx="26">
                  <c:v>6.0000000894067204E-4</c:v>
                </c:pt>
                <c:pt idx="27">
                  <c:v>-1.4000000208616041E-3</c:v>
                </c:pt>
                <c:pt idx="28">
                  <c:v>-7.0000001043079999E-4</c:v>
                </c:pt>
                <c:pt idx="29">
                  <c:v>6.0000000894067204E-4</c:v>
                </c:pt>
                <c:pt idx="30">
                  <c:v>6.0000000894067204E-4</c:v>
                </c:pt>
                <c:pt idx="31">
                  <c:v>6.0000000894067204E-4</c:v>
                </c:pt>
                <c:pt idx="32">
                  <c:v>2.0000000298022718E-3</c:v>
                </c:pt>
                <c:pt idx="33">
                  <c:v>6.0000000894067204E-4</c:v>
                </c:pt>
                <c:pt idx="34">
                  <c:v>1.300000019371472E-3</c:v>
                </c:pt>
                <c:pt idx="35">
                  <c:v>2.0000000298022718E-3</c:v>
                </c:pt>
                <c:pt idx="36">
                  <c:v>6.0000000894067204E-4</c:v>
                </c:pt>
                <c:pt idx="37">
                  <c:v>-7.0000001043079999E-4</c:v>
                </c:pt>
                <c:pt idx="38">
                  <c:v>6.0000000894067204E-4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-7.0000001043079999E-4</c:v>
                </c:pt>
                <c:pt idx="43">
                  <c:v>-7.0000001043079999E-4</c:v>
                </c:pt>
                <c:pt idx="44">
                  <c:v>-2.1000000312924039E-3</c:v>
                </c:pt>
                <c:pt idx="45">
                  <c:v>-7.0000001043079999E-4</c:v>
                </c:pt>
                <c:pt idx="46">
                  <c:v>-1.4000000208616041E-3</c:v>
                </c:pt>
                <c:pt idx="47">
                  <c:v>-1.4000000208616041E-3</c:v>
                </c:pt>
                <c:pt idx="48">
                  <c:v>-1.4000000208616041E-3</c:v>
                </c:pt>
                <c:pt idx="49">
                  <c:v>-2.1000000312924039E-3</c:v>
                </c:pt>
                <c:pt idx="50">
                  <c:v>-1.4000000208616041E-3</c:v>
                </c:pt>
                <c:pt idx="51">
                  <c:v>-3.400000050663988E-3</c:v>
                </c:pt>
                <c:pt idx="52">
                  <c:v>-1.4000000208616041E-3</c:v>
                </c:pt>
                <c:pt idx="53">
                  <c:v>-2.1000000312924039E-3</c:v>
                </c:pt>
                <c:pt idx="54">
                  <c:v>-2.1000000312924039E-3</c:v>
                </c:pt>
                <c:pt idx="55">
                  <c:v>-2.1000000312924039E-3</c:v>
                </c:pt>
                <c:pt idx="56">
                  <c:v>-2.8000000417232039E-3</c:v>
                </c:pt>
                <c:pt idx="57">
                  <c:v>-2.1000000312924039E-3</c:v>
                </c:pt>
                <c:pt idx="58">
                  <c:v>-1.4000000208616041E-3</c:v>
                </c:pt>
                <c:pt idx="59">
                  <c:v>-2.1000000312924039E-3</c:v>
                </c:pt>
                <c:pt idx="60">
                  <c:v>-2.1000000312924039E-3</c:v>
                </c:pt>
                <c:pt idx="61">
                  <c:v>-3.400000050663988E-3</c:v>
                </c:pt>
                <c:pt idx="62">
                  <c:v>-2.8000000417232039E-3</c:v>
                </c:pt>
                <c:pt idx="63">
                  <c:v>-2.1000000312924039E-3</c:v>
                </c:pt>
                <c:pt idx="64">
                  <c:v>-2.8000000417232039E-3</c:v>
                </c:pt>
                <c:pt idx="65">
                  <c:v>-2.8000000417232039E-3</c:v>
                </c:pt>
                <c:pt idx="66">
                  <c:v>-4.1000000610947598E-3</c:v>
                </c:pt>
                <c:pt idx="67">
                  <c:v>-2.1000000312924039E-3</c:v>
                </c:pt>
                <c:pt idx="68">
                  <c:v>-3.400000050663988E-3</c:v>
                </c:pt>
                <c:pt idx="69">
                  <c:v>-4.1000000610947598E-3</c:v>
                </c:pt>
                <c:pt idx="70">
                  <c:v>-4.1000000610947598E-3</c:v>
                </c:pt>
                <c:pt idx="71">
                  <c:v>-4.8000000715255602E-3</c:v>
                </c:pt>
                <c:pt idx="72">
                  <c:v>-3.400000050663988E-3</c:v>
                </c:pt>
                <c:pt idx="73">
                  <c:v>-4.1000000610947598E-3</c:v>
                </c:pt>
                <c:pt idx="74">
                  <c:v>-4.8000000715255602E-3</c:v>
                </c:pt>
                <c:pt idx="75">
                  <c:v>-4.1000000610947598E-3</c:v>
                </c:pt>
                <c:pt idx="76">
                  <c:v>-4.8000000715255602E-3</c:v>
                </c:pt>
                <c:pt idx="77">
                  <c:v>-4.1000000610947598E-3</c:v>
                </c:pt>
                <c:pt idx="78">
                  <c:v>-3.400000050663988E-3</c:v>
                </c:pt>
                <c:pt idx="79">
                  <c:v>-4.8000000715255602E-3</c:v>
                </c:pt>
                <c:pt idx="80">
                  <c:v>-5.5000000819563598E-3</c:v>
                </c:pt>
                <c:pt idx="81">
                  <c:v>-5.5000000819563598E-3</c:v>
                </c:pt>
                <c:pt idx="82">
                  <c:v>-4.1000000610947598E-3</c:v>
                </c:pt>
                <c:pt idx="83">
                  <c:v>-3.400000050663988E-3</c:v>
                </c:pt>
                <c:pt idx="84">
                  <c:v>-4.8000000715255602E-3</c:v>
                </c:pt>
                <c:pt idx="85">
                  <c:v>-4.8000000715255602E-3</c:v>
                </c:pt>
                <c:pt idx="86">
                  <c:v>-4.8000000715255602E-3</c:v>
                </c:pt>
                <c:pt idx="87">
                  <c:v>-5.5000000819563598E-3</c:v>
                </c:pt>
                <c:pt idx="88">
                  <c:v>-4.8000000715255602E-3</c:v>
                </c:pt>
                <c:pt idx="89">
                  <c:v>-6.1000000908970403E-3</c:v>
                </c:pt>
                <c:pt idx="90">
                  <c:v>-6.1000000908970403E-3</c:v>
                </c:pt>
                <c:pt idx="91">
                  <c:v>-5.5000000819563598E-3</c:v>
                </c:pt>
                <c:pt idx="92">
                  <c:v>-6.8000001013278806E-3</c:v>
                </c:pt>
                <c:pt idx="93">
                  <c:v>-4.8000000715255602E-3</c:v>
                </c:pt>
                <c:pt idx="94">
                  <c:v>-5.5000000819563598E-3</c:v>
                </c:pt>
                <c:pt idx="95">
                  <c:v>-5.5000000819563598E-3</c:v>
                </c:pt>
                <c:pt idx="96">
                  <c:v>-6.1000000908970403E-3</c:v>
                </c:pt>
                <c:pt idx="97">
                  <c:v>-6.8000001013278806E-3</c:v>
                </c:pt>
                <c:pt idx="98">
                  <c:v>-5.5000000819563598E-3</c:v>
                </c:pt>
                <c:pt idx="99">
                  <c:v>-6.8000001013278806E-3</c:v>
                </c:pt>
                <c:pt idx="100">
                  <c:v>-7.5000001117586802E-3</c:v>
                </c:pt>
                <c:pt idx="101">
                  <c:v>-5.5000000819563598E-3</c:v>
                </c:pt>
                <c:pt idx="102">
                  <c:v>-6.8000001013278806E-3</c:v>
                </c:pt>
                <c:pt idx="103">
                  <c:v>-6.1000000908970403E-3</c:v>
                </c:pt>
                <c:pt idx="104">
                  <c:v>-5.5000000819563598E-3</c:v>
                </c:pt>
                <c:pt idx="105">
                  <c:v>-7.5000001117586802E-3</c:v>
                </c:pt>
                <c:pt idx="106">
                  <c:v>-6.1000000908970403E-3</c:v>
                </c:pt>
                <c:pt idx="107">
                  <c:v>-5.5000000819563598E-3</c:v>
                </c:pt>
                <c:pt idx="108">
                  <c:v>-5.5000000819563598E-3</c:v>
                </c:pt>
                <c:pt idx="109">
                  <c:v>-4.8000000715255602E-3</c:v>
                </c:pt>
                <c:pt idx="110">
                  <c:v>-5.5000000819563598E-3</c:v>
                </c:pt>
                <c:pt idx="111">
                  <c:v>-4.8000000715255602E-3</c:v>
                </c:pt>
                <c:pt idx="112">
                  <c:v>-5.5000000819563598E-3</c:v>
                </c:pt>
                <c:pt idx="113">
                  <c:v>-4.8000000715255602E-3</c:v>
                </c:pt>
                <c:pt idx="114">
                  <c:v>-4.1000000610947598E-3</c:v>
                </c:pt>
                <c:pt idx="115">
                  <c:v>-4.8000000715255602E-3</c:v>
                </c:pt>
                <c:pt idx="116">
                  <c:v>-4.1000000610947598E-3</c:v>
                </c:pt>
                <c:pt idx="117">
                  <c:v>-3.400000050663988E-3</c:v>
                </c:pt>
                <c:pt idx="118">
                  <c:v>-4.1000000610947598E-3</c:v>
                </c:pt>
                <c:pt idx="119">
                  <c:v>-2.8000000417232039E-3</c:v>
                </c:pt>
                <c:pt idx="120">
                  <c:v>-3.400000050663988E-3</c:v>
                </c:pt>
                <c:pt idx="121">
                  <c:v>-2.8000000417232039E-3</c:v>
                </c:pt>
                <c:pt idx="122">
                  <c:v>-2.1000000312924039E-3</c:v>
                </c:pt>
                <c:pt idx="123">
                  <c:v>-2.8000000417232039E-3</c:v>
                </c:pt>
                <c:pt idx="124">
                  <c:v>-2.1000000312924039E-3</c:v>
                </c:pt>
                <c:pt idx="125">
                  <c:v>-2.8000000417232039E-3</c:v>
                </c:pt>
                <c:pt idx="126">
                  <c:v>-7.0000001043079999E-4</c:v>
                </c:pt>
                <c:pt idx="127">
                  <c:v>-7.0000001043079999E-4</c:v>
                </c:pt>
                <c:pt idx="128">
                  <c:v>-1.4000000208616041E-3</c:v>
                </c:pt>
                <c:pt idx="129">
                  <c:v>-1.4000000208616041E-3</c:v>
                </c:pt>
                <c:pt idx="130">
                  <c:v>-1.4000000208616041E-3</c:v>
                </c:pt>
                <c:pt idx="131">
                  <c:v>0</c:v>
                </c:pt>
                <c:pt idx="132">
                  <c:v>-7.0000001043079999E-4</c:v>
                </c:pt>
                <c:pt idx="133">
                  <c:v>6.0000000894067204E-4</c:v>
                </c:pt>
                <c:pt idx="134">
                  <c:v>0</c:v>
                </c:pt>
                <c:pt idx="135">
                  <c:v>0</c:v>
                </c:pt>
                <c:pt idx="136">
                  <c:v>-7.0000001043079999E-4</c:v>
                </c:pt>
                <c:pt idx="137">
                  <c:v>6.0000000894067204E-4</c:v>
                </c:pt>
                <c:pt idx="138">
                  <c:v>0</c:v>
                </c:pt>
                <c:pt idx="139">
                  <c:v>2.0000000298022718E-3</c:v>
                </c:pt>
                <c:pt idx="140">
                  <c:v>1.300000019371472E-3</c:v>
                </c:pt>
                <c:pt idx="141">
                  <c:v>1.300000019371472E-3</c:v>
                </c:pt>
                <c:pt idx="142">
                  <c:v>2.0000000298022718E-3</c:v>
                </c:pt>
                <c:pt idx="143">
                  <c:v>2.7000000402331841E-3</c:v>
                </c:pt>
                <c:pt idx="144">
                  <c:v>3.3000000491738555E-3</c:v>
                </c:pt>
                <c:pt idx="145">
                  <c:v>2.0000000298022718E-3</c:v>
                </c:pt>
                <c:pt idx="146">
                  <c:v>2.7000000402331841E-3</c:v>
                </c:pt>
                <c:pt idx="147">
                  <c:v>3.3000000491738555E-3</c:v>
                </c:pt>
                <c:pt idx="148">
                  <c:v>3.3000000491738555E-3</c:v>
                </c:pt>
                <c:pt idx="149">
                  <c:v>3.3000000491738555E-3</c:v>
                </c:pt>
                <c:pt idx="150">
                  <c:v>4.0000000596046399E-3</c:v>
                </c:pt>
                <c:pt idx="151">
                  <c:v>3.3000000491738555E-3</c:v>
                </c:pt>
                <c:pt idx="152">
                  <c:v>5.4000000804662399E-3</c:v>
                </c:pt>
                <c:pt idx="153">
                  <c:v>4.7000000700354403E-3</c:v>
                </c:pt>
                <c:pt idx="154">
                  <c:v>5.4000000804662399E-3</c:v>
                </c:pt>
                <c:pt idx="155">
                  <c:v>4.7000000700354403E-3</c:v>
                </c:pt>
                <c:pt idx="156">
                  <c:v>5.4000000804662399E-3</c:v>
                </c:pt>
                <c:pt idx="157">
                  <c:v>6.1000000908970403E-3</c:v>
                </c:pt>
                <c:pt idx="158">
                  <c:v>6.1000000908970403E-3</c:v>
                </c:pt>
                <c:pt idx="159">
                  <c:v>5.4000000804662399E-3</c:v>
                </c:pt>
                <c:pt idx="160">
                  <c:v>6.7000000998377208E-3</c:v>
                </c:pt>
                <c:pt idx="161">
                  <c:v>6.7000000998377208E-3</c:v>
                </c:pt>
                <c:pt idx="162">
                  <c:v>7.4000001102686409E-3</c:v>
                </c:pt>
                <c:pt idx="163">
                  <c:v>6.7000000998377208E-3</c:v>
                </c:pt>
                <c:pt idx="164">
                  <c:v>4.0000000596046399E-3</c:v>
                </c:pt>
                <c:pt idx="165">
                  <c:v>2.7000000402331841E-3</c:v>
                </c:pt>
                <c:pt idx="166">
                  <c:v>2.0000000298022718E-3</c:v>
                </c:pt>
                <c:pt idx="167">
                  <c:v>2.7000000402331841E-3</c:v>
                </c:pt>
                <c:pt idx="168">
                  <c:v>2.0000000298022718E-3</c:v>
                </c:pt>
                <c:pt idx="169">
                  <c:v>6.0000000894067204E-4</c:v>
                </c:pt>
                <c:pt idx="170">
                  <c:v>6.0000000894067204E-4</c:v>
                </c:pt>
                <c:pt idx="171">
                  <c:v>1.300000019371472E-3</c:v>
                </c:pt>
                <c:pt idx="172">
                  <c:v>2.7000000402331841E-3</c:v>
                </c:pt>
                <c:pt idx="173">
                  <c:v>4.0000000596046399E-3</c:v>
                </c:pt>
                <c:pt idx="174">
                  <c:v>4.7000000700354403E-3</c:v>
                </c:pt>
                <c:pt idx="175">
                  <c:v>3.3000000491738555E-3</c:v>
                </c:pt>
                <c:pt idx="176">
                  <c:v>5.4000000804662399E-3</c:v>
                </c:pt>
                <c:pt idx="177">
                  <c:v>6.7000000998377208E-3</c:v>
                </c:pt>
                <c:pt idx="178">
                  <c:v>5.4000000804662399E-3</c:v>
                </c:pt>
                <c:pt idx="179">
                  <c:v>6.1000000908970403E-3</c:v>
                </c:pt>
                <c:pt idx="180">
                  <c:v>6.7000000998377208E-3</c:v>
                </c:pt>
                <c:pt idx="181">
                  <c:v>7.4000001102686409E-3</c:v>
                </c:pt>
                <c:pt idx="182">
                  <c:v>7.4000001102686409E-3</c:v>
                </c:pt>
                <c:pt idx="183">
                  <c:v>6.7000000998377208E-3</c:v>
                </c:pt>
                <c:pt idx="184">
                  <c:v>8.1000001206994396E-3</c:v>
                </c:pt>
                <c:pt idx="185">
                  <c:v>9.4000001400709205E-3</c:v>
                </c:pt>
                <c:pt idx="186">
                  <c:v>1.010000015050172E-2</c:v>
                </c:pt>
                <c:pt idx="187">
                  <c:v>1.080000016093252E-2</c:v>
                </c:pt>
                <c:pt idx="188">
                  <c:v>1.080000016093252E-2</c:v>
                </c:pt>
                <c:pt idx="189">
                  <c:v>1.1500000171363319E-2</c:v>
                </c:pt>
                <c:pt idx="190">
                  <c:v>1.210000018030412E-2</c:v>
                </c:pt>
                <c:pt idx="191">
                  <c:v>1.210000018030412E-2</c:v>
                </c:pt>
                <c:pt idx="192">
                  <c:v>1.280000019073492E-2</c:v>
                </c:pt>
                <c:pt idx="193">
                  <c:v>1.210000018030412E-2</c:v>
                </c:pt>
                <c:pt idx="194">
                  <c:v>1.280000019073492E-2</c:v>
                </c:pt>
                <c:pt idx="195">
                  <c:v>1.4200000211596521E-2</c:v>
                </c:pt>
                <c:pt idx="196">
                  <c:v>1.4200000211596521E-2</c:v>
                </c:pt>
                <c:pt idx="197">
                  <c:v>1.4900000222027318E-2</c:v>
                </c:pt>
                <c:pt idx="198">
                  <c:v>1.5500000230968002E-2</c:v>
                </c:pt>
                <c:pt idx="199">
                  <c:v>1.4900000222027318E-2</c:v>
                </c:pt>
                <c:pt idx="200">
                  <c:v>1.6200000241398799E-2</c:v>
                </c:pt>
                <c:pt idx="201">
                  <c:v>1.7600000262260478E-2</c:v>
                </c:pt>
                <c:pt idx="202">
                  <c:v>1.7600000262260478E-2</c:v>
                </c:pt>
                <c:pt idx="203">
                  <c:v>1.7600000262260478E-2</c:v>
                </c:pt>
                <c:pt idx="204">
                  <c:v>1.8900000281631961E-2</c:v>
                </c:pt>
                <c:pt idx="205">
                  <c:v>1.820000027120116E-2</c:v>
                </c:pt>
                <c:pt idx="206">
                  <c:v>1.8900000281631961E-2</c:v>
                </c:pt>
                <c:pt idx="207">
                  <c:v>2.1000000312924361E-2</c:v>
                </c:pt>
                <c:pt idx="208">
                  <c:v>2.1000000312924361E-2</c:v>
                </c:pt>
                <c:pt idx="209">
                  <c:v>1.9600000292062759E-2</c:v>
                </c:pt>
                <c:pt idx="210">
                  <c:v>2.030000030249356E-2</c:v>
                </c:pt>
                <c:pt idx="211">
                  <c:v>2.2300000332295841E-2</c:v>
                </c:pt>
                <c:pt idx="212">
                  <c:v>2.2300000332295841E-2</c:v>
                </c:pt>
                <c:pt idx="213">
                  <c:v>2.2300000332295841E-2</c:v>
                </c:pt>
                <c:pt idx="214">
                  <c:v>2.3700000353157561E-2</c:v>
                </c:pt>
                <c:pt idx="215">
                  <c:v>2.4300000362098239E-2</c:v>
                </c:pt>
                <c:pt idx="216">
                  <c:v>2.5000000372529044E-2</c:v>
                </c:pt>
                <c:pt idx="217">
                  <c:v>2.5000000372529044E-2</c:v>
                </c:pt>
                <c:pt idx="218">
                  <c:v>2.5000000372529044E-2</c:v>
                </c:pt>
                <c:pt idx="219">
                  <c:v>2.5700000382959845E-2</c:v>
                </c:pt>
                <c:pt idx="220">
                  <c:v>2.6400000393390639E-2</c:v>
                </c:pt>
                <c:pt idx="221">
                  <c:v>2.7700000412762198E-2</c:v>
                </c:pt>
                <c:pt idx="222">
                  <c:v>2.7700000412762198E-2</c:v>
                </c:pt>
                <c:pt idx="223">
                  <c:v>2.7700000412762198E-2</c:v>
                </c:pt>
                <c:pt idx="224">
                  <c:v>2.8400000423193E-2</c:v>
                </c:pt>
                <c:pt idx="225">
                  <c:v>2.9100000433623797E-2</c:v>
                </c:pt>
                <c:pt idx="226">
                  <c:v>3.0400000452995284E-2</c:v>
                </c:pt>
                <c:pt idx="227">
                  <c:v>3.1100000463426081E-2</c:v>
                </c:pt>
                <c:pt idx="228">
                  <c:v>3.0400000452995284E-2</c:v>
                </c:pt>
                <c:pt idx="229">
                  <c:v>3.2500000484287681E-2</c:v>
                </c:pt>
                <c:pt idx="230">
                  <c:v>3.1100000463426081E-2</c:v>
                </c:pt>
                <c:pt idx="231">
                  <c:v>3.2500000484287681E-2</c:v>
                </c:pt>
                <c:pt idx="232">
                  <c:v>3.2500000484287681E-2</c:v>
                </c:pt>
                <c:pt idx="233">
                  <c:v>3.3800000503659278E-2</c:v>
                </c:pt>
                <c:pt idx="234">
                  <c:v>3.3100000493228483E-2</c:v>
                </c:pt>
                <c:pt idx="235">
                  <c:v>3.3800000503659278E-2</c:v>
                </c:pt>
                <c:pt idx="236">
                  <c:v>3.520000052452088E-2</c:v>
                </c:pt>
                <c:pt idx="237">
                  <c:v>3.4500000514090079E-2</c:v>
                </c:pt>
                <c:pt idx="238">
                  <c:v>3.7200000554323161E-2</c:v>
                </c:pt>
                <c:pt idx="239">
                  <c:v>3.8600000575184881E-2</c:v>
                </c:pt>
                <c:pt idx="240">
                  <c:v>3.8600000575184881E-2</c:v>
                </c:pt>
                <c:pt idx="241">
                  <c:v>3.8600000575184881E-2</c:v>
                </c:pt>
                <c:pt idx="242">
                  <c:v>4.0600000604986801E-2</c:v>
                </c:pt>
                <c:pt idx="243">
                  <c:v>4.0600000604986801E-2</c:v>
                </c:pt>
                <c:pt idx="244">
                  <c:v>4.1300000615417602E-2</c:v>
                </c:pt>
                <c:pt idx="245">
                  <c:v>4.2000000625848397E-2</c:v>
                </c:pt>
                <c:pt idx="246">
                  <c:v>4.2600000634789199E-2</c:v>
                </c:pt>
                <c:pt idx="247">
                  <c:v>4.4700000666081603E-2</c:v>
                </c:pt>
                <c:pt idx="248">
                  <c:v>4.4700000666081603E-2</c:v>
                </c:pt>
                <c:pt idx="249">
                  <c:v>4.6700000695884002E-2</c:v>
                </c:pt>
                <c:pt idx="250">
                  <c:v>4.6700000695884002E-2</c:v>
                </c:pt>
                <c:pt idx="251">
                  <c:v>4.6700000695884002E-2</c:v>
                </c:pt>
                <c:pt idx="252">
                  <c:v>4.8000000715255599E-2</c:v>
                </c:pt>
                <c:pt idx="253">
                  <c:v>4.8000000715255599E-2</c:v>
                </c:pt>
                <c:pt idx="254">
                  <c:v>4.9400000736117194E-2</c:v>
                </c:pt>
                <c:pt idx="255">
                  <c:v>5.0100000746547996E-2</c:v>
                </c:pt>
                <c:pt idx="256">
                  <c:v>5.14000007659196E-2</c:v>
                </c:pt>
                <c:pt idx="257">
                  <c:v>5.2100000776350401E-2</c:v>
                </c:pt>
                <c:pt idx="258">
                  <c:v>5.2800000786781202E-2</c:v>
                </c:pt>
                <c:pt idx="259">
                  <c:v>5.4100000806152806E-2</c:v>
                </c:pt>
                <c:pt idx="260">
                  <c:v>5.4800000816583608E-2</c:v>
                </c:pt>
                <c:pt idx="261">
                  <c:v>5.5500000827014409E-2</c:v>
                </c:pt>
                <c:pt idx="262">
                  <c:v>5.6200000837445203E-2</c:v>
                </c:pt>
                <c:pt idx="263">
                  <c:v>5.6900000847875998E-2</c:v>
                </c:pt>
                <c:pt idx="264">
                  <c:v>5.7500000856816398E-2</c:v>
                </c:pt>
                <c:pt idx="265">
                  <c:v>5.8900000877678396E-2</c:v>
                </c:pt>
                <c:pt idx="266">
                  <c:v>5.9600000888109197E-2</c:v>
                </c:pt>
                <c:pt idx="267">
                  <c:v>5.9600000888109197E-2</c:v>
                </c:pt>
                <c:pt idx="268">
                  <c:v>6.16000009179112E-2</c:v>
                </c:pt>
                <c:pt idx="269">
                  <c:v>6.3600000947713994E-2</c:v>
                </c:pt>
                <c:pt idx="270">
                  <c:v>6.3000000938773199E-2</c:v>
                </c:pt>
                <c:pt idx="271">
                  <c:v>6.5000000968575597E-2</c:v>
                </c:pt>
                <c:pt idx="272">
                  <c:v>6.5700000979006398E-2</c:v>
                </c:pt>
                <c:pt idx="273">
                  <c:v>6.5700000979006398E-2</c:v>
                </c:pt>
                <c:pt idx="274">
                  <c:v>6.7000000998377607E-2</c:v>
                </c:pt>
                <c:pt idx="275">
                  <c:v>6.7700001008808394E-2</c:v>
                </c:pt>
                <c:pt idx="276">
                  <c:v>7.0400001049041594E-2</c:v>
                </c:pt>
                <c:pt idx="277">
                  <c:v>6.9700001038610807E-2</c:v>
                </c:pt>
                <c:pt idx="278">
                  <c:v>6.9700001038610807E-2</c:v>
                </c:pt>
                <c:pt idx="279">
                  <c:v>7.1800001069903197E-2</c:v>
                </c:pt>
                <c:pt idx="280">
                  <c:v>7.3100001089274794E-2</c:v>
                </c:pt>
                <c:pt idx="281">
                  <c:v>7.1800001069903197E-2</c:v>
                </c:pt>
                <c:pt idx="282">
                  <c:v>7.4500001110136396E-2</c:v>
                </c:pt>
                <c:pt idx="283">
                  <c:v>7.5800001129507993E-2</c:v>
                </c:pt>
                <c:pt idx="284">
                  <c:v>7.5800001129507993E-2</c:v>
                </c:pt>
                <c:pt idx="285">
                  <c:v>7.6500001139938795E-2</c:v>
                </c:pt>
                <c:pt idx="286">
                  <c:v>7.7900001160800397E-2</c:v>
                </c:pt>
                <c:pt idx="287">
                  <c:v>7.8500001169741193E-2</c:v>
                </c:pt>
                <c:pt idx="288">
                  <c:v>7.8500001169741193E-2</c:v>
                </c:pt>
                <c:pt idx="289">
                  <c:v>8.0600001201033597E-2</c:v>
                </c:pt>
                <c:pt idx="290">
                  <c:v>8.0600001201033597E-2</c:v>
                </c:pt>
                <c:pt idx="291">
                  <c:v>8.1900001220405194E-2</c:v>
                </c:pt>
                <c:pt idx="292">
                  <c:v>8.1900001220405194E-2</c:v>
                </c:pt>
                <c:pt idx="293">
                  <c:v>8.3300001241266797E-2</c:v>
                </c:pt>
                <c:pt idx="294">
                  <c:v>8.4000001251697598E-2</c:v>
                </c:pt>
                <c:pt idx="295">
                  <c:v>8.5300001271069195E-2</c:v>
                </c:pt>
                <c:pt idx="296">
                  <c:v>8.7300001300871205E-2</c:v>
                </c:pt>
                <c:pt idx="297">
                  <c:v>8.7300001300871205E-2</c:v>
                </c:pt>
                <c:pt idx="298">
                  <c:v>8.8000001311302006E-2</c:v>
                </c:pt>
                <c:pt idx="299">
                  <c:v>8.8700001321733196E-2</c:v>
                </c:pt>
                <c:pt idx="300">
                  <c:v>9.0000001341104405E-2</c:v>
                </c:pt>
                <c:pt idx="301">
                  <c:v>9.0700001351535206E-2</c:v>
                </c:pt>
                <c:pt idx="302">
                  <c:v>9.2100001372396795E-2</c:v>
                </c:pt>
                <c:pt idx="303">
                  <c:v>9.2800001382827596E-2</c:v>
                </c:pt>
                <c:pt idx="304">
                  <c:v>9.3400001391768406E-2</c:v>
                </c:pt>
                <c:pt idx="305">
                  <c:v>9.6100001432001605E-2</c:v>
                </c:pt>
                <c:pt idx="306">
                  <c:v>9.6100001432001605E-2</c:v>
                </c:pt>
                <c:pt idx="307">
                  <c:v>9.8200001463294009E-2</c:v>
                </c:pt>
                <c:pt idx="308">
                  <c:v>9.8200001463294009E-2</c:v>
                </c:pt>
                <c:pt idx="309">
                  <c:v>0.1009000015035272</c:v>
                </c:pt>
                <c:pt idx="310">
                  <c:v>0.10160000151395798</c:v>
                </c:pt>
                <c:pt idx="311">
                  <c:v>0.10220000152289881</c:v>
                </c:pt>
                <c:pt idx="312">
                  <c:v>0.10290000153332961</c:v>
                </c:pt>
                <c:pt idx="313">
                  <c:v>0.1043000015541912</c:v>
                </c:pt>
                <c:pt idx="314">
                  <c:v>0.10560000157356279</c:v>
                </c:pt>
                <c:pt idx="315">
                  <c:v>0.10630000158399358</c:v>
                </c:pt>
                <c:pt idx="316">
                  <c:v>0.1097000016346576</c:v>
                </c:pt>
                <c:pt idx="317">
                  <c:v>0.10830000161379559</c:v>
                </c:pt>
                <c:pt idx="318">
                  <c:v>0.1104000016450884</c:v>
                </c:pt>
                <c:pt idx="319">
                  <c:v>0.11170000166445961</c:v>
                </c:pt>
                <c:pt idx="320">
                  <c:v>0.11310000168532121</c:v>
                </c:pt>
                <c:pt idx="321">
                  <c:v>0.11510000171512361</c:v>
                </c:pt>
                <c:pt idx="322">
                  <c:v>0.11510000171512361</c:v>
                </c:pt>
                <c:pt idx="323">
                  <c:v>0.117100001744926</c:v>
                </c:pt>
                <c:pt idx="324">
                  <c:v>0.11780000175535679</c:v>
                </c:pt>
                <c:pt idx="325">
                  <c:v>0.11920000177621839</c:v>
                </c:pt>
                <c:pt idx="326">
                  <c:v>0.12050000179559001</c:v>
                </c:pt>
                <c:pt idx="327">
                  <c:v>0.12190000181645159</c:v>
                </c:pt>
                <c:pt idx="328">
                  <c:v>0.12390000184625399</c:v>
                </c:pt>
                <c:pt idx="329">
                  <c:v>0.1253000018671156</c:v>
                </c:pt>
                <c:pt idx="330">
                  <c:v>0.1253000018671156</c:v>
                </c:pt>
                <c:pt idx="331">
                  <c:v>0.12730000189691801</c:v>
                </c:pt>
                <c:pt idx="332">
                  <c:v>0.12800000190734881</c:v>
                </c:pt>
                <c:pt idx="333">
                  <c:v>0.12930000192672</c:v>
                </c:pt>
                <c:pt idx="334">
                  <c:v>0.12930000192672</c:v>
                </c:pt>
                <c:pt idx="335">
                  <c:v>0.13200000196695319</c:v>
                </c:pt>
                <c:pt idx="336">
                  <c:v>0.13200000196695319</c:v>
                </c:pt>
                <c:pt idx="337">
                  <c:v>0.1348000020086764</c:v>
                </c:pt>
                <c:pt idx="338">
                  <c:v>0.1354000020176172</c:v>
                </c:pt>
                <c:pt idx="339">
                  <c:v>0.13810000205785039</c:v>
                </c:pt>
                <c:pt idx="340">
                  <c:v>0.13880000206828119</c:v>
                </c:pt>
                <c:pt idx="341">
                  <c:v>0.13950000207871199</c:v>
                </c:pt>
                <c:pt idx="342">
                  <c:v>0.14220000211894521</c:v>
                </c:pt>
                <c:pt idx="343">
                  <c:v>0.14150000210851441</c:v>
                </c:pt>
                <c:pt idx="344">
                  <c:v>0.14420000214874759</c:v>
                </c:pt>
                <c:pt idx="345">
                  <c:v>0.14420000214874759</c:v>
                </c:pt>
                <c:pt idx="346">
                  <c:v>0.14490000215917839</c:v>
                </c:pt>
                <c:pt idx="347">
                  <c:v>0.14760000219941119</c:v>
                </c:pt>
                <c:pt idx="348">
                  <c:v>0.14900000222027279</c:v>
                </c:pt>
                <c:pt idx="349">
                  <c:v>0.14900000222027279</c:v>
                </c:pt>
                <c:pt idx="350">
                  <c:v>0.15240000227093681</c:v>
                </c:pt>
                <c:pt idx="351">
                  <c:v>0.15370000229030839</c:v>
                </c:pt>
                <c:pt idx="352">
                  <c:v>0.15370000229030839</c:v>
                </c:pt>
                <c:pt idx="353">
                  <c:v>0.15580000232160079</c:v>
                </c:pt>
                <c:pt idx="354">
                  <c:v>0.15710000234097241</c:v>
                </c:pt>
                <c:pt idx="355">
                  <c:v>0.15850000236183401</c:v>
                </c:pt>
                <c:pt idx="356">
                  <c:v>0.15910000237077479</c:v>
                </c:pt>
                <c:pt idx="357">
                  <c:v>0.16050000239163639</c:v>
                </c:pt>
                <c:pt idx="358">
                  <c:v>0.16120000240206719</c:v>
                </c:pt>
                <c:pt idx="359">
                  <c:v>0.16250000242143881</c:v>
                </c:pt>
                <c:pt idx="360">
                  <c:v>0.16520000246167199</c:v>
                </c:pt>
                <c:pt idx="361">
                  <c:v>0.16660000248253359</c:v>
                </c:pt>
                <c:pt idx="362">
                  <c:v>0.16790000250190479</c:v>
                </c:pt>
                <c:pt idx="363">
                  <c:v>0.16860000251233559</c:v>
                </c:pt>
                <c:pt idx="364">
                  <c:v>0.17000000253319761</c:v>
                </c:pt>
                <c:pt idx="365">
                  <c:v>0.17070000254362841</c:v>
                </c:pt>
                <c:pt idx="366">
                  <c:v>0.17340000258386121</c:v>
                </c:pt>
                <c:pt idx="367">
                  <c:v>0.17400000259280199</c:v>
                </c:pt>
                <c:pt idx="368">
                  <c:v>0.17610000262409439</c:v>
                </c:pt>
                <c:pt idx="369">
                  <c:v>0.177400002643466</c:v>
                </c:pt>
                <c:pt idx="370">
                  <c:v>0.17880000266432761</c:v>
                </c:pt>
                <c:pt idx="371">
                  <c:v>0.18080000269412999</c:v>
                </c:pt>
                <c:pt idx="372">
                  <c:v>0.18080000269412999</c:v>
                </c:pt>
                <c:pt idx="373">
                  <c:v>0.1835000027343632</c:v>
                </c:pt>
                <c:pt idx="374">
                  <c:v>0.18560000276565561</c:v>
                </c:pt>
                <c:pt idx="375">
                  <c:v>0.18830000280588879</c:v>
                </c:pt>
                <c:pt idx="376">
                  <c:v>0.18960000282525999</c:v>
                </c:pt>
                <c:pt idx="377">
                  <c:v>0.19170000285655281</c:v>
                </c:pt>
                <c:pt idx="378">
                  <c:v>0.193000002875924</c:v>
                </c:pt>
                <c:pt idx="379">
                  <c:v>0.19370000288635481</c:v>
                </c:pt>
                <c:pt idx="380">
                  <c:v>0.19500000290572639</c:v>
                </c:pt>
                <c:pt idx="381">
                  <c:v>0.19710000293701879</c:v>
                </c:pt>
                <c:pt idx="382">
                  <c:v>0.1984000029563904</c:v>
                </c:pt>
                <c:pt idx="383">
                  <c:v>0.20050000298768283</c:v>
                </c:pt>
                <c:pt idx="384">
                  <c:v>0.20320000302791597</c:v>
                </c:pt>
                <c:pt idx="385">
                  <c:v>0.2045000030472876</c:v>
                </c:pt>
                <c:pt idx="386">
                  <c:v>0.20590000306814921</c:v>
                </c:pt>
                <c:pt idx="387">
                  <c:v>0.20860000310838239</c:v>
                </c:pt>
                <c:pt idx="388">
                  <c:v>0.20860000310838239</c:v>
                </c:pt>
                <c:pt idx="389">
                  <c:v>0.21200000315904641</c:v>
                </c:pt>
                <c:pt idx="390">
                  <c:v>0.21270000316947724</c:v>
                </c:pt>
                <c:pt idx="391">
                  <c:v>0.2147000031992792</c:v>
                </c:pt>
                <c:pt idx="392">
                  <c:v>0.21740000323951242</c:v>
                </c:pt>
                <c:pt idx="393">
                  <c:v>0.21940000326931478</c:v>
                </c:pt>
                <c:pt idx="394">
                  <c:v>0.2201000032797456</c:v>
                </c:pt>
                <c:pt idx="395">
                  <c:v>0.22210000330954799</c:v>
                </c:pt>
                <c:pt idx="396">
                  <c:v>0.22480000334978123</c:v>
                </c:pt>
                <c:pt idx="397">
                  <c:v>0.2262000033706428</c:v>
                </c:pt>
                <c:pt idx="398">
                  <c:v>0.2289000034108756</c:v>
                </c:pt>
                <c:pt idx="399">
                  <c:v>0.2296000034213064</c:v>
                </c:pt>
                <c:pt idx="400">
                  <c:v>0.23230000346153962</c:v>
                </c:pt>
                <c:pt idx="401">
                  <c:v>0.23430000349134197</c:v>
                </c:pt>
                <c:pt idx="402">
                  <c:v>0.2357000035122036</c:v>
                </c:pt>
                <c:pt idx="403">
                  <c:v>0.23700000353157519</c:v>
                </c:pt>
                <c:pt idx="404">
                  <c:v>0.23910000356286762</c:v>
                </c:pt>
                <c:pt idx="405">
                  <c:v>0.24250000361353161</c:v>
                </c:pt>
                <c:pt idx="406">
                  <c:v>0.24380000363290319</c:v>
                </c:pt>
                <c:pt idx="407">
                  <c:v>0.24520000365376482</c:v>
                </c:pt>
                <c:pt idx="408">
                  <c:v>0.24650000367313643</c:v>
                </c:pt>
                <c:pt idx="409">
                  <c:v>0.2499000037238</c:v>
                </c:pt>
                <c:pt idx="410">
                  <c:v>0.25130000374466199</c:v>
                </c:pt>
                <c:pt idx="411">
                  <c:v>0.25400000378489479</c:v>
                </c:pt>
                <c:pt idx="412">
                  <c:v>0.25530000380426637</c:v>
                </c:pt>
                <c:pt idx="413">
                  <c:v>0.25670000382512798</c:v>
                </c:pt>
                <c:pt idx="414">
                  <c:v>0.25870000385493042</c:v>
                </c:pt>
                <c:pt idx="415">
                  <c:v>0.2607000038847328</c:v>
                </c:pt>
                <c:pt idx="416">
                  <c:v>0.2621000039055944</c:v>
                </c:pt>
                <c:pt idx="417">
                  <c:v>0.26620000396668919</c:v>
                </c:pt>
                <c:pt idx="418">
                  <c:v>0.26680000397562997</c:v>
                </c:pt>
                <c:pt idx="419">
                  <c:v>0.26960000401735318</c:v>
                </c:pt>
                <c:pt idx="420">
                  <c:v>0.27090000403672437</c:v>
                </c:pt>
                <c:pt idx="421">
                  <c:v>0.27430000408738842</c:v>
                </c:pt>
                <c:pt idx="422">
                  <c:v>0.2763000041171908</c:v>
                </c:pt>
                <c:pt idx="423">
                  <c:v>0.2784000041484832</c:v>
                </c:pt>
                <c:pt idx="424">
                  <c:v>0.27970000416785479</c:v>
                </c:pt>
                <c:pt idx="425">
                  <c:v>0.28170000419765717</c:v>
                </c:pt>
                <c:pt idx="426">
                  <c:v>0.28310000421851877</c:v>
                </c:pt>
                <c:pt idx="427">
                  <c:v>0.28650000426918282</c:v>
                </c:pt>
                <c:pt idx="428">
                  <c:v>0.2885000042989852</c:v>
                </c:pt>
                <c:pt idx="429">
                  <c:v>0.291200004339218</c:v>
                </c:pt>
                <c:pt idx="430">
                  <c:v>0.29260000436007999</c:v>
                </c:pt>
                <c:pt idx="431">
                  <c:v>0.29670000442117439</c:v>
                </c:pt>
                <c:pt idx="432">
                  <c:v>0.29670000442117439</c:v>
                </c:pt>
                <c:pt idx="433">
                  <c:v>0.29940000446140758</c:v>
                </c:pt>
                <c:pt idx="434">
                  <c:v>0.30210000450164082</c:v>
                </c:pt>
                <c:pt idx="435">
                  <c:v>0.3034000045210124</c:v>
                </c:pt>
                <c:pt idx="436">
                  <c:v>0.30610000456124559</c:v>
                </c:pt>
                <c:pt idx="437">
                  <c:v>0.30820000459253799</c:v>
                </c:pt>
                <c:pt idx="438">
                  <c:v>0.31160000464320198</c:v>
                </c:pt>
                <c:pt idx="439">
                  <c:v>0.31360000467300397</c:v>
                </c:pt>
                <c:pt idx="440">
                  <c:v>0.3176000047326088</c:v>
                </c:pt>
                <c:pt idx="441">
                  <c:v>0.3190000047534704</c:v>
                </c:pt>
                <c:pt idx="442">
                  <c:v>0.32170000479370359</c:v>
                </c:pt>
                <c:pt idx="443">
                  <c:v>0.32510000484436757</c:v>
                </c:pt>
                <c:pt idx="444">
                  <c:v>0.32780000488460082</c:v>
                </c:pt>
                <c:pt idx="445">
                  <c:v>0.33050000492483361</c:v>
                </c:pt>
                <c:pt idx="446">
                  <c:v>0.3326000049561264</c:v>
                </c:pt>
                <c:pt idx="447">
                  <c:v>0.3353000049963592</c:v>
                </c:pt>
                <c:pt idx="448">
                  <c:v>0.33860000504553323</c:v>
                </c:pt>
                <c:pt idx="449">
                  <c:v>0.34200000509619721</c:v>
                </c:pt>
                <c:pt idx="450">
                  <c:v>0.3447000051364304</c:v>
                </c:pt>
                <c:pt idx="451">
                  <c:v>0.3475000051781536</c:v>
                </c:pt>
                <c:pt idx="452">
                  <c:v>0.34880000519752519</c:v>
                </c:pt>
                <c:pt idx="453">
                  <c:v>0.35360000526905078</c:v>
                </c:pt>
                <c:pt idx="454">
                  <c:v>0.35560000529885277</c:v>
                </c:pt>
                <c:pt idx="455">
                  <c:v>0.3596000053584576</c:v>
                </c:pt>
                <c:pt idx="456">
                  <c:v>0.3624000054001808</c:v>
                </c:pt>
                <c:pt idx="457">
                  <c:v>0.36570000544935483</c:v>
                </c:pt>
                <c:pt idx="458">
                  <c:v>0.36780000548064717</c:v>
                </c:pt>
                <c:pt idx="459">
                  <c:v>0.37120000553131122</c:v>
                </c:pt>
                <c:pt idx="460">
                  <c:v>0.3739000055715444</c:v>
                </c:pt>
                <c:pt idx="461">
                  <c:v>0.377300005622208</c:v>
                </c:pt>
                <c:pt idx="462">
                  <c:v>0.37930000565201039</c:v>
                </c:pt>
                <c:pt idx="463">
                  <c:v>0.38340000571310517</c:v>
                </c:pt>
                <c:pt idx="464">
                  <c:v>0.3888000057935716</c:v>
                </c:pt>
                <c:pt idx="465">
                  <c:v>0.39010000581294318</c:v>
                </c:pt>
                <c:pt idx="466">
                  <c:v>0.39420000587403797</c:v>
                </c:pt>
                <c:pt idx="467">
                  <c:v>0.39760000592470163</c:v>
                </c:pt>
                <c:pt idx="468">
                  <c:v>0.39890000594407321</c:v>
                </c:pt>
                <c:pt idx="469">
                  <c:v>0.40370000601559597</c:v>
                </c:pt>
                <c:pt idx="470">
                  <c:v>0.40770000607520007</c:v>
                </c:pt>
                <c:pt idx="471">
                  <c:v>0.410500006116924</c:v>
                </c:pt>
                <c:pt idx="472">
                  <c:v>0.41380000616610002</c:v>
                </c:pt>
                <c:pt idx="473">
                  <c:v>0.41720000621676401</c:v>
                </c:pt>
                <c:pt idx="474">
                  <c:v>0.42060000626742805</c:v>
                </c:pt>
                <c:pt idx="475">
                  <c:v>0.42470000632852001</c:v>
                </c:pt>
                <c:pt idx="476">
                  <c:v>0.42740000636875602</c:v>
                </c:pt>
                <c:pt idx="477">
                  <c:v>0.42940000639855602</c:v>
                </c:pt>
                <c:pt idx="478">
                  <c:v>0.43350000645965192</c:v>
                </c:pt>
                <c:pt idx="479">
                  <c:v>0.43820000652968794</c:v>
                </c:pt>
                <c:pt idx="480">
                  <c:v>0.44090000656992001</c:v>
                </c:pt>
                <c:pt idx="481">
                  <c:v>0.44570000664144399</c:v>
                </c:pt>
                <c:pt idx="482">
                  <c:v>0.44970000670105198</c:v>
                </c:pt>
                <c:pt idx="483">
                  <c:v>0.45240000674128406</c:v>
                </c:pt>
                <c:pt idx="484">
                  <c:v>0.45580000679194793</c:v>
                </c:pt>
                <c:pt idx="485">
                  <c:v>0.46060000686347202</c:v>
                </c:pt>
                <c:pt idx="486">
                  <c:v>0.46330000690370798</c:v>
                </c:pt>
                <c:pt idx="487">
                  <c:v>0.46870000698417202</c:v>
                </c:pt>
                <c:pt idx="488">
                  <c:v>0.47140000702440399</c:v>
                </c:pt>
                <c:pt idx="489">
                  <c:v>0.47620000709593208</c:v>
                </c:pt>
                <c:pt idx="490">
                  <c:v>0.47890000713616393</c:v>
                </c:pt>
                <c:pt idx="491">
                  <c:v>0.48360000720619994</c:v>
                </c:pt>
                <c:pt idx="492">
                  <c:v>0.48560000723600399</c:v>
                </c:pt>
                <c:pt idx="493">
                  <c:v>0.48970000729709601</c:v>
                </c:pt>
                <c:pt idx="494">
                  <c:v>0.49240000733733202</c:v>
                </c:pt>
                <c:pt idx="495">
                  <c:v>0.49850000742822798</c:v>
                </c:pt>
                <c:pt idx="496">
                  <c:v>0.50190000747889196</c:v>
                </c:pt>
                <c:pt idx="497">
                  <c:v>0.50530000752955595</c:v>
                </c:pt>
                <c:pt idx="498">
                  <c:v>0.50930000758916005</c:v>
                </c:pt>
                <c:pt idx="499">
                  <c:v>0.51340000765025595</c:v>
                </c:pt>
                <c:pt idx="500">
                  <c:v>0.51750000771135196</c:v>
                </c:pt>
                <c:pt idx="501">
                  <c:v>0.52150000777095595</c:v>
                </c:pt>
                <c:pt idx="502">
                  <c:v>0.52490000782162005</c:v>
                </c:pt>
                <c:pt idx="503">
                  <c:v>0.52900000788271595</c:v>
                </c:pt>
                <c:pt idx="504">
                  <c:v>0.53310000794380796</c:v>
                </c:pt>
                <c:pt idx="505">
                  <c:v>0.53780000801384398</c:v>
                </c:pt>
                <c:pt idx="506">
                  <c:v>0.54190000807493999</c:v>
                </c:pt>
                <c:pt idx="507">
                  <c:v>0.54730000815540403</c:v>
                </c:pt>
                <c:pt idx="508">
                  <c:v>0.55070000820606801</c:v>
                </c:pt>
                <c:pt idx="509">
                  <c:v>0.55540000827610403</c:v>
                </c:pt>
                <c:pt idx="510">
                  <c:v>0.55950000833720004</c:v>
                </c:pt>
                <c:pt idx="511">
                  <c:v>0.56490000841766796</c:v>
                </c:pt>
                <c:pt idx="512">
                  <c:v>0.57030000849813201</c:v>
                </c:pt>
                <c:pt idx="513">
                  <c:v>0.57510000856965604</c:v>
                </c:pt>
                <c:pt idx="514">
                  <c:v>0.57910000862926403</c:v>
                </c:pt>
                <c:pt idx="515">
                  <c:v>0.58450000870972796</c:v>
                </c:pt>
                <c:pt idx="516">
                  <c:v>0.58860000877082397</c:v>
                </c:pt>
                <c:pt idx="517">
                  <c:v>0.59330000884085998</c:v>
                </c:pt>
                <c:pt idx="518">
                  <c:v>0.60010000894218796</c:v>
                </c:pt>
                <c:pt idx="519">
                  <c:v>0.60350000899285206</c:v>
                </c:pt>
                <c:pt idx="520">
                  <c:v>0.60890000907331598</c:v>
                </c:pt>
                <c:pt idx="521">
                  <c:v>0.61500000916421604</c:v>
                </c:pt>
                <c:pt idx="522">
                  <c:v>0.61910000922530795</c:v>
                </c:pt>
                <c:pt idx="523">
                  <c:v>0.62450000930577598</c:v>
                </c:pt>
                <c:pt idx="524">
                  <c:v>0.629200009375812</c:v>
                </c:pt>
                <c:pt idx="525">
                  <c:v>0.63530000946670795</c:v>
                </c:pt>
                <c:pt idx="526">
                  <c:v>0.64010000953823198</c:v>
                </c:pt>
                <c:pt idx="527">
                  <c:v>0.64620000962913204</c:v>
                </c:pt>
                <c:pt idx="528">
                  <c:v>0.65020000968873604</c:v>
                </c:pt>
                <c:pt idx="529">
                  <c:v>0.65630000977963199</c:v>
                </c:pt>
                <c:pt idx="530">
                  <c:v>0.66180000986158805</c:v>
                </c:pt>
                <c:pt idx="531">
                  <c:v>0.66720000994205597</c:v>
                </c:pt>
                <c:pt idx="532">
                  <c:v>0.67190001001209199</c:v>
                </c:pt>
                <c:pt idx="533">
                  <c:v>0.67800001010298805</c:v>
                </c:pt>
                <c:pt idx="534">
                  <c:v>0.68140001015365204</c:v>
                </c:pt>
                <c:pt idx="535">
                  <c:v>0.68820001025498001</c:v>
                </c:pt>
                <c:pt idx="536">
                  <c:v>0.69290001032501602</c:v>
                </c:pt>
                <c:pt idx="537">
                  <c:v>0.699700010426344</c:v>
                </c:pt>
                <c:pt idx="538">
                  <c:v>0.70510001050680804</c:v>
                </c:pt>
                <c:pt idx="539">
                  <c:v>0.70990001057833596</c:v>
                </c:pt>
                <c:pt idx="540">
                  <c:v>0.71600001066923202</c:v>
                </c:pt>
                <c:pt idx="541">
                  <c:v>0.72140001074969595</c:v>
                </c:pt>
                <c:pt idx="542">
                  <c:v>0.72540001080930405</c:v>
                </c:pt>
                <c:pt idx="543">
                  <c:v>0.73220001091063203</c:v>
                </c:pt>
                <c:pt idx="544">
                  <c:v>0.73760001099109596</c:v>
                </c:pt>
                <c:pt idx="545">
                  <c:v>0.74370001108199202</c:v>
                </c:pt>
                <c:pt idx="546">
                  <c:v>0.74850001115352005</c:v>
                </c:pt>
                <c:pt idx="547">
                  <c:v>0.75520001125335601</c:v>
                </c:pt>
                <c:pt idx="548">
                  <c:v>0.75930001131445202</c:v>
                </c:pt>
                <c:pt idx="549">
                  <c:v>0.76540001140534797</c:v>
                </c:pt>
                <c:pt idx="550">
                  <c:v>0.77150001149624403</c:v>
                </c:pt>
                <c:pt idx="551">
                  <c:v>0.77760001158714398</c:v>
                </c:pt>
                <c:pt idx="552">
                  <c:v>0.78300001166760802</c:v>
                </c:pt>
                <c:pt idx="553">
                  <c:v>0.78780001173913605</c:v>
                </c:pt>
                <c:pt idx="554">
                  <c:v>0.79320001181959998</c:v>
                </c:pt>
                <c:pt idx="555">
                  <c:v>0.80060001192986796</c:v>
                </c:pt>
                <c:pt idx="556">
                  <c:v>0.80600001201033611</c:v>
                </c:pt>
                <c:pt idx="557">
                  <c:v>0.81150001209229194</c:v>
                </c:pt>
                <c:pt idx="558">
                  <c:v>0.81760001218318812</c:v>
                </c:pt>
                <c:pt idx="559">
                  <c:v>0.82430001228302796</c:v>
                </c:pt>
                <c:pt idx="560">
                  <c:v>0.82980001236498402</c:v>
                </c:pt>
                <c:pt idx="561">
                  <c:v>0.83650001246481986</c:v>
                </c:pt>
                <c:pt idx="562">
                  <c:v>0.84130001253634801</c:v>
                </c:pt>
                <c:pt idx="563">
                  <c:v>0.84740001262724396</c:v>
                </c:pt>
                <c:pt idx="564">
                  <c:v>0.85410001272708003</c:v>
                </c:pt>
                <c:pt idx="565">
                  <c:v>0.85960001280903986</c:v>
                </c:pt>
                <c:pt idx="566">
                  <c:v>0.86570001289993592</c:v>
                </c:pt>
                <c:pt idx="567">
                  <c:v>0.87240001299977199</c:v>
                </c:pt>
                <c:pt idx="568">
                  <c:v>0.876500013060868</c:v>
                </c:pt>
                <c:pt idx="569">
                  <c:v>0.88390001317113598</c:v>
                </c:pt>
                <c:pt idx="570">
                  <c:v>0.8880000132322321</c:v>
                </c:pt>
                <c:pt idx="571">
                  <c:v>0.89550001334398799</c:v>
                </c:pt>
                <c:pt idx="572">
                  <c:v>0.900200013414024</c:v>
                </c:pt>
                <c:pt idx="573">
                  <c:v>0.90970001355558794</c:v>
                </c:pt>
                <c:pt idx="574">
                  <c:v>0.91510001363605198</c:v>
                </c:pt>
                <c:pt idx="575">
                  <c:v>0.92260001374781186</c:v>
                </c:pt>
                <c:pt idx="576">
                  <c:v>0.92800001382827602</c:v>
                </c:pt>
                <c:pt idx="577">
                  <c:v>0.93540001393854799</c:v>
                </c:pt>
                <c:pt idx="578">
                  <c:v>0.94220001403987597</c:v>
                </c:pt>
                <c:pt idx="579">
                  <c:v>0.94900001414120405</c:v>
                </c:pt>
                <c:pt idx="580">
                  <c:v>0.95440001422166798</c:v>
                </c:pt>
                <c:pt idx="581">
                  <c:v>0.96460001437366005</c:v>
                </c:pt>
                <c:pt idx="582">
                  <c:v>0.97000001445412798</c:v>
                </c:pt>
                <c:pt idx="583">
                  <c:v>0.97810001457482398</c:v>
                </c:pt>
                <c:pt idx="584">
                  <c:v>0.98420001466572404</c:v>
                </c:pt>
                <c:pt idx="585">
                  <c:v>0.99230001478642416</c:v>
                </c:pt>
                <c:pt idx="586">
                  <c:v>0.99910001488775191</c:v>
                </c:pt>
                <c:pt idx="587">
                  <c:v>1.0079000150188799</c:v>
                </c:pt>
                <c:pt idx="588">
                  <c:v>1.0126000150889161</c:v>
                </c:pt>
                <c:pt idx="589">
                  <c:v>1.0215000152215361</c:v>
                </c:pt>
                <c:pt idx="590">
                  <c:v>1.028200015321372</c:v>
                </c:pt>
                <c:pt idx="591">
                  <c:v>1.036400015443564</c:v>
                </c:pt>
                <c:pt idx="592">
                  <c:v>1.0418000155240279</c:v>
                </c:pt>
                <c:pt idx="593">
                  <c:v>1.0513000156655921</c:v>
                </c:pt>
                <c:pt idx="594">
                  <c:v>1.057400015756488</c:v>
                </c:pt>
                <c:pt idx="595">
                  <c:v>1.0655000158771879</c:v>
                </c:pt>
                <c:pt idx="596">
                  <c:v>1.072900015987456</c:v>
                </c:pt>
                <c:pt idx="597">
                  <c:v>1.081100016109644</c:v>
                </c:pt>
                <c:pt idx="598">
                  <c:v>1.0885000162199161</c:v>
                </c:pt>
                <c:pt idx="599">
                  <c:v>1.0960000163316721</c:v>
                </c:pt>
                <c:pt idx="600">
                  <c:v>1.10340001644194</c:v>
                </c:pt>
                <c:pt idx="601">
                  <c:v>1.1122000165730721</c:v>
                </c:pt>
                <c:pt idx="602">
                  <c:v>1.1183000166639681</c:v>
                </c:pt>
                <c:pt idx="603">
                  <c:v>1.1264000167846679</c:v>
                </c:pt>
                <c:pt idx="604">
                  <c:v>1.1332000168859959</c:v>
                </c:pt>
                <c:pt idx="605">
                  <c:v>1.1414000170081839</c:v>
                </c:pt>
                <c:pt idx="606">
                  <c:v>1.148800017118456</c:v>
                </c:pt>
                <c:pt idx="607">
                  <c:v>1.1569000172391519</c:v>
                </c:pt>
                <c:pt idx="608">
                  <c:v>1.1651000173613439</c:v>
                </c:pt>
                <c:pt idx="609">
                  <c:v>1.1739000174924721</c:v>
                </c:pt>
                <c:pt idx="610">
                  <c:v>1.182000017613172</c:v>
                </c:pt>
                <c:pt idx="611">
                  <c:v>1.1901000177338721</c:v>
                </c:pt>
                <c:pt idx="612">
                  <c:v>1.196200017824768</c:v>
                </c:pt>
                <c:pt idx="613">
                  <c:v>1.2043000179454679</c:v>
                </c:pt>
                <c:pt idx="614">
                  <c:v>1.2125000180676559</c:v>
                </c:pt>
                <c:pt idx="615">
                  <c:v>1.22260001821816</c:v>
                </c:pt>
                <c:pt idx="616">
                  <c:v>1.2281000183001161</c:v>
                </c:pt>
                <c:pt idx="617">
                  <c:v>1.236900018431248</c:v>
                </c:pt>
                <c:pt idx="618">
                  <c:v>1.2450000185519441</c:v>
                </c:pt>
                <c:pt idx="619">
                  <c:v>1.253800018683076</c:v>
                </c:pt>
                <c:pt idx="620">
                  <c:v>1.2619000188037759</c:v>
                </c:pt>
                <c:pt idx="621">
                  <c:v>1.2701000189259639</c:v>
                </c:pt>
                <c:pt idx="622">
                  <c:v>1.277500019036232</c:v>
                </c:pt>
                <c:pt idx="623">
                  <c:v>1.2856000191569319</c:v>
                </c:pt>
                <c:pt idx="624">
                  <c:v>1.2938000192791239</c:v>
                </c:pt>
                <c:pt idx="625">
                  <c:v>1.30190001939982</c:v>
                </c:pt>
                <c:pt idx="626">
                  <c:v>1.3100000195205199</c:v>
                </c:pt>
                <c:pt idx="627">
                  <c:v>1.3195000196620841</c:v>
                </c:pt>
                <c:pt idx="628">
                  <c:v>1.3263000197634121</c:v>
                </c:pt>
                <c:pt idx="629">
                  <c:v>1.335800019904972</c:v>
                </c:pt>
                <c:pt idx="630">
                  <c:v>1.3432000200152401</c:v>
                </c:pt>
                <c:pt idx="631">
                  <c:v>1.3527000201568</c:v>
                </c:pt>
                <c:pt idx="632">
                  <c:v>1.3601000202670681</c:v>
                </c:pt>
                <c:pt idx="633">
                  <c:v>1.369600020408632</c:v>
                </c:pt>
                <c:pt idx="634">
                  <c:v>1.377100020520388</c:v>
                </c:pt>
                <c:pt idx="635">
                  <c:v>1.386600020661952</c:v>
                </c:pt>
                <c:pt idx="636">
                  <c:v>1.3940000207722201</c:v>
                </c:pt>
                <c:pt idx="637">
                  <c:v>1.404200020924212</c:v>
                </c:pt>
                <c:pt idx="638">
                  <c:v>1.41100002102554</c:v>
                </c:pt>
                <c:pt idx="639">
                  <c:v>1.4211000211760401</c:v>
                </c:pt>
                <c:pt idx="640">
                  <c:v>1.42920002129674</c:v>
                </c:pt>
                <c:pt idx="641">
                  <c:v>1.4380000214278681</c:v>
                </c:pt>
                <c:pt idx="642">
                  <c:v>1.4462000215500601</c:v>
                </c:pt>
                <c:pt idx="643">
                  <c:v>1.457700021721424</c:v>
                </c:pt>
                <c:pt idx="644">
                  <c:v>1.4658000218421241</c:v>
                </c:pt>
                <c:pt idx="645">
                  <c:v>1.475300021983684</c:v>
                </c:pt>
                <c:pt idx="646">
                  <c:v>1.484100022114812</c:v>
                </c:pt>
                <c:pt idx="647">
                  <c:v>1.4963000222966081</c:v>
                </c:pt>
                <c:pt idx="648">
                  <c:v>1.5038000224083681</c:v>
                </c:pt>
                <c:pt idx="649">
                  <c:v>1.5146000225692999</c:v>
                </c:pt>
                <c:pt idx="650">
                  <c:v>1.5234000227004281</c:v>
                </c:pt>
                <c:pt idx="651">
                  <c:v>1.5349000228717919</c:v>
                </c:pt>
                <c:pt idx="652">
                  <c:v>1.5417000229731199</c:v>
                </c:pt>
                <c:pt idx="653">
                  <c:v>1.553200023144484</c:v>
                </c:pt>
                <c:pt idx="654">
                  <c:v>1.5620000232756119</c:v>
                </c:pt>
                <c:pt idx="655">
                  <c:v>1.5735000234469763</c:v>
                </c:pt>
                <c:pt idx="656">
                  <c:v>1.580300023548304</c:v>
                </c:pt>
                <c:pt idx="657">
                  <c:v>1.5925000237300999</c:v>
                </c:pt>
                <c:pt idx="658">
                  <c:v>1.6020000238716601</c:v>
                </c:pt>
                <c:pt idx="659">
                  <c:v>1.6135000240430237</c:v>
                </c:pt>
                <c:pt idx="660">
                  <c:v>1.6216000241637238</c:v>
                </c:pt>
                <c:pt idx="661">
                  <c:v>1.633800024345516</c:v>
                </c:pt>
                <c:pt idx="662">
                  <c:v>1.6419000244662161</c:v>
                </c:pt>
                <c:pt idx="663">
                  <c:v>1.651400024607776</c:v>
                </c:pt>
                <c:pt idx="664">
                  <c:v>1.6623000247702</c:v>
                </c:pt>
                <c:pt idx="665">
                  <c:v>1.6731000249311321</c:v>
                </c:pt>
                <c:pt idx="666">
                  <c:v>1.6819000250622642</c:v>
                </c:pt>
                <c:pt idx="667">
                  <c:v>1.6941000252440559</c:v>
                </c:pt>
                <c:pt idx="668">
                  <c:v>1.702200025364756</c:v>
                </c:pt>
                <c:pt idx="669">
                  <c:v>1.7137000255361201</c:v>
                </c:pt>
                <c:pt idx="670">
                  <c:v>1.7226000256687399</c:v>
                </c:pt>
                <c:pt idx="671">
                  <c:v>1.733400025829672</c:v>
                </c:pt>
                <c:pt idx="672">
                  <c:v>1.7435000259801758</c:v>
                </c:pt>
                <c:pt idx="673">
                  <c:v>1.7551000261530281</c:v>
                </c:pt>
                <c:pt idx="674">
                  <c:v>1.7639000262841602</c:v>
                </c:pt>
                <c:pt idx="675">
                  <c:v>1.7747000264450923</c:v>
                </c:pt>
                <c:pt idx="676">
                  <c:v>1.784900026597084</c:v>
                </c:pt>
                <c:pt idx="677">
                  <c:v>1.7957000267580161</c:v>
                </c:pt>
                <c:pt idx="678">
                  <c:v>1.8059000269100081</c:v>
                </c:pt>
                <c:pt idx="679">
                  <c:v>1.8174000270813717</c:v>
                </c:pt>
                <c:pt idx="680">
                  <c:v>1.8262000272125001</c:v>
                </c:pt>
                <c:pt idx="681">
                  <c:v>1.837700027383864</c:v>
                </c:pt>
                <c:pt idx="682">
                  <c:v>1.8458000275045641</c:v>
                </c:pt>
                <c:pt idx="683">
                  <c:v>1.858000027686356</c:v>
                </c:pt>
                <c:pt idx="684">
                  <c:v>1.8682000278383479</c:v>
                </c:pt>
                <c:pt idx="685">
                  <c:v>1.879000027999284</c:v>
                </c:pt>
                <c:pt idx="686">
                  <c:v>1.8892000281512717</c:v>
                </c:pt>
                <c:pt idx="687">
                  <c:v>1.9014000283330681</c:v>
                </c:pt>
                <c:pt idx="688">
                  <c:v>1.910900028474628</c:v>
                </c:pt>
                <c:pt idx="689">
                  <c:v>1.9210000286251319</c:v>
                </c:pt>
                <c:pt idx="690">
                  <c:v>1.931200028777124</c:v>
                </c:pt>
                <c:pt idx="691">
                  <c:v>1.9420000289380557</c:v>
                </c:pt>
                <c:pt idx="692">
                  <c:v>1.9515000290796158</c:v>
                </c:pt>
                <c:pt idx="693">
                  <c:v>1.963700029261412</c:v>
                </c:pt>
                <c:pt idx="694">
                  <c:v>1.974500029422344</c:v>
                </c:pt>
                <c:pt idx="695">
                  <c:v>1.9854000295847642</c:v>
                </c:pt>
                <c:pt idx="696">
                  <c:v>1.9955000297352681</c:v>
                </c:pt>
                <c:pt idx="697">
                  <c:v>2.0071000299081199</c:v>
                </c:pt>
                <c:pt idx="698">
                  <c:v>2.0172000300586239</c:v>
                </c:pt>
                <c:pt idx="699">
                  <c:v>2.0274000302106159</c:v>
                </c:pt>
                <c:pt idx="700">
                  <c:v>2.0375000303611159</c:v>
                </c:pt>
                <c:pt idx="701">
                  <c:v>2.0491000305339679</c:v>
                </c:pt>
                <c:pt idx="702">
                  <c:v>2.0585000306740402</c:v>
                </c:pt>
                <c:pt idx="703">
                  <c:v>2.0714000308662639</c:v>
                </c:pt>
                <c:pt idx="704">
                  <c:v>2.0809000310078281</c:v>
                </c:pt>
                <c:pt idx="705">
                  <c:v>2.0924000311791882</c:v>
                </c:pt>
                <c:pt idx="706">
                  <c:v>2.1012000313103201</c:v>
                </c:pt>
                <c:pt idx="707">
                  <c:v>2.114800031512976</c:v>
                </c:pt>
                <c:pt idx="708">
                  <c:v>2.1242000316530478</c:v>
                </c:pt>
                <c:pt idx="709">
                  <c:v>2.1364000318348402</c:v>
                </c:pt>
                <c:pt idx="710">
                  <c:v>2.1473000319972639</c:v>
                </c:pt>
                <c:pt idx="711">
                  <c:v>2.1601000321880002</c:v>
                </c:pt>
                <c:pt idx="712">
                  <c:v>2.1717000323608522</c:v>
                </c:pt>
                <c:pt idx="713">
                  <c:v>2.184500032551588</c:v>
                </c:pt>
                <c:pt idx="714">
                  <c:v>2.1960000327229521</c:v>
                </c:pt>
                <c:pt idx="715">
                  <c:v>2.2089000329151758</c:v>
                </c:pt>
                <c:pt idx="716">
                  <c:v>2.219800033077596</c:v>
                </c:pt>
                <c:pt idx="717">
                  <c:v>2.233300033278764</c:v>
                </c:pt>
                <c:pt idx="718">
                  <c:v>2.2441000334396959</c:v>
                </c:pt>
                <c:pt idx="719">
                  <c:v>2.25700003363192</c:v>
                </c:pt>
                <c:pt idx="720">
                  <c:v>2.267200033783912</c:v>
                </c:pt>
                <c:pt idx="721">
                  <c:v>2.2828000340163719</c:v>
                </c:pt>
                <c:pt idx="722">
                  <c:v>2.2916000341474998</c:v>
                </c:pt>
                <c:pt idx="723">
                  <c:v>2.3065000343695279</c:v>
                </c:pt>
                <c:pt idx="724">
                  <c:v>2.3187000345513238</c:v>
                </c:pt>
                <c:pt idx="725">
                  <c:v>2.3308000347316278</c:v>
                </c:pt>
                <c:pt idx="726">
                  <c:v>2.3424000349044798</c:v>
                </c:pt>
                <c:pt idx="727">
                  <c:v>2.355200035095216</c:v>
                </c:pt>
                <c:pt idx="728">
                  <c:v>2.3674000352770079</c:v>
                </c:pt>
                <c:pt idx="729">
                  <c:v>2.3810000354796639</c:v>
                </c:pt>
                <c:pt idx="730">
                  <c:v>2.3918000356405962</c:v>
                </c:pt>
                <c:pt idx="731">
                  <c:v>2.406000035852196</c:v>
                </c:pt>
                <c:pt idx="732">
                  <c:v>2.416200036004184</c:v>
                </c:pt>
                <c:pt idx="733">
                  <c:v>2.429700036205352</c:v>
                </c:pt>
                <c:pt idx="734">
                  <c:v>2.4419000363871439</c:v>
                </c:pt>
                <c:pt idx="735">
                  <c:v>2.4548000365793721</c:v>
                </c:pt>
                <c:pt idx="736">
                  <c:v>2.467000036761164</c:v>
                </c:pt>
                <c:pt idx="737">
                  <c:v>2.480500036962332</c:v>
                </c:pt>
                <c:pt idx="738">
                  <c:v>2.4934000371545562</c:v>
                </c:pt>
                <c:pt idx="739">
                  <c:v>2.5063000373467799</c:v>
                </c:pt>
                <c:pt idx="740">
                  <c:v>2.5171000375077122</c:v>
                </c:pt>
                <c:pt idx="741">
                  <c:v>2.5314000377207999</c:v>
                </c:pt>
                <c:pt idx="742">
                  <c:v>2.542900037892164</c:v>
                </c:pt>
                <c:pt idx="743">
                  <c:v>2.5557000380828998</c:v>
                </c:pt>
                <c:pt idx="744">
                  <c:v>2.5679000382646922</c:v>
                </c:pt>
                <c:pt idx="745">
                  <c:v>2.5822000384777799</c:v>
                </c:pt>
                <c:pt idx="746">
                  <c:v>2.5950000386685121</c:v>
                </c:pt>
                <c:pt idx="747">
                  <c:v>2.6079000388607398</c:v>
                </c:pt>
                <c:pt idx="748">
                  <c:v>2.6194000390320999</c:v>
                </c:pt>
                <c:pt idx="749">
                  <c:v>2.634300039254128</c:v>
                </c:pt>
                <c:pt idx="750">
                  <c:v>2.6452000394165518</c:v>
                </c:pt>
                <c:pt idx="751">
                  <c:v>2.6594000396281481</c:v>
                </c:pt>
                <c:pt idx="752">
                  <c:v>2.6722000398188839</c:v>
                </c:pt>
                <c:pt idx="753">
                  <c:v>2.6858000400215398</c:v>
                </c:pt>
                <c:pt idx="754">
                  <c:v>2.6973000401929039</c:v>
                </c:pt>
                <c:pt idx="755">
                  <c:v>2.7109000403955599</c:v>
                </c:pt>
                <c:pt idx="756">
                  <c:v>2.7237000405862921</c:v>
                </c:pt>
                <c:pt idx="757">
                  <c:v>2.7373000407889481</c:v>
                </c:pt>
                <c:pt idx="758">
                  <c:v>2.749500040970744</c:v>
                </c:pt>
                <c:pt idx="759">
                  <c:v>2.7637000411823398</c:v>
                </c:pt>
                <c:pt idx="760">
                  <c:v>2.7752000413537039</c:v>
                </c:pt>
                <c:pt idx="761">
                  <c:v>2.7894000415653002</c:v>
                </c:pt>
                <c:pt idx="762">
                  <c:v>2.8023000417575239</c:v>
                </c:pt>
                <c:pt idx="763">
                  <c:v>2.817200041979552</c:v>
                </c:pt>
                <c:pt idx="764">
                  <c:v>2.8280000421404838</c:v>
                </c:pt>
                <c:pt idx="765">
                  <c:v>2.844300042383372</c:v>
                </c:pt>
                <c:pt idx="766">
                  <c:v>2.8558000425547361</c:v>
                </c:pt>
                <c:pt idx="767">
                  <c:v>2.8700000427663319</c:v>
                </c:pt>
                <c:pt idx="768">
                  <c:v>2.8822000429481278</c:v>
                </c:pt>
                <c:pt idx="769">
                  <c:v>2.8971000431701559</c:v>
                </c:pt>
                <c:pt idx="770">
                  <c:v>2.9093000433519478</c:v>
                </c:pt>
                <c:pt idx="771">
                  <c:v>2.922200043544172</c:v>
                </c:pt>
                <c:pt idx="772">
                  <c:v>2.9351000437364001</c:v>
                </c:pt>
                <c:pt idx="773">
                  <c:v>2.9520000439882281</c:v>
                </c:pt>
                <c:pt idx="774">
                  <c:v>2.9622000441402201</c:v>
                </c:pt>
                <c:pt idx="775">
                  <c:v>2.9784000443816199</c:v>
                </c:pt>
                <c:pt idx="776">
                  <c:v>2.9927000445947041</c:v>
                </c:pt>
                <c:pt idx="777">
                  <c:v>3.0076000448167322</c:v>
                </c:pt>
                <c:pt idx="778">
                  <c:v>3.021800045028328</c:v>
                </c:pt>
                <c:pt idx="779">
                  <c:v>3.0374000452607879</c:v>
                </c:pt>
                <c:pt idx="780">
                  <c:v>3.0502000454515241</c:v>
                </c:pt>
                <c:pt idx="781">
                  <c:v>3.0665000456944118</c:v>
                </c:pt>
                <c:pt idx="782">
                  <c:v>3.0807000459060081</c:v>
                </c:pt>
                <c:pt idx="783">
                  <c:v>3.096300046138464</c:v>
                </c:pt>
                <c:pt idx="784">
                  <c:v>3.1112000463604921</c:v>
                </c:pt>
                <c:pt idx="785">
                  <c:v>3.1281000466123241</c:v>
                </c:pt>
                <c:pt idx="786">
                  <c:v>3.140300046794116</c:v>
                </c:pt>
                <c:pt idx="787">
                  <c:v>3.1579000470563758</c:v>
                </c:pt>
                <c:pt idx="788">
                  <c:v>3.172200047269464</c:v>
                </c:pt>
                <c:pt idx="789">
                  <c:v>3.1884000475108634</c:v>
                </c:pt>
                <c:pt idx="790">
                  <c:v>3.2020000477135198</c:v>
                </c:pt>
                <c:pt idx="791">
                  <c:v>3.2189000479653478</c:v>
                </c:pt>
                <c:pt idx="792">
                  <c:v>3.2311000481471437</c:v>
                </c:pt>
                <c:pt idx="793">
                  <c:v>3.2507000484392043</c:v>
                </c:pt>
                <c:pt idx="794">
                  <c:v>3.2629000486210002</c:v>
                </c:pt>
                <c:pt idx="795">
                  <c:v>3.2792000488638879</c:v>
                </c:pt>
                <c:pt idx="796">
                  <c:v>3.2934000490754838</c:v>
                </c:pt>
                <c:pt idx="797">
                  <c:v>3.3117000493481754</c:v>
                </c:pt>
                <c:pt idx="798">
                  <c:v>3.3246000495404</c:v>
                </c:pt>
                <c:pt idx="799">
                  <c:v>3.341500049792232</c:v>
                </c:pt>
                <c:pt idx="800">
                  <c:v>3.3564000500142561</c:v>
                </c:pt>
                <c:pt idx="801">
                  <c:v>3.372000050246716</c:v>
                </c:pt>
                <c:pt idx="802">
                  <c:v>3.38550005044788</c:v>
                </c:pt>
                <c:pt idx="803">
                  <c:v>3.4038000507205721</c:v>
                </c:pt>
                <c:pt idx="804">
                  <c:v>3.4174000509232276</c:v>
                </c:pt>
                <c:pt idx="805">
                  <c:v>3.4343000511750601</c:v>
                </c:pt>
                <c:pt idx="806">
                  <c:v>3.449900051407516</c:v>
                </c:pt>
                <c:pt idx="807">
                  <c:v>3.4661000516489162</c:v>
                </c:pt>
                <c:pt idx="808">
                  <c:v>3.4790000518411399</c:v>
                </c:pt>
                <c:pt idx="809">
                  <c:v>3.4973000521138315</c:v>
                </c:pt>
                <c:pt idx="810">
                  <c:v>3.5115000523254283</c:v>
                </c:pt>
                <c:pt idx="811">
                  <c:v>3.5271000525578842</c:v>
                </c:pt>
                <c:pt idx="812">
                  <c:v>3.5427000527903445</c:v>
                </c:pt>
                <c:pt idx="813">
                  <c:v>3.5589000530317438</c:v>
                </c:pt>
                <c:pt idx="814">
                  <c:v>3.573200053244828</c:v>
                </c:pt>
                <c:pt idx="815">
                  <c:v>3.5908000535070919</c:v>
                </c:pt>
                <c:pt idx="816">
                  <c:v>3.605700053729116</c:v>
                </c:pt>
                <c:pt idx="817">
                  <c:v>3.6219000539705162</c:v>
                </c:pt>
                <c:pt idx="818">
                  <c:v>3.6362000541836039</c:v>
                </c:pt>
                <c:pt idx="819">
                  <c:v>3.6538000544458638</c:v>
                </c:pt>
                <c:pt idx="820">
                  <c:v>3.66800005465746</c:v>
                </c:pt>
                <c:pt idx="821">
                  <c:v>3.6856000549197203</c:v>
                </c:pt>
                <c:pt idx="822">
                  <c:v>3.6998000551313166</c:v>
                </c:pt>
                <c:pt idx="823">
                  <c:v>3.7168000553846365</c:v>
                </c:pt>
                <c:pt idx="824">
                  <c:v>3.7303000555858001</c:v>
                </c:pt>
                <c:pt idx="825">
                  <c:v>3.7479000558480644</c:v>
                </c:pt>
                <c:pt idx="826">
                  <c:v>3.7622000560611482</c:v>
                </c:pt>
                <c:pt idx="827">
                  <c:v>3.7798000563234084</c:v>
                </c:pt>
                <c:pt idx="828">
                  <c:v>3.7954000565558679</c:v>
                </c:pt>
                <c:pt idx="829">
                  <c:v>3.8130000568181286</c:v>
                </c:pt>
                <c:pt idx="830">
                  <c:v>3.8258000570088635</c:v>
                </c:pt>
                <c:pt idx="831">
                  <c:v>3.8428000572621834</c:v>
                </c:pt>
                <c:pt idx="832">
                  <c:v>3.8584000574946402</c:v>
                </c:pt>
                <c:pt idx="833">
                  <c:v>3.87460005773604</c:v>
                </c:pt>
                <c:pt idx="834">
                  <c:v>3.8909000579789277</c:v>
                </c:pt>
                <c:pt idx="835">
                  <c:v>3.9078000582307566</c:v>
                </c:pt>
                <c:pt idx="836">
                  <c:v>3.9214000584334121</c:v>
                </c:pt>
                <c:pt idx="837">
                  <c:v>3.9383000586852441</c:v>
                </c:pt>
                <c:pt idx="838">
                  <c:v>3.95250005889684</c:v>
                </c:pt>
                <c:pt idx="839">
                  <c:v>3.969400059148668</c:v>
                </c:pt>
                <c:pt idx="840">
                  <c:v>3.9837000593617562</c:v>
                </c:pt>
                <c:pt idx="841">
                  <c:v>4.0013000596239996</c:v>
                </c:pt>
                <c:pt idx="842">
                  <c:v>4.0155000598355999</c:v>
                </c:pt>
                <c:pt idx="843">
                  <c:v>4.0331000600978797</c:v>
                </c:pt>
                <c:pt idx="844">
                  <c:v>4.0487000603303196</c:v>
                </c:pt>
                <c:pt idx="845">
                  <c:v>4.0670000606030401</c:v>
                </c:pt>
                <c:pt idx="846">
                  <c:v>4.08260006083548</c:v>
                </c:pt>
                <c:pt idx="847">
                  <c:v>4.1009000611081596</c:v>
                </c:pt>
                <c:pt idx="848">
                  <c:v>4.11640006133916</c:v>
                </c:pt>
                <c:pt idx="849">
                  <c:v>4.1347000616118397</c:v>
                </c:pt>
                <c:pt idx="850">
                  <c:v>4.1496000618338398</c:v>
                </c:pt>
                <c:pt idx="851">
                  <c:v>4.1686000621170001</c:v>
                </c:pt>
                <c:pt idx="852">
                  <c:v>4.18420006234944</c:v>
                </c:pt>
                <c:pt idx="853">
                  <c:v>4.2045000626519196</c:v>
                </c:pt>
                <c:pt idx="854">
                  <c:v>4.2194000628739596</c:v>
                </c:pt>
                <c:pt idx="855">
                  <c:v>4.23840006315708</c:v>
                </c:pt>
                <c:pt idx="856">
                  <c:v>4.2539000633880404</c:v>
                </c:pt>
                <c:pt idx="857">
                  <c:v>4.2743000636920403</c:v>
                </c:pt>
                <c:pt idx="858">
                  <c:v>4.2885000639036397</c:v>
                </c:pt>
                <c:pt idx="859">
                  <c:v>4.30750006418676</c:v>
                </c:pt>
                <c:pt idx="860">
                  <c:v>4.3224000644087601</c:v>
                </c:pt>
                <c:pt idx="861">
                  <c:v>4.3420000647008399</c:v>
                </c:pt>
                <c:pt idx="862">
                  <c:v>4.35690006492288</c:v>
                </c:pt>
                <c:pt idx="863">
                  <c:v>4.3772000652253604</c:v>
                </c:pt>
                <c:pt idx="864">
                  <c:v>4.3908000654280004</c:v>
                </c:pt>
                <c:pt idx="865">
                  <c:v>4.4104000657200801</c:v>
                </c:pt>
                <c:pt idx="866">
                  <c:v>4.42600006595252</c:v>
                </c:pt>
                <c:pt idx="867">
                  <c:v>4.4443000662252397</c:v>
                </c:pt>
                <c:pt idx="868">
                  <c:v>4.4612000664770797</c:v>
                </c:pt>
                <c:pt idx="869">
                  <c:v>4.4795000667497602</c:v>
                </c:pt>
                <c:pt idx="870">
                  <c:v>4.4951000669822001</c:v>
                </c:pt>
                <c:pt idx="871">
                  <c:v>4.5134000672549197</c:v>
                </c:pt>
                <c:pt idx="872">
                  <c:v>4.5283000674769198</c:v>
                </c:pt>
                <c:pt idx="873">
                  <c:v>4.5486000677794403</c:v>
                </c:pt>
                <c:pt idx="874">
                  <c:v>4.5642000680118802</c:v>
                </c:pt>
                <c:pt idx="875">
                  <c:v>4.5832000682949996</c:v>
                </c:pt>
                <c:pt idx="876">
                  <c:v>4.5994000685363998</c:v>
                </c:pt>
                <c:pt idx="877">
                  <c:v>4.6177000688090803</c:v>
                </c:pt>
                <c:pt idx="878">
                  <c:v>4.6333000690415602</c:v>
                </c:pt>
                <c:pt idx="879">
                  <c:v>4.6523000693246797</c:v>
                </c:pt>
                <c:pt idx="880">
                  <c:v>4.6678000695556401</c:v>
                </c:pt>
                <c:pt idx="881">
                  <c:v>4.6868000698387604</c:v>
                </c:pt>
                <c:pt idx="882">
                  <c:v>4.7037000700906004</c:v>
                </c:pt>
                <c:pt idx="883">
                  <c:v>4.7213000703528403</c:v>
                </c:pt>
                <c:pt idx="884">
                  <c:v>4.7376000705957599</c:v>
                </c:pt>
                <c:pt idx="885">
                  <c:v>4.7559000708684396</c:v>
                </c:pt>
                <c:pt idx="886">
                  <c:v>4.7715000711008804</c:v>
                </c:pt>
                <c:pt idx="887">
                  <c:v>4.7918000714033999</c:v>
                </c:pt>
                <c:pt idx="888">
                  <c:v>4.8074000716358398</c:v>
                </c:pt>
                <c:pt idx="889">
                  <c:v>4.8257000719085203</c:v>
                </c:pt>
                <c:pt idx="890">
                  <c:v>4.8426000721603604</c:v>
                </c:pt>
                <c:pt idx="891">
                  <c:v>4.86090007243304</c:v>
                </c:pt>
                <c:pt idx="892">
                  <c:v>4.8771000726744402</c:v>
                </c:pt>
                <c:pt idx="893">
                  <c:v>4.8961000729575597</c:v>
                </c:pt>
                <c:pt idx="894">
                  <c:v>4.9117000731900404</c:v>
                </c:pt>
                <c:pt idx="895">
                  <c:v>4.9313000734820802</c:v>
                </c:pt>
                <c:pt idx="896">
                  <c:v>4.9476000737249999</c:v>
                </c:pt>
                <c:pt idx="897">
                  <c:v>4.9659000739976804</c:v>
                </c:pt>
                <c:pt idx="898">
                  <c:v>4.9815000742301203</c:v>
                </c:pt>
                <c:pt idx="899">
                  <c:v>5.0004000745117603</c:v>
                </c:pt>
                <c:pt idx="900">
                  <c:v>5.0160000747442401</c:v>
                </c:pt>
                <c:pt idx="901">
                  <c:v>5.0363000750467197</c:v>
                </c:pt>
                <c:pt idx="902">
                  <c:v>5.0506000752598004</c:v>
                </c:pt>
                <c:pt idx="903">
                  <c:v>5.0702000755518801</c:v>
                </c:pt>
                <c:pt idx="904">
                  <c:v>5.0871000758036802</c:v>
                </c:pt>
                <c:pt idx="905">
                  <c:v>5.1054000760763998</c:v>
                </c:pt>
                <c:pt idx="906">
                  <c:v>5.1217000763192804</c:v>
                </c:pt>
                <c:pt idx="907">
                  <c:v>5.1406000766009203</c:v>
                </c:pt>
                <c:pt idx="908">
                  <c:v>5.1556000768244399</c:v>
                </c:pt>
                <c:pt idx="909">
                  <c:v>5.1759000771269204</c:v>
                </c:pt>
                <c:pt idx="910">
                  <c:v>5.1928000773787604</c:v>
                </c:pt>
                <c:pt idx="911">
                  <c:v>5.2118000776618798</c:v>
                </c:pt>
                <c:pt idx="912">
                  <c:v>5.2294000779241196</c:v>
                </c:pt>
                <c:pt idx="913">
                  <c:v>5.2497000782266401</c:v>
                </c:pt>
                <c:pt idx="914">
                  <c:v>5.2666000784784401</c:v>
                </c:pt>
                <c:pt idx="915">
                  <c:v>5.28700007878244</c:v>
                </c:pt>
                <c:pt idx="916">
                  <c:v>5.3039000790342801</c:v>
                </c:pt>
                <c:pt idx="917">
                  <c:v>5.3249000793472003</c:v>
                </c:pt>
                <c:pt idx="918">
                  <c:v>5.3418000795990404</c:v>
                </c:pt>
                <c:pt idx="919">
                  <c:v>5.3628000799119597</c:v>
                </c:pt>
                <c:pt idx="920">
                  <c:v>5.3791000801548403</c:v>
                </c:pt>
                <c:pt idx="921">
                  <c:v>5.3994000804573199</c:v>
                </c:pt>
                <c:pt idx="922">
                  <c:v>5.4177000807300404</c:v>
                </c:pt>
                <c:pt idx="923">
                  <c:v>5.4387000810429598</c:v>
                </c:pt>
                <c:pt idx="924">
                  <c:v>5.4550000812858404</c:v>
                </c:pt>
                <c:pt idx="925">
                  <c:v>5.4760000815987597</c:v>
                </c:pt>
                <c:pt idx="926">
                  <c:v>5.4929000818505997</c:v>
                </c:pt>
                <c:pt idx="927">
                  <c:v>5.51390008216352</c:v>
                </c:pt>
                <c:pt idx="928">
                  <c:v>5.5315000824257599</c:v>
                </c:pt>
                <c:pt idx="929">
                  <c:v>5.5511000827178396</c:v>
                </c:pt>
                <c:pt idx="930">
                  <c:v>5.5674000829607202</c:v>
                </c:pt>
                <c:pt idx="931">
                  <c:v>5.5884000832736396</c:v>
                </c:pt>
                <c:pt idx="932">
                  <c:v>5.6067000835463601</c:v>
                </c:pt>
                <c:pt idx="933">
                  <c:v>5.6277000838592803</c:v>
                </c:pt>
                <c:pt idx="934">
                  <c:v>5.6446000841110804</c:v>
                </c:pt>
                <c:pt idx="935">
                  <c:v>5.6656000844239998</c:v>
                </c:pt>
                <c:pt idx="936">
                  <c:v>5.6832000846862796</c:v>
                </c:pt>
                <c:pt idx="937">
                  <c:v>5.7042000849991998</c:v>
                </c:pt>
                <c:pt idx="938">
                  <c:v>5.7205000852420804</c:v>
                </c:pt>
                <c:pt idx="939">
                  <c:v>5.7422000855654396</c:v>
                </c:pt>
                <c:pt idx="940">
                  <c:v>5.7598000858277203</c:v>
                </c:pt>
                <c:pt idx="941">
                  <c:v>5.7801000861301999</c:v>
                </c:pt>
                <c:pt idx="942">
                  <c:v>5.7977000863924797</c:v>
                </c:pt>
                <c:pt idx="943">
                  <c:v>5.8187000867054</c:v>
                </c:pt>
                <c:pt idx="944">
                  <c:v>5.8356000869572</c:v>
                </c:pt>
                <c:pt idx="945">
                  <c:v>5.8566000872701602</c:v>
                </c:pt>
                <c:pt idx="946">
                  <c:v>5.8729000875130399</c:v>
                </c:pt>
                <c:pt idx="947">
                  <c:v>5.8946000878364</c:v>
                </c:pt>
                <c:pt idx="948">
                  <c:v>5.9122000880986398</c:v>
                </c:pt>
                <c:pt idx="949">
                  <c:v>5.9339000884219999</c:v>
                </c:pt>
                <c:pt idx="950">
                  <c:v>5.9494000886529603</c:v>
                </c:pt>
                <c:pt idx="951">
                  <c:v>5.9711000889763204</c:v>
                </c:pt>
                <c:pt idx="952">
                  <c:v>5.9887000892386002</c:v>
                </c:pt>
                <c:pt idx="953">
                  <c:v>6.0097000895515196</c:v>
                </c:pt>
                <c:pt idx="954">
                  <c:v>6.02670008980484</c:v>
                </c:pt>
                <c:pt idx="955">
                  <c:v>6.0470000901073204</c:v>
                </c:pt>
                <c:pt idx="956">
                  <c:v>6.0646000903696002</c:v>
                </c:pt>
                <c:pt idx="957">
                  <c:v>6.0863000906929203</c:v>
                </c:pt>
                <c:pt idx="958">
                  <c:v>6.1032000909447603</c:v>
                </c:pt>
                <c:pt idx="959">
                  <c:v>6.1249000912681204</c:v>
                </c:pt>
                <c:pt idx="960">
                  <c:v>6.1411000915095197</c:v>
                </c:pt>
                <c:pt idx="961">
                  <c:v>6.1628000918328798</c:v>
                </c:pt>
                <c:pt idx="962">
                  <c:v>6.1804000920951196</c:v>
                </c:pt>
                <c:pt idx="963">
                  <c:v>6.2021000924184797</c:v>
                </c:pt>
                <c:pt idx="964">
                  <c:v>6.2190000926703197</c:v>
                </c:pt>
                <c:pt idx="965">
                  <c:v>6.2394000929743196</c:v>
                </c:pt>
                <c:pt idx="966">
                  <c:v>6.2570000932365604</c:v>
                </c:pt>
                <c:pt idx="967">
                  <c:v>6.2773000935390399</c:v>
                </c:pt>
                <c:pt idx="968">
                  <c:v>6.2942000937908809</c:v>
                </c:pt>
                <c:pt idx="969">
                  <c:v>6.3159000941142409</c:v>
                </c:pt>
                <c:pt idx="970">
                  <c:v>6.3315000943467208</c:v>
                </c:pt>
                <c:pt idx="971">
                  <c:v>6.3538000946790003</c:v>
                </c:pt>
                <c:pt idx="972">
                  <c:v>6.3701000949218791</c:v>
                </c:pt>
                <c:pt idx="973">
                  <c:v>6.392500095255679</c:v>
                </c:pt>
                <c:pt idx="974">
                  <c:v>6.4107000955268809</c:v>
                </c:pt>
                <c:pt idx="975">
                  <c:v>6.43110009583084</c:v>
                </c:pt>
                <c:pt idx="976">
                  <c:v>6.4487000960931198</c:v>
                </c:pt>
                <c:pt idx="977">
                  <c:v>6.4704000964164798</c:v>
                </c:pt>
                <c:pt idx="978">
                  <c:v>6.4880000966787197</c:v>
                </c:pt>
                <c:pt idx="979">
                  <c:v>6.5117000970318788</c:v>
                </c:pt>
                <c:pt idx="980">
                  <c:v>6.5279000972732799</c:v>
                </c:pt>
                <c:pt idx="981">
                  <c:v>6.5537000976577611</c:v>
                </c:pt>
                <c:pt idx="982">
                  <c:v>6.5706000979095593</c:v>
                </c:pt>
                <c:pt idx="983">
                  <c:v>6.5943000982627202</c:v>
                </c:pt>
                <c:pt idx="984">
                  <c:v>6.611900098525</c:v>
                </c:pt>
                <c:pt idx="985">
                  <c:v>6.6343000988587599</c:v>
                </c:pt>
                <c:pt idx="986">
                  <c:v>6.6539000991508388</c:v>
                </c:pt>
                <c:pt idx="987">
                  <c:v>6.6756000994741989</c:v>
                </c:pt>
                <c:pt idx="988">
                  <c:v>6.6959000997766802</c:v>
                </c:pt>
                <c:pt idx="989">
                  <c:v>6.7183001001104801</c:v>
                </c:pt>
                <c:pt idx="990">
                  <c:v>6.73720010039212</c:v>
                </c:pt>
                <c:pt idx="991">
                  <c:v>6.759600100725879</c:v>
                </c:pt>
                <c:pt idx="992">
                  <c:v>6.7786001010089993</c:v>
                </c:pt>
                <c:pt idx="993">
                  <c:v>6.8023001013621602</c:v>
                </c:pt>
                <c:pt idx="994">
                  <c:v>6.81990010162444</c:v>
                </c:pt>
                <c:pt idx="995">
                  <c:v>6.8429001019671603</c:v>
                </c:pt>
                <c:pt idx="996">
                  <c:v>6.8612001022398399</c:v>
                </c:pt>
                <c:pt idx="997">
                  <c:v>6.884200102582561</c:v>
                </c:pt>
                <c:pt idx="998">
                  <c:v>6.9032001028656804</c:v>
                </c:pt>
                <c:pt idx="999">
                  <c:v>6.9262001032084397</c:v>
                </c:pt>
                <c:pt idx="1000">
                  <c:v>6.9439001034721599</c:v>
                </c:pt>
                <c:pt idx="1001">
                  <c:v>6.9669001038149201</c:v>
                </c:pt>
                <c:pt idx="1002">
                  <c:v>6.9859001040980404</c:v>
                </c:pt>
                <c:pt idx="1003">
                  <c:v>7.0082001044303208</c:v>
                </c:pt>
                <c:pt idx="1004">
                  <c:v>7.0285001047328004</c:v>
                </c:pt>
                <c:pt idx="1005">
                  <c:v>7.0509001050666003</c:v>
                </c:pt>
                <c:pt idx="1006">
                  <c:v>7.0698001053482393</c:v>
                </c:pt>
                <c:pt idx="1007">
                  <c:v>7.0922001056820001</c:v>
                </c:pt>
                <c:pt idx="1008">
                  <c:v>7.1105001059547206</c:v>
                </c:pt>
                <c:pt idx="1009">
                  <c:v>7.1335001062974399</c:v>
                </c:pt>
                <c:pt idx="1010">
                  <c:v>7.1525001065805602</c:v>
                </c:pt>
                <c:pt idx="1011">
                  <c:v>7.1762001069337211</c:v>
                </c:pt>
                <c:pt idx="1012">
                  <c:v>7.1952001072168397</c:v>
                </c:pt>
                <c:pt idx="1013">
                  <c:v>7.2182001075595599</c:v>
                </c:pt>
                <c:pt idx="1014">
                  <c:v>7.2365001078322404</c:v>
                </c:pt>
                <c:pt idx="1015">
                  <c:v>7.2609001081958402</c:v>
                </c:pt>
                <c:pt idx="1016">
                  <c:v>7.2798001084774802</c:v>
                </c:pt>
                <c:pt idx="1017">
                  <c:v>7.3022001088112392</c:v>
                </c:pt>
                <c:pt idx="1018">
                  <c:v>7.3212001090944003</c:v>
                </c:pt>
                <c:pt idx="1019">
                  <c:v>7.3449001094475204</c:v>
                </c:pt>
                <c:pt idx="1020">
                  <c:v>7.3625001097098002</c:v>
                </c:pt>
                <c:pt idx="1021">
                  <c:v>7.3869001100733991</c:v>
                </c:pt>
                <c:pt idx="1022">
                  <c:v>7.4052001103460805</c:v>
                </c:pt>
                <c:pt idx="1023">
                  <c:v>7.4295001107081591</c:v>
                </c:pt>
                <c:pt idx="1024">
                  <c:v>7.4478001109808787</c:v>
                </c:pt>
                <c:pt idx="1025">
                  <c:v>7.4722001113444403</c:v>
                </c:pt>
                <c:pt idx="1026">
                  <c:v>7.4919001116380004</c:v>
                </c:pt>
                <c:pt idx="1027">
                  <c:v>7.5135001119598792</c:v>
                </c:pt>
                <c:pt idx="1028">
                  <c:v>7.5332001122534411</c:v>
                </c:pt>
                <c:pt idx="1029">
                  <c:v>7.5569001126066002</c:v>
                </c:pt>
                <c:pt idx="1030">
                  <c:v>7.5759001128897188</c:v>
                </c:pt>
                <c:pt idx="1031">
                  <c:v>7.6009001132622389</c:v>
                </c:pt>
                <c:pt idx="1032">
                  <c:v>7.6185001135244788</c:v>
                </c:pt>
                <c:pt idx="1033">
                  <c:v>7.6416001138687202</c:v>
                </c:pt>
                <c:pt idx="1034">
                  <c:v>7.66120011416076</c:v>
                </c:pt>
                <c:pt idx="1035">
                  <c:v>7.6842001145035201</c:v>
                </c:pt>
                <c:pt idx="1036">
                  <c:v>7.7046001148074801</c:v>
                </c:pt>
                <c:pt idx="1037">
                  <c:v>7.7276001151502003</c:v>
                </c:pt>
                <c:pt idx="1038">
                  <c:v>7.7479001154527198</c:v>
                </c:pt>
                <c:pt idx="1039">
                  <c:v>7.7716001158058798</c:v>
                </c:pt>
                <c:pt idx="1040">
                  <c:v>7.7913001160994009</c:v>
                </c:pt>
                <c:pt idx="1041">
                  <c:v>7.8157001164629998</c:v>
                </c:pt>
                <c:pt idx="1042">
                  <c:v>7.8346001167446406</c:v>
                </c:pt>
                <c:pt idx="1043">
                  <c:v>7.8597001171186403</c:v>
                </c:pt>
                <c:pt idx="1044">
                  <c:v>7.87930011741072</c:v>
                </c:pt>
                <c:pt idx="1045">
                  <c:v>7.9071001178249594</c:v>
                </c:pt>
                <c:pt idx="1046">
                  <c:v>7.9301001181676796</c:v>
                </c:pt>
                <c:pt idx="1047">
                  <c:v>7.9647001186832798</c:v>
                </c:pt>
              </c:numCache>
            </c:numRef>
          </c:xVal>
          <c:yVal>
            <c:numRef>
              <c:f>'G6753'!$F$2:$F$1049</c:f>
              <c:numCache>
                <c:formatCode>0.00E+00</c:formatCode>
                <c:ptCount val="1048"/>
                <c:pt idx="0">
                  <c:v>23.093333333320555</c:v>
                </c:pt>
                <c:pt idx="1">
                  <c:v>23.075555555542781</c:v>
                </c:pt>
                <c:pt idx="2">
                  <c:v>23.022222222209443</c:v>
                </c:pt>
                <c:pt idx="3">
                  <c:v>22.986666666653889</c:v>
                </c:pt>
                <c:pt idx="4">
                  <c:v>23.004444444431666</c:v>
                </c:pt>
                <c:pt idx="5">
                  <c:v>22.986666666653889</c:v>
                </c:pt>
                <c:pt idx="6">
                  <c:v>23.004444444431666</c:v>
                </c:pt>
                <c:pt idx="7">
                  <c:v>22.968888888876112</c:v>
                </c:pt>
                <c:pt idx="8">
                  <c:v>22.986666666653889</c:v>
                </c:pt>
                <c:pt idx="9">
                  <c:v>22.951111111098445</c:v>
                </c:pt>
                <c:pt idx="10">
                  <c:v>22.968888888876112</c:v>
                </c:pt>
                <c:pt idx="11">
                  <c:v>22.951111111098445</c:v>
                </c:pt>
                <c:pt idx="12">
                  <c:v>22.933333333320668</c:v>
                </c:pt>
                <c:pt idx="13">
                  <c:v>22.968888888876112</c:v>
                </c:pt>
                <c:pt idx="14">
                  <c:v>22.951111111098445</c:v>
                </c:pt>
                <c:pt idx="15">
                  <c:v>22.951111111098445</c:v>
                </c:pt>
                <c:pt idx="16">
                  <c:v>22.951111111098445</c:v>
                </c:pt>
                <c:pt idx="17">
                  <c:v>22.933333333320668</c:v>
                </c:pt>
                <c:pt idx="18">
                  <c:v>22.951111111098445</c:v>
                </c:pt>
                <c:pt idx="19">
                  <c:v>22.933333333320668</c:v>
                </c:pt>
                <c:pt idx="20">
                  <c:v>22.951111111098445</c:v>
                </c:pt>
                <c:pt idx="21">
                  <c:v>22.968888888876112</c:v>
                </c:pt>
                <c:pt idx="22">
                  <c:v>22.951111111098445</c:v>
                </c:pt>
                <c:pt idx="23">
                  <c:v>22.933333333320668</c:v>
                </c:pt>
                <c:pt idx="24">
                  <c:v>22.933333333320668</c:v>
                </c:pt>
                <c:pt idx="25">
                  <c:v>22.933333333320668</c:v>
                </c:pt>
                <c:pt idx="26">
                  <c:v>22.913333333320669</c:v>
                </c:pt>
                <c:pt idx="27">
                  <c:v>22.913333333320669</c:v>
                </c:pt>
                <c:pt idx="28">
                  <c:v>22.913333333320669</c:v>
                </c:pt>
                <c:pt idx="29">
                  <c:v>22.913333333320669</c:v>
                </c:pt>
                <c:pt idx="30">
                  <c:v>22.913333333320669</c:v>
                </c:pt>
                <c:pt idx="31">
                  <c:v>22.913333333320669</c:v>
                </c:pt>
                <c:pt idx="32">
                  <c:v>22.895555555542888</c:v>
                </c:pt>
                <c:pt idx="33">
                  <c:v>22.913333333320669</c:v>
                </c:pt>
                <c:pt idx="34">
                  <c:v>22.895555555542888</c:v>
                </c:pt>
                <c:pt idx="35">
                  <c:v>22.895555555542888</c:v>
                </c:pt>
                <c:pt idx="36">
                  <c:v>22.933333333320668</c:v>
                </c:pt>
                <c:pt idx="37">
                  <c:v>23.255555555542664</c:v>
                </c:pt>
                <c:pt idx="38">
                  <c:v>23.382222222209222</c:v>
                </c:pt>
                <c:pt idx="39">
                  <c:v>23.633333333320223</c:v>
                </c:pt>
                <c:pt idx="40">
                  <c:v>23.848888888875667</c:v>
                </c:pt>
                <c:pt idx="41">
                  <c:v>24.082222222208891</c:v>
                </c:pt>
                <c:pt idx="42">
                  <c:v>24.279999999986554</c:v>
                </c:pt>
                <c:pt idx="43">
                  <c:v>24.477777777764224</c:v>
                </c:pt>
                <c:pt idx="44">
                  <c:v>24.639999999986333</c:v>
                </c:pt>
                <c:pt idx="45">
                  <c:v>24.891111111097334</c:v>
                </c:pt>
                <c:pt idx="46">
                  <c:v>25.03555555554167</c:v>
                </c:pt>
                <c:pt idx="47">
                  <c:v>25.233333333319333</c:v>
                </c:pt>
                <c:pt idx="48">
                  <c:v>25.375555555541442</c:v>
                </c:pt>
                <c:pt idx="49">
                  <c:v>25.555555555541442</c:v>
                </c:pt>
                <c:pt idx="50">
                  <c:v>25.682222222208001</c:v>
                </c:pt>
                <c:pt idx="51">
                  <c:v>25.862222222207887</c:v>
                </c:pt>
                <c:pt idx="52">
                  <c:v>25.986666666652223</c:v>
                </c:pt>
                <c:pt idx="53">
                  <c:v>26.184444444429889</c:v>
                </c:pt>
                <c:pt idx="54">
                  <c:v>26.328888888874335</c:v>
                </c:pt>
                <c:pt idx="55">
                  <c:v>26.526666666652002</c:v>
                </c:pt>
                <c:pt idx="56">
                  <c:v>26.633333333318557</c:v>
                </c:pt>
                <c:pt idx="57">
                  <c:v>26.851111111096223</c:v>
                </c:pt>
                <c:pt idx="58">
                  <c:v>26.975555555540556</c:v>
                </c:pt>
                <c:pt idx="59">
                  <c:v>27.137777777762778</c:v>
                </c:pt>
                <c:pt idx="60">
                  <c:v>27.317777777762664</c:v>
                </c:pt>
                <c:pt idx="61">
                  <c:v>27.442222222207</c:v>
                </c:pt>
                <c:pt idx="62">
                  <c:v>27.586666666651332</c:v>
                </c:pt>
                <c:pt idx="63">
                  <c:v>27.80222222220678</c:v>
                </c:pt>
                <c:pt idx="64">
                  <c:v>27.928888888873441</c:v>
                </c:pt>
                <c:pt idx="65">
                  <c:v>28.108888888873331</c:v>
                </c:pt>
                <c:pt idx="66">
                  <c:v>28.233333333317663</c:v>
                </c:pt>
                <c:pt idx="67">
                  <c:v>28.413333333317556</c:v>
                </c:pt>
                <c:pt idx="68">
                  <c:v>28.557777777761995</c:v>
                </c:pt>
                <c:pt idx="69">
                  <c:v>28.737777777761888</c:v>
                </c:pt>
                <c:pt idx="70">
                  <c:v>28.862222222206221</c:v>
                </c:pt>
                <c:pt idx="71">
                  <c:v>29.04222222220611</c:v>
                </c:pt>
                <c:pt idx="72">
                  <c:v>29.222222222206003</c:v>
                </c:pt>
                <c:pt idx="73">
                  <c:v>29.402222222205886</c:v>
                </c:pt>
                <c:pt idx="74">
                  <c:v>29.546666666650331</c:v>
                </c:pt>
                <c:pt idx="75">
                  <c:v>29.744444444427998</c:v>
                </c:pt>
                <c:pt idx="76">
                  <c:v>29.868888888872334</c:v>
                </c:pt>
                <c:pt idx="77">
                  <c:v>30.031111111094443</c:v>
                </c:pt>
                <c:pt idx="78">
                  <c:v>30.211111111094329</c:v>
                </c:pt>
                <c:pt idx="79">
                  <c:v>30.391111111094222</c:v>
                </c:pt>
                <c:pt idx="80">
                  <c:v>30.515555555538668</c:v>
                </c:pt>
                <c:pt idx="81">
                  <c:v>30.695555555538558</c:v>
                </c:pt>
                <c:pt idx="82">
                  <c:v>30.839999999982886</c:v>
                </c:pt>
                <c:pt idx="83">
                  <c:v>30.984444444427226</c:v>
                </c:pt>
                <c:pt idx="84">
                  <c:v>31.217777777760446</c:v>
                </c:pt>
                <c:pt idx="85">
                  <c:v>31.377777777760333</c:v>
                </c:pt>
                <c:pt idx="86">
                  <c:v>31.557777777760336</c:v>
                </c:pt>
                <c:pt idx="87">
                  <c:v>31.737777777760225</c:v>
                </c:pt>
                <c:pt idx="88">
                  <c:v>31.917777777760108</c:v>
                </c:pt>
                <c:pt idx="89">
                  <c:v>32.079999999982221</c:v>
                </c:pt>
                <c:pt idx="90">
                  <c:v>32.242222222204333</c:v>
                </c:pt>
                <c:pt idx="91">
                  <c:v>32.422222222204226</c:v>
                </c:pt>
                <c:pt idx="92">
                  <c:v>32.582222222204109</c:v>
                </c:pt>
                <c:pt idx="93">
                  <c:v>32.779999999981783</c:v>
                </c:pt>
                <c:pt idx="94">
                  <c:v>32.942222222203995</c:v>
                </c:pt>
                <c:pt idx="95">
                  <c:v>33.122222222203888</c:v>
                </c:pt>
                <c:pt idx="96">
                  <c:v>33.284444444426001</c:v>
                </c:pt>
                <c:pt idx="97">
                  <c:v>33.499999999981448</c:v>
                </c:pt>
                <c:pt idx="98">
                  <c:v>33.662222222203553</c:v>
                </c:pt>
                <c:pt idx="99">
                  <c:v>33.839999999981224</c:v>
                </c:pt>
                <c:pt idx="100">
                  <c:v>33.966666666647889</c:v>
                </c:pt>
                <c:pt idx="101">
                  <c:v>34.182222222203222</c:v>
                </c:pt>
                <c:pt idx="102">
                  <c:v>34.326666666647668</c:v>
                </c:pt>
                <c:pt idx="103">
                  <c:v>34.631111111091883</c:v>
                </c:pt>
                <c:pt idx="104">
                  <c:v>34.973333333314002</c:v>
                </c:pt>
                <c:pt idx="105">
                  <c:v>35.368888888869336</c:v>
                </c:pt>
                <c:pt idx="106">
                  <c:v>35.746666666646888</c:v>
                </c:pt>
                <c:pt idx="107">
                  <c:v>36.104444444424438</c:v>
                </c:pt>
                <c:pt idx="108">
                  <c:v>36.499999999979778</c:v>
                </c:pt>
                <c:pt idx="109">
                  <c:v>36.913333333312892</c:v>
                </c:pt>
                <c:pt idx="110">
                  <c:v>37.23777777775711</c:v>
                </c:pt>
                <c:pt idx="111">
                  <c:v>37.739999999979112</c:v>
                </c:pt>
                <c:pt idx="112">
                  <c:v>38.04666666664555</c:v>
                </c:pt>
                <c:pt idx="113">
                  <c:v>38.386666666645333</c:v>
                </c:pt>
                <c:pt idx="114">
                  <c:v>38.746666666645226</c:v>
                </c:pt>
                <c:pt idx="115">
                  <c:v>39.159999999978339</c:v>
                </c:pt>
                <c:pt idx="116">
                  <c:v>39.519999999978104</c:v>
                </c:pt>
                <c:pt idx="117">
                  <c:v>39.897777777755671</c:v>
                </c:pt>
                <c:pt idx="118">
                  <c:v>40.275555555533224</c:v>
                </c:pt>
                <c:pt idx="119">
                  <c:v>40.688888888866337</c:v>
                </c:pt>
                <c:pt idx="120">
                  <c:v>41.028888888866106</c:v>
                </c:pt>
                <c:pt idx="121">
                  <c:v>41.568888888865892</c:v>
                </c:pt>
                <c:pt idx="122">
                  <c:v>41.928888888865664</c:v>
                </c:pt>
                <c:pt idx="123">
                  <c:v>42.197777777754446</c:v>
                </c:pt>
                <c:pt idx="124">
                  <c:v>42.646666666643</c:v>
                </c:pt>
                <c:pt idx="125">
                  <c:v>43.006666666642779</c:v>
                </c:pt>
                <c:pt idx="126">
                  <c:v>43.419999999975893</c:v>
                </c:pt>
                <c:pt idx="127">
                  <c:v>43.833333333309</c:v>
                </c:pt>
                <c:pt idx="128">
                  <c:v>44.193333333308885</c:v>
                </c:pt>
                <c:pt idx="129">
                  <c:v>44.65999999997522</c:v>
                </c:pt>
                <c:pt idx="130">
                  <c:v>44.982222222197329</c:v>
                </c:pt>
                <c:pt idx="131">
                  <c:v>45.539999999974782</c:v>
                </c:pt>
                <c:pt idx="132">
                  <c:v>45.935555555530108</c:v>
                </c:pt>
                <c:pt idx="133">
                  <c:v>46.24222222219656</c:v>
                </c:pt>
                <c:pt idx="134">
                  <c:v>46.635555555529663</c:v>
                </c:pt>
                <c:pt idx="135">
                  <c:v>47.06888888886278</c:v>
                </c:pt>
                <c:pt idx="136">
                  <c:v>47.462222222195891</c:v>
                </c:pt>
                <c:pt idx="137">
                  <c:v>47.895555555529008</c:v>
                </c:pt>
                <c:pt idx="138">
                  <c:v>48.253333333306557</c:v>
                </c:pt>
                <c:pt idx="139">
                  <c:v>48.793333333306336</c:v>
                </c:pt>
                <c:pt idx="140">
                  <c:v>49.153333333306115</c:v>
                </c:pt>
                <c:pt idx="141">
                  <c:v>49.691111111083558</c:v>
                </c:pt>
                <c:pt idx="142">
                  <c:v>50.06888888886111</c:v>
                </c:pt>
                <c:pt idx="143">
                  <c:v>50.319999999972111</c:v>
                </c:pt>
                <c:pt idx="144">
                  <c:v>50.788888888860775</c:v>
                </c:pt>
                <c:pt idx="145">
                  <c:v>51.25555555552711</c:v>
                </c:pt>
                <c:pt idx="146">
                  <c:v>51.615555555527003</c:v>
                </c:pt>
                <c:pt idx="147">
                  <c:v>52.064444444415557</c:v>
                </c:pt>
                <c:pt idx="148">
                  <c:v>52.386666666637666</c:v>
                </c:pt>
                <c:pt idx="149">
                  <c:v>52.944444444415119</c:v>
                </c:pt>
                <c:pt idx="150">
                  <c:v>53.322222222192664</c:v>
                </c:pt>
                <c:pt idx="151">
                  <c:v>53.788888888859113</c:v>
                </c:pt>
                <c:pt idx="152">
                  <c:v>54.293333333303224</c:v>
                </c:pt>
                <c:pt idx="153">
                  <c:v>54.633333333303113</c:v>
                </c:pt>
                <c:pt idx="154">
                  <c:v>55.011111111080666</c:v>
                </c:pt>
                <c:pt idx="155">
                  <c:v>55.477777777747008</c:v>
                </c:pt>
                <c:pt idx="156">
                  <c:v>55.85555555552456</c:v>
                </c:pt>
                <c:pt idx="157">
                  <c:v>56.395555555524332</c:v>
                </c:pt>
                <c:pt idx="158">
                  <c:v>56.699999999968554</c:v>
                </c:pt>
                <c:pt idx="159">
                  <c:v>57.22222222219056</c:v>
                </c:pt>
                <c:pt idx="160">
                  <c:v>57.635555555523659</c:v>
                </c:pt>
                <c:pt idx="161">
                  <c:v>58.155555555523335</c:v>
                </c:pt>
                <c:pt idx="162">
                  <c:v>58.731111111078555</c:v>
                </c:pt>
                <c:pt idx="163">
                  <c:v>58.982222222189556</c:v>
                </c:pt>
                <c:pt idx="164">
                  <c:v>59.342222222189335</c:v>
                </c:pt>
                <c:pt idx="165">
                  <c:v>59.826666666633564</c:v>
                </c:pt>
                <c:pt idx="166">
                  <c:v>60.186666666633329</c:v>
                </c:pt>
                <c:pt idx="167">
                  <c:v>60.726666666633001</c:v>
                </c:pt>
                <c:pt idx="168">
                  <c:v>61.066666666632777</c:v>
                </c:pt>
                <c:pt idx="169">
                  <c:v>61.553333333299229</c:v>
                </c:pt>
                <c:pt idx="170">
                  <c:v>62.164444444410002</c:v>
                </c:pt>
                <c:pt idx="171">
                  <c:v>63.008888888853988</c:v>
                </c:pt>
                <c:pt idx="172">
                  <c:v>63.511111111075891</c:v>
                </c:pt>
                <c:pt idx="173">
                  <c:v>64.284444444408777</c:v>
                </c:pt>
                <c:pt idx="174">
                  <c:v>64.89555555551955</c:v>
                </c:pt>
                <c:pt idx="175">
                  <c:v>65.651111111074769</c:v>
                </c:pt>
                <c:pt idx="176">
                  <c:v>66.31555555551877</c:v>
                </c:pt>
                <c:pt idx="177">
                  <c:v>67.068888888851774</c:v>
                </c:pt>
                <c:pt idx="178">
                  <c:v>67.73555555551799</c:v>
                </c:pt>
                <c:pt idx="179">
                  <c:v>68.364444444406544</c:v>
                </c:pt>
                <c:pt idx="180">
                  <c:v>69.06444444440622</c:v>
                </c:pt>
                <c:pt idx="181">
                  <c:v>69.837777777739106</c:v>
                </c:pt>
                <c:pt idx="182">
                  <c:v>70.413333333294332</c:v>
                </c:pt>
                <c:pt idx="183">
                  <c:v>71.204444444404999</c:v>
                </c:pt>
                <c:pt idx="184">
                  <c:v>71.868888888849114</c:v>
                </c:pt>
                <c:pt idx="185">
                  <c:v>72.695555555515227</c:v>
                </c:pt>
                <c:pt idx="186">
                  <c:v>73.179999999959449</c:v>
                </c:pt>
                <c:pt idx="187">
                  <c:v>74.05999999995899</c:v>
                </c:pt>
                <c:pt idx="188">
                  <c:v>74.706666666625239</c:v>
                </c:pt>
                <c:pt idx="189">
                  <c:v>75.391111111069335</c:v>
                </c:pt>
                <c:pt idx="190">
                  <c:v>76.164444444402221</c:v>
                </c:pt>
                <c:pt idx="191">
                  <c:v>76.991111111068435</c:v>
                </c:pt>
                <c:pt idx="192">
                  <c:v>77.602222222179222</c:v>
                </c:pt>
                <c:pt idx="193">
                  <c:v>78.373333333289878</c:v>
                </c:pt>
                <c:pt idx="194">
                  <c:v>79.057777777734003</c:v>
                </c:pt>
                <c:pt idx="195">
                  <c:v>79.902222222177997</c:v>
                </c:pt>
                <c:pt idx="196">
                  <c:v>80.513333333288671</c:v>
                </c:pt>
                <c:pt idx="197">
                  <c:v>81.322222222177103</c:v>
                </c:pt>
                <c:pt idx="198">
                  <c:v>82.128888888843349</c:v>
                </c:pt>
                <c:pt idx="199">
                  <c:v>82.795555555509679</c:v>
                </c:pt>
                <c:pt idx="200">
                  <c:v>83.477777777731546</c:v>
                </c:pt>
                <c:pt idx="201">
                  <c:v>84.339999999953221</c:v>
                </c:pt>
                <c:pt idx="202">
                  <c:v>85.059999999952893</c:v>
                </c:pt>
                <c:pt idx="203">
                  <c:v>85.886666666619107</c:v>
                </c:pt>
                <c:pt idx="204">
                  <c:v>86.568888888840902</c:v>
                </c:pt>
                <c:pt idx="205">
                  <c:v>87.466666666618238</c:v>
                </c:pt>
                <c:pt idx="206">
                  <c:v>88.04222222217345</c:v>
                </c:pt>
                <c:pt idx="207">
                  <c:v>88.939999999950672</c:v>
                </c:pt>
                <c:pt idx="208">
                  <c:v>89.588888888839236</c:v>
                </c:pt>
                <c:pt idx="209">
                  <c:v>90.415555555505449</c:v>
                </c:pt>
                <c:pt idx="210">
                  <c:v>91.133333333282877</c:v>
                </c:pt>
                <c:pt idx="211">
                  <c:v>91.959999999949005</c:v>
                </c:pt>
                <c:pt idx="212">
                  <c:v>92.768888888837438</c:v>
                </c:pt>
                <c:pt idx="213">
                  <c:v>93.451111111059333</c:v>
                </c:pt>
                <c:pt idx="214">
                  <c:v>94.315555555503337</c:v>
                </c:pt>
                <c:pt idx="215">
                  <c:v>95.213333333280559</c:v>
                </c:pt>
                <c:pt idx="216">
                  <c:v>95.771111111058005</c:v>
                </c:pt>
                <c:pt idx="217">
                  <c:v>96.722222222168668</c:v>
                </c:pt>
                <c:pt idx="218">
                  <c:v>97.442222222168226</c:v>
                </c:pt>
                <c:pt idx="219">
                  <c:v>98.28666666661222</c:v>
                </c:pt>
                <c:pt idx="220">
                  <c:v>98.933333333278554</c:v>
                </c:pt>
                <c:pt idx="221">
                  <c:v>99.813333333277996</c:v>
                </c:pt>
                <c:pt idx="222">
                  <c:v>100.5866666666109</c:v>
                </c:pt>
                <c:pt idx="223">
                  <c:v>101.41333333327712</c:v>
                </c:pt>
                <c:pt idx="224">
                  <c:v>102.16888888883221</c:v>
                </c:pt>
                <c:pt idx="225">
                  <c:v>103.15555555549844</c:v>
                </c:pt>
                <c:pt idx="226">
                  <c:v>103.83999999994245</c:v>
                </c:pt>
                <c:pt idx="227">
                  <c:v>104.63111111105312</c:v>
                </c:pt>
                <c:pt idx="228">
                  <c:v>105.36666666660823</c:v>
                </c:pt>
                <c:pt idx="229">
                  <c:v>106.30222222216334</c:v>
                </c:pt>
                <c:pt idx="230">
                  <c:v>107.01999999994067</c:v>
                </c:pt>
                <c:pt idx="231">
                  <c:v>107.88222222216244</c:v>
                </c:pt>
                <c:pt idx="232">
                  <c:v>108.67333333327312</c:v>
                </c:pt>
                <c:pt idx="233">
                  <c:v>109.48222222216155</c:v>
                </c:pt>
                <c:pt idx="234">
                  <c:v>110.30888888882778</c:v>
                </c:pt>
                <c:pt idx="235">
                  <c:v>111.20666666660556</c:v>
                </c:pt>
                <c:pt idx="236">
                  <c:v>111.92666666660443</c:v>
                </c:pt>
                <c:pt idx="237">
                  <c:v>112.95111111104889</c:v>
                </c:pt>
                <c:pt idx="238">
                  <c:v>114.17333333327001</c:v>
                </c:pt>
                <c:pt idx="239">
                  <c:v>115.25111111104667</c:v>
                </c:pt>
                <c:pt idx="240">
                  <c:v>116.20444444438</c:v>
                </c:pt>
                <c:pt idx="241">
                  <c:v>117.55111111104556</c:v>
                </c:pt>
                <c:pt idx="242">
                  <c:v>118.4866666666011</c:v>
                </c:pt>
                <c:pt idx="243">
                  <c:v>119.86888888882221</c:v>
                </c:pt>
                <c:pt idx="244">
                  <c:v>120.93111111104443</c:v>
                </c:pt>
                <c:pt idx="245">
                  <c:v>121.91777777771</c:v>
                </c:pt>
                <c:pt idx="246">
                  <c:v>123.05111111104333</c:v>
                </c:pt>
                <c:pt idx="247">
                  <c:v>124.25555555548667</c:v>
                </c:pt>
                <c:pt idx="248">
                  <c:v>125.45777777770778</c:v>
                </c:pt>
                <c:pt idx="249">
                  <c:v>126.80666666659668</c:v>
                </c:pt>
                <c:pt idx="250">
                  <c:v>127.61555555548443</c:v>
                </c:pt>
                <c:pt idx="251">
                  <c:v>128.94444444437335</c:v>
                </c:pt>
                <c:pt idx="252">
                  <c:v>130.00666666659444</c:v>
                </c:pt>
                <c:pt idx="253">
                  <c:v>131.29999999992668</c:v>
                </c:pt>
                <c:pt idx="254">
                  <c:v>132.62888888881554</c:v>
                </c:pt>
                <c:pt idx="255">
                  <c:v>133.52888888881446</c:v>
                </c:pt>
                <c:pt idx="256">
                  <c:v>134.69555555548109</c:v>
                </c:pt>
                <c:pt idx="257">
                  <c:v>136.06222222214666</c:v>
                </c:pt>
                <c:pt idx="258">
                  <c:v>137.26666666659111</c:v>
                </c:pt>
                <c:pt idx="259">
                  <c:v>138.63111111103444</c:v>
                </c:pt>
                <c:pt idx="260">
                  <c:v>139.54888888881112</c:v>
                </c:pt>
                <c:pt idx="261">
                  <c:v>140.8777777777</c:v>
                </c:pt>
                <c:pt idx="262">
                  <c:v>141.97555555547666</c:v>
                </c:pt>
                <c:pt idx="263">
                  <c:v>143.2155555554767</c:v>
                </c:pt>
                <c:pt idx="264">
                  <c:v>144.59777777769779</c:v>
                </c:pt>
                <c:pt idx="265">
                  <c:v>145.51555555547446</c:v>
                </c:pt>
                <c:pt idx="266">
                  <c:v>146.6999999999189</c:v>
                </c:pt>
                <c:pt idx="267">
                  <c:v>148.17555555547332</c:v>
                </c:pt>
                <c:pt idx="268">
                  <c:v>149.28888888880667</c:v>
                </c:pt>
                <c:pt idx="269">
                  <c:v>150.63777777769445</c:v>
                </c:pt>
                <c:pt idx="270">
                  <c:v>151.53555555547109</c:v>
                </c:pt>
                <c:pt idx="271">
                  <c:v>152.88222222213778</c:v>
                </c:pt>
                <c:pt idx="272">
                  <c:v>154.05111111102553</c:v>
                </c:pt>
                <c:pt idx="273">
                  <c:v>155.27333333324776</c:v>
                </c:pt>
                <c:pt idx="274">
                  <c:v>156.63999999991336</c:v>
                </c:pt>
                <c:pt idx="275">
                  <c:v>157.69999999991222</c:v>
                </c:pt>
                <c:pt idx="276">
                  <c:v>158.8488888888011</c:v>
                </c:pt>
                <c:pt idx="277">
                  <c:v>160.28666666657776</c:v>
                </c:pt>
                <c:pt idx="278">
                  <c:v>161.25777777768889</c:v>
                </c:pt>
                <c:pt idx="279">
                  <c:v>162.91111111102111</c:v>
                </c:pt>
                <c:pt idx="280">
                  <c:v>163.68444444435335</c:v>
                </c:pt>
                <c:pt idx="281">
                  <c:v>164.99555555546445</c:v>
                </c:pt>
                <c:pt idx="282">
                  <c:v>166.18222222213001</c:v>
                </c:pt>
                <c:pt idx="283">
                  <c:v>167.4044444443511</c:v>
                </c:pt>
                <c:pt idx="284">
                  <c:v>168.80666666657334</c:v>
                </c:pt>
                <c:pt idx="285">
                  <c:v>169.91999999990557</c:v>
                </c:pt>
                <c:pt idx="286">
                  <c:v>170.99777777768332</c:v>
                </c:pt>
                <c:pt idx="287">
                  <c:v>172.56222222212668</c:v>
                </c:pt>
                <c:pt idx="288">
                  <c:v>173.5688888887922</c:v>
                </c:pt>
                <c:pt idx="289">
                  <c:v>175.13111111101443</c:v>
                </c:pt>
                <c:pt idx="290">
                  <c:v>176.04888888879111</c:v>
                </c:pt>
                <c:pt idx="291">
                  <c:v>177.32444444434668</c:v>
                </c:pt>
                <c:pt idx="292">
                  <c:v>178.49333333323443</c:v>
                </c:pt>
                <c:pt idx="293">
                  <c:v>179.76888888878889</c:v>
                </c:pt>
                <c:pt idx="294">
                  <c:v>181.24222222212222</c:v>
                </c:pt>
                <c:pt idx="295">
                  <c:v>182.46444444434334</c:v>
                </c:pt>
                <c:pt idx="296">
                  <c:v>183.54222222212002</c:v>
                </c:pt>
                <c:pt idx="297">
                  <c:v>185.01555555545332</c:v>
                </c:pt>
                <c:pt idx="298">
                  <c:v>186.05777777767446</c:v>
                </c:pt>
                <c:pt idx="299">
                  <c:v>187.65777777767335</c:v>
                </c:pt>
                <c:pt idx="300">
                  <c:v>188.75333333322888</c:v>
                </c:pt>
                <c:pt idx="301">
                  <c:v>189.90444444433888</c:v>
                </c:pt>
                <c:pt idx="302">
                  <c:v>191.12666666656111</c:v>
                </c:pt>
                <c:pt idx="303">
                  <c:v>192.49111111100444</c:v>
                </c:pt>
                <c:pt idx="304">
                  <c:v>193.89333333322557</c:v>
                </c:pt>
                <c:pt idx="305">
                  <c:v>195.74444444433556</c:v>
                </c:pt>
                <c:pt idx="306">
                  <c:v>196.96666666655778</c:v>
                </c:pt>
                <c:pt idx="307">
                  <c:v>198.69111111100113</c:v>
                </c:pt>
                <c:pt idx="308">
                  <c:v>200.25555555544443</c:v>
                </c:pt>
                <c:pt idx="309">
                  <c:v>201.99777777766556</c:v>
                </c:pt>
                <c:pt idx="310">
                  <c:v>203.45555555544334</c:v>
                </c:pt>
                <c:pt idx="311">
                  <c:v>205.21555555544222</c:v>
                </c:pt>
                <c:pt idx="312">
                  <c:v>206.83333333321892</c:v>
                </c:pt>
                <c:pt idx="313">
                  <c:v>208.59333333321777</c:v>
                </c:pt>
                <c:pt idx="314">
                  <c:v>209.87111111099443</c:v>
                </c:pt>
                <c:pt idx="315">
                  <c:v>211.59555555543778</c:v>
                </c:pt>
                <c:pt idx="316">
                  <c:v>213.15999999988222</c:v>
                </c:pt>
                <c:pt idx="317">
                  <c:v>214.99111111099222</c:v>
                </c:pt>
                <c:pt idx="318">
                  <c:v>216.28666666654667</c:v>
                </c:pt>
                <c:pt idx="319">
                  <c:v>218.10222222210109</c:v>
                </c:pt>
                <c:pt idx="320">
                  <c:v>219.68222222210002</c:v>
                </c:pt>
                <c:pt idx="321">
                  <c:v>221.56888888876554</c:v>
                </c:pt>
                <c:pt idx="322">
                  <c:v>222.77333333320999</c:v>
                </c:pt>
                <c:pt idx="323">
                  <c:v>224.58888888876447</c:v>
                </c:pt>
                <c:pt idx="324">
                  <c:v>226.09777777765223</c:v>
                </c:pt>
                <c:pt idx="325">
                  <c:v>228.02222222209556</c:v>
                </c:pt>
                <c:pt idx="326">
                  <c:v>229.17111111098444</c:v>
                </c:pt>
                <c:pt idx="327">
                  <c:v>231.09555555542778</c:v>
                </c:pt>
                <c:pt idx="328">
                  <c:v>232.55111111098225</c:v>
                </c:pt>
                <c:pt idx="329">
                  <c:v>234.54444444431445</c:v>
                </c:pt>
                <c:pt idx="330">
                  <c:v>235.56888888875778</c:v>
                </c:pt>
                <c:pt idx="331">
                  <c:v>237.47333333320222</c:v>
                </c:pt>
                <c:pt idx="332">
                  <c:v>238.96666666653442</c:v>
                </c:pt>
                <c:pt idx="333">
                  <c:v>241.06888888875557</c:v>
                </c:pt>
                <c:pt idx="334">
                  <c:v>242.19999999986555</c:v>
                </c:pt>
                <c:pt idx="335">
                  <c:v>244.08666666653113</c:v>
                </c:pt>
                <c:pt idx="336">
                  <c:v>245.47111111097556</c:v>
                </c:pt>
                <c:pt idx="337">
                  <c:v>247.44888888875221</c:v>
                </c:pt>
                <c:pt idx="338">
                  <c:v>248.61555555541781</c:v>
                </c:pt>
                <c:pt idx="339">
                  <c:v>250.53999999986115</c:v>
                </c:pt>
                <c:pt idx="340">
                  <c:v>251.94222222208222</c:v>
                </c:pt>
                <c:pt idx="341">
                  <c:v>254.11555555541443</c:v>
                </c:pt>
                <c:pt idx="342">
                  <c:v>255.35555555541444</c:v>
                </c:pt>
                <c:pt idx="343">
                  <c:v>257.11777777763558</c:v>
                </c:pt>
                <c:pt idx="344">
                  <c:v>258.53777777763446</c:v>
                </c:pt>
                <c:pt idx="345">
                  <c:v>260.4599999998556</c:v>
                </c:pt>
                <c:pt idx="346">
                  <c:v>261.75333333318781</c:v>
                </c:pt>
                <c:pt idx="347">
                  <c:v>263.76666666652</c:v>
                </c:pt>
                <c:pt idx="348">
                  <c:v>265.15111111096445</c:v>
                </c:pt>
                <c:pt idx="349">
                  <c:v>267.23555555540781</c:v>
                </c:pt>
                <c:pt idx="350">
                  <c:v>268.54666666651775</c:v>
                </c:pt>
                <c:pt idx="351">
                  <c:v>270.39777777762782</c:v>
                </c:pt>
                <c:pt idx="352">
                  <c:v>271.78222222207114</c:v>
                </c:pt>
                <c:pt idx="353">
                  <c:v>273.63333333318224</c:v>
                </c:pt>
                <c:pt idx="354">
                  <c:v>275.08888888873668</c:v>
                </c:pt>
                <c:pt idx="355">
                  <c:v>276.99333333317998</c:v>
                </c:pt>
                <c:pt idx="356">
                  <c:v>278.25111111095669</c:v>
                </c:pt>
                <c:pt idx="357">
                  <c:v>280.44444444428882</c:v>
                </c:pt>
                <c:pt idx="358">
                  <c:v>281.88222222206554</c:v>
                </c:pt>
                <c:pt idx="359">
                  <c:v>283.55333333317668</c:v>
                </c:pt>
                <c:pt idx="360">
                  <c:v>284.95555555539778</c:v>
                </c:pt>
                <c:pt idx="361">
                  <c:v>286.8422222220633</c:v>
                </c:pt>
                <c:pt idx="362">
                  <c:v>288.40444444428448</c:v>
                </c:pt>
                <c:pt idx="363">
                  <c:v>290.16666666650553</c:v>
                </c:pt>
                <c:pt idx="364">
                  <c:v>291.55111111094999</c:v>
                </c:pt>
                <c:pt idx="365">
                  <c:v>293.57999999983775</c:v>
                </c:pt>
                <c:pt idx="366">
                  <c:v>295.07333333317001</c:v>
                </c:pt>
                <c:pt idx="367">
                  <c:v>296.70888888872446</c:v>
                </c:pt>
                <c:pt idx="368">
                  <c:v>298.10888888872336</c:v>
                </c:pt>
                <c:pt idx="369">
                  <c:v>299.99555555538888</c:v>
                </c:pt>
                <c:pt idx="370">
                  <c:v>301.59555555538884</c:v>
                </c:pt>
                <c:pt idx="371">
                  <c:v>303.37555555538773</c:v>
                </c:pt>
                <c:pt idx="372">
                  <c:v>305.15333333316448</c:v>
                </c:pt>
                <c:pt idx="373">
                  <c:v>307.4555555553855</c:v>
                </c:pt>
                <c:pt idx="374">
                  <c:v>309.05333333316219</c:v>
                </c:pt>
                <c:pt idx="375">
                  <c:v>311.42666666649444</c:v>
                </c:pt>
                <c:pt idx="376">
                  <c:v>313.20444444427113</c:v>
                </c:pt>
                <c:pt idx="377">
                  <c:v>315.64888888871445</c:v>
                </c:pt>
                <c:pt idx="378">
                  <c:v>317.24888888871334</c:v>
                </c:pt>
                <c:pt idx="379">
                  <c:v>319.29777777760108</c:v>
                </c:pt>
                <c:pt idx="380">
                  <c:v>321.43555555537779</c:v>
                </c:pt>
                <c:pt idx="381">
                  <c:v>323.25111111093219</c:v>
                </c:pt>
                <c:pt idx="382">
                  <c:v>325.22888888870887</c:v>
                </c:pt>
                <c:pt idx="383">
                  <c:v>327.58222222204108</c:v>
                </c:pt>
                <c:pt idx="384">
                  <c:v>329.27111111092887</c:v>
                </c:pt>
                <c:pt idx="385">
                  <c:v>331.49999999981668</c:v>
                </c:pt>
                <c:pt idx="386">
                  <c:v>332.99111111092668</c:v>
                </c:pt>
                <c:pt idx="387">
                  <c:v>335.56222222203667</c:v>
                </c:pt>
                <c:pt idx="388">
                  <c:v>336.90888888870217</c:v>
                </c:pt>
                <c:pt idx="389">
                  <c:v>339.2999999998122</c:v>
                </c:pt>
                <c:pt idx="390">
                  <c:v>341.27777777758888</c:v>
                </c:pt>
                <c:pt idx="391">
                  <c:v>343.07333333314335</c:v>
                </c:pt>
                <c:pt idx="392">
                  <c:v>345.10444444425332</c:v>
                </c:pt>
                <c:pt idx="393">
                  <c:v>347.06444444425222</c:v>
                </c:pt>
                <c:pt idx="394">
                  <c:v>349.05777777758448</c:v>
                </c:pt>
                <c:pt idx="395">
                  <c:v>350.90888888869443</c:v>
                </c:pt>
                <c:pt idx="396">
                  <c:v>352.81333333313779</c:v>
                </c:pt>
                <c:pt idx="397">
                  <c:v>355.11555555535892</c:v>
                </c:pt>
                <c:pt idx="398">
                  <c:v>356.58888888869109</c:v>
                </c:pt>
                <c:pt idx="399">
                  <c:v>358.72666666646779</c:v>
                </c:pt>
                <c:pt idx="400">
                  <c:v>360.39777777757774</c:v>
                </c:pt>
                <c:pt idx="401">
                  <c:v>362.53777777757665</c:v>
                </c:pt>
                <c:pt idx="402">
                  <c:v>364.40666666646445</c:v>
                </c:pt>
                <c:pt idx="403">
                  <c:v>366.50888888868559</c:v>
                </c:pt>
                <c:pt idx="404">
                  <c:v>368.37777777757333</c:v>
                </c:pt>
                <c:pt idx="405">
                  <c:v>370.28222222201669</c:v>
                </c:pt>
                <c:pt idx="406">
                  <c:v>372.02666666646002</c:v>
                </c:pt>
                <c:pt idx="407">
                  <c:v>374.37999999979223</c:v>
                </c:pt>
                <c:pt idx="408">
                  <c:v>375.78222222201441</c:v>
                </c:pt>
                <c:pt idx="409">
                  <c:v>378.0466666664567</c:v>
                </c:pt>
                <c:pt idx="410">
                  <c:v>379.68222222201223</c:v>
                </c:pt>
                <c:pt idx="411">
                  <c:v>381.69333333312221</c:v>
                </c:pt>
                <c:pt idx="412">
                  <c:v>383.36666666645442</c:v>
                </c:pt>
                <c:pt idx="413">
                  <c:v>385.48666666645329</c:v>
                </c:pt>
                <c:pt idx="414">
                  <c:v>387.58888888867449</c:v>
                </c:pt>
                <c:pt idx="415">
                  <c:v>389.25999999978444</c:v>
                </c:pt>
                <c:pt idx="416">
                  <c:v>391.05777777756111</c:v>
                </c:pt>
                <c:pt idx="417">
                  <c:v>393.21333333311554</c:v>
                </c:pt>
                <c:pt idx="418">
                  <c:v>394.6155555553367</c:v>
                </c:pt>
                <c:pt idx="419">
                  <c:v>396.71777777755779</c:v>
                </c:pt>
                <c:pt idx="420">
                  <c:v>398.44444444422334</c:v>
                </c:pt>
                <c:pt idx="421">
                  <c:v>400.59999999977782</c:v>
                </c:pt>
                <c:pt idx="422">
                  <c:v>402.03777777755442</c:v>
                </c:pt>
                <c:pt idx="423">
                  <c:v>403.94222222199778</c:v>
                </c:pt>
                <c:pt idx="424">
                  <c:v>405.90222222199776</c:v>
                </c:pt>
                <c:pt idx="425">
                  <c:v>407.4111111108856</c:v>
                </c:pt>
                <c:pt idx="426">
                  <c:v>409.26222222199556</c:v>
                </c:pt>
                <c:pt idx="427">
                  <c:v>411.52666666643887</c:v>
                </c:pt>
                <c:pt idx="428">
                  <c:v>412.96444444421553</c:v>
                </c:pt>
                <c:pt idx="429">
                  <c:v>414.95999999976993</c:v>
                </c:pt>
                <c:pt idx="430">
                  <c:v>416.39777777754665</c:v>
                </c:pt>
                <c:pt idx="431">
                  <c:v>418.73333333310109</c:v>
                </c:pt>
                <c:pt idx="432">
                  <c:v>419.82888888865665</c:v>
                </c:pt>
                <c:pt idx="433">
                  <c:v>422.11111111087666</c:v>
                </c:pt>
                <c:pt idx="434">
                  <c:v>423.74666666643225</c:v>
                </c:pt>
                <c:pt idx="435">
                  <c:v>425.36444444420886</c:v>
                </c:pt>
                <c:pt idx="436">
                  <c:v>427.10888888865225</c:v>
                </c:pt>
                <c:pt idx="437">
                  <c:v>428.99555555531776</c:v>
                </c:pt>
                <c:pt idx="438">
                  <c:v>430.81111111087222</c:v>
                </c:pt>
                <c:pt idx="439">
                  <c:v>432.69777777753779</c:v>
                </c:pt>
                <c:pt idx="440">
                  <c:v>434.63777777753671</c:v>
                </c:pt>
                <c:pt idx="441">
                  <c:v>437.17111111086894</c:v>
                </c:pt>
                <c:pt idx="442">
                  <c:v>438.68222222197892</c:v>
                </c:pt>
                <c:pt idx="443">
                  <c:v>440.99999999975552</c:v>
                </c:pt>
                <c:pt idx="444">
                  <c:v>443.10222222197672</c:v>
                </c:pt>
                <c:pt idx="445">
                  <c:v>445.1155555553089</c:v>
                </c:pt>
                <c:pt idx="446">
                  <c:v>446.75111111086329</c:v>
                </c:pt>
                <c:pt idx="447">
                  <c:v>449.01555555530672</c:v>
                </c:pt>
                <c:pt idx="448">
                  <c:v>450.68666666641667</c:v>
                </c:pt>
                <c:pt idx="449">
                  <c:v>452.8422222219711</c:v>
                </c:pt>
                <c:pt idx="450">
                  <c:v>454.85555555530334</c:v>
                </c:pt>
                <c:pt idx="451">
                  <c:v>456.72444444419114</c:v>
                </c:pt>
                <c:pt idx="452">
                  <c:v>458.46888888863447</c:v>
                </c:pt>
                <c:pt idx="453">
                  <c:v>460.49777777752229</c:v>
                </c:pt>
                <c:pt idx="454">
                  <c:v>462.13333333307668</c:v>
                </c:pt>
                <c:pt idx="455">
                  <c:v>464.39777777751993</c:v>
                </c:pt>
                <c:pt idx="456">
                  <c:v>465.85333333307562</c:v>
                </c:pt>
                <c:pt idx="457">
                  <c:v>467.75999999974113</c:v>
                </c:pt>
                <c:pt idx="458">
                  <c:v>469.62888888862892</c:v>
                </c:pt>
                <c:pt idx="459">
                  <c:v>471.46222222196116</c:v>
                </c:pt>
                <c:pt idx="460">
                  <c:v>473.13333333307105</c:v>
                </c:pt>
                <c:pt idx="461">
                  <c:v>475.28888888862554</c:v>
                </c:pt>
                <c:pt idx="462">
                  <c:v>476.83555555529114</c:v>
                </c:pt>
                <c:pt idx="463">
                  <c:v>478.55999999973443</c:v>
                </c:pt>
                <c:pt idx="464">
                  <c:v>480.48222222195557</c:v>
                </c:pt>
                <c:pt idx="465">
                  <c:v>482.11777777751001</c:v>
                </c:pt>
                <c:pt idx="466">
                  <c:v>483.82444444417661</c:v>
                </c:pt>
                <c:pt idx="467">
                  <c:v>485.98222222195335</c:v>
                </c:pt>
                <c:pt idx="468">
                  <c:v>487.31111111084107</c:v>
                </c:pt>
                <c:pt idx="469">
                  <c:v>489.16222222195108</c:v>
                </c:pt>
                <c:pt idx="470">
                  <c:v>491.03111111083894</c:v>
                </c:pt>
                <c:pt idx="471">
                  <c:v>492.57777777750442</c:v>
                </c:pt>
                <c:pt idx="472">
                  <c:v>494.06888888861556</c:v>
                </c:pt>
                <c:pt idx="473">
                  <c:v>496.40444444416886</c:v>
                </c:pt>
                <c:pt idx="474">
                  <c:v>497.4844444441689</c:v>
                </c:pt>
                <c:pt idx="475">
                  <c:v>499.40666666638998</c:v>
                </c:pt>
                <c:pt idx="476">
                  <c:v>501.2577777775</c:v>
                </c:pt>
                <c:pt idx="477">
                  <c:v>502.83999999972104</c:v>
                </c:pt>
                <c:pt idx="478">
                  <c:v>504.11555555527667</c:v>
                </c:pt>
                <c:pt idx="479">
                  <c:v>506.01999999972003</c:v>
                </c:pt>
                <c:pt idx="480">
                  <c:v>507.38666666638557</c:v>
                </c:pt>
                <c:pt idx="481">
                  <c:v>509.25555555527336</c:v>
                </c:pt>
                <c:pt idx="482">
                  <c:v>510.87333333304997</c:v>
                </c:pt>
                <c:pt idx="483">
                  <c:v>512.36444444415997</c:v>
                </c:pt>
                <c:pt idx="484">
                  <c:v>513.81999999971549</c:v>
                </c:pt>
                <c:pt idx="485">
                  <c:v>515.57999999971435</c:v>
                </c:pt>
                <c:pt idx="486">
                  <c:v>516.94666666638</c:v>
                </c:pt>
                <c:pt idx="487">
                  <c:v>518.83333333304563</c:v>
                </c:pt>
                <c:pt idx="488">
                  <c:v>520.03777777749008</c:v>
                </c:pt>
                <c:pt idx="489">
                  <c:v>521.56444444415547</c:v>
                </c:pt>
                <c:pt idx="490">
                  <c:v>523.14666666637663</c:v>
                </c:pt>
                <c:pt idx="491">
                  <c:v>524.60222222193113</c:v>
                </c:pt>
                <c:pt idx="492">
                  <c:v>526.03999999970893</c:v>
                </c:pt>
                <c:pt idx="493">
                  <c:v>527.90888888859661</c:v>
                </c:pt>
                <c:pt idx="494">
                  <c:v>529.11333333304003</c:v>
                </c:pt>
                <c:pt idx="495">
                  <c:v>530.51555555526124</c:v>
                </c:pt>
                <c:pt idx="496">
                  <c:v>532.25777777748226</c:v>
                </c:pt>
                <c:pt idx="497">
                  <c:v>533.44444444414887</c:v>
                </c:pt>
                <c:pt idx="498">
                  <c:v>534.89999999970325</c:v>
                </c:pt>
                <c:pt idx="499">
                  <c:v>536.76888888859105</c:v>
                </c:pt>
                <c:pt idx="500">
                  <c:v>537.68666666636886</c:v>
                </c:pt>
                <c:pt idx="501">
                  <c:v>539.19555555525665</c:v>
                </c:pt>
                <c:pt idx="502">
                  <c:v>540.84888888858882</c:v>
                </c:pt>
                <c:pt idx="503">
                  <c:v>542.08888888858883</c:v>
                </c:pt>
                <c:pt idx="504">
                  <c:v>543.31111111080997</c:v>
                </c:pt>
                <c:pt idx="505">
                  <c:v>545.10888888858665</c:v>
                </c:pt>
                <c:pt idx="506">
                  <c:v>546.20444444414215</c:v>
                </c:pt>
                <c:pt idx="507">
                  <c:v>548.2533333330299</c:v>
                </c:pt>
                <c:pt idx="508">
                  <c:v>549.7088888885844</c:v>
                </c:pt>
                <c:pt idx="509">
                  <c:v>551.50666666636118</c:v>
                </c:pt>
                <c:pt idx="510">
                  <c:v>553.15999999969335</c:v>
                </c:pt>
                <c:pt idx="511">
                  <c:v>554.5599999996922</c:v>
                </c:pt>
                <c:pt idx="512">
                  <c:v>555.94444444413659</c:v>
                </c:pt>
                <c:pt idx="513">
                  <c:v>557.81333333302439</c:v>
                </c:pt>
                <c:pt idx="514">
                  <c:v>559.1244444441345</c:v>
                </c:pt>
                <c:pt idx="515">
                  <c:v>560.90444444413333</c:v>
                </c:pt>
                <c:pt idx="516">
                  <c:v>561.82222222191103</c:v>
                </c:pt>
                <c:pt idx="517">
                  <c:v>563.59999999968784</c:v>
                </c:pt>
                <c:pt idx="518">
                  <c:v>565.16444444413105</c:v>
                </c:pt>
                <c:pt idx="519">
                  <c:v>566.56666666635226</c:v>
                </c:pt>
                <c:pt idx="520">
                  <c:v>568.00444444413006</c:v>
                </c:pt>
                <c:pt idx="521">
                  <c:v>569.13555555523999</c:v>
                </c:pt>
                <c:pt idx="522">
                  <c:v>570.62666666634993</c:v>
                </c:pt>
                <c:pt idx="523">
                  <c:v>572.19111111079451</c:v>
                </c:pt>
                <c:pt idx="524">
                  <c:v>573.41333333301543</c:v>
                </c:pt>
                <c:pt idx="525">
                  <c:v>575.13777777745884</c:v>
                </c:pt>
                <c:pt idx="526">
                  <c:v>575.91111111079215</c:v>
                </c:pt>
                <c:pt idx="527">
                  <c:v>577.671111110791</c:v>
                </c:pt>
                <c:pt idx="528">
                  <c:v>578.9111111107901</c:v>
                </c:pt>
                <c:pt idx="529">
                  <c:v>580.2955555552345</c:v>
                </c:pt>
                <c:pt idx="530">
                  <c:v>581.40888888856671</c:v>
                </c:pt>
                <c:pt idx="531">
                  <c:v>582.73999999967668</c:v>
                </c:pt>
                <c:pt idx="532">
                  <c:v>584.03333333300998</c:v>
                </c:pt>
                <c:pt idx="533">
                  <c:v>585.57999999967558</c:v>
                </c:pt>
                <c:pt idx="534">
                  <c:v>586.47777777745341</c:v>
                </c:pt>
                <c:pt idx="535">
                  <c:v>587.95111111078552</c:v>
                </c:pt>
                <c:pt idx="536">
                  <c:v>589.01111111078444</c:v>
                </c:pt>
                <c:pt idx="537">
                  <c:v>590.41333333300565</c:v>
                </c:pt>
                <c:pt idx="538">
                  <c:v>591.68888888856111</c:v>
                </c:pt>
                <c:pt idx="539">
                  <c:v>592.73111111078219</c:v>
                </c:pt>
                <c:pt idx="540">
                  <c:v>593.91777777744892</c:v>
                </c:pt>
                <c:pt idx="541">
                  <c:v>595.21111111078119</c:v>
                </c:pt>
                <c:pt idx="542">
                  <c:v>596.3444444441144</c:v>
                </c:pt>
                <c:pt idx="543">
                  <c:v>597.79999999966878</c:v>
                </c:pt>
                <c:pt idx="544">
                  <c:v>598.42888888855657</c:v>
                </c:pt>
                <c:pt idx="545">
                  <c:v>600.02888888855671</c:v>
                </c:pt>
                <c:pt idx="546">
                  <c:v>601.07111111077779</c:v>
                </c:pt>
                <c:pt idx="547">
                  <c:v>602.27555555522224</c:v>
                </c:pt>
                <c:pt idx="548">
                  <c:v>603.44222222188785</c:v>
                </c:pt>
                <c:pt idx="549">
                  <c:v>604.32444444410999</c:v>
                </c:pt>
                <c:pt idx="550">
                  <c:v>605.59999999966453</c:v>
                </c:pt>
                <c:pt idx="551">
                  <c:v>606.78444444410786</c:v>
                </c:pt>
                <c:pt idx="552">
                  <c:v>607.84666666633007</c:v>
                </c:pt>
                <c:pt idx="553">
                  <c:v>608.97777777744</c:v>
                </c:pt>
                <c:pt idx="554">
                  <c:v>609.78666666632887</c:v>
                </c:pt>
                <c:pt idx="555">
                  <c:v>611.00888888855002</c:v>
                </c:pt>
                <c:pt idx="556">
                  <c:v>612.23111111077219</c:v>
                </c:pt>
                <c:pt idx="557">
                  <c:v>613.21999999965999</c:v>
                </c:pt>
                <c:pt idx="558">
                  <c:v>614.01111111077114</c:v>
                </c:pt>
                <c:pt idx="559">
                  <c:v>615.08888888854779</c:v>
                </c:pt>
                <c:pt idx="560">
                  <c:v>616.13111111077001</c:v>
                </c:pt>
                <c:pt idx="561">
                  <c:v>617.40666666632433</c:v>
                </c:pt>
                <c:pt idx="562">
                  <c:v>618.07111111076881</c:v>
                </c:pt>
                <c:pt idx="563">
                  <c:v>619.14888888854546</c:v>
                </c:pt>
                <c:pt idx="564">
                  <c:v>620.26444444410106</c:v>
                </c:pt>
                <c:pt idx="565">
                  <c:v>621.17999999965559</c:v>
                </c:pt>
                <c:pt idx="566">
                  <c:v>622.29555555521108</c:v>
                </c:pt>
                <c:pt idx="567">
                  <c:v>623.06666666632111</c:v>
                </c:pt>
                <c:pt idx="568">
                  <c:v>623.94888888854325</c:v>
                </c:pt>
                <c:pt idx="569">
                  <c:v>625.17111111076451</c:v>
                </c:pt>
                <c:pt idx="570">
                  <c:v>625.94222222187557</c:v>
                </c:pt>
                <c:pt idx="571">
                  <c:v>627.14666666631877</c:v>
                </c:pt>
                <c:pt idx="572">
                  <c:v>627.57777777743001</c:v>
                </c:pt>
                <c:pt idx="573">
                  <c:v>629.08888888853994</c:v>
                </c:pt>
                <c:pt idx="574">
                  <c:v>630.02222222187334</c:v>
                </c:pt>
                <c:pt idx="575">
                  <c:v>631.24444444409448</c:v>
                </c:pt>
                <c:pt idx="576">
                  <c:v>632.5022222218721</c:v>
                </c:pt>
                <c:pt idx="577">
                  <c:v>633.41999999964878</c:v>
                </c:pt>
                <c:pt idx="578">
                  <c:v>634.76666666631456</c:v>
                </c:pt>
                <c:pt idx="579">
                  <c:v>635.46888888853675</c:v>
                </c:pt>
                <c:pt idx="580">
                  <c:v>636.29555555520335</c:v>
                </c:pt>
                <c:pt idx="581">
                  <c:v>637.44444444409123</c:v>
                </c:pt>
                <c:pt idx="582">
                  <c:v>638.36222222186893</c:v>
                </c:pt>
                <c:pt idx="583">
                  <c:v>639.27777777742335</c:v>
                </c:pt>
                <c:pt idx="584">
                  <c:v>639.90666666631228</c:v>
                </c:pt>
                <c:pt idx="585">
                  <c:v>641.23555555519999</c:v>
                </c:pt>
                <c:pt idx="586">
                  <c:v>642.06222222186659</c:v>
                </c:pt>
                <c:pt idx="587">
                  <c:v>643.0511111107545</c:v>
                </c:pt>
                <c:pt idx="588">
                  <c:v>643.44666666630997</c:v>
                </c:pt>
                <c:pt idx="589">
                  <c:v>644.63333333297555</c:v>
                </c:pt>
                <c:pt idx="590">
                  <c:v>645.51333333297555</c:v>
                </c:pt>
                <c:pt idx="591">
                  <c:v>646.46666666630892</c:v>
                </c:pt>
                <c:pt idx="592">
                  <c:v>647.09555555519671</c:v>
                </c:pt>
                <c:pt idx="593">
                  <c:v>647.79555555519664</c:v>
                </c:pt>
                <c:pt idx="594">
                  <c:v>649.1088888885289</c:v>
                </c:pt>
                <c:pt idx="595">
                  <c:v>649.61111111075104</c:v>
                </c:pt>
                <c:pt idx="596">
                  <c:v>650.52888888852885</c:v>
                </c:pt>
                <c:pt idx="597">
                  <c:v>651.04888888852781</c:v>
                </c:pt>
                <c:pt idx="598">
                  <c:v>651.87555555519452</c:v>
                </c:pt>
                <c:pt idx="599">
                  <c:v>652.68444444408226</c:v>
                </c:pt>
                <c:pt idx="600">
                  <c:v>653.29555555519335</c:v>
                </c:pt>
                <c:pt idx="601">
                  <c:v>654.33777777741557</c:v>
                </c:pt>
                <c:pt idx="602">
                  <c:v>654.82222222185896</c:v>
                </c:pt>
                <c:pt idx="603">
                  <c:v>655.95555555519218</c:v>
                </c:pt>
                <c:pt idx="604">
                  <c:v>656.18888888852553</c:v>
                </c:pt>
                <c:pt idx="605">
                  <c:v>657.10444444408006</c:v>
                </c:pt>
                <c:pt idx="606">
                  <c:v>657.75333333296896</c:v>
                </c:pt>
                <c:pt idx="607">
                  <c:v>658.66888888852338</c:v>
                </c:pt>
                <c:pt idx="608">
                  <c:v>658.97333333296785</c:v>
                </c:pt>
                <c:pt idx="609">
                  <c:v>659.62222222185665</c:v>
                </c:pt>
                <c:pt idx="610">
                  <c:v>660.64666666630001</c:v>
                </c:pt>
                <c:pt idx="611">
                  <c:v>661.29333333296665</c:v>
                </c:pt>
                <c:pt idx="612">
                  <c:v>661.9399999996333</c:v>
                </c:pt>
                <c:pt idx="613">
                  <c:v>662.27999999963333</c:v>
                </c:pt>
                <c:pt idx="614">
                  <c:v>663.01777777740995</c:v>
                </c:pt>
                <c:pt idx="615">
                  <c:v>663.75555555518781</c:v>
                </c:pt>
                <c:pt idx="616">
                  <c:v>664.32888888852108</c:v>
                </c:pt>
                <c:pt idx="617">
                  <c:v>664.77999999963106</c:v>
                </c:pt>
                <c:pt idx="618">
                  <c:v>665.17555555518675</c:v>
                </c:pt>
                <c:pt idx="619">
                  <c:v>666.34222222185338</c:v>
                </c:pt>
                <c:pt idx="620">
                  <c:v>666.50444444407549</c:v>
                </c:pt>
                <c:pt idx="621">
                  <c:v>667.34888888851879</c:v>
                </c:pt>
                <c:pt idx="622">
                  <c:v>667.47555555518557</c:v>
                </c:pt>
                <c:pt idx="623">
                  <c:v>668.37333333296328</c:v>
                </c:pt>
                <c:pt idx="624">
                  <c:v>668.65999999962889</c:v>
                </c:pt>
                <c:pt idx="625">
                  <c:v>669.18222222185125</c:v>
                </c:pt>
                <c:pt idx="626">
                  <c:v>669.8466666662955</c:v>
                </c:pt>
                <c:pt idx="627">
                  <c:v>670.11555555518453</c:v>
                </c:pt>
                <c:pt idx="628">
                  <c:v>671.08666666629449</c:v>
                </c:pt>
                <c:pt idx="629">
                  <c:v>671.15999999962787</c:v>
                </c:pt>
                <c:pt idx="630">
                  <c:v>671.84222222185008</c:v>
                </c:pt>
                <c:pt idx="631">
                  <c:v>672.3266666662945</c:v>
                </c:pt>
                <c:pt idx="632">
                  <c:v>673.00888888851546</c:v>
                </c:pt>
                <c:pt idx="633">
                  <c:v>673.08222222184884</c:v>
                </c:pt>
                <c:pt idx="634">
                  <c:v>673.49555555518225</c:v>
                </c:pt>
                <c:pt idx="635">
                  <c:v>674.35777777740441</c:v>
                </c:pt>
                <c:pt idx="636">
                  <c:v>674.75333333295896</c:v>
                </c:pt>
                <c:pt idx="637">
                  <c:v>675.1311111107367</c:v>
                </c:pt>
                <c:pt idx="638">
                  <c:v>675.27333333295883</c:v>
                </c:pt>
                <c:pt idx="639">
                  <c:v>676.17333333295892</c:v>
                </c:pt>
                <c:pt idx="640">
                  <c:v>676.37111111073671</c:v>
                </c:pt>
                <c:pt idx="641">
                  <c:v>677.30444444406885</c:v>
                </c:pt>
                <c:pt idx="642">
                  <c:v>677.55777777740218</c:v>
                </c:pt>
                <c:pt idx="643">
                  <c:v>678.5999999996244</c:v>
                </c:pt>
                <c:pt idx="644">
                  <c:v>678.9399999996233</c:v>
                </c:pt>
                <c:pt idx="645">
                  <c:v>679.46222222184565</c:v>
                </c:pt>
                <c:pt idx="646">
                  <c:v>679.58666666629006</c:v>
                </c:pt>
                <c:pt idx="647">
                  <c:v>680.45111111073447</c:v>
                </c:pt>
                <c:pt idx="648">
                  <c:v>680.62888888851217</c:v>
                </c:pt>
                <c:pt idx="649">
                  <c:v>681.02444444406672</c:v>
                </c:pt>
                <c:pt idx="650">
                  <c:v>681.18666666628894</c:v>
                </c:pt>
                <c:pt idx="651">
                  <c:v>681.92444444406658</c:v>
                </c:pt>
                <c:pt idx="652">
                  <c:v>682.10444444406676</c:v>
                </c:pt>
                <c:pt idx="653">
                  <c:v>682.42666666628895</c:v>
                </c:pt>
                <c:pt idx="654">
                  <c:v>682.67777777739889</c:v>
                </c:pt>
                <c:pt idx="655">
                  <c:v>683.23555555517669</c:v>
                </c:pt>
                <c:pt idx="656">
                  <c:v>683.4511111107322</c:v>
                </c:pt>
                <c:pt idx="657">
                  <c:v>683.79333333295449</c:v>
                </c:pt>
                <c:pt idx="658">
                  <c:v>684.06222222184329</c:v>
                </c:pt>
                <c:pt idx="659">
                  <c:v>684.47555555517658</c:v>
                </c:pt>
                <c:pt idx="660">
                  <c:v>684.60222222184325</c:v>
                </c:pt>
                <c:pt idx="661">
                  <c:v>684.92444444406442</c:v>
                </c:pt>
                <c:pt idx="662">
                  <c:v>685.4644444440645</c:v>
                </c:pt>
                <c:pt idx="663">
                  <c:v>685.42888888850894</c:v>
                </c:pt>
                <c:pt idx="664">
                  <c:v>685.80666666628667</c:v>
                </c:pt>
                <c:pt idx="665">
                  <c:v>686.0222222218423</c:v>
                </c:pt>
                <c:pt idx="666">
                  <c:v>686.32666666628666</c:v>
                </c:pt>
                <c:pt idx="667">
                  <c:v>686.50666666628672</c:v>
                </c:pt>
                <c:pt idx="668">
                  <c:v>686.72222222184109</c:v>
                </c:pt>
                <c:pt idx="669">
                  <c:v>687.08222222184111</c:v>
                </c:pt>
                <c:pt idx="670">
                  <c:v>687.56666666628564</c:v>
                </c:pt>
                <c:pt idx="671">
                  <c:v>687.38666666628558</c:v>
                </c:pt>
                <c:pt idx="672">
                  <c:v>687.89111111072998</c:v>
                </c:pt>
                <c:pt idx="673">
                  <c:v>688.03333333295222</c:v>
                </c:pt>
                <c:pt idx="674">
                  <c:v>688.5199999996189</c:v>
                </c:pt>
                <c:pt idx="675">
                  <c:v>688.28666666628556</c:v>
                </c:pt>
                <c:pt idx="676">
                  <c:v>688.64444444406331</c:v>
                </c:pt>
                <c:pt idx="677">
                  <c:v>688.91555555517334</c:v>
                </c:pt>
                <c:pt idx="678">
                  <c:v>689.16666666628441</c:v>
                </c:pt>
                <c:pt idx="679">
                  <c:v>689.11333333295113</c:v>
                </c:pt>
                <c:pt idx="680">
                  <c:v>689.4177777773956</c:v>
                </c:pt>
                <c:pt idx="681">
                  <c:v>689.54444444406215</c:v>
                </c:pt>
                <c:pt idx="682">
                  <c:v>689.74222222184005</c:v>
                </c:pt>
                <c:pt idx="683">
                  <c:v>689.8311111107289</c:v>
                </c:pt>
                <c:pt idx="684">
                  <c:v>690.22666666628436</c:v>
                </c:pt>
                <c:pt idx="685">
                  <c:v>690.04666666628441</c:v>
                </c:pt>
                <c:pt idx="686">
                  <c:v>690.45999999961771</c:v>
                </c:pt>
                <c:pt idx="687">
                  <c:v>690.27999999961776</c:v>
                </c:pt>
                <c:pt idx="688">
                  <c:v>690.83777777739442</c:v>
                </c:pt>
                <c:pt idx="689">
                  <c:v>690.62222222183891</c:v>
                </c:pt>
                <c:pt idx="690">
                  <c:v>690.98222222183881</c:v>
                </c:pt>
                <c:pt idx="691">
                  <c:v>690.83777777739442</c:v>
                </c:pt>
                <c:pt idx="692">
                  <c:v>691.23333333295</c:v>
                </c:pt>
                <c:pt idx="693">
                  <c:v>691.03555555517221</c:v>
                </c:pt>
                <c:pt idx="694">
                  <c:v>691.51999999961663</c:v>
                </c:pt>
                <c:pt idx="695">
                  <c:v>691.26888888850544</c:v>
                </c:pt>
                <c:pt idx="696">
                  <c:v>691.86222222183892</c:v>
                </c:pt>
                <c:pt idx="697">
                  <c:v>691.53777777739447</c:v>
                </c:pt>
                <c:pt idx="698">
                  <c:v>691.7911111107278</c:v>
                </c:pt>
                <c:pt idx="699">
                  <c:v>691.64666666628329</c:v>
                </c:pt>
                <c:pt idx="700">
                  <c:v>691.9688888885056</c:v>
                </c:pt>
                <c:pt idx="701">
                  <c:v>691.80888888850552</c:v>
                </c:pt>
                <c:pt idx="702">
                  <c:v>692.04222222183887</c:v>
                </c:pt>
                <c:pt idx="703">
                  <c:v>691.98666666628344</c:v>
                </c:pt>
                <c:pt idx="704">
                  <c:v>692.22222222183882</c:v>
                </c:pt>
                <c:pt idx="705">
                  <c:v>692.09555555517227</c:v>
                </c:pt>
                <c:pt idx="706">
                  <c:v>692.25777777739449</c:v>
                </c:pt>
                <c:pt idx="707">
                  <c:v>692.41999999961672</c:v>
                </c:pt>
                <c:pt idx="708">
                  <c:v>692.85111111072661</c:v>
                </c:pt>
                <c:pt idx="709">
                  <c:v>692.8133333329489</c:v>
                </c:pt>
                <c:pt idx="710">
                  <c:v>693.3711111107267</c:v>
                </c:pt>
                <c:pt idx="711">
                  <c:v>693.47999999961553</c:v>
                </c:pt>
                <c:pt idx="712">
                  <c:v>693.8755555551711</c:v>
                </c:pt>
                <c:pt idx="713">
                  <c:v>693.51555555517109</c:v>
                </c:pt>
                <c:pt idx="714">
                  <c:v>694.09111111072662</c:v>
                </c:pt>
                <c:pt idx="715">
                  <c:v>693.80222222183772</c:v>
                </c:pt>
                <c:pt idx="716">
                  <c:v>693.98222222183779</c:v>
                </c:pt>
                <c:pt idx="717">
                  <c:v>693.89333333294894</c:v>
                </c:pt>
                <c:pt idx="718">
                  <c:v>693.99999999961562</c:v>
                </c:pt>
                <c:pt idx="719">
                  <c:v>693.94666666628211</c:v>
                </c:pt>
                <c:pt idx="720">
                  <c:v>693.8377777773934</c:v>
                </c:pt>
                <c:pt idx="721">
                  <c:v>694.28888888850452</c:v>
                </c:pt>
                <c:pt idx="722">
                  <c:v>693.78444444406</c:v>
                </c:pt>
                <c:pt idx="723">
                  <c:v>694.09111111072662</c:v>
                </c:pt>
                <c:pt idx="724">
                  <c:v>694.03555555517119</c:v>
                </c:pt>
                <c:pt idx="725">
                  <c:v>693.94666666628211</c:v>
                </c:pt>
                <c:pt idx="726">
                  <c:v>693.81999999961556</c:v>
                </c:pt>
                <c:pt idx="727">
                  <c:v>694.10888888850457</c:v>
                </c:pt>
                <c:pt idx="728">
                  <c:v>694.01777777739335</c:v>
                </c:pt>
                <c:pt idx="729">
                  <c:v>693.74888888850455</c:v>
                </c:pt>
                <c:pt idx="730">
                  <c:v>693.74888888850455</c:v>
                </c:pt>
                <c:pt idx="731">
                  <c:v>693.98222222183779</c:v>
                </c:pt>
                <c:pt idx="732">
                  <c:v>694.01777777739335</c:v>
                </c:pt>
                <c:pt idx="733">
                  <c:v>693.53333333294881</c:v>
                </c:pt>
                <c:pt idx="734">
                  <c:v>693.85777777739338</c:v>
                </c:pt>
                <c:pt idx="735">
                  <c:v>693.63999999961561</c:v>
                </c:pt>
                <c:pt idx="736">
                  <c:v>693.8755555551711</c:v>
                </c:pt>
                <c:pt idx="737">
                  <c:v>693.42444444405999</c:v>
                </c:pt>
                <c:pt idx="738">
                  <c:v>693.9288888885045</c:v>
                </c:pt>
                <c:pt idx="739">
                  <c:v>693.3177777773933</c:v>
                </c:pt>
                <c:pt idx="740">
                  <c:v>693.58666666628221</c:v>
                </c:pt>
                <c:pt idx="741">
                  <c:v>693.47999999961553</c:v>
                </c:pt>
                <c:pt idx="742">
                  <c:v>693.24666666628218</c:v>
                </c:pt>
                <c:pt idx="743">
                  <c:v>693.20888888850436</c:v>
                </c:pt>
                <c:pt idx="744">
                  <c:v>693.19111111072675</c:v>
                </c:pt>
                <c:pt idx="745">
                  <c:v>693.46222222183781</c:v>
                </c:pt>
                <c:pt idx="746">
                  <c:v>692.92222222183773</c:v>
                </c:pt>
                <c:pt idx="747">
                  <c:v>693.17333333294891</c:v>
                </c:pt>
                <c:pt idx="748">
                  <c:v>692.93999999961557</c:v>
                </c:pt>
                <c:pt idx="749">
                  <c:v>692.93999999961557</c:v>
                </c:pt>
                <c:pt idx="750">
                  <c:v>692.47333333294989</c:v>
                </c:pt>
                <c:pt idx="751">
                  <c:v>692.88666666628228</c:v>
                </c:pt>
                <c:pt idx="752">
                  <c:v>692.47333333294989</c:v>
                </c:pt>
                <c:pt idx="753">
                  <c:v>692.2044444440611</c:v>
                </c:pt>
                <c:pt idx="754">
                  <c:v>692.02444444406103</c:v>
                </c:pt>
                <c:pt idx="755">
                  <c:v>692.07777777739443</c:v>
                </c:pt>
                <c:pt idx="756">
                  <c:v>691.86222222183892</c:v>
                </c:pt>
                <c:pt idx="757">
                  <c:v>691.59333333295001</c:v>
                </c:pt>
                <c:pt idx="758">
                  <c:v>691.82666666628336</c:v>
                </c:pt>
                <c:pt idx="759">
                  <c:v>691.33999999961668</c:v>
                </c:pt>
                <c:pt idx="760">
                  <c:v>691.46666666628334</c:v>
                </c:pt>
                <c:pt idx="761">
                  <c:v>691.23333333295</c:v>
                </c:pt>
                <c:pt idx="762">
                  <c:v>691.37777777739439</c:v>
                </c:pt>
                <c:pt idx="763">
                  <c:v>690.76666666628341</c:v>
                </c:pt>
                <c:pt idx="764">
                  <c:v>690.94444444406111</c:v>
                </c:pt>
                <c:pt idx="765">
                  <c:v>690.76666666628341</c:v>
                </c:pt>
                <c:pt idx="766">
                  <c:v>690.49555555517327</c:v>
                </c:pt>
                <c:pt idx="767">
                  <c:v>690.24444444406231</c:v>
                </c:pt>
                <c:pt idx="768">
                  <c:v>690.15555555517335</c:v>
                </c:pt>
                <c:pt idx="769">
                  <c:v>690.06444444406225</c:v>
                </c:pt>
                <c:pt idx="770">
                  <c:v>689.43555555517332</c:v>
                </c:pt>
                <c:pt idx="771">
                  <c:v>689.5622222218401</c:v>
                </c:pt>
                <c:pt idx="772">
                  <c:v>689.23777777739554</c:v>
                </c:pt>
                <c:pt idx="773">
                  <c:v>689.21999999961781</c:v>
                </c:pt>
                <c:pt idx="774">
                  <c:v>688.53777777739663</c:v>
                </c:pt>
                <c:pt idx="775">
                  <c:v>689.03999999961786</c:v>
                </c:pt>
                <c:pt idx="776">
                  <c:v>688.67999999961785</c:v>
                </c:pt>
                <c:pt idx="777">
                  <c:v>688.59111111072878</c:v>
                </c:pt>
                <c:pt idx="778">
                  <c:v>688.8599999996178</c:v>
                </c:pt>
                <c:pt idx="779">
                  <c:v>688.30444444406339</c:v>
                </c:pt>
                <c:pt idx="780">
                  <c:v>688.39333333295224</c:v>
                </c:pt>
                <c:pt idx="781">
                  <c:v>687.89111111072998</c:v>
                </c:pt>
                <c:pt idx="782">
                  <c:v>687.94444444406338</c:v>
                </c:pt>
                <c:pt idx="783">
                  <c:v>687.26222222184106</c:v>
                </c:pt>
                <c:pt idx="784">
                  <c:v>687.27999999961889</c:v>
                </c:pt>
                <c:pt idx="785">
                  <c:v>686.9377777773966</c:v>
                </c:pt>
                <c:pt idx="786">
                  <c:v>686.18222222184227</c:v>
                </c:pt>
                <c:pt idx="787">
                  <c:v>686.32666666628666</c:v>
                </c:pt>
                <c:pt idx="788">
                  <c:v>685.69777777739785</c:v>
                </c:pt>
                <c:pt idx="789">
                  <c:v>685.13999999961993</c:v>
                </c:pt>
                <c:pt idx="790">
                  <c:v>685.15777777739788</c:v>
                </c:pt>
                <c:pt idx="791">
                  <c:v>684.43999999962114</c:v>
                </c:pt>
                <c:pt idx="792">
                  <c:v>684.18888888850995</c:v>
                </c:pt>
                <c:pt idx="793">
                  <c:v>683.79333333295449</c:v>
                </c:pt>
                <c:pt idx="794">
                  <c:v>683.54222222184319</c:v>
                </c:pt>
                <c:pt idx="795">
                  <c:v>683.16444444406557</c:v>
                </c:pt>
                <c:pt idx="796">
                  <c:v>682.53555555517789</c:v>
                </c:pt>
                <c:pt idx="797">
                  <c:v>682.65999999962116</c:v>
                </c:pt>
                <c:pt idx="798">
                  <c:v>681.70888888851107</c:v>
                </c:pt>
                <c:pt idx="799">
                  <c:v>681.63555555517769</c:v>
                </c:pt>
                <c:pt idx="800">
                  <c:v>681.13333333295554</c:v>
                </c:pt>
                <c:pt idx="801">
                  <c:v>680.57555555517888</c:v>
                </c:pt>
                <c:pt idx="802">
                  <c:v>680.45111111073447</c:v>
                </c:pt>
                <c:pt idx="803">
                  <c:v>679.71333333295672</c:v>
                </c:pt>
                <c:pt idx="804">
                  <c:v>679.4977777774011</c:v>
                </c:pt>
                <c:pt idx="805">
                  <c:v>678.79777777740117</c:v>
                </c:pt>
                <c:pt idx="806">
                  <c:v>678.67111111073564</c:v>
                </c:pt>
                <c:pt idx="807">
                  <c:v>678.09555555518</c:v>
                </c:pt>
                <c:pt idx="808">
                  <c:v>677.26888888851329</c:v>
                </c:pt>
                <c:pt idx="809">
                  <c:v>677.39555555517995</c:v>
                </c:pt>
                <c:pt idx="810">
                  <c:v>676.495555555181</c:v>
                </c:pt>
                <c:pt idx="811">
                  <c:v>676.09999999962554</c:v>
                </c:pt>
                <c:pt idx="812">
                  <c:v>676.13777777740336</c:v>
                </c:pt>
                <c:pt idx="813">
                  <c:v>675.20222222184782</c:v>
                </c:pt>
                <c:pt idx="814">
                  <c:v>675.2555555551811</c:v>
                </c:pt>
                <c:pt idx="815">
                  <c:v>674.42888888851564</c:v>
                </c:pt>
                <c:pt idx="816">
                  <c:v>674.21333333296002</c:v>
                </c:pt>
                <c:pt idx="817">
                  <c:v>673.74666666629332</c:v>
                </c:pt>
                <c:pt idx="818">
                  <c:v>673.27999999962663</c:v>
                </c:pt>
                <c:pt idx="819">
                  <c:v>672.9733333329599</c:v>
                </c:pt>
                <c:pt idx="820">
                  <c:v>672.14666666629444</c:v>
                </c:pt>
                <c:pt idx="821">
                  <c:v>672.00444444407231</c:v>
                </c:pt>
                <c:pt idx="822">
                  <c:v>671.46444444407223</c:v>
                </c:pt>
                <c:pt idx="823">
                  <c:v>670.74666666629446</c:v>
                </c:pt>
                <c:pt idx="824">
                  <c:v>670.60222222185109</c:v>
                </c:pt>
                <c:pt idx="825">
                  <c:v>669.91999999962889</c:v>
                </c:pt>
                <c:pt idx="826">
                  <c:v>669.59555555518443</c:v>
                </c:pt>
                <c:pt idx="827">
                  <c:v>668.96666666629551</c:v>
                </c:pt>
                <c:pt idx="828">
                  <c:v>668.76888888851784</c:v>
                </c:pt>
                <c:pt idx="829">
                  <c:v>668.26444444407446</c:v>
                </c:pt>
                <c:pt idx="830">
                  <c:v>667.54666666629657</c:v>
                </c:pt>
                <c:pt idx="831">
                  <c:v>667.61777777740781</c:v>
                </c:pt>
                <c:pt idx="832">
                  <c:v>666.66666666629669</c:v>
                </c:pt>
                <c:pt idx="833">
                  <c:v>666.23555555518669</c:v>
                </c:pt>
                <c:pt idx="834">
                  <c:v>666.05555555518674</c:v>
                </c:pt>
                <c:pt idx="835">
                  <c:v>665.15555555518665</c:v>
                </c:pt>
                <c:pt idx="836">
                  <c:v>665.10222222185337</c:v>
                </c:pt>
                <c:pt idx="837">
                  <c:v>664.31111111074335</c:v>
                </c:pt>
                <c:pt idx="838">
                  <c:v>664.1311111107434</c:v>
                </c:pt>
                <c:pt idx="839">
                  <c:v>663.4488888885212</c:v>
                </c:pt>
                <c:pt idx="840">
                  <c:v>663.07111111074335</c:v>
                </c:pt>
                <c:pt idx="841">
                  <c:v>662.65777777740993</c:v>
                </c:pt>
                <c:pt idx="842">
                  <c:v>661.95777777741102</c:v>
                </c:pt>
                <c:pt idx="843">
                  <c:v>662.22666666629993</c:v>
                </c:pt>
                <c:pt idx="844">
                  <c:v>661.9933333329667</c:v>
                </c:pt>
                <c:pt idx="845">
                  <c:v>661.1666666663001</c:v>
                </c:pt>
                <c:pt idx="846">
                  <c:v>661.4733333329666</c:v>
                </c:pt>
                <c:pt idx="847">
                  <c:v>660.68222222185557</c:v>
                </c:pt>
                <c:pt idx="848">
                  <c:v>659.99777777741224</c:v>
                </c:pt>
                <c:pt idx="849">
                  <c:v>660.05333333296778</c:v>
                </c:pt>
                <c:pt idx="850">
                  <c:v>659.0288888885234</c:v>
                </c:pt>
                <c:pt idx="851">
                  <c:v>658.4533333329689</c:v>
                </c:pt>
                <c:pt idx="852">
                  <c:v>658.50666666630104</c:v>
                </c:pt>
                <c:pt idx="853">
                  <c:v>657.31999999963568</c:v>
                </c:pt>
                <c:pt idx="854">
                  <c:v>657.14222222185765</c:v>
                </c:pt>
                <c:pt idx="855">
                  <c:v>656.79999999963559</c:v>
                </c:pt>
                <c:pt idx="856">
                  <c:v>655.72222222185894</c:v>
                </c:pt>
                <c:pt idx="857">
                  <c:v>655.50666666630332</c:v>
                </c:pt>
                <c:pt idx="858">
                  <c:v>655.0555555551922</c:v>
                </c:pt>
                <c:pt idx="859">
                  <c:v>654.13999999963778</c:v>
                </c:pt>
                <c:pt idx="860">
                  <c:v>654.10444444408222</c:v>
                </c:pt>
                <c:pt idx="861">
                  <c:v>653.27777777741551</c:v>
                </c:pt>
                <c:pt idx="862">
                  <c:v>652.5955555551933</c:v>
                </c:pt>
                <c:pt idx="863">
                  <c:v>652.4866666663055</c:v>
                </c:pt>
                <c:pt idx="864">
                  <c:v>651.53333333297212</c:v>
                </c:pt>
                <c:pt idx="865">
                  <c:v>650.90444444408331</c:v>
                </c:pt>
                <c:pt idx="866">
                  <c:v>650.74444444408334</c:v>
                </c:pt>
                <c:pt idx="867">
                  <c:v>649.68222222186228</c:v>
                </c:pt>
                <c:pt idx="868">
                  <c:v>649.44888888852893</c:v>
                </c:pt>
                <c:pt idx="869">
                  <c:v>649.03555555519563</c:v>
                </c:pt>
                <c:pt idx="870">
                  <c:v>648.11999999964121</c:v>
                </c:pt>
                <c:pt idx="871">
                  <c:v>647.8311111107522</c:v>
                </c:pt>
                <c:pt idx="872">
                  <c:v>647.18444444408567</c:v>
                </c:pt>
                <c:pt idx="873">
                  <c:v>646.39333333297554</c:v>
                </c:pt>
                <c:pt idx="874">
                  <c:v>646.23333333297546</c:v>
                </c:pt>
                <c:pt idx="875">
                  <c:v>645.49555555519783</c:v>
                </c:pt>
                <c:pt idx="876">
                  <c:v>644.84888888853106</c:v>
                </c:pt>
                <c:pt idx="877">
                  <c:v>644.506666666309</c:v>
                </c:pt>
                <c:pt idx="878">
                  <c:v>643.69777777742115</c:v>
                </c:pt>
                <c:pt idx="879">
                  <c:v>643.06888888853223</c:v>
                </c:pt>
                <c:pt idx="880">
                  <c:v>642.65555555519893</c:v>
                </c:pt>
                <c:pt idx="881">
                  <c:v>641.82888888853324</c:v>
                </c:pt>
                <c:pt idx="882">
                  <c:v>641.52444444408889</c:v>
                </c:pt>
                <c:pt idx="883">
                  <c:v>640.78666666631113</c:v>
                </c:pt>
                <c:pt idx="884">
                  <c:v>640.21333333297878</c:v>
                </c:pt>
                <c:pt idx="885">
                  <c:v>639.67333333297881</c:v>
                </c:pt>
                <c:pt idx="886">
                  <c:v>638.93555555520106</c:v>
                </c:pt>
                <c:pt idx="887">
                  <c:v>638.36222222186893</c:v>
                </c:pt>
                <c:pt idx="888">
                  <c:v>637.91111111075782</c:v>
                </c:pt>
                <c:pt idx="889">
                  <c:v>637.22888888853561</c:v>
                </c:pt>
                <c:pt idx="890">
                  <c:v>636.70888888853551</c:v>
                </c:pt>
                <c:pt idx="891">
                  <c:v>636.05999999964774</c:v>
                </c:pt>
                <c:pt idx="892">
                  <c:v>635.34222222186997</c:v>
                </c:pt>
                <c:pt idx="893">
                  <c:v>634.69555555520333</c:v>
                </c:pt>
                <c:pt idx="894">
                  <c:v>634.0488888885377</c:v>
                </c:pt>
                <c:pt idx="895">
                  <c:v>633.39999999964891</c:v>
                </c:pt>
                <c:pt idx="896">
                  <c:v>633.04222222187116</c:v>
                </c:pt>
                <c:pt idx="897">
                  <c:v>632.07111111076108</c:v>
                </c:pt>
                <c:pt idx="898">
                  <c:v>631.74666666631674</c:v>
                </c:pt>
                <c:pt idx="899">
                  <c:v>631.01111111076102</c:v>
                </c:pt>
                <c:pt idx="900">
                  <c:v>630.11333333298444</c:v>
                </c:pt>
                <c:pt idx="901">
                  <c:v>629.69999999965114</c:v>
                </c:pt>
                <c:pt idx="902">
                  <c:v>629.19555555520662</c:v>
                </c:pt>
                <c:pt idx="903">
                  <c:v>628.24222222187439</c:v>
                </c:pt>
                <c:pt idx="904">
                  <c:v>628.00888888854115</c:v>
                </c:pt>
                <c:pt idx="905">
                  <c:v>627.11111111076332</c:v>
                </c:pt>
                <c:pt idx="906">
                  <c:v>626.35555555520887</c:v>
                </c:pt>
                <c:pt idx="907">
                  <c:v>625.81777777743105</c:v>
                </c:pt>
                <c:pt idx="908">
                  <c:v>624.95555555520889</c:v>
                </c:pt>
                <c:pt idx="909">
                  <c:v>624.43333333298779</c:v>
                </c:pt>
                <c:pt idx="910">
                  <c:v>624.2888888885434</c:v>
                </c:pt>
                <c:pt idx="911">
                  <c:v>623.35555555521</c:v>
                </c:pt>
                <c:pt idx="912">
                  <c:v>623.13999999965438</c:v>
                </c:pt>
                <c:pt idx="913">
                  <c:v>622.23999999965554</c:v>
                </c:pt>
                <c:pt idx="914">
                  <c:v>621.46888888854448</c:v>
                </c:pt>
                <c:pt idx="915">
                  <c:v>620.76666666632229</c:v>
                </c:pt>
                <c:pt idx="916">
                  <c:v>620.17333333298996</c:v>
                </c:pt>
                <c:pt idx="917">
                  <c:v>619.49111111076786</c:v>
                </c:pt>
                <c:pt idx="918">
                  <c:v>618.51999999965778</c:v>
                </c:pt>
                <c:pt idx="919">
                  <c:v>617.80222222188002</c:v>
                </c:pt>
                <c:pt idx="920">
                  <c:v>617.2977777774355</c:v>
                </c:pt>
                <c:pt idx="921">
                  <c:v>616.14888888854784</c:v>
                </c:pt>
                <c:pt idx="922">
                  <c:v>615.53777777743665</c:v>
                </c:pt>
                <c:pt idx="923">
                  <c:v>614.9444444441034</c:v>
                </c:pt>
                <c:pt idx="924">
                  <c:v>613.75777777743781</c:v>
                </c:pt>
                <c:pt idx="925">
                  <c:v>613.30888888854895</c:v>
                </c:pt>
                <c:pt idx="926">
                  <c:v>612.62666666632674</c:v>
                </c:pt>
                <c:pt idx="927">
                  <c:v>611.45777777743888</c:v>
                </c:pt>
                <c:pt idx="928">
                  <c:v>611.17111111077224</c:v>
                </c:pt>
                <c:pt idx="929">
                  <c:v>610.09333333299548</c:v>
                </c:pt>
                <c:pt idx="930">
                  <c:v>609.35555555521785</c:v>
                </c:pt>
                <c:pt idx="931">
                  <c:v>608.41999999966333</c:v>
                </c:pt>
                <c:pt idx="932">
                  <c:v>607.86444444410779</c:v>
                </c:pt>
                <c:pt idx="933">
                  <c:v>607.05555555521892</c:v>
                </c:pt>
                <c:pt idx="934">
                  <c:v>606.29999999966446</c:v>
                </c:pt>
                <c:pt idx="935">
                  <c:v>605.34888888855335</c:v>
                </c:pt>
                <c:pt idx="936">
                  <c:v>604.86222222188667</c:v>
                </c:pt>
                <c:pt idx="937">
                  <c:v>603.53333333299884</c:v>
                </c:pt>
                <c:pt idx="938">
                  <c:v>602.93999999966547</c:v>
                </c:pt>
                <c:pt idx="939">
                  <c:v>602.32888888855553</c:v>
                </c:pt>
                <c:pt idx="940">
                  <c:v>601.10666666633324</c:v>
                </c:pt>
                <c:pt idx="941">
                  <c:v>600.62222222188893</c:v>
                </c:pt>
                <c:pt idx="942">
                  <c:v>599.77777777744552</c:v>
                </c:pt>
                <c:pt idx="943">
                  <c:v>598.73333333300104</c:v>
                </c:pt>
                <c:pt idx="944">
                  <c:v>598.30222222189116</c:v>
                </c:pt>
                <c:pt idx="945">
                  <c:v>597.13555555522441</c:v>
                </c:pt>
                <c:pt idx="946">
                  <c:v>596.36222222189213</c:v>
                </c:pt>
                <c:pt idx="947">
                  <c:v>595.49999999966997</c:v>
                </c:pt>
                <c:pt idx="948">
                  <c:v>594.76222222189222</c:v>
                </c:pt>
                <c:pt idx="949">
                  <c:v>593.95333333300437</c:v>
                </c:pt>
                <c:pt idx="950">
                  <c:v>592.83999999967102</c:v>
                </c:pt>
                <c:pt idx="951">
                  <c:v>592.03111111078329</c:v>
                </c:pt>
                <c:pt idx="952">
                  <c:v>591.63555555522771</c:v>
                </c:pt>
                <c:pt idx="953">
                  <c:v>590.28888888856227</c:v>
                </c:pt>
                <c:pt idx="954">
                  <c:v>589.71333333300663</c:v>
                </c:pt>
                <c:pt idx="955">
                  <c:v>588.9933333330066</c:v>
                </c:pt>
                <c:pt idx="956">
                  <c:v>587.84444444411884</c:v>
                </c:pt>
                <c:pt idx="957">
                  <c:v>587.12444444411881</c:v>
                </c:pt>
                <c:pt idx="958">
                  <c:v>586.53111111078556</c:v>
                </c:pt>
                <c:pt idx="959">
                  <c:v>585.29111111078657</c:v>
                </c:pt>
                <c:pt idx="960">
                  <c:v>584.77111111078671</c:v>
                </c:pt>
                <c:pt idx="961">
                  <c:v>583.47777777745443</c:v>
                </c:pt>
                <c:pt idx="962">
                  <c:v>582.88444444412107</c:v>
                </c:pt>
                <c:pt idx="963">
                  <c:v>581.80444444412217</c:v>
                </c:pt>
                <c:pt idx="964">
                  <c:v>581.13999999967768</c:v>
                </c:pt>
                <c:pt idx="965">
                  <c:v>580.33111111078995</c:v>
                </c:pt>
                <c:pt idx="966">
                  <c:v>579.25333333301216</c:v>
                </c:pt>
                <c:pt idx="967">
                  <c:v>578.29999999968004</c:v>
                </c:pt>
                <c:pt idx="968">
                  <c:v>577.88666666634674</c:v>
                </c:pt>
                <c:pt idx="969">
                  <c:v>576.52222222190233</c:v>
                </c:pt>
                <c:pt idx="970">
                  <c:v>575.8755555552367</c:v>
                </c:pt>
                <c:pt idx="971">
                  <c:v>575.20888888857007</c:v>
                </c:pt>
                <c:pt idx="972">
                  <c:v>573.95111111079336</c:v>
                </c:pt>
                <c:pt idx="973">
                  <c:v>573.3044444441266</c:v>
                </c:pt>
                <c:pt idx="974">
                  <c:v>572.55111111079339</c:v>
                </c:pt>
                <c:pt idx="975">
                  <c:v>571.32888888857224</c:v>
                </c:pt>
                <c:pt idx="976">
                  <c:v>570.77111111079444</c:v>
                </c:pt>
                <c:pt idx="977">
                  <c:v>569.74666666635108</c:v>
                </c:pt>
                <c:pt idx="978">
                  <c:v>569.45999999968444</c:v>
                </c:pt>
                <c:pt idx="979">
                  <c:v>568.21999999968557</c:v>
                </c:pt>
                <c:pt idx="980">
                  <c:v>567.21333333301891</c:v>
                </c:pt>
                <c:pt idx="981">
                  <c:v>566.51111111079661</c:v>
                </c:pt>
                <c:pt idx="982">
                  <c:v>565.46888888857563</c:v>
                </c:pt>
                <c:pt idx="983">
                  <c:v>564.19333333302109</c:v>
                </c:pt>
                <c:pt idx="984">
                  <c:v>563.51111111079888</c:v>
                </c:pt>
                <c:pt idx="985">
                  <c:v>562.34222222190999</c:v>
                </c:pt>
                <c:pt idx="986">
                  <c:v>561.62444444413336</c:v>
                </c:pt>
                <c:pt idx="987">
                  <c:v>560.07777777746776</c:v>
                </c:pt>
                <c:pt idx="988">
                  <c:v>559.59333333302345</c:v>
                </c:pt>
                <c:pt idx="989">
                  <c:v>558.20888888857996</c:v>
                </c:pt>
                <c:pt idx="990">
                  <c:v>557.49111111080231</c:v>
                </c:pt>
                <c:pt idx="991">
                  <c:v>556.19555555524778</c:v>
                </c:pt>
                <c:pt idx="992">
                  <c:v>555.15333333302556</c:v>
                </c:pt>
                <c:pt idx="993">
                  <c:v>554.48888888858107</c:v>
                </c:pt>
                <c:pt idx="994">
                  <c:v>553.24888888858231</c:v>
                </c:pt>
                <c:pt idx="995">
                  <c:v>552.02666666636117</c:v>
                </c:pt>
                <c:pt idx="996">
                  <c:v>551.45111111080553</c:v>
                </c:pt>
                <c:pt idx="997">
                  <c:v>550.21111111080666</c:v>
                </c:pt>
                <c:pt idx="998">
                  <c:v>549.16888888858443</c:v>
                </c:pt>
                <c:pt idx="999">
                  <c:v>547.98222222191885</c:v>
                </c:pt>
                <c:pt idx="1000">
                  <c:v>547.19333333302995</c:v>
                </c:pt>
                <c:pt idx="1001">
                  <c:v>546.13333333303115</c:v>
                </c:pt>
                <c:pt idx="1002">
                  <c:v>544.74888888858663</c:v>
                </c:pt>
                <c:pt idx="1003">
                  <c:v>543.7955555552544</c:v>
                </c:pt>
                <c:pt idx="1004">
                  <c:v>542.89777777747656</c:v>
                </c:pt>
                <c:pt idx="1005">
                  <c:v>541.78222222192221</c:v>
                </c:pt>
                <c:pt idx="1006">
                  <c:v>540.65111111081114</c:v>
                </c:pt>
                <c:pt idx="1007">
                  <c:v>539.30222222192322</c:v>
                </c:pt>
                <c:pt idx="1008">
                  <c:v>538.85333333303447</c:v>
                </c:pt>
                <c:pt idx="1009">
                  <c:v>537.27333333303545</c:v>
                </c:pt>
                <c:pt idx="1010">
                  <c:v>536.21111111081439</c:v>
                </c:pt>
                <c:pt idx="1011">
                  <c:v>535.27777777748111</c:v>
                </c:pt>
                <c:pt idx="1012">
                  <c:v>534.18222222192674</c:v>
                </c:pt>
                <c:pt idx="1013">
                  <c:v>533.15777777748224</c:v>
                </c:pt>
                <c:pt idx="1014">
                  <c:v>531.87999999970555</c:v>
                </c:pt>
                <c:pt idx="1015">
                  <c:v>530.60444444414998</c:v>
                </c:pt>
                <c:pt idx="1016">
                  <c:v>529.97555555526219</c:v>
                </c:pt>
                <c:pt idx="1017">
                  <c:v>528.23333333304004</c:v>
                </c:pt>
                <c:pt idx="1018">
                  <c:v>527.38888888859674</c:v>
                </c:pt>
                <c:pt idx="1019">
                  <c:v>526.00444444415336</c:v>
                </c:pt>
                <c:pt idx="1020">
                  <c:v>525.12444444415326</c:v>
                </c:pt>
                <c:pt idx="1021">
                  <c:v>523.73999999970999</c:v>
                </c:pt>
                <c:pt idx="1022">
                  <c:v>522.42888888859886</c:v>
                </c:pt>
                <c:pt idx="1023">
                  <c:v>521.58444444415557</c:v>
                </c:pt>
                <c:pt idx="1024">
                  <c:v>520.19999999971219</c:v>
                </c:pt>
                <c:pt idx="1025">
                  <c:v>518.95999999971218</c:v>
                </c:pt>
                <c:pt idx="1026">
                  <c:v>517.9177777774911</c:v>
                </c:pt>
                <c:pt idx="1027">
                  <c:v>516.49777777749102</c:v>
                </c:pt>
                <c:pt idx="1028">
                  <c:v>515.41999999971449</c:v>
                </c:pt>
                <c:pt idx="1029">
                  <c:v>513.71111111082655</c:v>
                </c:pt>
                <c:pt idx="1030">
                  <c:v>512.63333333304888</c:v>
                </c:pt>
                <c:pt idx="1031">
                  <c:v>511.5911111108278</c:v>
                </c:pt>
                <c:pt idx="1032">
                  <c:v>509.91999999971785</c:v>
                </c:pt>
                <c:pt idx="1033">
                  <c:v>508.60888888860666</c:v>
                </c:pt>
                <c:pt idx="1034">
                  <c:v>507.36888888860778</c:v>
                </c:pt>
                <c:pt idx="1035">
                  <c:v>506.36222222194107</c:v>
                </c:pt>
                <c:pt idx="1036">
                  <c:v>504.7977777774978</c:v>
                </c:pt>
                <c:pt idx="1037">
                  <c:v>503.23555555527668</c:v>
                </c:pt>
                <c:pt idx="1038">
                  <c:v>502.31777777749886</c:v>
                </c:pt>
                <c:pt idx="1039">
                  <c:v>500.39555555527784</c:v>
                </c:pt>
                <c:pt idx="1040">
                  <c:v>499.17333333305663</c:v>
                </c:pt>
                <c:pt idx="1041">
                  <c:v>497.46666666639112</c:v>
                </c:pt>
                <c:pt idx="1042">
                  <c:v>496.02888888861446</c:v>
                </c:pt>
                <c:pt idx="1043">
                  <c:v>494.59111111083666</c:v>
                </c:pt>
                <c:pt idx="1044">
                  <c:v>492.57777777750442</c:v>
                </c:pt>
                <c:pt idx="1045">
                  <c:v>490.72666666639441</c:v>
                </c:pt>
                <c:pt idx="1046">
                  <c:v>487.65333333306336</c:v>
                </c:pt>
                <c:pt idx="1047">
                  <c:v>482.11777777751001</c:v>
                </c:pt>
              </c:numCache>
            </c:numRef>
          </c:yVal>
          <c:smooth val="0"/>
        </c:ser>
        <c:ser>
          <c:idx val="4"/>
          <c:order val="2"/>
          <c:tx>
            <c:v>3</c:v>
          </c:tx>
          <c:spPr>
            <a:ln w="254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'G6754'!$E$2:$E$1004</c:f>
              <c:numCache>
                <c:formatCode>0.00E+00</c:formatCode>
                <c:ptCount val="1003"/>
                <c:pt idx="0">
                  <c:v>0</c:v>
                </c:pt>
                <c:pt idx="1">
                  <c:v>-7.0000001043079999E-4</c:v>
                </c:pt>
                <c:pt idx="2">
                  <c:v>0</c:v>
                </c:pt>
                <c:pt idx="3">
                  <c:v>0</c:v>
                </c:pt>
                <c:pt idx="4">
                  <c:v>-7.0000001043079999E-4</c:v>
                </c:pt>
                <c:pt idx="5">
                  <c:v>7.0000001043079999E-4</c:v>
                </c:pt>
                <c:pt idx="6">
                  <c:v>0</c:v>
                </c:pt>
                <c:pt idx="7">
                  <c:v>0</c:v>
                </c:pt>
                <c:pt idx="8">
                  <c:v>-7.0000001043079999E-4</c:v>
                </c:pt>
                <c:pt idx="9">
                  <c:v>-7.0000001043079999E-4</c:v>
                </c:pt>
                <c:pt idx="10">
                  <c:v>-7.0000001043079999E-4</c:v>
                </c:pt>
                <c:pt idx="11">
                  <c:v>0</c:v>
                </c:pt>
                <c:pt idx="12">
                  <c:v>-7.0000001043079999E-4</c:v>
                </c:pt>
                <c:pt idx="13">
                  <c:v>-7.0000001043079999E-4</c:v>
                </c:pt>
                <c:pt idx="14">
                  <c:v>-7.0000001043079999E-4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7.0000001043079999E-4</c:v>
                </c:pt>
                <c:pt idx="20">
                  <c:v>-7.0000001043079999E-4</c:v>
                </c:pt>
                <c:pt idx="21">
                  <c:v>-7.0000001043079999E-4</c:v>
                </c:pt>
                <c:pt idx="22">
                  <c:v>7.0000001043079999E-4</c:v>
                </c:pt>
                <c:pt idx="23">
                  <c:v>-7.0000001043079999E-4</c:v>
                </c:pt>
                <c:pt idx="24">
                  <c:v>0</c:v>
                </c:pt>
                <c:pt idx="25">
                  <c:v>-7.0000001043079999E-4</c:v>
                </c:pt>
                <c:pt idx="26">
                  <c:v>-7.0000001043079999E-4</c:v>
                </c:pt>
                <c:pt idx="27">
                  <c:v>0</c:v>
                </c:pt>
                <c:pt idx="28">
                  <c:v>-1.4000000208616041E-3</c:v>
                </c:pt>
                <c:pt idx="29">
                  <c:v>0</c:v>
                </c:pt>
                <c:pt idx="30">
                  <c:v>0</c:v>
                </c:pt>
                <c:pt idx="31">
                  <c:v>7.0000001043079999E-4</c:v>
                </c:pt>
                <c:pt idx="32">
                  <c:v>-7.0000001043079999E-4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-7.0000001043079999E-4</c:v>
                </c:pt>
                <c:pt idx="38">
                  <c:v>7.0000001043079999E-4</c:v>
                </c:pt>
                <c:pt idx="39">
                  <c:v>1.300000019371472E-3</c:v>
                </c:pt>
                <c:pt idx="40">
                  <c:v>1.300000019371472E-3</c:v>
                </c:pt>
                <c:pt idx="41">
                  <c:v>7.0000001043079999E-4</c:v>
                </c:pt>
                <c:pt idx="42">
                  <c:v>2.0000000298023841E-3</c:v>
                </c:pt>
                <c:pt idx="43">
                  <c:v>1.300000019371472E-3</c:v>
                </c:pt>
                <c:pt idx="44">
                  <c:v>1.300000019371472E-3</c:v>
                </c:pt>
                <c:pt idx="45">
                  <c:v>2.0000000298023841E-3</c:v>
                </c:pt>
                <c:pt idx="46">
                  <c:v>1.300000019371472E-3</c:v>
                </c:pt>
                <c:pt idx="47">
                  <c:v>2.7000000402331841E-3</c:v>
                </c:pt>
                <c:pt idx="48">
                  <c:v>2.0000000298023841E-3</c:v>
                </c:pt>
                <c:pt idx="49">
                  <c:v>2.7000000402331841E-3</c:v>
                </c:pt>
                <c:pt idx="50">
                  <c:v>2.7000000402331841E-3</c:v>
                </c:pt>
                <c:pt idx="51">
                  <c:v>2.0000000298023841E-3</c:v>
                </c:pt>
                <c:pt idx="52">
                  <c:v>2.7000000402331841E-3</c:v>
                </c:pt>
                <c:pt idx="53">
                  <c:v>2.7000000402331841E-3</c:v>
                </c:pt>
                <c:pt idx="54">
                  <c:v>3.400000050663988E-3</c:v>
                </c:pt>
                <c:pt idx="55">
                  <c:v>4.0000000596046399E-3</c:v>
                </c:pt>
                <c:pt idx="56">
                  <c:v>2.7000000402331841E-3</c:v>
                </c:pt>
                <c:pt idx="57">
                  <c:v>2.7000000402331841E-3</c:v>
                </c:pt>
                <c:pt idx="58">
                  <c:v>2.7000000402331841E-3</c:v>
                </c:pt>
                <c:pt idx="59">
                  <c:v>1.300000019371472E-3</c:v>
                </c:pt>
                <c:pt idx="60">
                  <c:v>2.0000000298023841E-3</c:v>
                </c:pt>
                <c:pt idx="61">
                  <c:v>3.400000050663988E-3</c:v>
                </c:pt>
                <c:pt idx="62">
                  <c:v>4.0000000596046399E-3</c:v>
                </c:pt>
                <c:pt idx="63">
                  <c:v>3.400000050663988E-3</c:v>
                </c:pt>
                <c:pt idx="64">
                  <c:v>2.7000000402331841E-3</c:v>
                </c:pt>
                <c:pt idx="65">
                  <c:v>4.0000000596046399E-3</c:v>
                </c:pt>
                <c:pt idx="66">
                  <c:v>3.400000050663988E-3</c:v>
                </c:pt>
                <c:pt idx="67">
                  <c:v>4.7000000700354403E-3</c:v>
                </c:pt>
                <c:pt idx="68">
                  <c:v>4.7000000700354403E-3</c:v>
                </c:pt>
                <c:pt idx="69">
                  <c:v>3.400000050663988E-3</c:v>
                </c:pt>
                <c:pt idx="70">
                  <c:v>4.0000000596046399E-3</c:v>
                </c:pt>
                <c:pt idx="71">
                  <c:v>5.4000000804662399E-3</c:v>
                </c:pt>
                <c:pt idx="72">
                  <c:v>5.4000000804662399E-3</c:v>
                </c:pt>
                <c:pt idx="73">
                  <c:v>4.7000000700354403E-3</c:v>
                </c:pt>
                <c:pt idx="74">
                  <c:v>4.0000000596046399E-3</c:v>
                </c:pt>
                <c:pt idx="75">
                  <c:v>6.1000000908970403E-3</c:v>
                </c:pt>
                <c:pt idx="76">
                  <c:v>5.4000000804662399E-3</c:v>
                </c:pt>
                <c:pt idx="77">
                  <c:v>5.4000000804662399E-3</c:v>
                </c:pt>
                <c:pt idx="78">
                  <c:v>4.0000000596046399E-3</c:v>
                </c:pt>
                <c:pt idx="79">
                  <c:v>5.4000000804662399E-3</c:v>
                </c:pt>
                <c:pt idx="80">
                  <c:v>6.1000000908970403E-3</c:v>
                </c:pt>
                <c:pt idx="81">
                  <c:v>6.1000000908970403E-3</c:v>
                </c:pt>
                <c:pt idx="82">
                  <c:v>6.1000000908970403E-3</c:v>
                </c:pt>
                <c:pt idx="83">
                  <c:v>4.7000000700354403E-3</c:v>
                </c:pt>
                <c:pt idx="84">
                  <c:v>5.4000000804662399E-3</c:v>
                </c:pt>
                <c:pt idx="85">
                  <c:v>6.1000000908970403E-3</c:v>
                </c:pt>
                <c:pt idx="86">
                  <c:v>6.1000000908970403E-3</c:v>
                </c:pt>
                <c:pt idx="87">
                  <c:v>6.7000000998378396E-3</c:v>
                </c:pt>
                <c:pt idx="88">
                  <c:v>6.1000000908970403E-3</c:v>
                </c:pt>
                <c:pt idx="89">
                  <c:v>6.1000000908970403E-3</c:v>
                </c:pt>
                <c:pt idx="90">
                  <c:v>6.1000000908970403E-3</c:v>
                </c:pt>
                <c:pt idx="91">
                  <c:v>6.1000000908970403E-3</c:v>
                </c:pt>
                <c:pt idx="92">
                  <c:v>7.4000001102686409E-3</c:v>
                </c:pt>
                <c:pt idx="93">
                  <c:v>7.4000001102686409E-3</c:v>
                </c:pt>
                <c:pt idx="94">
                  <c:v>7.4000001102686409E-3</c:v>
                </c:pt>
                <c:pt idx="95">
                  <c:v>7.4000001102686409E-3</c:v>
                </c:pt>
                <c:pt idx="96">
                  <c:v>7.4000001102686409E-3</c:v>
                </c:pt>
                <c:pt idx="97">
                  <c:v>7.4000001102686409E-3</c:v>
                </c:pt>
                <c:pt idx="98">
                  <c:v>7.4000001102686409E-3</c:v>
                </c:pt>
                <c:pt idx="99">
                  <c:v>7.4000001102686409E-3</c:v>
                </c:pt>
                <c:pt idx="100">
                  <c:v>8.8000001311302391E-3</c:v>
                </c:pt>
                <c:pt idx="101">
                  <c:v>7.4000001102686409E-3</c:v>
                </c:pt>
                <c:pt idx="102">
                  <c:v>8.1000001206994396E-3</c:v>
                </c:pt>
                <c:pt idx="103">
                  <c:v>8.8000001311302391E-3</c:v>
                </c:pt>
                <c:pt idx="104">
                  <c:v>8.1000001206994396E-3</c:v>
                </c:pt>
                <c:pt idx="105">
                  <c:v>9.5000001415610404E-3</c:v>
                </c:pt>
                <c:pt idx="106">
                  <c:v>8.8000001311302391E-3</c:v>
                </c:pt>
                <c:pt idx="107">
                  <c:v>8.8000001311302391E-3</c:v>
                </c:pt>
                <c:pt idx="108">
                  <c:v>1.080000016093252E-2</c:v>
                </c:pt>
                <c:pt idx="109">
                  <c:v>9.5000001415610404E-3</c:v>
                </c:pt>
                <c:pt idx="110">
                  <c:v>9.5000001415610404E-3</c:v>
                </c:pt>
                <c:pt idx="111">
                  <c:v>9.5000001415610404E-3</c:v>
                </c:pt>
                <c:pt idx="112">
                  <c:v>9.5000001415610404E-3</c:v>
                </c:pt>
                <c:pt idx="113">
                  <c:v>1.080000016093252E-2</c:v>
                </c:pt>
                <c:pt idx="114">
                  <c:v>1.080000016093252E-2</c:v>
                </c:pt>
                <c:pt idx="115">
                  <c:v>9.5000001415610404E-3</c:v>
                </c:pt>
                <c:pt idx="116">
                  <c:v>1.080000016093252E-2</c:v>
                </c:pt>
                <c:pt idx="117">
                  <c:v>1.080000016093252E-2</c:v>
                </c:pt>
                <c:pt idx="118">
                  <c:v>1.080000016093252E-2</c:v>
                </c:pt>
                <c:pt idx="119">
                  <c:v>1.1500000171363319E-2</c:v>
                </c:pt>
                <c:pt idx="120">
                  <c:v>1.080000016093252E-2</c:v>
                </c:pt>
                <c:pt idx="121">
                  <c:v>1.1500000171363319E-2</c:v>
                </c:pt>
                <c:pt idx="122">
                  <c:v>1.220000018179412E-2</c:v>
                </c:pt>
                <c:pt idx="123">
                  <c:v>1.220000018179412E-2</c:v>
                </c:pt>
                <c:pt idx="124">
                  <c:v>1.220000018179412E-2</c:v>
                </c:pt>
                <c:pt idx="125">
                  <c:v>1.4200000211596521E-2</c:v>
                </c:pt>
                <c:pt idx="126">
                  <c:v>1.4200000211596521E-2</c:v>
                </c:pt>
                <c:pt idx="127">
                  <c:v>1.560000023245812E-2</c:v>
                </c:pt>
                <c:pt idx="128">
                  <c:v>1.4200000211596521E-2</c:v>
                </c:pt>
                <c:pt idx="129">
                  <c:v>1.4900000222027318E-2</c:v>
                </c:pt>
                <c:pt idx="130">
                  <c:v>1.4900000222027318E-2</c:v>
                </c:pt>
                <c:pt idx="131">
                  <c:v>1.3500000201165719E-2</c:v>
                </c:pt>
                <c:pt idx="132">
                  <c:v>1.560000023245812E-2</c:v>
                </c:pt>
                <c:pt idx="133">
                  <c:v>1.560000023245812E-2</c:v>
                </c:pt>
                <c:pt idx="134">
                  <c:v>1.560000023245812E-2</c:v>
                </c:pt>
                <c:pt idx="135">
                  <c:v>1.560000023245812E-2</c:v>
                </c:pt>
                <c:pt idx="136">
                  <c:v>1.4900000222027318E-2</c:v>
                </c:pt>
                <c:pt idx="137">
                  <c:v>1.560000023245812E-2</c:v>
                </c:pt>
                <c:pt idx="138">
                  <c:v>1.6900000251829601E-2</c:v>
                </c:pt>
                <c:pt idx="139">
                  <c:v>1.6900000251829601E-2</c:v>
                </c:pt>
                <c:pt idx="140">
                  <c:v>1.6900000251829601E-2</c:v>
                </c:pt>
                <c:pt idx="141">
                  <c:v>1.7600000262260478E-2</c:v>
                </c:pt>
                <c:pt idx="142">
                  <c:v>1.830000027269128E-2</c:v>
                </c:pt>
                <c:pt idx="143">
                  <c:v>1.830000027269128E-2</c:v>
                </c:pt>
                <c:pt idx="144">
                  <c:v>1.9600000292062759E-2</c:v>
                </c:pt>
                <c:pt idx="145">
                  <c:v>1.8900000281631961E-2</c:v>
                </c:pt>
                <c:pt idx="146">
                  <c:v>1.8900000281631961E-2</c:v>
                </c:pt>
                <c:pt idx="147">
                  <c:v>1.8900000281631961E-2</c:v>
                </c:pt>
                <c:pt idx="148">
                  <c:v>1.9600000292062759E-2</c:v>
                </c:pt>
                <c:pt idx="149">
                  <c:v>2.030000030249356E-2</c:v>
                </c:pt>
                <c:pt idx="150">
                  <c:v>1.9600000292062759E-2</c:v>
                </c:pt>
                <c:pt idx="151">
                  <c:v>2.1700000323355159E-2</c:v>
                </c:pt>
                <c:pt idx="152">
                  <c:v>2.1700000323355159E-2</c:v>
                </c:pt>
                <c:pt idx="153">
                  <c:v>2.1000000312924361E-2</c:v>
                </c:pt>
                <c:pt idx="154">
                  <c:v>2.1000000312924361E-2</c:v>
                </c:pt>
                <c:pt idx="155">
                  <c:v>2.1000000312924361E-2</c:v>
                </c:pt>
                <c:pt idx="156">
                  <c:v>2.1700000323355159E-2</c:v>
                </c:pt>
                <c:pt idx="157">
                  <c:v>2.2300000332295958E-2</c:v>
                </c:pt>
                <c:pt idx="158">
                  <c:v>2.1700000323355159E-2</c:v>
                </c:pt>
                <c:pt idx="159">
                  <c:v>2.300000034272676E-2</c:v>
                </c:pt>
                <c:pt idx="160">
                  <c:v>2.300000034272676E-2</c:v>
                </c:pt>
                <c:pt idx="161">
                  <c:v>2.4400000363588359E-2</c:v>
                </c:pt>
                <c:pt idx="162">
                  <c:v>2.300000034272676E-2</c:v>
                </c:pt>
                <c:pt idx="163">
                  <c:v>2.4400000363588359E-2</c:v>
                </c:pt>
                <c:pt idx="164">
                  <c:v>2.3700000353157561E-2</c:v>
                </c:pt>
                <c:pt idx="165">
                  <c:v>2.4400000363588359E-2</c:v>
                </c:pt>
                <c:pt idx="166">
                  <c:v>2.4400000363588359E-2</c:v>
                </c:pt>
                <c:pt idx="167">
                  <c:v>2.5000000372529044E-2</c:v>
                </c:pt>
                <c:pt idx="168">
                  <c:v>2.5000000372529044E-2</c:v>
                </c:pt>
                <c:pt idx="169">
                  <c:v>2.5700000382959845E-2</c:v>
                </c:pt>
                <c:pt idx="170">
                  <c:v>2.5700000382959845E-2</c:v>
                </c:pt>
                <c:pt idx="171">
                  <c:v>2.7100000403821441E-2</c:v>
                </c:pt>
                <c:pt idx="172">
                  <c:v>2.7100000403821441E-2</c:v>
                </c:pt>
                <c:pt idx="173">
                  <c:v>2.7100000403821441E-2</c:v>
                </c:pt>
                <c:pt idx="174">
                  <c:v>2.7700000412762198E-2</c:v>
                </c:pt>
                <c:pt idx="175">
                  <c:v>2.9100000433623797E-2</c:v>
                </c:pt>
                <c:pt idx="176">
                  <c:v>2.9800000444054599E-2</c:v>
                </c:pt>
                <c:pt idx="177">
                  <c:v>2.9100000433623797E-2</c:v>
                </c:pt>
                <c:pt idx="178">
                  <c:v>2.9800000444054599E-2</c:v>
                </c:pt>
                <c:pt idx="179">
                  <c:v>3.0500000454485445E-2</c:v>
                </c:pt>
                <c:pt idx="180">
                  <c:v>3.0500000454485445E-2</c:v>
                </c:pt>
                <c:pt idx="181">
                  <c:v>3.1800000473856879E-2</c:v>
                </c:pt>
                <c:pt idx="182">
                  <c:v>3.1100000463426081E-2</c:v>
                </c:pt>
                <c:pt idx="183">
                  <c:v>3.32000004947186E-2</c:v>
                </c:pt>
                <c:pt idx="184">
                  <c:v>3.1800000473856879E-2</c:v>
                </c:pt>
                <c:pt idx="185">
                  <c:v>3.3800000503659278E-2</c:v>
                </c:pt>
                <c:pt idx="186">
                  <c:v>3.3800000503659278E-2</c:v>
                </c:pt>
                <c:pt idx="187">
                  <c:v>3.4500000514090079E-2</c:v>
                </c:pt>
                <c:pt idx="188">
                  <c:v>3.4500000514090079E-2</c:v>
                </c:pt>
                <c:pt idx="189">
                  <c:v>3.4500000514090079E-2</c:v>
                </c:pt>
                <c:pt idx="190">
                  <c:v>3.7200000554323161E-2</c:v>
                </c:pt>
                <c:pt idx="191">
                  <c:v>3.6600000545382483E-2</c:v>
                </c:pt>
                <c:pt idx="192">
                  <c:v>3.790000056475408E-2</c:v>
                </c:pt>
                <c:pt idx="193">
                  <c:v>3.6600000545382483E-2</c:v>
                </c:pt>
                <c:pt idx="194">
                  <c:v>3.8600000575184881E-2</c:v>
                </c:pt>
                <c:pt idx="195">
                  <c:v>3.7200000554323161E-2</c:v>
                </c:pt>
                <c:pt idx="196">
                  <c:v>3.8600000575184881E-2</c:v>
                </c:pt>
                <c:pt idx="197">
                  <c:v>3.9300000585615683E-2</c:v>
                </c:pt>
                <c:pt idx="198">
                  <c:v>4.0600000604986801E-2</c:v>
                </c:pt>
                <c:pt idx="199">
                  <c:v>4.0600000604986801E-2</c:v>
                </c:pt>
                <c:pt idx="200">
                  <c:v>4.1300000615417602E-2</c:v>
                </c:pt>
                <c:pt idx="201">
                  <c:v>4.0600000604986801E-2</c:v>
                </c:pt>
                <c:pt idx="202">
                  <c:v>4.2700000636279198E-2</c:v>
                </c:pt>
                <c:pt idx="203">
                  <c:v>4.2700000636279198E-2</c:v>
                </c:pt>
                <c:pt idx="204">
                  <c:v>4.3300000645220001E-2</c:v>
                </c:pt>
                <c:pt idx="205">
                  <c:v>4.4000000655650802E-2</c:v>
                </c:pt>
                <c:pt idx="206">
                  <c:v>4.4000000655650802E-2</c:v>
                </c:pt>
                <c:pt idx="207">
                  <c:v>4.4700000666081603E-2</c:v>
                </c:pt>
                <c:pt idx="208">
                  <c:v>4.4700000666081603E-2</c:v>
                </c:pt>
                <c:pt idx="209">
                  <c:v>4.60000006854532E-2</c:v>
                </c:pt>
                <c:pt idx="210">
                  <c:v>4.60000006854532E-2</c:v>
                </c:pt>
                <c:pt idx="211">
                  <c:v>4.7400000706314803E-2</c:v>
                </c:pt>
                <c:pt idx="212">
                  <c:v>4.6700000695884002E-2</c:v>
                </c:pt>
                <c:pt idx="213">
                  <c:v>4.87000007256864E-2</c:v>
                </c:pt>
                <c:pt idx="214">
                  <c:v>4.87000007256864E-2</c:v>
                </c:pt>
                <c:pt idx="215">
                  <c:v>4.87000007256864E-2</c:v>
                </c:pt>
                <c:pt idx="216">
                  <c:v>4.9400000736117194E-2</c:v>
                </c:pt>
                <c:pt idx="217">
                  <c:v>5.0100000746547996E-2</c:v>
                </c:pt>
                <c:pt idx="218">
                  <c:v>4.9400000736117194E-2</c:v>
                </c:pt>
                <c:pt idx="219">
                  <c:v>5.0800000756978797E-2</c:v>
                </c:pt>
                <c:pt idx="220">
                  <c:v>5.2100000776350401E-2</c:v>
                </c:pt>
                <c:pt idx="221">
                  <c:v>5.2100000776350401E-2</c:v>
                </c:pt>
                <c:pt idx="222">
                  <c:v>5.1500000767409598E-2</c:v>
                </c:pt>
                <c:pt idx="223">
                  <c:v>5.4200000807642791E-2</c:v>
                </c:pt>
                <c:pt idx="224">
                  <c:v>5.2800000786781202E-2</c:v>
                </c:pt>
                <c:pt idx="225">
                  <c:v>5.5500000827014409E-2</c:v>
                </c:pt>
                <c:pt idx="226">
                  <c:v>5.5500000827014409E-2</c:v>
                </c:pt>
                <c:pt idx="227">
                  <c:v>5.5500000827014409E-2</c:v>
                </c:pt>
                <c:pt idx="228">
                  <c:v>5.4800000816583608E-2</c:v>
                </c:pt>
                <c:pt idx="229">
                  <c:v>5.6200000837445203E-2</c:v>
                </c:pt>
                <c:pt idx="230">
                  <c:v>5.6200000837445203E-2</c:v>
                </c:pt>
                <c:pt idx="231">
                  <c:v>5.7600000858306799E-2</c:v>
                </c:pt>
                <c:pt idx="232">
                  <c:v>5.7600000858306799E-2</c:v>
                </c:pt>
                <c:pt idx="233">
                  <c:v>5.8900000877678396E-2</c:v>
                </c:pt>
                <c:pt idx="234">
                  <c:v>5.8900000877678396E-2</c:v>
                </c:pt>
                <c:pt idx="235">
                  <c:v>6.0300000898539999E-2</c:v>
                </c:pt>
                <c:pt idx="236">
                  <c:v>6.0900000907480399E-2</c:v>
                </c:pt>
                <c:pt idx="237">
                  <c:v>6.16000009179112E-2</c:v>
                </c:pt>
                <c:pt idx="238">
                  <c:v>6.2300000928342002E-2</c:v>
                </c:pt>
                <c:pt idx="239">
                  <c:v>6.2300000928342002E-2</c:v>
                </c:pt>
                <c:pt idx="240">
                  <c:v>6.3600000947713994E-2</c:v>
                </c:pt>
                <c:pt idx="241">
                  <c:v>6.4300000958144796E-2</c:v>
                </c:pt>
                <c:pt idx="242">
                  <c:v>6.5700000979006398E-2</c:v>
                </c:pt>
                <c:pt idx="243">
                  <c:v>6.5700000979006398E-2</c:v>
                </c:pt>
                <c:pt idx="244">
                  <c:v>6.7000000998377607E-2</c:v>
                </c:pt>
                <c:pt idx="245">
                  <c:v>6.8400001019239598E-2</c:v>
                </c:pt>
                <c:pt idx="246">
                  <c:v>6.9700001038610807E-2</c:v>
                </c:pt>
                <c:pt idx="247">
                  <c:v>6.9100001029670399E-2</c:v>
                </c:pt>
                <c:pt idx="248">
                  <c:v>7.1100001059472395E-2</c:v>
                </c:pt>
                <c:pt idx="249">
                  <c:v>7.1800001069903197E-2</c:v>
                </c:pt>
                <c:pt idx="250">
                  <c:v>7.2500001080333998E-2</c:v>
                </c:pt>
                <c:pt idx="251">
                  <c:v>7.3800001099705595E-2</c:v>
                </c:pt>
                <c:pt idx="252">
                  <c:v>7.4500001110136396E-2</c:v>
                </c:pt>
                <c:pt idx="253">
                  <c:v>7.5200001120567198E-2</c:v>
                </c:pt>
                <c:pt idx="254">
                  <c:v>7.7200001150369596E-2</c:v>
                </c:pt>
                <c:pt idx="255">
                  <c:v>7.7200001150369596E-2</c:v>
                </c:pt>
                <c:pt idx="256">
                  <c:v>7.7900001160800397E-2</c:v>
                </c:pt>
                <c:pt idx="257">
                  <c:v>7.8600001171231199E-2</c:v>
                </c:pt>
                <c:pt idx="258">
                  <c:v>7.9200001180171994E-2</c:v>
                </c:pt>
                <c:pt idx="259">
                  <c:v>8.1900001220405194E-2</c:v>
                </c:pt>
                <c:pt idx="260">
                  <c:v>8.2600001230835995E-2</c:v>
                </c:pt>
                <c:pt idx="261">
                  <c:v>8.1900001220405194E-2</c:v>
                </c:pt>
                <c:pt idx="262">
                  <c:v>8.1900001220405194E-2</c:v>
                </c:pt>
                <c:pt idx="263">
                  <c:v>8.5300001271069195E-2</c:v>
                </c:pt>
                <c:pt idx="264">
                  <c:v>8.5300001271069195E-2</c:v>
                </c:pt>
                <c:pt idx="265">
                  <c:v>8.6700001291930798E-2</c:v>
                </c:pt>
                <c:pt idx="266">
                  <c:v>8.6700001291930798E-2</c:v>
                </c:pt>
                <c:pt idx="267">
                  <c:v>8.8000001311302395E-2</c:v>
                </c:pt>
                <c:pt idx="268">
                  <c:v>8.8700001321733196E-2</c:v>
                </c:pt>
                <c:pt idx="269">
                  <c:v>9.0100001342594799E-2</c:v>
                </c:pt>
                <c:pt idx="270">
                  <c:v>9.0100001342594799E-2</c:v>
                </c:pt>
                <c:pt idx="271">
                  <c:v>9.0700001351535206E-2</c:v>
                </c:pt>
                <c:pt idx="272">
                  <c:v>9.2100001372396795E-2</c:v>
                </c:pt>
                <c:pt idx="273">
                  <c:v>9.4100001402199193E-2</c:v>
                </c:pt>
                <c:pt idx="274">
                  <c:v>9.4800001412629994E-2</c:v>
                </c:pt>
                <c:pt idx="275">
                  <c:v>9.5500001423060796E-2</c:v>
                </c:pt>
                <c:pt idx="276">
                  <c:v>9.5500001423060796E-2</c:v>
                </c:pt>
                <c:pt idx="277">
                  <c:v>9.7500001452863194E-2</c:v>
                </c:pt>
                <c:pt idx="278">
                  <c:v>9.7500001452863194E-2</c:v>
                </c:pt>
                <c:pt idx="279">
                  <c:v>9.9600001484155612E-2</c:v>
                </c:pt>
                <c:pt idx="280">
                  <c:v>0.10020000149309638</c:v>
                </c:pt>
                <c:pt idx="281">
                  <c:v>0.10160000151395798</c:v>
                </c:pt>
                <c:pt idx="282">
                  <c:v>0.10290000153332961</c:v>
                </c:pt>
                <c:pt idx="283">
                  <c:v>0.1043000015541912</c:v>
                </c:pt>
                <c:pt idx="284">
                  <c:v>0.1043000015541912</c:v>
                </c:pt>
                <c:pt idx="285">
                  <c:v>0.10560000157356279</c:v>
                </c:pt>
                <c:pt idx="286">
                  <c:v>0.105000001564622</c:v>
                </c:pt>
                <c:pt idx="287">
                  <c:v>0.1070000015944244</c:v>
                </c:pt>
                <c:pt idx="288">
                  <c:v>0.108400001615286</c:v>
                </c:pt>
                <c:pt idx="289">
                  <c:v>0.10900000162422679</c:v>
                </c:pt>
                <c:pt idx="290">
                  <c:v>0.1097000016346576</c:v>
                </c:pt>
                <c:pt idx="291">
                  <c:v>0.11110000165551918</c:v>
                </c:pt>
                <c:pt idx="292">
                  <c:v>0.11170000166445961</c:v>
                </c:pt>
                <c:pt idx="293">
                  <c:v>0.11310000168532121</c:v>
                </c:pt>
                <c:pt idx="294">
                  <c:v>0.1145000017061832</c:v>
                </c:pt>
                <c:pt idx="295">
                  <c:v>0.11650000173598518</c:v>
                </c:pt>
                <c:pt idx="296">
                  <c:v>0.11580000172555439</c:v>
                </c:pt>
                <c:pt idx="297">
                  <c:v>0.117200001746416</c:v>
                </c:pt>
                <c:pt idx="298">
                  <c:v>0.11850000176578759</c:v>
                </c:pt>
                <c:pt idx="299">
                  <c:v>0.11850000176578759</c:v>
                </c:pt>
                <c:pt idx="300">
                  <c:v>0.11920000177621839</c:v>
                </c:pt>
                <c:pt idx="301">
                  <c:v>0.12190000181645159</c:v>
                </c:pt>
                <c:pt idx="302">
                  <c:v>0.12390000184625399</c:v>
                </c:pt>
                <c:pt idx="303">
                  <c:v>0.12390000184625399</c:v>
                </c:pt>
                <c:pt idx="304">
                  <c:v>0.12390000184625399</c:v>
                </c:pt>
                <c:pt idx="305">
                  <c:v>0.1260000018775464</c:v>
                </c:pt>
                <c:pt idx="306">
                  <c:v>0.12730000189691801</c:v>
                </c:pt>
                <c:pt idx="307">
                  <c:v>0.12940000192821041</c:v>
                </c:pt>
                <c:pt idx="308">
                  <c:v>0.130700001947582</c:v>
                </c:pt>
                <c:pt idx="309">
                  <c:v>0.130700001947582</c:v>
                </c:pt>
                <c:pt idx="310">
                  <c:v>0.1314000019580128</c:v>
                </c:pt>
                <c:pt idx="311">
                  <c:v>0.13410000199824559</c:v>
                </c:pt>
                <c:pt idx="312">
                  <c:v>0.1348000020086764</c:v>
                </c:pt>
                <c:pt idx="313">
                  <c:v>0.13610000202804801</c:v>
                </c:pt>
                <c:pt idx="314">
                  <c:v>0.13680000203847881</c:v>
                </c:pt>
                <c:pt idx="315">
                  <c:v>0.13820000205934041</c:v>
                </c:pt>
                <c:pt idx="316">
                  <c:v>0.14020000208914279</c:v>
                </c:pt>
                <c:pt idx="317">
                  <c:v>0.14150000210851441</c:v>
                </c:pt>
                <c:pt idx="318">
                  <c:v>0.14360000213980681</c:v>
                </c:pt>
                <c:pt idx="319">
                  <c:v>0.14490000215917839</c:v>
                </c:pt>
                <c:pt idx="320">
                  <c:v>0.14560000216960919</c:v>
                </c:pt>
                <c:pt idx="321">
                  <c:v>0.1470000021904708</c:v>
                </c:pt>
                <c:pt idx="322">
                  <c:v>0.14760000219941119</c:v>
                </c:pt>
                <c:pt idx="323">
                  <c:v>0.14900000222027279</c:v>
                </c:pt>
                <c:pt idx="324">
                  <c:v>0.1510000022500752</c:v>
                </c:pt>
                <c:pt idx="325">
                  <c:v>0.15170000226050601</c:v>
                </c:pt>
                <c:pt idx="326">
                  <c:v>0.15310000228136761</c:v>
                </c:pt>
                <c:pt idx="327">
                  <c:v>0.15510000231116999</c:v>
                </c:pt>
                <c:pt idx="328">
                  <c:v>0.1565000023320316</c:v>
                </c:pt>
                <c:pt idx="329">
                  <c:v>0.15710000234097241</c:v>
                </c:pt>
                <c:pt idx="330">
                  <c:v>0.15920000237226481</c:v>
                </c:pt>
                <c:pt idx="331">
                  <c:v>0.16050000239163639</c:v>
                </c:pt>
                <c:pt idx="332">
                  <c:v>0.16120000240206719</c:v>
                </c:pt>
                <c:pt idx="333">
                  <c:v>0.16250000242143881</c:v>
                </c:pt>
                <c:pt idx="334">
                  <c:v>0.16390000244230041</c:v>
                </c:pt>
                <c:pt idx="335">
                  <c:v>0.16530000246316201</c:v>
                </c:pt>
                <c:pt idx="336">
                  <c:v>0.16660000248253359</c:v>
                </c:pt>
                <c:pt idx="337">
                  <c:v>0.16860000251233601</c:v>
                </c:pt>
                <c:pt idx="338">
                  <c:v>0.16930000252276681</c:v>
                </c:pt>
                <c:pt idx="339">
                  <c:v>0.17070000254362841</c:v>
                </c:pt>
                <c:pt idx="340">
                  <c:v>0.1720000025629996</c:v>
                </c:pt>
                <c:pt idx="341">
                  <c:v>0.1741000025942924</c:v>
                </c:pt>
                <c:pt idx="342">
                  <c:v>0.17610000262409439</c:v>
                </c:pt>
                <c:pt idx="343">
                  <c:v>0.17680000263452519</c:v>
                </c:pt>
                <c:pt idx="344">
                  <c:v>0.17880000266432761</c:v>
                </c:pt>
                <c:pt idx="345">
                  <c:v>0.17950000267475841</c:v>
                </c:pt>
                <c:pt idx="346">
                  <c:v>0.18150000270456079</c:v>
                </c:pt>
                <c:pt idx="347">
                  <c:v>0.18290000272542239</c:v>
                </c:pt>
                <c:pt idx="348">
                  <c:v>0.18490000275522481</c:v>
                </c:pt>
                <c:pt idx="349">
                  <c:v>0.18630000277608641</c:v>
                </c:pt>
                <c:pt idx="350">
                  <c:v>0.18630000277608641</c:v>
                </c:pt>
                <c:pt idx="351">
                  <c:v>0.1890000028163196</c:v>
                </c:pt>
                <c:pt idx="352">
                  <c:v>0.19100000284612159</c:v>
                </c:pt>
                <c:pt idx="353">
                  <c:v>0.19170000285655281</c:v>
                </c:pt>
                <c:pt idx="354">
                  <c:v>0.19370000288635481</c:v>
                </c:pt>
                <c:pt idx="355">
                  <c:v>0.19370000288635481</c:v>
                </c:pt>
                <c:pt idx="356">
                  <c:v>0.19640000292658802</c:v>
                </c:pt>
                <c:pt idx="357">
                  <c:v>0.1984000029563904</c:v>
                </c:pt>
                <c:pt idx="358">
                  <c:v>0.1991000029668212</c:v>
                </c:pt>
                <c:pt idx="359">
                  <c:v>0.20120000299811361</c:v>
                </c:pt>
                <c:pt idx="360">
                  <c:v>0.20180000300705439</c:v>
                </c:pt>
                <c:pt idx="361">
                  <c:v>0.2045000030472876</c:v>
                </c:pt>
                <c:pt idx="362">
                  <c:v>0.2045000030472876</c:v>
                </c:pt>
                <c:pt idx="363">
                  <c:v>0.20660000307858004</c:v>
                </c:pt>
                <c:pt idx="364">
                  <c:v>0.20860000310838239</c:v>
                </c:pt>
                <c:pt idx="365">
                  <c:v>0.20930000311881317</c:v>
                </c:pt>
                <c:pt idx="366">
                  <c:v>0.21060000313818439</c:v>
                </c:pt>
                <c:pt idx="367">
                  <c:v>0.21200000315904641</c:v>
                </c:pt>
                <c:pt idx="368">
                  <c:v>0.2147000031992792</c:v>
                </c:pt>
                <c:pt idx="369">
                  <c:v>0.21610000322014078</c:v>
                </c:pt>
                <c:pt idx="370">
                  <c:v>0.21810000324994316</c:v>
                </c:pt>
                <c:pt idx="371">
                  <c:v>0.21810000324994316</c:v>
                </c:pt>
                <c:pt idx="372">
                  <c:v>0.22080000329017641</c:v>
                </c:pt>
                <c:pt idx="373">
                  <c:v>0.22280000331997879</c:v>
                </c:pt>
                <c:pt idx="374">
                  <c:v>0.22350000333040959</c:v>
                </c:pt>
                <c:pt idx="375">
                  <c:v>0.22550000336021198</c:v>
                </c:pt>
                <c:pt idx="376">
                  <c:v>0.2289000034108756</c:v>
                </c:pt>
                <c:pt idx="377">
                  <c:v>0.23030000343173762</c:v>
                </c:pt>
                <c:pt idx="378">
                  <c:v>0.23160000345110879</c:v>
                </c:pt>
                <c:pt idx="379">
                  <c:v>0.23440000349283199</c:v>
                </c:pt>
                <c:pt idx="380">
                  <c:v>0.23710000353306518</c:v>
                </c:pt>
                <c:pt idx="381">
                  <c:v>0.23840000355243679</c:v>
                </c:pt>
                <c:pt idx="382">
                  <c:v>0.23980000357329839</c:v>
                </c:pt>
                <c:pt idx="383">
                  <c:v>0.24250000361353161</c:v>
                </c:pt>
                <c:pt idx="384">
                  <c:v>0.24320000362396244</c:v>
                </c:pt>
                <c:pt idx="385">
                  <c:v>0.24650000367313643</c:v>
                </c:pt>
                <c:pt idx="386">
                  <c:v>0.2472000036835672</c:v>
                </c:pt>
                <c:pt idx="387">
                  <c:v>0.24990000372380039</c:v>
                </c:pt>
                <c:pt idx="388">
                  <c:v>0.25130000374466199</c:v>
                </c:pt>
                <c:pt idx="389">
                  <c:v>0.25330000377446399</c:v>
                </c:pt>
                <c:pt idx="390">
                  <c:v>0.25670000382512798</c:v>
                </c:pt>
                <c:pt idx="391">
                  <c:v>0.25810000384598958</c:v>
                </c:pt>
                <c:pt idx="392">
                  <c:v>0.26080000388622282</c:v>
                </c:pt>
                <c:pt idx="393">
                  <c:v>0.26350000392645601</c:v>
                </c:pt>
                <c:pt idx="394">
                  <c:v>0.26350000392645601</c:v>
                </c:pt>
                <c:pt idx="395">
                  <c:v>0.26750000398606077</c:v>
                </c:pt>
                <c:pt idx="396">
                  <c:v>0.26820000399649158</c:v>
                </c:pt>
                <c:pt idx="397">
                  <c:v>0.27090000403672437</c:v>
                </c:pt>
                <c:pt idx="398">
                  <c:v>0.27230000405758598</c:v>
                </c:pt>
                <c:pt idx="399">
                  <c:v>0.27570000410825002</c:v>
                </c:pt>
                <c:pt idx="400">
                  <c:v>0.2770000041276216</c:v>
                </c:pt>
                <c:pt idx="401">
                  <c:v>0.28040000417828559</c:v>
                </c:pt>
                <c:pt idx="402">
                  <c:v>0.28180000419914719</c:v>
                </c:pt>
                <c:pt idx="403">
                  <c:v>0.28380000422894958</c:v>
                </c:pt>
                <c:pt idx="404">
                  <c:v>0.28720000427961362</c:v>
                </c:pt>
                <c:pt idx="405">
                  <c:v>0.28790000429004442</c:v>
                </c:pt>
                <c:pt idx="406">
                  <c:v>0.29130000434070841</c:v>
                </c:pt>
                <c:pt idx="407">
                  <c:v>0.29330000437051079</c:v>
                </c:pt>
                <c:pt idx="408">
                  <c:v>0.29530000440031279</c:v>
                </c:pt>
                <c:pt idx="409">
                  <c:v>0.29800000444054597</c:v>
                </c:pt>
                <c:pt idx="410">
                  <c:v>0.30010000447183838</c:v>
                </c:pt>
                <c:pt idx="411">
                  <c:v>0.30210000450164082</c:v>
                </c:pt>
                <c:pt idx="412">
                  <c:v>0.304800004541874</c:v>
                </c:pt>
                <c:pt idx="413">
                  <c:v>0.30750000458210719</c:v>
                </c:pt>
                <c:pt idx="414">
                  <c:v>0.30950000461190957</c:v>
                </c:pt>
                <c:pt idx="415">
                  <c:v>0.31290000466257317</c:v>
                </c:pt>
                <c:pt idx="416">
                  <c:v>0.31500000469386558</c:v>
                </c:pt>
                <c:pt idx="417">
                  <c:v>0.31770000473409882</c:v>
                </c:pt>
                <c:pt idx="418">
                  <c:v>0.3197000047639012</c:v>
                </c:pt>
                <c:pt idx="419">
                  <c:v>0.32170000479370359</c:v>
                </c:pt>
                <c:pt idx="420">
                  <c:v>0.32510000484436757</c:v>
                </c:pt>
                <c:pt idx="421">
                  <c:v>0.32720000487565998</c:v>
                </c:pt>
                <c:pt idx="422">
                  <c:v>0.32850000489503162</c:v>
                </c:pt>
                <c:pt idx="423">
                  <c:v>0.3319000049456956</c:v>
                </c:pt>
                <c:pt idx="424">
                  <c:v>0.3346000049859284</c:v>
                </c:pt>
                <c:pt idx="425">
                  <c:v>0.33730000502616159</c:v>
                </c:pt>
                <c:pt idx="426">
                  <c:v>0.33930000505596403</c:v>
                </c:pt>
                <c:pt idx="427">
                  <c:v>0.34270000510662801</c:v>
                </c:pt>
                <c:pt idx="428">
                  <c:v>0.34480000513792042</c:v>
                </c:pt>
                <c:pt idx="429">
                  <c:v>0.3475000051781536</c:v>
                </c:pt>
                <c:pt idx="430">
                  <c:v>0.35020000521838679</c:v>
                </c:pt>
                <c:pt idx="431">
                  <c:v>0.35420000527799123</c:v>
                </c:pt>
                <c:pt idx="432">
                  <c:v>0.35490000528842203</c:v>
                </c:pt>
                <c:pt idx="433">
                  <c:v>0.35900000534951682</c:v>
                </c:pt>
                <c:pt idx="434">
                  <c:v>0.36170000538975</c:v>
                </c:pt>
                <c:pt idx="435">
                  <c:v>0.36370000541955239</c:v>
                </c:pt>
                <c:pt idx="436">
                  <c:v>0.36580000545084479</c:v>
                </c:pt>
                <c:pt idx="437">
                  <c:v>0.37050000552088042</c:v>
                </c:pt>
                <c:pt idx="438">
                  <c:v>0.37250000555068241</c:v>
                </c:pt>
                <c:pt idx="439">
                  <c:v>0.3752000055909156</c:v>
                </c:pt>
                <c:pt idx="440">
                  <c:v>0.37860000564157958</c:v>
                </c:pt>
                <c:pt idx="441">
                  <c:v>0.38270000570267437</c:v>
                </c:pt>
                <c:pt idx="442">
                  <c:v>0.38470000573247681</c:v>
                </c:pt>
                <c:pt idx="443">
                  <c:v>0.3895000058040024</c:v>
                </c:pt>
                <c:pt idx="444">
                  <c:v>0.39150000583380479</c:v>
                </c:pt>
                <c:pt idx="445">
                  <c:v>0.39490000588446883</c:v>
                </c:pt>
                <c:pt idx="446">
                  <c:v>0.39760000592470163</c:v>
                </c:pt>
                <c:pt idx="447">
                  <c:v>0.40170000598579603</c:v>
                </c:pt>
                <c:pt idx="448">
                  <c:v>0.40510000603646001</c:v>
                </c:pt>
                <c:pt idx="449">
                  <c:v>0.40840000608563198</c:v>
                </c:pt>
                <c:pt idx="450">
                  <c:v>0.41320000615716007</c:v>
                </c:pt>
                <c:pt idx="451">
                  <c:v>0.41590000619739192</c:v>
                </c:pt>
                <c:pt idx="452">
                  <c:v>0.41930000624805602</c:v>
                </c:pt>
                <c:pt idx="453">
                  <c:v>0.42330000630766002</c:v>
                </c:pt>
                <c:pt idx="454">
                  <c:v>0.42610000634938394</c:v>
                </c:pt>
                <c:pt idx="455">
                  <c:v>0.42940000639855602</c:v>
                </c:pt>
                <c:pt idx="456">
                  <c:v>0.43420000647008394</c:v>
                </c:pt>
                <c:pt idx="457">
                  <c:v>0.43690000651031602</c:v>
                </c:pt>
                <c:pt idx="458">
                  <c:v>0.44030000656098006</c:v>
                </c:pt>
                <c:pt idx="459">
                  <c:v>0.444300006620584</c:v>
                </c:pt>
                <c:pt idx="460">
                  <c:v>0.44840000668168006</c:v>
                </c:pt>
                <c:pt idx="461">
                  <c:v>0.45310000675171608</c:v>
                </c:pt>
                <c:pt idx="462">
                  <c:v>0.45590000679343601</c:v>
                </c:pt>
                <c:pt idx="463">
                  <c:v>0.46060000686347202</c:v>
                </c:pt>
                <c:pt idx="464">
                  <c:v>0.46400000691413601</c:v>
                </c:pt>
                <c:pt idx="465">
                  <c:v>0.46800000697374</c:v>
                </c:pt>
                <c:pt idx="466">
                  <c:v>0.47140000702440399</c:v>
                </c:pt>
                <c:pt idx="467">
                  <c:v>0.47550000708550005</c:v>
                </c:pt>
                <c:pt idx="468">
                  <c:v>0.48020000715553607</c:v>
                </c:pt>
                <c:pt idx="469">
                  <c:v>0.48430000721663197</c:v>
                </c:pt>
                <c:pt idx="470">
                  <c:v>0.48770000726729601</c:v>
                </c:pt>
                <c:pt idx="471">
                  <c:v>0.49180000732838802</c:v>
                </c:pt>
                <c:pt idx="472">
                  <c:v>0.49650000739842393</c:v>
                </c:pt>
                <c:pt idx="473">
                  <c:v>0.50060000745952005</c:v>
                </c:pt>
                <c:pt idx="474">
                  <c:v>0.50400000751018403</c:v>
                </c:pt>
                <c:pt idx="475">
                  <c:v>0.50940000759065196</c:v>
                </c:pt>
                <c:pt idx="476">
                  <c:v>0.51280000764131595</c:v>
                </c:pt>
                <c:pt idx="477">
                  <c:v>0.51550000768154802</c:v>
                </c:pt>
                <c:pt idx="478">
                  <c:v>0.52020000775158404</c:v>
                </c:pt>
                <c:pt idx="479">
                  <c:v>0.52560000783205196</c:v>
                </c:pt>
                <c:pt idx="480">
                  <c:v>0.52900000788271595</c:v>
                </c:pt>
                <c:pt idx="481">
                  <c:v>0.53240000793338005</c:v>
                </c:pt>
                <c:pt idx="482">
                  <c:v>0.53710000800341196</c:v>
                </c:pt>
                <c:pt idx="483">
                  <c:v>0.54120000806450796</c:v>
                </c:pt>
                <c:pt idx="484">
                  <c:v>0.54590000813454398</c:v>
                </c:pt>
                <c:pt idx="485">
                  <c:v>0.55000000819563999</c:v>
                </c:pt>
                <c:pt idx="486">
                  <c:v>0.554100008256732</c:v>
                </c:pt>
                <c:pt idx="487">
                  <c:v>0.56020000834763195</c:v>
                </c:pt>
                <c:pt idx="488">
                  <c:v>0.56290000838786403</c:v>
                </c:pt>
                <c:pt idx="489">
                  <c:v>0.56760000845790004</c:v>
                </c:pt>
                <c:pt idx="490">
                  <c:v>0.57170000851899205</c:v>
                </c:pt>
                <c:pt idx="491">
                  <c:v>0.57580000858008795</c:v>
                </c:pt>
                <c:pt idx="492">
                  <c:v>0.57980000863969205</c:v>
                </c:pt>
                <c:pt idx="493">
                  <c:v>0.58460000871121998</c:v>
                </c:pt>
                <c:pt idx="494">
                  <c:v>0.58930000878125599</c:v>
                </c:pt>
                <c:pt idx="495">
                  <c:v>0.59400000885128801</c:v>
                </c:pt>
                <c:pt idx="496">
                  <c:v>0.59950000893324795</c:v>
                </c:pt>
                <c:pt idx="497">
                  <c:v>0.60420000900327997</c:v>
                </c:pt>
                <c:pt idx="498">
                  <c:v>0.60760000905394396</c:v>
                </c:pt>
                <c:pt idx="499">
                  <c:v>0.61230000912397997</c:v>
                </c:pt>
                <c:pt idx="500">
                  <c:v>0.61640000918507598</c:v>
                </c:pt>
                <c:pt idx="501">
                  <c:v>0.62250000927597204</c:v>
                </c:pt>
                <c:pt idx="502">
                  <c:v>0.62520000931620801</c:v>
                </c:pt>
                <c:pt idx="503">
                  <c:v>0.63060000939667205</c:v>
                </c:pt>
                <c:pt idx="504">
                  <c:v>0.63600000947713997</c:v>
                </c:pt>
                <c:pt idx="505">
                  <c:v>0.64010000953823198</c:v>
                </c:pt>
                <c:pt idx="506">
                  <c:v>0.644800009608268</c:v>
                </c:pt>
                <c:pt idx="507">
                  <c:v>0.65160000970959597</c:v>
                </c:pt>
                <c:pt idx="508">
                  <c:v>0.65500000976025996</c:v>
                </c:pt>
                <c:pt idx="509">
                  <c:v>0.66110000985115602</c:v>
                </c:pt>
                <c:pt idx="510">
                  <c:v>0.66580000992119204</c:v>
                </c:pt>
                <c:pt idx="511">
                  <c:v>0.67260001002252001</c:v>
                </c:pt>
                <c:pt idx="512">
                  <c:v>0.676000010073184</c:v>
                </c:pt>
                <c:pt idx="513">
                  <c:v>0.68280001017451197</c:v>
                </c:pt>
                <c:pt idx="514">
                  <c:v>0.68820001025498001</c:v>
                </c:pt>
                <c:pt idx="515">
                  <c:v>0.69360001033544405</c:v>
                </c:pt>
                <c:pt idx="516">
                  <c:v>0.69900001041591198</c:v>
                </c:pt>
                <c:pt idx="517">
                  <c:v>0.70510001050680804</c:v>
                </c:pt>
                <c:pt idx="518">
                  <c:v>0.70990001057833596</c:v>
                </c:pt>
                <c:pt idx="519">
                  <c:v>0.7153000106588</c:v>
                </c:pt>
                <c:pt idx="520">
                  <c:v>0.72140001074969595</c:v>
                </c:pt>
                <c:pt idx="521">
                  <c:v>0.72680001083016399</c:v>
                </c:pt>
                <c:pt idx="522">
                  <c:v>0.73360001093149196</c:v>
                </c:pt>
                <c:pt idx="523">
                  <c:v>0.73900001101196</c:v>
                </c:pt>
                <c:pt idx="524">
                  <c:v>0.74440001109242404</c:v>
                </c:pt>
                <c:pt idx="525">
                  <c:v>0.75050001118331999</c:v>
                </c:pt>
                <c:pt idx="526">
                  <c:v>0.75530001125484802</c:v>
                </c:pt>
                <c:pt idx="527">
                  <c:v>0.76070001133531195</c:v>
                </c:pt>
                <c:pt idx="528">
                  <c:v>0.76750001143664004</c:v>
                </c:pt>
                <c:pt idx="529">
                  <c:v>0.77360001152753999</c:v>
                </c:pt>
                <c:pt idx="530">
                  <c:v>0.77960001161694403</c:v>
                </c:pt>
                <c:pt idx="531">
                  <c:v>0.78570001170784398</c:v>
                </c:pt>
                <c:pt idx="532">
                  <c:v>0.79180001179874004</c:v>
                </c:pt>
                <c:pt idx="533">
                  <c:v>0.797900011889636</c:v>
                </c:pt>
                <c:pt idx="534">
                  <c:v>0.80340001197159205</c:v>
                </c:pt>
                <c:pt idx="535">
                  <c:v>0.809500012062492</c:v>
                </c:pt>
                <c:pt idx="536">
                  <c:v>0.81490001214295604</c:v>
                </c:pt>
                <c:pt idx="537">
                  <c:v>0.82230001225322402</c:v>
                </c:pt>
                <c:pt idx="538">
                  <c:v>0.82770001233369206</c:v>
                </c:pt>
                <c:pt idx="539">
                  <c:v>0.83450001243502003</c:v>
                </c:pt>
                <c:pt idx="540">
                  <c:v>0.83930001250654396</c:v>
                </c:pt>
                <c:pt idx="541">
                  <c:v>0.84540001259744013</c:v>
                </c:pt>
                <c:pt idx="542">
                  <c:v>0.85210001269727997</c:v>
                </c:pt>
                <c:pt idx="543">
                  <c:v>0.85820001278817604</c:v>
                </c:pt>
                <c:pt idx="544">
                  <c:v>0.86430001287907188</c:v>
                </c:pt>
                <c:pt idx="545">
                  <c:v>0.87180001299083199</c:v>
                </c:pt>
                <c:pt idx="546">
                  <c:v>0.876500013060868</c:v>
                </c:pt>
                <c:pt idx="547">
                  <c:v>0.88260001315176395</c:v>
                </c:pt>
                <c:pt idx="548">
                  <c:v>0.88870001324266401</c:v>
                </c:pt>
                <c:pt idx="549">
                  <c:v>0.8962000133544199</c:v>
                </c:pt>
                <c:pt idx="550">
                  <c:v>0.90160001343488805</c:v>
                </c:pt>
                <c:pt idx="551">
                  <c:v>0.90840001353621602</c:v>
                </c:pt>
                <c:pt idx="552">
                  <c:v>0.91440001362562007</c:v>
                </c:pt>
                <c:pt idx="553">
                  <c:v>0.92050001371652002</c:v>
                </c:pt>
                <c:pt idx="554">
                  <c:v>0.92660001380741597</c:v>
                </c:pt>
                <c:pt idx="555">
                  <c:v>0.93480001392960399</c:v>
                </c:pt>
                <c:pt idx="556">
                  <c:v>0.94020001401007203</c:v>
                </c:pt>
                <c:pt idx="557">
                  <c:v>0.9470000141114</c:v>
                </c:pt>
                <c:pt idx="558">
                  <c:v>0.95310001420229584</c:v>
                </c:pt>
                <c:pt idx="559">
                  <c:v>0.96050001431256404</c:v>
                </c:pt>
                <c:pt idx="560">
                  <c:v>0.96660001440346388</c:v>
                </c:pt>
                <c:pt idx="561">
                  <c:v>0.97340001450479197</c:v>
                </c:pt>
                <c:pt idx="562">
                  <c:v>0.97880001458525612</c:v>
                </c:pt>
                <c:pt idx="563">
                  <c:v>0.986300014697016</c:v>
                </c:pt>
                <c:pt idx="564">
                  <c:v>0.99300001479685185</c:v>
                </c:pt>
                <c:pt idx="565">
                  <c:v>0.99910001488775191</c:v>
                </c:pt>
                <c:pt idx="566">
                  <c:v>1.005200014978648</c:v>
                </c:pt>
                <c:pt idx="567">
                  <c:v>1.0120000150799759</c:v>
                </c:pt>
                <c:pt idx="568">
                  <c:v>1.0188000151813039</c:v>
                </c:pt>
                <c:pt idx="569">
                  <c:v>1.0242000152617681</c:v>
                </c:pt>
                <c:pt idx="570">
                  <c:v>1.0316000153720359</c:v>
                </c:pt>
                <c:pt idx="571">
                  <c:v>1.0391000154837959</c:v>
                </c:pt>
                <c:pt idx="572">
                  <c:v>1.0445000155642641</c:v>
                </c:pt>
                <c:pt idx="573">
                  <c:v>1.052600015684964</c:v>
                </c:pt>
                <c:pt idx="574">
                  <c:v>1.0594000157862919</c:v>
                </c:pt>
                <c:pt idx="575">
                  <c:v>1.0675000159069881</c:v>
                </c:pt>
                <c:pt idx="576">
                  <c:v>1.073600015997888</c:v>
                </c:pt>
                <c:pt idx="577">
                  <c:v>1.08380001614988</c:v>
                </c:pt>
                <c:pt idx="578">
                  <c:v>1.0906000162512079</c:v>
                </c:pt>
                <c:pt idx="579">
                  <c:v>1.0987000163719041</c:v>
                </c:pt>
                <c:pt idx="580">
                  <c:v>1.104800016462804</c:v>
                </c:pt>
                <c:pt idx="581">
                  <c:v>1.1129000165835039</c:v>
                </c:pt>
                <c:pt idx="582">
                  <c:v>1.1211000167056919</c:v>
                </c:pt>
                <c:pt idx="583">
                  <c:v>1.130500016845764</c:v>
                </c:pt>
                <c:pt idx="584">
                  <c:v>1.1366000169366599</c:v>
                </c:pt>
                <c:pt idx="585">
                  <c:v>1.1448000170588479</c:v>
                </c:pt>
                <c:pt idx="586">
                  <c:v>1.152900017179548</c:v>
                </c:pt>
                <c:pt idx="587">
                  <c:v>1.16170001731068</c:v>
                </c:pt>
                <c:pt idx="588">
                  <c:v>1.1678000174015759</c:v>
                </c:pt>
                <c:pt idx="589">
                  <c:v>1.17930001757294</c:v>
                </c:pt>
                <c:pt idx="590">
                  <c:v>1.1868000176847</c:v>
                </c:pt>
                <c:pt idx="591">
                  <c:v>1.1969000178352001</c:v>
                </c:pt>
                <c:pt idx="592">
                  <c:v>1.203000017926096</c:v>
                </c:pt>
                <c:pt idx="593">
                  <c:v>1.2118000180572279</c:v>
                </c:pt>
                <c:pt idx="594">
                  <c:v>1.2193000181689839</c:v>
                </c:pt>
                <c:pt idx="595">
                  <c:v>1.2288000183105481</c:v>
                </c:pt>
                <c:pt idx="596">
                  <c:v>1.2362000184208159</c:v>
                </c:pt>
                <c:pt idx="597">
                  <c:v>1.2450000185519441</c:v>
                </c:pt>
                <c:pt idx="598">
                  <c:v>1.251100018642844</c:v>
                </c:pt>
                <c:pt idx="599">
                  <c:v>1.261300018794836</c:v>
                </c:pt>
                <c:pt idx="600">
                  <c:v>1.2694000189155361</c:v>
                </c:pt>
                <c:pt idx="601">
                  <c:v>1.278200019046664</c:v>
                </c:pt>
                <c:pt idx="602">
                  <c:v>1.28430001913756</c:v>
                </c:pt>
                <c:pt idx="603">
                  <c:v>1.2945000192895519</c:v>
                </c:pt>
                <c:pt idx="604">
                  <c:v>1.3033000194206841</c:v>
                </c:pt>
                <c:pt idx="605">
                  <c:v>1.311400019541384</c:v>
                </c:pt>
                <c:pt idx="606">
                  <c:v>1.3202000196725121</c:v>
                </c:pt>
                <c:pt idx="607">
                  <c:v>1.329000019803644</c:v>
                </c:pt>
                <c:pt idx="608">
                  <c:v>1.33510001989454</c:v>
                </c:pt>
                <c:pt idx="609">
                  <c:v>1.3453000200465319</c:v>
                </c:pt>
                <c:pt idx="610">
                  <c:v>1.3527000201568</c:v>
                </c:pt>
                <c:pt idx="611">
                  <c:v>1.362900020308792</c:v>
                </c:pt>
                <c:pt idx="612">
                  <c:v>1.3703000204190601</c:v>
                </c:pt>
                <c:pt idx="613">
                  <c:v>1.380500020571052</c:v>
                </c:pt>
                <c:pt idx="614">
                  <c:v>1.390000020712616</c:v>
                </c:pt>
                <c:pt idx="615">
                  <c:v>1.3981000208333121</c:v>
                </c:pt>
                <c:pt idx="616">
                  <c:v>1.406200020954012</c:v>
                </c:pt>
                <c:pt idx="617">
                  <c:v>1.413700021065772</c:v>
                </c:pt>
                <c:pt idx="618">
                  <c:v>1.424500021226704</c:v>
                </c:pt>
                <c:pt idx="619">
                  <c:v>1.433300021357836</c:v>
                </c:pt>
                <c:pt idx="620">
                  <c:v>1.441500021480024</c:v>
                </c:pt>
                <c:pt idx="621">
                  <c:v>1.4503000216111559</c:v>
                </c:pt>
                <c:pt idx="622">
                  <c:v>1.459100021742284</c:v>
                </c:pt>
                <c:pt idx="623">
                  <c:v>1.468600021883844</c:v>
                </c:pt>
                <c:pt idx="624">
                  <c:v>1.4760000219941161</c:v>
                </c:pt>
                <c:pt idx="625">
                  <c:v>1.4868000221550479</c:v>
                </c:pt>
                <c:pt idx="626">
                  <c:v>1.4943000222668039</c:v>
                </c:pt>
                <c:pt idx="627">
                  <c:v>1.505100022427736</c:v>
                </c:pt>
                <c:pt idx="628">
                  <c:v>1.511900022529064</c:v>
                </c:pt>
                <c:pt idx="629">
                  <c:v>1.5221000226810559</c:v>
                </c:pt>
                <c:pt idx="630">
                  <c:v>1.530200022801756</c:v>
                </c:pt>
                <c:pt idx="631">
                  <c:v>1.540400022953748</c:v>
                </c:pt>
                <c:pt idx="632">
                  <c:v>1.5478000230640161</c:v>
                </c:pt>
                <c:pt idx="633">
                  <c:v>1.558600023224948</c:v>
                </c:pt>
                <c:pt idx="634">
                  <c:v>1.5661000233367079</c:v>
                </c:pt>
                <c:pt idx="635">
                  <c:v>1.57690002349764</c:v>
                </c:pt>
                <c:pt idx="636">
                  <c:v>1.5851000236198323</c:v>
                </c:pt>
                <c:pt idx="637">
                  <c:v>1.5945000237599001</c:v>
                </c:pt>
                <c:pt idx="638">
                  <c:v>1.6034000238925199</c:v>
                </c:pt>
                <c:pt idx="639">
                  <c:v>1.6149000240638838</c:v>
                </c:pt>
                <c:pt idx="640">
                  <c:v>1.6216000241637238</c:v>
                </c:pt>
                <c:pt idx="641">
                  <c:v>1.633800024345516</c:v>
                </c:pt>
                <c:pt idx="642">
                  <c:v>1.6426000244766481</c:v>
                </c:pt>
                <c:pt idx="643">
                  <c:v>1.6528000246286403</c:v>
                </c:pt>
                <c:pt idx="644">
                  <c:v>1.6623000247702</c:v>
                </c:pt>
                <c:pt idx="645">
                  <c:v>1.6745000249519959</c:v>
                </c:pt>
                <c:pt idx="646">
                  <c:v>1.6833000250831243</c:v>
                </c:pt>
                <c:pt idx="647">
                  <c:v>1.696200025275348</c:v>
                </c:pt>
                <c:pt idx="648">
                  <c:v>1.7050000254064799</c:v>
                </c:pt>
                <c:pt idx="649">
                  <c:v>1.715800025567412</c:v>
                </c:pt>
                <c:pt idx="650">
                  <c:v>1.7253000257089719</c:v>
                </c:pt>
                <c:pt idx="651">
                  <c:v>1.7382000259012</c:v>
                </c:pt>
                <c:pt idx="652">
                  <c:v>1.747000026032328</c:v>
                </c:pt>
                <c:pt idx="653">
                  <c:v>1.759100026212632</c:v>
                </c:pt>
                <c:pt idx="654">
                  <c:v>1.767300026334824</c:v>
                </c:pt>
                <c:pt idx="655">
                  <c:v>1.7822000265568481</c:v>
                </c:pt>
                <c:pt idx="656">
                  <c:v>1.790300026677548</c:v>
                </c:pt>
                <c:pt idx="657">
                  <c:v>1.8025000268593443</c:v>
                </c:pt>
                <c:pt idx="658">
                  <c:v>1.810600026980044</c:v>
                </c:pt>
                <c:pt idx="659">
                  <c:v>1.8242000271826999</c:v>
                </c:pt>
                <c:pt idx="660">
                  <c:v>1.8337000273242601</c:v>
                </c:pt>
                <c:pt idx="661">
                  <c:v>1.8465000275149961</c:v>
                </c:pt>
                <c:pt idx="662">
                  <c:v>1.8547000276371839</c:v>
                </c:pt>
                <c:pt idx="663">
                  <c:v>1.8675000278279199</c:v>
                </c:pt>
                <c:pt idx="664">
                  <c:v>1.8777000279799121</c:v>
                </c:pt>
                <c:pt idx="665">
                  <c:v>1.8885000281408442</c:v>
                </c:pt>
                <c:pt idx="666">
                  <c:v>1.8987000282928359</c:v>
                </c:pt>
                <c:pt idx="667">
                  <c:v>1.910900028474628</c:v>
                </c:pt>
                <c:pt idx="668">
                  <c:v>1.9197000286057599</c:v>
                </c:pt>
                <c:pt idx="669">
                  <c:v>1.9326000287979841</c:v>
                </c:pt>
                <c:pt idx="670">
                  <c:v>1.9420000289380557</c:v>
                </c:pt>
                <c:pt idx="671">
                  <c:v>1.9536000291109079</c:v>
                </c:pt>
                <c:pt idx="672">
                  <c:v>1.96440002927184</c:v>
                </c:pt>
                <c:pt idx="673">
                  <c:v>1.9773000294640679</c:v>
                </c:pt>
                <c:pt idx="674">
                  <c:v>1.987400029614568</c:v>
                </c:pt>
                <c:pt idx="675">
                  <c:v>1.9983000297769919</c:v>
                </c:pt>
                <c:pt idx="676">
                  <c:v>2.0091000299379238</c:v>
                </c:pt>
                <c:pt idx="677">
                  <c:v>2.0199000300988561</c:v>
                </c:pt>
                <c:pt idx="678">
                  <c:v>2.0315000302717081</c:v>
                </c:pt>
                <c:pt idx="679">
                  <c:v>2.043700030453504</c:v>
                </c:pt>
                <c:pt idx="680">
                  <c:v>2.0525000305846319</c:v>
                </c:pt>
                <c:pt idx="681">
                  <c:v>2.0647000307664278</c:v>
                </c:pt>
                <c:pt idx="682">
                  <c:v>2.0755000309273601</c:v>
                </c:pt>
                <c:pt idx="683">
                  <c:v>2.0870000310987238</c:v>
                </c:pt>
                <c:pt idx="684">
                  <c:v>2.0972000312507162</c:v>
                </c:pt>
                <c:pt idx="685">
                  <c:v>2.110000031441452</c:v>
                </c:pt>
                <c:pt idx="686">
                  <c:v>2.1195000315830121</c:v>
                </c:pt>
                <c:pt idx="687">
                  <c:v>2.131700031764804</c:v>
                </c:pt>
                <c:pt idx="688">
                  <c:v>2.1439000319465999</c:v>
                </c:pt>
                <c:pt idx="689">
                  <c:v>2.1547000321075318</c:v>
                </c:pt>
                <c:pt idx="690">
                  <c:v>2.1669000322893281</c:v>
                </c:pt>
                <c:pt idx="691">
                  <c:v>2.1785000324621802</c:v>
                </c:pt>
                <c:pt idx="692">
                  <c:v>2.189300032623112</c:v>
                </c:pt>
                <c:pt idx="693">
                  <c:v>2.2015000328049079</c:v>
                </c:pt>
                <c:pt idx="694">
                  <c:v>2.211600032955408</c:v>
                </c:pt>
                <c:pt idx="695">
                  <c:v>2.2238000331372039</c:v>
                </c:pt>
                <c:pt idx="696">
                  <c:v>2.2340000332891958</c:v>
                </c:pt>
                <c:pt idx="697">
                  <c:v>2.2462000334709882</c:v>
                </c:pt>
                <c:pt idx="698">
                  <c:v>2.25700003363192</c:v>
                </c:pt>
                <c:pt idx="699">
                  <c:v>2.2685000338032841</c:v>
                </c:pt>
                <c:pt idx="700">
                  <c:v>2.28070003398508</c:v>
                </c:pt>
                <c:pt idx="701">
                  <c:v>2.2916000341474998</c:v>
                </c:pt>
                <c:pt idx="702">
                  <c:v>2.3017000342980038</c:v>
                </c:pt>
                <c:pt idx="703">
                  <c:v>2.314600034490228</c:v>
                </c:pt>
                <c:pt idx="704">
                  <c:v>2.32480003464222</c:v>
                </c:pt>
                <c:pt idx="705">
                  <c:v>2.3370000348240119</c:v>
                </c:pt>
                <c:pt idx="706">
                  <c:v>2.348500034995376</c:v>
                </c:pt>
                <c:pt idx="707">
                  <c:v>2.3607000351771719</c:v>
                </c:pt>
                <c:pt idx="708">
                  <c:v>2.3715000353381042</c:v>
                </c:pt>
                <c:pt idx="709">
                  <c:v>2.3851000355407601</c:v>
                </c:pt>
                <c:pt idx="710">
                  <c:v>2.3966000357121242</c:v>
                </c:pt>
                <c:pt idx="711">
                  <c:v>2.4101000359132878</c:v>
                </c:pt>
                <c:pt idx="712">
                  <c:v>2.4223000360950842</c:v>
                </c:pt>
                <c:pt idx="713">
                  <c:v>2.4345000362768761</c:v>
                </c:pt>
                <c:pt idx="714">
                  <c:v>2.4474000364691042</c:v>
                </c:pt>
                <c:pt idx="715">
                  <c:v>2.460200036659836</c:v>
                </c:pt>
                <c:pt idx="716">
                  <c:v>2.4731000368520601</c:v>
                </c:pt>
                <c:pt idx="717">
                  <c:v>2.4880000370740878</c:v>
                </c:pt>
                <c:pt idx="718">
                  <c:v>2.498900037236512</c:v>
                </c:pt>
                <c:pt idx="719">
                  <c:v>2.5131000374481078</c:v>
                </c:pt>
                <c:pt idx="720">
                  <c:v>2.5246000376194719</c:v>
                </c:pt>
                <c:pt idx="721">
                  <c:v>2.5388000378310678</c:v>
                </c:pt>
                <c:pt idx="722">
                  <c:v>2.5510000380128641</c:v>
                </c:pt>
                <c:pt idx="723">
                  <c:v>2.56520003822446</c:v>
                </c:pt>
                <c:pt idx="724">
                  <c:v>2.576800038397312</c:v>
                </c:pt>
                <c:pt idx="725">
                  <c:v>2.5917000386193401</c:v>
                </c:pt>
                <c:pt idx="726">
                  <c:v>2.6032000387907042</c:v>
                </c:pt>
                <c:pt idx="727">
                  <c:v>2.6174000390023</c:v>
                </c:pt>
                <c:pt idx="728">
                  <c:v>2.6303000391945242</c:v>
                </c:pt>
                <c:pt idx="729">
                  <c:v>2.64450003940612</c:v>
                </c:pt>
                <c:pt idx="730">
                  <c:v>2.6553000395670519</c:v>
                </c:pt>
                <c:pt idx="731">
                  <c:v>2.6709000397995122</c:v>
                </c:pt>
                <c:pt idx="732">
                  <c:v>2.6831000399813041</c:v>
                </c:pt>
                <c:pt idx="733">
                  <c:v>2.6960000401735318</c:v>
                </c:pt>
                <c:pt idx="734">
                  <c:v>2.7095000403746958</c:v>
                </c:pt>
                <c:pt idx="735">
                  <c:v>2.7237000405862921</c:v>
                </c:pt>
                <c:pt idx="736">
                  <c:v>2.7373000407889481</c:v>
                </c:pt>
                <c:pt idx="737">
                  <c:v>2.7508000409901161</c:v>
                </c:pt>
                <c:pt idx="738">
                  <c:v>2.7624000411629681</c:v>
                </c:pt>
                <c:pt idx="739">
                  <c:v>2.7773000413849962</c:v>
                </c:pt>
                <c:pt idx="740">
                  <c:v>2.7895000415667881</c:v>
                </c:pt>
                <c:pt idx="741">
                  <c:v>2.8057000418081879</c:v>
                </c:pt>
                <c:pt idx="742">
                  <c:v>2.817200041979552</c:v>
                </c:pt>
                <c:pt idx="743">
                  <c:v>2.8328000422120079</c:v>
                </c:pt>
                <c:pt idx="744">
                  <c:v>2.844300042383372</c:v>
                </c:pt>
                <c:pt idx="745">
                  <c:v>2.8592000426054001</c:v>
                </c:pt>
                <c:pt idx="746">
                  <c:v>2.8707000427767642</c:v>
                </c:pt>
                <c:pt idx="747">
                  <c:v>2.8877000430300841</c:v>
                </c:pt>
                <c:pt idx="748">
                  <c:v>2.8992000432014482</c:v>
                </c:pt>
                <c:pt idx="749">
                  <c:v>2.9141000434234758</c:v>
                </c:pt>
                <c:pt idx="750">
                  <c:v>2.9263000436052682</c:v>
                </c:pt>
                <c:pt idx="751">
                  <c:v>2.9412000438272958</c:v>
                </c:pt>
                <c:pt idx="752">
                  <c:v>2.9534000440090882</c:v>
                </c:pt>
                <c:pt idx="753">
                  <c:v>2.9683000442311158</c:v>
                </c:pt>
                <c:pt idx="754">
                  <c:v>2.9818000444322839</c:v>
                </c:pt>
                <c:pt idx="755">
                  <c:v>2.9967000446543119</c:v>
                </c:pt>
                <c:pt idx="756">
                  <c:v>3.0103000448569639</c:v>
                </c:pt>
                <c:pt idx="757">
                  <c:v>3.0238000450581319</c:v>
                </c:pt>
                <c:pt idx="758">
                  <c:v>3.0381000452712161</c:v>
                </c:pt>
                <c:pt idx="759">
                  <c:v>3.0530000454932442</c:v>
                </c:pt>
                <c:pt idx="760">
                  <c:v>3.06580004568398</c:v>
                </c:pt>
                <c:pt idx="761">
                  <c:v>3.0801000458970682</c:v>
                </c:pt>
                <c:pt idx="762">
                  <c:v>3.0936000460982318</c:v>
                </c:pt>
                <c:pt idx="763">
                  <c:v>3.1085000463202599</c:v>
                </c:pt>
                <c:pt idx="764">
                  <c:v>3.1207000465020558</c:v>
                </c:pt>
                <c:pt idx="765">
                  <c:v>3.1376000467538834</c:v>
                </c:pt>
                <c:pt idx="766">
                  <c:v>3.1498000469356762</c:v>
                </c:pt>
                <c:pt idx="767">
                  <c:v>3.1654000471681361</c:v>
                </c:pt>
                <c:pt idx="768">
                  <c:v>3.1783000473603598</c:v>
                </c:pt>
                <c:pt idx="769">
                  <c:v>3.1939000475928201</c:v>
                </c:pt>
                <c:pt idx="770">
                  <c:v>3.2054000477641842</c:v>
                </c:pt>
                <c:pt idx="771">
                  <c:v>3.2223000480160122</c:v>
                </c:pt>
                <c:pt idx="772">
                  <c:v>3.2352000482082359</c:v>
                </c:pt>
                <c:pt idx="773">
                  <c:v>3.2508000484406963</c:v>
                </c:pt>
                <c:pt idx="774">
                  <c:v>3.2629000486210002</c:v>
                </c:pt>
                <c:pt idx="775">
                  <c:v>3.2799000488743202</c:v>
                </c:pt>
                <c:pt idx="776">
                  <c:v>3.2928000490665439</c:v>
                </c:pt>
                <c:pt idx="777">
                  <c:v>3.3083000492975119</c:v>
                </c:pt>
                <c:pt idx="778">
                  <c:v>3.3232000495195395</c:v>
                </c:pt>
                <c:pt idx="779">
                  <c:v>3.3388000497519958</c:v>
                </c:pt>
                <c:pt idx="780">
                  <c:v>3.3544000499844557</c:v>
                </c:pt>
                <c:pt idx="781">
                  <c:v>3.3713000502362838</c:v>
                </c:pt>
                <c:pt idx="782">
                  <c:v>3.3849000504389402</c:v>
                </c:pt>
                <c:pt idx="783">
                  <c:v>3.4032000507116322</c:v>
                </c:pt>
                <c:pt idx="784">
                  <c:v>3.4167000509127958</c:v>
                </c:pt>
                <c:pt idx="785">
                  <c:v>3.4343000511750601</c:v>
                </c:pt>
                <c:pt idx="786">
                  <c:v>3.4465000513568516</c:v>
                </c:pt>
                <c:pt idx="787">
                  <c:v>3.4662000516504041</c:v>
                </c:pt>
                <c:pt idx="788">
                  <c:v>3.4811000518724322</c:v>
                </c:pt>
                <c:pt idx="789">
                  <c:v>3.4953000520840281</c:v>
                </c:pt>
                <c:pt idx="790">
                  <c:v>3.5109000523164879</c:v>
                </c:pt>
                <c:pt idx="791">
                  <c:v>3.527800052568316</c:v>
                </c:pt>
                <c:pt idx="792">
                  <c:v>3.5441000528112041</c:v>
                </c:pt>
                <c:pt idx="793">
                  <c:v>3.5596000530421721</c:v>
                </c:pt>
                <c:pt idx="794">
                  <c:v>3.575200053274632</c:v>
                </c:pt>
                <c:pt idx="795">
                  <c:v>3.5915000535175197</c:v>
                </c:pt>
                <c:pt idx="796">
                  <c:v>3.6064000537395482</c:v>
                </c:pt>
                <c:pt idx="797">
                  <c:v>3.6233000539913762</c:v>
                </c:pt>
                <c:pt idx="798">
                  <c:v>3.6382000542134039</c:v>
                </c:pt>
                <c:pt idx="799">
                  <c:v>3.6538000544458638</c:v>
                </c:pt>
                <c:pt idx="800">
                  <c:v>3.6694000546783201</c:v>
                </c:pt>
                <c:pt idx="801">
                  <c:v>3.6870000549405799</c:v>
                </c:pt>
                <c:pt idx="802">
                  <c:v>3.701900055162608</c:v>
                </c:pt>
                <c:pt idx="803">
                  <c:v>3.7188000554144405</c:v>
                </c:pt>
                <c:pt idx="804">
                  <c:v>3.732400055617096</c:v>
                </c:pt>
                <c:pt idx="805">
                  <c:v>3.7507000558897845</c:v>
                </c:pt>
                <c:pt idx="806">
                  <c:v>3.7649000561013843</c:v>
                </c:pt>
                <c:pt idx="807">
                  <c:v>3.7818000563532119</c:v>
                </c:pt>
                <c:pt idx="808">
                  <c:v>3.7961000565663006</c:v>
                </c:pt>
                <c:pt idx="809">
                  <c:v>3.8143000568374994</c:v>
                </c:pt>
                <c:pt idx="810">
                  <c:v>3.8292000570595279</c:v>
                </c:pt>
                <c:pt idx="811">
                  <c:v>3.8448000572919838</c:v>
                </c:pt>
                <c:pt idx="812">
                  <c:v>3.8597000575140124</c:v>
                </c:pt>
                <c:pt idx="813">
                  <c:v>3.8767000577673323</c:v>
                </c:pt>
                <c:pt idx="814">
                  <c:v>3.8922000579982998</c:v>
                </c:pt>
                <c:pt idx="815">
                  <c:v>3.9092000582516202</c:v>
                </c:pt>
                <c:pt idx="816">
                  <c:v>3.923400058463216</c:v>
                </c:pt>
                <c:pt idx="817">
                  <c:v>3.9424000587463399</c:v>
                </c:pt>
                <c:pt idx="818">
                  <c:v>3.9552000589370722</c:v>
                </c:pt>
                <c:pt idx="819">
                  <c:v>3.9729000592008243</c:v>
                </c:pt>
                <c:pt idx="820">
                  <c:v>3.9884000594317919</c:v>
                </c:pt>
                <c:pt idx="821">
                  <c:v>4.00470005967468</c:v>
                </c:pt>
                <c:pt idx="822">
                  <c:v>4.0203000599071199</c:v>
                </c:pt>
                <c:pt idx="823">
                  <c:v>4.0365000601485201</c:v>
                </c:pt>
                <c:pt idx="824">
                  <c:v>4.0501000603512001</c:v>
                </c:pt>
                <c:pt idx="825">
                  <c:v>4.06900006063284</c:v>
                </c:pt>
                <c:pt idx="826">
                  <c:v>4.08260006083548</c:v>
                </c:pt>
                <c:pt idx="827">
                  <c:v>4.1002000610977598</c:v>
                </c:pt>
                <c:pt idx="828">
                  <c:v>4.1144000613093201</c:v>
                </c:pt>
                <c:pt idx="829">
                  <c:v>4.1320000615715999</c:v>
                </c:pt>
                <c:pt idx="830">
                  <c:v>4.14690006179364</c:v>
                </c:pt>
                <c:pt idx="831">
                  <c:v>4.1652000620663197</c:v>
                </c:pt>
                <c:pt idx="832">
                  <c:v>4.1788000622689596</c:v>
                </c:pt>
                <c:pt idx="833">
                  <c:v>4.1957000625207996</c:v>
                </c:pt>
                <c:pt idx="834">
                  <c:v>4.2106000627428397</c:v>
                </c:pt>
                <c:pt idx="835">
                  <c:v>4.2282000630050796</c:v>
                </c:pt>
                <c:pt idx="836">
                  <c:v>4.2425000632181602</c:v>
                </c:pt>
                <c:pt idx="837">
                  <c:v>4.26010006348044</c:v>
                </c:pt>
                <c:pt idx="838">
                  <c:v>4.2743000636920403</c:v>
                </c:pt>
                <c:pt idx="839">
                  <c:v>4.2919000639542801</c:v>
                </c:pt>
                <c:pt idx="840">
                  <c:v>4.3061000641658804</c:v>
                </c:pt>
                <c:pt idx="841">
                  <c:v>4.3237000644281602</c:v>
                </c:pt>
                <c:pt idx="842">
                  <c:v>4.33800006464124</c:v>
                </c:pt>
                <c:pt idx="843">
                  <c:v>4.3556000649034798</c:v>
                </c:pt>
                <c:pt idx="844">
                  <c:v>4.3725000651553199</c:v>
                </c:pt>
                <c:pt idx="845">
                  <c:v>4.3894000654071599</c:v>
                </c:pt>
                <c:pt idx="846">
                  <c:v>4.4064000656604803</c:v>
                </c:pt>
                <c:pt idx="847">
                  <c:v>4.4247000659331599</c:v>
                </c:pt>
                <c:pt idx="848">
                  <c:v>4.4409000661745601</c:v>
                </c:pt>
                <c:pt idx="849">
                  <c:v>4.4592000664472398</c:v>
                </c:pt>
                <c:pt idx="850">
                  <c:v>4.4748000666797196</c:v>
                </c:pt>
                <c:pt idx="851">
                  <c:v>4.4951000669822001</c:v>
                </c:pt>
                <c:pt idx="852">
                  <c:v>4.5100000672042402</c:v>
                </c:pt>
                <c:pt idx="853">
                  <c:v>4.5290000674873596</c:v>
                </c:pt>
                <c:pt idx="854">
                  <c:v>4.5446000677198004</c:v>
                </c:pt>
                <c:pt idx="855">
                  <c:v>4.5642000680118802</c:v>
                </c:pt>
                <c:pt idx="856">
                  <c:v>4.5798000682443201</c:v>
                </c:pt>
                <c:pt idx="857">
                  <c:v>4.5981000685170397</c:v>
                </c:pt>
                <c:pt idx="858">
                  <c:v>4.6143000687584399</c:v>
                </c:pt>
                <c:pt idx="859">
                  <c:v>4.6333000690415602</c:v>
                </c:pt>
                <c:pt idx="860">
                  <c:v>4.6496000692844399</c:v>
                </c:pt>
                <c:pt idx="861">
                  <c:v>4.6692000695765197</c:v>
                </c:pt>
                <c:pt idx="862">
                  <c:v>4.6848000698089596</c:v>
                </c:pt>
                <c:pt idx="863">
                  <c:v>4.7044000701010402</c:v>
                </c:pt>
                <c:pt idx="864">
                  <c:v>4.7193000703230403</c:v>
                </c:pt>
                <c:pt idx="865">
                  <c:v>4.7369000705853201</c:v>
                </c:pt>
                <c:pt idx="866">
                  <c:v>4.7552000708579998</c:v>
                </c:pt>
                <c:pt idx="867">
                  <c:v>4.7735000711306803</c:v>
                </c:pt>
                <c:pt idx="868">
                  <c:v>4.7884000713527204</c:v>
                </c:pt>
                <c:pt idx="869">
                  <c:v>4.8087000716552</c:v>
                </c:pt>
                <c:pt idx="870">
                  <c:v>4.8243000718876798</c:v>
                </c:pt>
                <c:pt idx="871">
                  <c:v>4.8433000721708002</c:v>
                </c:pt>
                <c:pt idx="872">
                  <c:v>4.8589000724032401</c:v>
                </c:pt>
                <c:pt idx="873">
                  <c:v>4.87780007268488</c:v>
                </c:pt>
                <c:pt idx="874">
                  <c:v>4.8941000729277597</c:v>
                </c:pt>
                <c:pt idx="875">
                  <c:v>4.9144000732302802</c:v>
                </c:pt>
                <c:pt idx="876">
                  <c:v>4.9300000734627201</c:v>
                </c:pt>
                <c:pt idx="877">
                  <c:v>4.9496000737547998</c:v>
                </c:pt>
                <c:pt idx="878">
                  <c:v>4.9645000739767999</c:v>
                </c:pt>
                <c:pt idx="879">
                  <c:v>4.9835000742599203</c:v>
                </c:pt>
                <c:pt idx="880">
                  <c:v>4.9998000745028399</c:v>
                </c:pt>
                <c:pt idx="881">
                  <c:v>5.0187000747844399</c:v>
                </c:pt>
                <c:pt idx="882">
                  <c:v>5.0357000750377603</c:v>
                </c:pt>
                <c:pt idx="883">
                  <c:v>5.0546000753194003</c:v>
                </c:pt>
                <c:pt idx="884">
                  <c:v>5.0702000755518801</c:v>
                </c:pt>
                <c:pt idx="885">
                  <c:v>5.0885000758245598</c:v>
                </c:pt>
                <c:pt idx="886">
                  <c:v>5.1061000760868396</c:v>
                </c:pt>
                <c:pt idx="887">
                  <c:v>5.1244000763595201</c:v>
                </c:pt>
                <c:pt idx="888">
                  <c:v>5.1407000766023998</c:v>
                </c:pt>
                <c:pt idx="889">
                  <c:v>5.1603000768944796</c:v>
                </c:pt>
                <c:pt idx="890">
                  <c:v>5.1759000771269204</c:v>
                </c:pt>
                <c:pt idx="891">
                  <c:v>5.1955000774190001</c:v>
                </c:pt>
                <c:pt idx="892">
                  <c:v>5.21110007765144</c:v>
                </c:pt>
                <c:pt idx="893">
                  <c:v>5.2301000779345603</c:v>
                </c:pt>
                <c:pt idx="894">
                  <c:v>5.2463000781759597</c:v>
                </c:pt>
                <c:pt idx="895">
                  <c:v>5.26530007845908</c:v>
                </c:pt>
                <c:pt idx="896">
                  <c:v>5.2809000786915599</c:v>
                </c:pt>
                <c:pt idx="897">
                  <c:v>5.2999000789746802</c:v>
                </c:pt>
                <c:pt idx="898">
                  <c:v>5.3168000792264802</c:v>
                </c:pt>
                <c:pt idx="899">
                  <c:v>5.3358000795095997</c:v>
                </c:pt>
                <c:pt idx="900">
                  <c:v>5.3507000797316397</c:v>
                </c:pt>
                <c:pt idx="901">
                  <c:v>5.37170008004456</c:v>
                </c:pt>
                <c:pt idx="902">
                  <c:v>5.3866000802666001</c:v>
                </c:pt>
                <c:pt idx="903">
                  <c:v>5.4069000805690797</c:v>
                </c:pt>
                <c:pt idx="904">
                  <c:v>5.4218000807911197</c:v>
                </c:pt>
                <c:pt idx="905">
                  <c:v>5.4435000811144798</c:v>
                </c:pt>
                <c:pt idx="906">
                  <c:v>5.45970008135588</c:v>
                </c:pt>
                <c:pt idx="907">
                  <c:v>5.4780000816285597</c:v>
                </c:pt>
                <c:pt idx="908">
                  <c:v>5.4943000818714403</c:v>
                </c:pt>
                <c:pt idx="909">
                  <c:v>5.5146000821739598</c:v>
                </c:pt>
                <c:pt idx="910">
                  <c:v>5.5315000824257599</c:v>
                </c:pt>
                <c:pt idx="911">
                  <c:v>5.5505000827088802</c:v>
                </c:pt>
                <c:pt idx="912">
                  <c:v>5.5674000829607202</c:v>
                </c:pt>
                <c:pt idx="913">
                  <c:v>5.5891000832840803</c:v>
                </c:pt>
                <c:pt idx="914">
                  <c:v>5.60540008352696</c:v>
                </c:pt>
                <c:pt idx="915">
                  <c:v>5.6270000838488397</c:v>
                </c:pt>
                <c:pt idx="916">
                  <c:v>5.6446000841110804</c:v>
                </c:pt>
                <c:pt idx="917">
                  <c:v>5.6650000844150803</c:v>
                </c:pt>
                <c:pt idx="918">
                  <c:v>5.6826000846773201</c:v>
                </c:pt>
                <c:pt idx="919">
                  <c:v>5.7036000849902804</c:v>
                </c:pt>
                <c:pt idx="920">
                  <c:v>5.7212000852525202</c:v>
                </c:pt>
                <c:pt idx="921">
                  <c:v>5.7415000855549998</c:v>
                </c:pt>
                <c:pt idx="922">
                  <c:v>5.7591000858172796</c:v>
                </c:pt>
                <c:pt idx="923">
                  <c:v>5.7808000861406397</c:v>
                </c:pt>
                <c:pt idx="924">
                  <c:v>5.7964000863730796</c:v>
                </c:pt>
                <c:pt idx="925">
                  <c:v>5.8187000867054</c:v>
                </c:pt>
                <c:pt idx="926">
                  <c:v>5.8363000869676398</c:v>
                </c:pt>
                <c:pt idx="927">
                  <c:v>5.8580000872909999</c:v>
                </c:pt>
                <c:pt idx="928">
                  <c:v>5.8743000875338804</c:v>
                </c:pt>
                <c:pt idx="929">
                  <c:v>5.8960000878572396</c:v>
                </c:pt>
                <c:pt idx="930">
                  <c:v>5.9136000881195203</c:v>
                </c:pt>
                <c:pt idx="931">
                  <c:v>5.93520008844136</c:v>
                </c:pt>
                <c:pt idx="932">
                  <c:v>5.9515000886842797</c:v>
                </c:pt>
                <c:pt idx="933">
                  <c:v>5.9732000890075998</c:v>
                </c:pt>
                <c:pt idx="934">
                  <c:v>5.9908000892698796</c:v>
                </c:pt>
                <c:pt idx="935">
                  <c:v>6.0111000895723601</c:v>
                </c:pt>
                <c:pt idx="936">
                  <c:v>6.0287000898346399</c:v>
                </c:pt>
                <c:pt idx="937">
                  <c:v>6.0490000901371204</c:v>
                </c:pt>
                <c:pt idx="938">
                  <c:v>6.0680000904202398</c:v>
                </c:pt>
                <c:pt idx="939">
                  <c:v>6.0897000907435999</c:v>
                </c:pt>
                <c:pt idx="940">
                  <c:v>6.1053000909760797</c:v>
                </c:pt>
                <c:pt idx="941">
                  <c:v>6.1256000912785602</c:v>
                </c:pt>
                <c:pt idx="942">
                  <c:v>6.1446000915616796</c:v>
                </c:pt>
                <c:pt idx="943">
                  <c:v>6.1649000918641601</c:v>
                </c:pt>
                <c:pt idx="944">
                  <c:v>6.1825000921264399</c:v>
                </c:pt>
                <c:pt idx="945">
                  <c:v>6.2035000924393602</c:v>
                </c:pt>
                <c:pt idx="946">
                  <c:v>6.2218000927120398</c:v>
                </c:pt>
                <c:pt idx="947">
                  <c:v>6.2435000930353999</c:v>
                </c:pt>
                <c:pt idx="948">
                  <c:v>6.2597000932768001</c:v>
                </c:pt>
                <c:pt idx="949">
                  <c:v>6.2821000936106</c:v>
                </c:pt>
                <c:pt idx="950">
                  <c:v>6.2997000938728398</c:v>
                </c:pt>
                <c:pt idx="951">
                  <c:v>6.3214000941961999</c:v>
                </c:pt>
                <c:pt idx="952">
                  <c:v>6.3390000944584806</c:v>
                </c:pt>
                <c:pt idx="953">
                  <c:v>6.360000094771399</c:v>
                </c:pt>
                <c:pt idx="954">
                  <c:v>6.3769000950232</c:v>
                </c:pt>
                <c:pt idx="955">
                  <c:v>6.39860009534656</c:v>
                </c:pt>
                <c:pt idx="956">
                  <c:v>6.4169000956192797</c:v>
                </c:pt>
                <c:pt idx="957">
                  <c:v>6.4379000959321999</c:v>
                </c:pt>
                <c:pt idx="958">
                  <c:v>6.4548000961840009</c:v>
                </c:pt>
                <c:pt idx="959">
                  <c:v>6.4772000965178007</c:v>
                </c:pt>
                <c:pt idx="960">
                  <c:v>6.4948000967800787</c:v>
                </c:pt>
                <c:pt idx="961">
                  <c:v>6.5151000970825601</c:v>
                </c:pt>
                <c:pt idx="962">
                  <c:v>6.5327000973447999</c:v>
                </c:pt>
                <c:pt idx="963">
                  <c:v>6.5551000976785998</c:v>
                </c:pt>
                <c:pt idx="964">
                  <c:v>6.5727000979408796</c:v>
                </c:pt>
                <c:pt idx="965">
                  <c:v>6.5937000982538008</c:v>
                </c:pt>
                <c:pt idx="966">
                  <c:v>6.6113000985160406</c:v>
                </c:pt>
                <c:pt idx="967">
                  <c:v>6.6330000988393989</c:v>
                </c:pt>
                <c:pt idx="968">
                  <c:v>6.6506000991016796</c:v>
                </c:pt>
                <c:pt idx="969">
                  <c:v>6.6716000994145999</c:v>
                </c:pt>
                <c:pt idx="970">
                  <c:v>6.6885000996663999</c:v>
                </c:pt>
                <c:pt idx="971">
                  <c:v>6.7102000999897609</c:v>
                </c:pt>
                <c:pt idx="972">
                  <c:v>6.7291001002713999</c:v>
                </c:pt>
                <c:pt idx="973">
                  <c:v>6.75080010059476</c:v>
                </c:pt>
                <c:pt idx="974">
                  <c:v>6.7678001008480804</c:v>
                </c:pt>
                <c:pt idx="975">
                  <c:v>6.7888001011609997</c:v>
                </c:pt>
                <c:pt idx="976">
                  <c:v>6.8077001014426406</c:v>
                </c:pt>
                <c:pt idx="977">
                  <c:v>6.8301001017764404</c:v>
                </c:pt>
                <c:pt idx="978">
                  <c:v>6.8477001020386803</c:v>
                </c:pt>
                <c:pt idx="979">
                  <c:v>6.8714001023918403</c:v>
                </c:pt>
                <c:pt idx="980">
                  <c:v>6.8897001026645199</c:v>
                </c:pt>
                <c:pt idx="981">
                  <c:v>6.9141001030281206</c:v>
                </c:pt>
                <c:pt idx="982">
                  <c:v>6.9330001033097597</c:v>
                </c:pt>
                <c:pt idx="983">
                  <c:v>6.9547001036331197</c:v>
                </c:pt>
                <c:pt idx="984">
                  <c:v>6.9750001039355993</c:v>
                </c:pt>
                <c:pt idx="985">
                  <c:v>6.9974001042693992</c:v>
                </c:pt>
                <c:pt idx="986">
                  <c:v>7.0170001045614399</c:v>
                </c:pt>
                <c:pt idx="987">
                  <c:v>7.0421001049354812</c:v>
                </c:pt>
                <c:pt idx="988">
                  <c:v>7.06040010520816</c:v>
                </c:pt>
                <c:pt idx="989">
                  <c:v>7.0848001055717589</c:v>
                </c:pt>
                <c:pt idx="990">
                  <c:v>7.1031001058444403</c:v>
                </c:pt>
                <c:pt idx="991">
                  <c:v>7.1288001062274011</c:v>
                </c:pt>
                <c:pt idx="992">
                  <c:v>7.1471001065000799</c:v>
                </c:pt>
                <c:pt idx="993">
                  <c:v>7.1701001068428001</c:v>
                </c:pt>
                <c:pt idx="994">
                  <c:v>7.1911001071557612</c:v>
                </c:pt>
                <c:pt idx="995">
                  <c:v>7.21420010749996</c:v>
                </c:pt>
                <c:pt idx="996">
                  <c:v>7.2351001078113999</c:v>
                </c:pt>
                <c:pt idx="997">
                  <c:v>7.2595001081750006</c:v>
                </c:pt>
                <c:pt idx="998">
                  <c:v>7.2799001084789596</c:v>
                </c:pt>
                <c:pt idx="999">
                  <c:v>7.30420010884108</c:v>
                </c:pt>
                <c:pt idx="1000">
                  <c:v>7.324600109145039</c:v>
                </c:pt>
                <c:pt idx="1001">
                  <c:v>7.3496001095175592</c:v>
                </c:pt>
                <c:pt idx="1002">
                  <c:v>7.372000109851359</c:v>
                </c:pt>
              </c:numCache>
            </c:numRef>
          </c:xVal>
          <c:yVal>
            <c:numRef>
              <c:f>'G6754'!$F$2:$F$1004</c:f>
              <c:numCache>
                <c:formatCode>0.00E+00</c:formatCode>
                <c:ptCount val="1003"/>
                <c:pt idx="0">
                  <c:v>53.984444444414557</c:v>
                </c:pt>
                <c:pt idx="1">
                  <c:v>53.948888888859003</c:v>
                </c:pt>
                <c:pt idx="2">
                  <c:v>53.948888888859003</c:v>
                </c:pt>
                <c:pt idx="3">
                  <c:v>53.966666666636776</c:v>
                </c:pt>
                <c:pt idx="4">
                  <c:v>53.948888888859003</c:v>
                </c:pt>
                <c:pt idx="5">
                  <c:v>53.948888888859003</c:v>
                </c:pt>
                <c:pt idx="6">
                  <c:v>53.966666666636776</c:v>
                </c:pt>
                <c:pt idx="7">
                  <c:v>53.948888888859003</c:v>
                </c:pt>
                <c:pt idx="8">
                  <c:v>53.913333333303441</c:v>
                </c:pt>
                <c:pt idx="9">
                  <c:v>53.931111111081222</c:v>
                </c:pt>
                <c:pt idx="10">
                  <c:v>53.948888888859003</c:v>
                </c:pt>
                <c:pt idx="11">
                  <c:v>53.948888888859003</c:v>
                </c:pt>
                <c:pt idx="12">
                  <c:v>53.966666666636776</c:v>
                </c:pt>
                <c:pt idx="13">
                  <c:v>53.948888888859003</c:v>
                </c:pt>
                <c:pt idx="14">
                  <c:v>53.948888888859003</c:v>
                </c:pt>
                <c:pt idx="15">
                  <c:v>53.966666666636776</c:v>
                </c:pt>
                <c:pt idx="16">
                  <c:v>53.948888888859003</c:v>
                </c:pt>
                <c:pt idx="17">
                  <c:v>53.948888888859003</c:v>
                </c:pt>
                <c:pt idx="18">
                  <c:v>53.931111111081222</c:v>
                </c:pt>
                <c:pt idx="19">
                  <c:v>53.931111111081222</c:v>
                </c:pt>
                <c:pt idx="20">
                  <c:v>53.948888888859003</c:v>
                </c:pt>
                <c:pt idx="21">
                  <c:v>53.948888888859003</c:v>
                </c:pt>
                <c:pt idx="22">
                  <c:v>53.931111111081222</c:v>
                </c:pt>
                <c:pt idx="23">
                  <c:v>53.931111111081222</c:v>
                </c:pt>
                <c:pt idx="24">
                  <c:v>53.948888888859003</c:v>
                </c:pt>
                <c:pt idx="25">
                  <c:v>53.931111111081222</c:v>
                </c:pt>
                <c:pt idx="26">
                  <c:v>53.931111111081222</c:v>
                </c:pt>
                <c:pt idx="27">
                  <c:v>53.948888888859003</c:v>
                </c:pt>
                <c:pt idx="28">
                  <c:v>53.931111111081222</c:v>
                </c:pt>
                <c:pt idx="29">
                  <c:v>53.931111111081222</c:v>
                </c:pt>
                <c:pt idx="30">
                  <c:v>53.948888888859003</c:v>
                </c:pt>
                <c:pt idx="31">
                  <c:v>53.948888888859003</c:v>
                </c:pt>
                <c:pt idx="32">
                  <c:v>53.931111111081222</c:v>
                </c:pt>
                <c:pt idx="33">
                  <c:v>53.948888888859003</c:v>
                </c:pt>
                <c:pt idx="34">
                  <c:v>53.931111111081222</c:v>
                </c:pt>
                <c:pt idx="35">
                  <c:v>53.948888888859003</c:v>
                </c:pt>
                <c:pt idx="36">
                  <c:v>54.00444444441456</c:v>
                </c:pt>
                <c:pt idx="37">
                  <c:v>54.21999999997</c:v>
                </c:pt>
                <c:pt idx="38">
                  <c:v>54.453333333303114</c:v>
                </c:pt>
                <c:pt idx="39">
                  <c:v>54.848888888858447</c:v>
                </c:pt>
                <c:pt idx="40">
                  <c:v>55.082222222191668</c:v>
                </c:pt>
                <c:pt idx="41">
                  <c:v>55.368888888858223</c:v>
                </c:pt>
                <c:pt idx="42">
                  <c:v>55.602222222191436</c:v>
                </c:pt>
                <c:pt idx="43">
                  <c:v>55.891111111080107</c:v>
                </c:pt>
                <c:pt idx="44">
                  <c:v>56.159999999968889</c:v>
                </c:pt>
                <c:pt idx="45">
                  <c:v>56.428888888857664</c:v>
                </c:pt>
                <c:pt idx="46">
                  <c:v>56.644444444413004</c:v>
                </c:pt>
                <c:pt idx="47">
                  <c:v>56.915555555524001</c:v>
                </c:pt>
                <c:pt idx="48">
                  <c:v>57.184444444412776</c:v>
                </c:pt>
                <c:pt idx="49">
                  <c:v>57.453333333301444</c:v>
                </c:pt>
                <c:pt idx="50">
                  <c:v>57.668888888856891</c:v>
                </c:pt>
                <c:pt idx="51">
                  <c:v>57.939999999967895</c:v>
                </c:pt>
                <c:pt idx="52">
                  <c:v>58.173333333301116</c:v>
                </c:pt>
                <c:pt idx="53">
                  <c:v>58.45999999996755</c:v>
                </c:pt>
                <c:pt idx="54">
                  <c:v>58.657777777745217</c:v>
                </c:pt>
                <c:pt idx="55">
                  <c:v>58.873333333300664</c:v>
                </c:pt>
                <c:pt idx="56">
                  <c:v>59.106666666633892</c:v>
                </c:pt>
                <c:pt idx="57">
                  <c:v>59.3577777777449</c:v>
                </c:pt>
                <c:pt idx="58">
                  <c:v>59.575555555522556</c:v>
                </c:pt>
                <c:pt idx="59">
                  <c:v>59.808888888855776</c:v>
                </c:pt>
                <c:pt idx="60">
                  <c:v>60.024444444411223</c:v>
                </c:pt>
                <c:pt idx="61">
                  <c:v>60.257777777744337</c:v>
                </c:pt>
                <c:pt idx="62">
                  <c:v>60.473333333299777</c:v>
                </c:pt>
                <c:pt idx="63">
                  <c:v>60.742222222188552</c:v>
                </c:pt>
                <c:pt idx="64">
                  <c:v>60.886666666632891</c:v>
                </c:pt>
                <c:pt idx="65">
                  <c:v>61.173333333299439</c:v>
                </c:pt>
                <c:pt idx="66">
                  <c:v>61.371111111077106</c:v>
                </c:pt>
                <c:pt idx="67">
                  <c:v>61.568888888854779</c:v>
                </c:pt>
                <c:pt idx="68">
                  <c:v>61.819999999965781</c:v>
                </c:pt>
                <c:pt idx="69">
                  <c:v>62.05555555552111</c:v>
                </c:pt>
                <c:pt idx="70">
                  <c:v>62.271111111076557</c:v>
                </c:pt>
                <c:pt idx="71">
                  <c:v>62.486666666632004</c:v>
                </c:pt>
                <c:pt idx="72">
                  <c:v>62.702222222187437</c:v>
                </c:pt>
                <c:pt idx="73">
                  <c:v>62.971111111076226</c:v>
                </c:pt>
                <c:pt idx="74">
                  <c:v>63.151111111076119</c:v>
                </c:pt>
                <c:pt idx="75">
                  <c:v>63.366666666631545</c:v>
                </c:pt>
                <c:pt idx="76">
                  <c:v>63.546666666631445</c:v>
                </c:pt>
                <c:pt idx="77">
                  <c:v>63.779999999964673</c:v>
                </c:pt>
                <c:pt idx="78">
                  <c:v>63.995555555520113</c:v>
                </c:pt>
                <c:pt idx="79">
                  <c:v>64.228888888853334</c:v>
                </c:pt>
                <c:pt idx="80">
                  <c:v>64.462222222186455</c:v>
                </c:pt>
                <c:pt idx="81">
                  <c:v>64.695555555519675</c:v>
                </c:pt>
                <c:pt idx="82">
                  <c:v>64.822222222186326</c:v>
                </c:pt>
                <c:pt idx="83">
                  <c:v>65.126666666630555</c:v>
                </c:pt>
                <c:pt idx="84">
                  <c:v>65.306666666630449</c:v>
                </c:pt>
                <c:pt idx="85">
                  <c:v>65.539999999963669</c:v>
                </c:pt>
                <c:pt idx="86">
                  <c:v>65.737777777741329</c:v>
                </c:pt>
                <c:pt idx="87">
                  <c:v>65.953333333296783</c:v>
                </c:pt>
                <c:pt idx="88">
                  <c:v>66.171111111074453</c:v>
                </c:pt>
                <c:pt idx="89">
                  <c:v>66.422222222185454</c:v>
                </c:pt>
                <c:pt idx="90">
                  <c:v>66.655555555518546</c:v>
                </c:pt>
                <c:pt idx="91">
                  <c:v>66.888888888851781</c:v>
                </c:pt>
                <c:pt idx="92">
                  <c:v>67.051111111074007</c:v>
                </c:pt>
                <c:pt idx="93">
                  <c:v>67.319999999962675</c:v>
                </c:pt>
                <c:pt idx="94">
                  <c:v>67.535555555518101</c:v>
                </c:pt>
                <c:pt idx="95">
                  <c:v>67.768888888851322</c:v>
                </c:pt>
                <c:pt idx="96">
                  <c:v>67.931111111073449</c:v>
                </c:pt>
                <c:pt idx="97">
                  <c:v>68.18222222218445</c:v>
                </c:pt>
                <c:pt idx="98">
                  <c:v>68.379999999962109</c:v>
                </c:pt>
                <c:pt idx="99">
                  <c:v>68.651111111073106</c:v>
                </c:pt>
                <c:pt idx="100">
                  <c:v>68.846666666628565</c:v>
                </c:pt>
                <c:pt idx="101">
                  <c:v>69.082222222183901</c:v>
                </c:pt>
                <c:pt idx="102">
                  <c:v>69.279999999961547</c:v>
                </c:pt>
                <c:pt idx="103">
                  <c:v>69.655555555516997</c:v>
                </c:pt>
                <c:pt idx="104">
                  <c:v>70.159999999961101</c:v>
                </c:pt>
                <c:pt idx="105">
                  <c:v>70.59111111107201</c:v>
                </c:pt>
                <c:pt idx="106">
                  <c:v>71.075555555516218</c:v>
                </c:pt>
                <c:pt idx="107">
                  <c:v>71.66888888884921</c:v>
                </c:pt>
                <c:pt idx="108">
                  <c:v>72.082222222182239</c:v>
                </c:pt>
                <c:pt idx="109">
                  <c:v>72.764444444404106</c:v>
                </c:pt>
                <c:pt idx="110">
                  <c:v>73.035555555515103</c:v>
                </c:pt>
                <c:pt idx="111">
                  <c:v>73.484444444403664</c:v>
                </c:pt>
                <c:pt idx="112">
                  <c:v>73.915555555514558</c:v>
                </c:pt>
                <c:pt idx="113">
                  <c:v>74.39999999995878</c:v>
                </c:pt>
                <c:pt idx="114">
                  <c:v>74.886666666625104</c:v>
                </c:pt>
                <c:pt idx="115">
                  <c:v>75.282222222180565</c:v>
                </c:pt>
                <c:pt idx="116">
                  <c:v>75.748888888846892</c:v>
                </c:pt>
                <c:pt idx="117">
                  <c:v>76.288888888846657</c:v>
                </c:pt>
                <c:pt idx="118">
                  <c:v>76.682222222179774</c:v>
                </c:pt>
                <c:pt idx="119">
                  <c:v>77.455555555512674</c:v>
                </c:pt>
                <c:pt idx="120">
                  <c:v>77.744444444401324</c:v>
                </c:pt>
                <c:pt idx="121">
                  <c:v>78.102222222178881</c:v>
                </c:pt>
                <c:pt idx="122">
                  <c:v>78.588888888845347</c:v>
                </c:pt>
                <c:pt idx="123">
                  <c:v>79.091111111067335</c:v>
                </c:pt>
                <c:pt idx="124">
                  <c:v>79.557777777733662</c:v>
                </c:pt>
                <c:pt idx="125">
                  <c:v>80.062222222177894</c:v>
                </c:pt>
                <c:pt idx="126">
                  <c:v>80.457777777733213</c:v>
                </c:pt>
                <c:pt idx="127">
                  <c:v>81.033333333288454</c:v>
                </c:pt>
                <c:pt idx="128">
                  <c:v>81.446666666621553</c:v>
                </c:pt>
                <c:pt idx="129">
                  <c:v>82.019999999954564</c:v>
                </c:pt>
                <c:pt idx="130">
                  <c:v>82.488888888843235</c:v>
                </c:pt>
                <c:pt idx="131">
                  <c:v>82.846666666620777</c:v>
                </c:pt>
                <c:pt idx="132">
                  <c:v>83.351111111064895</c:v>
                </c:pt>
                <c:pt idx="133">
                  <c:v>83.835555555509103</c:v>
                </c:pt>
                <c:pt idx="134">
                  <c:v>84.319999999953225</c:v>
                </c:pt>
                <c:pt idx="135">
                  <c:v>84.806666666619677</c:v>
                </c:pt>
                <c:pt idx="136">
                  <c:v>85.202222222174996</c:v>
                </c:pt>
                <c:pt idx="137">
                  <c:v>85.813333333285783</c:v>
                </c:pt>
                <c:pt idx="138">
                  <c:v>86.262222222174444</c:v>
                </c:pt>
                <c:pt idx="139">
                  <c:v>86.873333333285231</c:v>
                </c:pt>
                <c:pt idx="140">
                  <c:v>87.431111111062663</c:v>
                </c:pt>
                <c:pt idx="141">
                  <c:v>87.717777777729211</c:v>
                </c:pt>
                <c:pt idx="142">
                  <c:v>88.23777777772888</c:v>
                </c:pt>
                <c:pt idx="143">
                  <c:v>88.724444444395232</c:v>
                </c:pt>
                <c:pt idx="144">
                  <c:v>89.191111111061659</c:v>
                </c:pt>
                <c:pt idx="145">
                  <c:v>89.766666666616885</c:v>
                </c:pt>
                <c:pt idx="146">
                  <c:v>90.144444444394452</c:v>
                </c:pt>
                <c:pt idx="147">
                  <c:v>90.717777777727548</c:v>
                </c:pt>
                <c:pt idx="148">
                  <c:v>91.204444444393886</c:v>
                </c:pt>
                <c:pt idx="149">
                  <c:v>91.779999999949112</c:v>
                </c:pt>
                <c:pt idx="150">
                  <c:v>92.353333333282109</c:v>
                </c:pt>
                <c:pt idx="151">
                  <c:v>92.695555555504228</c:v>
                </c:pt>
                <c:pt idx="152">
                  <c:v>93.199999999948332</c:v>
                </c:pt>
                <c:pt idx="153">
                  <c:v>93.719999999948016</c:v>
                </c:pt>
                <c:pt idx="154">
                  <c:v>94.168888888836662</c:v>
                </c:pt>
                <c:pt idx="155">
                  <c:v>94.762222222169669</c:v>
                </c:pt>
                <c:pt idx="156">
                  <c:v>95.139999999947207</c:v>
                </c:pt>
                <c:pt idx="157">
                  <c:v>95.751111111057995</c:v>
                </c:pt>
                <c:pt idx="158">
                  <c:v>96.199999999946655</c:v>
                </c:pt>
                <c:pt idx="159">
                  <c:v>96.775555555501896</c:v>
                </c:pt>
                <c:pt idx="160">
                  <c:v>97.439999999945996</c:v>
                </c:pt>
                <c:pt idx="161">
                  <c:v>97.782222222167988</c:v>
                </c:pt>
                <c:pt idx="162">
                  <c:v>98.213333333278896</c:v>
                </c:pt>
                <c:pt idx="163">
                  <c:v>98.788888888834109</c:v>
                </c:pt>
                <c:pt idx="164">
                  <c:v>99.237777777722769</c:v>
                </c:pt>
                <c:pt idx="165">
                  <c:v>99.866666666611323</c:v>
                </c:pt>
                <c:pt idx="166">
                  <c:v>100.2066666666111</c:v>
                </c:pt>
                <c:pt idx="167">
                  <c:v>100.85555555549968</c:v>
                </c:pt>
                <c:pt idx="168">
                  <c:v>101.33999999994379</c:v>
                </c:pt>
                <c:pt idx="169">
                  <c:v>101.85999999994355</c:v>
                </c:pt>
                <c:pt idx="170">
                  <c:v>102.63333333327645</c:v>
                </c:pt>
                <c:pt idx="171">
                  <c:v>103.40666666660933</c:v>
                </c:pt>
                <c:pt idx="172">
                  <c:v>104.17999999994223</c:v>
                </c:pt>
                <c:pt idx="173">
                  <c:v>105.11333333327511</c:v>
                </c:pt>
                <c:pt idx="174">
                  <c:v>105.75999999994133</c:v>
                </c:pt>
                <c:pt idx="175">
                  <c:v>106.78444444438523</c:v>
                </c:pt>
                <c:pt idx="176">
                  <c:v>107.45111111105156</c:v>
                </c:pt>
                <c:pt idx="177">
                  <c:v>108.41999999993989</c:v>
                </c:pt>
                <c:pt idx="178">
                  <c:v>108.99555555549512</c:v>
                </c:pt>
                <c:pt idx="179">
                  <c:v>109.93111111105023</c:v>
                </c:pt>
                <c:pt idx="180">
                  <c:v>110.68444444438312</c:v>
                </c:pt>
                <c:pt idx="181">
                  <c:v>111.54666666660444</c:v>
                </c:pt>
                <c:pt idx="182">
                  <c:v>112.31999999993778</c:v>
                </c:pt>
                <c:pt idx="183">
                  <c:v>113.29111111104778</c:v>
                </c:pt>
                <c:pt idx="184">
                  <c:v>113.93777777771444</c:v>
                </c:pt>
                <c:pt idx="185">
                  <c:v>114.85333333327</c:v>
                </c:pt>
                <c:pt idx="186">
                  <c:v>115.57333333326889</c:v>
                </c:pt>
                <c:pt idx="187">
                  <c:v>116.52666666660222</c:v>
                </c:pt>
                <c:pt idx="188">
                  <c:v>117.26222222215668</c:v>
                </c:pt>
                <c:pt idx="189">
                  <c:v>118.23333333326778</c:v>
                </c:pt>
                <c:pt idx="190">
                  <c:v>119.11333333326778</c:v>
                </c:pt>
                <c:pt idx="191">
                  <c:v>119.85111111104445</c:v>
                </c:pt>
                <c:pt idx="192">
                  <c:v>120.71333333326668</c:v>
                </c:pt>
                <c:pt idx="193">
                  <c:v>121.61111111104333</c:v>
                </c:pt>
                <c:pt idx="194">
                  <c:v>122.34888888882112</c:v>
                </c:pt>
                <c:pt idx="195">
                  <c:v>123.31999999993111</c:v>
                </c:pt>
                <c:pt idx="196">
                  <c:v>124.07333333326446</c:v>
                </c:pt>
                <c:pt idx="197">
                  <c:v>125.07999999993113</c:v>
                </c:pt>
                <c:pt idx="198">
                  <c:v>125.72666666659669</c:v>
                </c:pt>
                <c:pt idx="199">
                  <c:v>126.75111111104113</c:v>
                </c:pt>
                <c:pt idx="200">
                  <c:v>127.52444444437333</c:v>
                </c:pt>
                <c:pt idx="201">
                  <c:v>128.38666666659554</c:v>
                </c:pt>
                <c:pt idx="202">
                  <c:v>129.35777777770556</c:v>
                </c:pt>
                <c:pt idx="203">
                  <c:v>130.21999999992778</c:v>
                </c:pt>
                <c:pt idx="204">
                  <c:v>131.01111111103887</c:v>
                </c:pt>
                <c:pt idx="205">
                  <c:v>131.87333333326001</c:v>
                </c:pt>
                <c:pt idx="206">
                  <c:v>132.71777777770444</c:v>
                </c:pt>
                <c:pt idx="207">
                  <c:v>133.68888888881443</c:v>
                </c:pt>
                <c:pt idx="208">
                  <c:v>134.33555555548114</c:v>
                </c:pt>
                <c:pt idx="209">
                  <c:v>135.44888888881334</c:v>
                </c:pt>
                <c:pt idx="210">
                  <c:v>136.22222222214666</c:v>
                </c:pt>
                <c:pt idx="211">
                  <c:v>137.19333333325778</c:v>
                </c:pt>
                <c:pt idx="212">
                  <c:v>137.87555555547888</c:v>
                </c:pt>
                <c:pt idx="213">
                  <c:v>138.88222222214554</c:v>
                </c:pt>
                <c:pt idx="214">
                  <c:v>139.76222222214446</c:v>
                </c:pt>
                <c:pt idx="215">
                  <c:v>140.67999999992222</c:v>
                </c:pt>
                <c:pt idx="216">
                  <c:v>141.52444444436557</c:v>
                </c:pt>
                <c:pt idx="217">
                  <c:v>142.53111111103223</c:v>
                </c:pt>
                <c:pt idx="218">
                  <c:v>143.21333333325444</c:v>
                </c:pt>
                <c:pt idx="219">
                  <c:v>144.23777777769777</c:v>
                </c:pt>
                <c:pt idx="220">
                  <c:v>145.02888888880889</c:v>
                </c:pt>
                <c:pt idx="221">
                  <c:v>145.99777777769668</c:v>
                </c:pt>
                <c:pt idx="222">
                  <c:v>146.78888888880778</c:v>
                </c:pt>
                <c:pt idx="223">
                  <c:v>147.77777777769555</c:v>
                </c:pt>
                <c:pt idx="224">
                  <c:v>148.69555555547331</c:v>
                </c:pt>
                <c:pt idx="225">
                  <c:v>149.46666666658334</c:v>
                </c:pt>
                <c:pt idx="226">
                  <c:v>150.38444444436112</c:v>
                </c:pt>
                <c:pt idx="227">
                  <c:v>151.37111111102666</c:v>
                </c:pt>
                <c:pt idx="228">
                  <c:v>152.12666666658222</c:v>
                </c:pt>
                <c:pt idx="229">
                  <c:v>153.16888888880442</c:v>
                </c:pt>
                <c:pt idx="230">
                  <c:v>153.99555555547002</c:v>
                </c:pt>
                <c:pt idx="231">
                  <c:v>155.00222222213665</c:v>
                </c:pt>
                <c:pt idx="232">
                  <c:v>155.73999999991332</c:v>
                </c:pt>
                <c:pt idx="233">
                  <c:v>156.78222222213554</c:v>
                </c:pt>
                <c:pt idx="234">
                  <c:v>157.6266666665789</c:v>
                </c:pt>
                <c:pt idx="235">
                  <c:v>158.57777777768999</c:v>
                </c:pt>
                <c:pt idx="236">
                  <c:v>159.47777777768891</c:v>
                </c:pt>
                <c:pt idx="237">
                  <c:v>160.71777777768889</c:v>
                </c:pt>
                <c:pt idx="238">
                  <c:v>161.74222222213223</c:v>
                </c:pt>
                <c:pt idx="239">
                  <c:v>162.96444444435443</c:v>
                </c:pt>
                <c:pt idx="240">
                  <c:v>164.23999999990889</c:v>
                </c:pt>
                <c:pt idx="241">
                  <c:v>165.46222222213001</c:v>
                </c:pt>
                <c:pt idx="242">
                  <c:v>166.79111111101889</c:v>
                </c:pt>
                <c:pt idx="243">
                  <c:v>168.04888888879555</c:v>
                </c:pt>
                <c:pt idx="244">
                  <c:v>168.98444444435111</c:v>
                </c:pt>
                <c:pt idx="245">
                  <c:v>170.38666666657221</c:v>
                </c:pt>
                <c:pt idx="246">
                  <c:v>171.41111111101557</c:v>
                </c:pt>
                <c:pt idx="247">
                  <c:v>173.15333333323775</c:v>
                </c:pt>
                <c:pt idx="248">
                  <c:v>174.33999999990331</c:v>
                </c:pt>
                <c:pt idx="249">
                  <c:v>175.43555555545777</c:v>
                </c:pt>
                <c:pt idx="250">
                  <c:v>176.63999999990224</c:v>
                </c:pt>
                <c:pt idx="251">
                  <c:v>177.95111111101221</c:v>
                </c:pt>
                <c:pt idx="252">
                  <c:v>179.15555555545669</c:v>
                </c:pt>
                <c:pt idx="253">
                  <c:v>180.75555555545554</c:v>
                </c:pt>
                <c:pt idx="254">
                  <c:v>181.52888888878778</c:v>
                </c:pt>
                <c:pt idx="255">
                  <c:v>183.01999999989889</c:v>
                </c:pt>
                <c:pt idx="256">
                  <c:v>184.18888888878666</c:v>
                </c:pt>
                <c:pt idx="257">
                  <c:v>185.67999999989667</c:v>
                </c:pt>
                <c:pt idx="258">
                  <c:v>187.06222222211889</c:v>
                </c:pt>
                <c:pt idx="259">
                  <c:v>188.10666666656223</c:v>
                </c:pt>
                <c:pt idx="260">
                  <c:v>189.30888888878445</c:v>
                </c:pt>
                <c:pt idx="261">
                  <c:v>190.6933333332278</c:v>
                </c:pt>
                <c:pt idx="262">
                  <c:v>191.73555555544888</c:v>
                </c:pt>
                <c:pt idx="263">
                  <c:v>193.53333333322553</c:v>
                </c:pt>
                <c:pt idx="264">
                  <c:v>194.35999999989224</c:v>
                </c:pt>
                <c:pt idx="265">
                  <c:v>195.76222222211334</c:v>
                </c:pt>
                <c:pt idx="266">
                  <c:v>197.00222222211335</c:v>
                </c:pt>
                <c:pt idx="267">
                  <c:v>198.43999999988998</c:v>
                </c:pt>
                <c:pt idx="268">
                  <c:v>199.87777777766669</c:v>
                </c:pt>
                <c:pt idx="269">
                  <c:v>200.93777777766667</c:v>
                </c:pt>
                <c:pt idx="270">
                  <c:v>202.10444444433222</c:v>
                </c:pt>
                <c:pt idx="271">
                  <c:v>203.59777777766445</c:v>
                </c:pt>
                <c:pt idx="272">
                  <c:v>204.5844444443311</c:v>
                </c:pt>
                <c:pt idx="273">
                  <c:v>206.32888888877446</c:v>
                </c:pt>
                <c:pt idx="274">
                  <c:v>207.29999999988559</c:v>
                </c:pt>
                <c:pt idx="275">
                  <c:v>208.71777777766221</c:v>
                </c:pt>
                <c:pt idx="276">
                  <c:v>210.04888888877224</c:v>
                </c:pt>
                <c:pt idx="277">
                  <c:v>211.41555555543889</c:v>
                </c:pt>
                <c:pt idx="278">
                  <c:v>212.85111111099334</c:v>
                </c:pt>
                <c:pt idx="279">
                  <c:v>213.91333333321444</c:v>
                </c:pt>
                <c:pt idx="280">
                  <c:v>215.09777777765891</c:v>
                </c:pt>
                <c:pt idx="281">
                  <c:v>216.59111111099111</c:v>
                </c:pt>
                <c:pt idx="282">
                  <c:v>217.55999999987887</c:v>
                </c:pt>
                <c:pt idx="283">
                  <c:v>219.35777777765668</c:v>
                </c:pt>
                <c:pt idx="284">
                  <c:v>220.38222222210001</c:v>
                </c:pt>
                <c:pt idx="285">
                  <c:v>221.8555555554322</c:v>
                </c:pt>
                <c:pt idx="286">
                  <c:v>223.22222222209891</c:v>
                </c:pt>
                <c:pt idx="287">
                  <c:v>224.46222222209781</c:v>
                </c:pt>
                <c:pt idx="288">
                  <c:v>225.91777777765225</c:v>
                </c:pt>
                <c:pt idx="289">
                  <c:v>227.08444444431888</c:v>
                </c:pt>
                <c:pt idx="290">
                  <c:v>228.2355555554289</c:v>
                </c:pt>
                <c:pt idx="291">
                  <c:v>229.72666666653888</c:v>
                </c:pt>
                <c:pt idx="292">
                  <c:v>230.76888888876113</c:v>
                </c:pt>
                <c:pt idx="293">
                  <c:v>232.6555555554267</c:v>
                </c:pt>
                <c:pt idx="294">
                  <c:v>233.71777777764777</c:v>
                </c:pt>
                <c:pt idx="295">
                  <c:v>235.08222222209221</c:v>
                </c:pt>
                <c:pt idx="296">
                  <c:v>236.43111111097997</c:v>
                </c:pt>
                <c:pt idx="297">
                  <c:v>237.79555555542333</c:v>
                </c:pt>
                <c:pt idx="298">
                  <c:v>239.17999999986779</c:v>
                </c:pt>
                <c:pt idx="299">
                  <c:v>240.54666666653335</c:v>
                </c:pt>
                <c:pt idx="300">
                  <c:v>241.53555555542223</c:v>
                </c:pt>
                <c:pt idx="301">
                  <c:v>243.09777777764336</c:v>
                </c:pt>
                <c:pt idx="302">
                  <c:v>244.19333333319778</c:v>
                </c:pt>
                <c:pt idx="303">
                  <c:v>246.08222222208553</c:v>
                </c:pt>
                <c:pt idx="304">
                  <c:v>247.28444444430778</c:v>
                </c:pt>
                <c:pt idx="305">
                  <c:v>249.08222222208445</c:v>
                </c:pt>
                <c:pt idx="306">
                  <c:v>250.50222222208336</c:v>
                </c:pt>
                <c:pt idx="307">
                  <c:v>252.53333333319333</c:v>
                </c:pt>
                <c:pt idx="308">
                  <c:v>254.09555555541442</c:v>
                </c:pt>
                <c:pt idx="309">
                  <c:v>255.78666666652444</c:v>
                </c:pt>
                <c:pt idx="310">
                  <c:v>257.34888888874667</c:v>
                </c:pt>
                <c:pt idx="311">
                  <c:v>259.37999999985669</c:v>
                </c:pt>
                <c:pt idx="312">
                  <c:v>261.14222222207781</c:v>
                </c:pt>
                <c:pt idx="313">
                  <c:v>262.59777777763225</c:v>
                </c:pt>
                <c:pt idx="314">
                  <c:v>264.14222222207559</c:v>
                </c:pt>
                <c:pt idx="315">
                  <c:v>266.08222222207445</c:v>
                </c:pt>
                <c:pt idx="316">
                  <c:v>267.64666666651885</c:v>
                </c:pt>
                <c:pt idx="317">
                  <c:v>269.22888888874002</c:v>
                </c:pt>
                <c:pt idx="318">
                  <c:v>270.95333333318331</c:v>
                </c:pt>
                <c:pt idx="319">
                  <c:v>272.89555555540448</c:v>
                </c:pt>
                <c:pt idx="320">
                  <c:v>274.60222222207005</c:v>
                </c:pt>
                <c:pt idx="321">
                  <c:v>276.09333333318</c:v>
                </c:pt>
                <c:pt idx="322">
                  <c:v>277.61999999984664</c:v>
                </c:pt>
                <c:pt idx="323">
                  <c:v>279.5266666665122</c:v>
                </c:pt>
                <c:pt idx="324">
                  <c:v>281.12444444428888</c:v>
                </c:pt>
                <c:pt idx="325">
                  <c:v>282.79777777762109</c:v>
                </c:pt>
                <c:pt idx="326">
                  <c:v>284.62888888873113</c:v>
                </c:pt>
                <c:pt idx="327">
                  <c:v>286.3377777776189</c:v>
                </c:pt>
                <c:pt idx="328">
                  <c:v>288.07999999984003</c:v>
                </c:pt>
                <c:pt idx="329">
                  <c:v>289.62666666650665</c:v>
                </c:pt>
                <c:pt idx="330">
                  <c:v>291.27999999983888</c:v>
                </c:pt>
                <c:pt idx="331">
                  <c:v>293.11333333317106</c:v>
                </c:pt>
                <c:pt idx="332">
                  <c:v>294.92666666650337</c:v>
                </c:pt>
                <c:pt idx="333">
                  <c:v>296.50888888872441</c:v>
                </c:pt>
                <c:pt idx="334">
                  <c:v>298.17999999983448</c:v>
                </c:pt>
                <c:pt idx="335">
                  <c:v>299.90444444427777</c:v>
                </c:pt>
                <c:pt idx="336">
                  <c:v>301.6844444442778</c:v>
                </c:pt>
                <c:pt idx="337">
                  <c:v>303.26666666649891</c:v>
                </c:pt>
                <c:pt idx="338">
                  <c:v>304.99111111094226</c:v>
                </c:pt>
                <c:pt idx="339">
                  <c:v>306.77111111094109</c:v>
                </c:pt>
                <c:pt idx="340">
                  <c:v>308.4066666664956</c:v>
                </c:pt>
                <c:pt idx="341">
                  <c:v>310.20222222205001</c:v>
                </c:pt>
                <c:pt idx="342">
                  <c:v>311.85555555538224</c:v>
                </c:pt>
                <c:pt idx="343">
                  <c:v>313.54666666649331</c:v>
                </c:pt>
                <c:pt idx="344">
                  <c:v>315.27111111093672</c:v>
                </c:pt>
                <c:pt idx="345">
                  <c:v>316.95999999982445</c:v>
                </c:pt>
                <c:pt idx="346">
                  <c:v>318.61333333315667</c:v>
                </c:pt>
                <c:pt idx="347">
                  <c:v>320.35777777760001</c:v>
                </c:pt>
                <c:pt idx="348">
                  <c:v>322.02888888870996</c:v>
                </c:pt>
                <c:pt idx="349">
                  <c:v>323.87999999981997</c:v>
                </c:pt>
                <c:pt idx="350">
                  <c:v>325.38888888870889</c:v>
                </c:pt>
                <c:pt idx="351">
                  <c:v>327.04222222204112</c:v>
                </c:pt>
                <c:pt idx="352">
                  <c:v>328.73111111092891</c:v>
                </c:pt>
                <c:pt idx="353">
                  <c:v>330.45777777759446</c:v>
                </c:pt>
                <c:pt idx="354">
                  <c:v>332.01999999981552</c:v>
                </c:pt>
                <c:pt idx="355">
                  <c:v>333.8177777775922</c:v>
                </c:pt>
                <c:pt idx="356">
                  <c:v>335.54222222203668</c:v>
                </c:pt>
                <c:pt idx="357">
                  <c:v>337.41111111092448</c:v>
                </c:pt>
                <c:pt idx="358">
                  <c:v>338.7955555553678</c:v>
                </c:pt>
                <c:pt idx="359">
                  <c:v>340.48444444425559</c:v>
                </c:pt>
                <c:pt idx="360">
                  <c:v>342.04888888869891</c:v>
                </c:pt>
                <c:pt idx="361">
                  <c:v>343.98888888869777</c:v>
                </c:pt>
                <c:pt idx="362">
                  <c:v>345.33777777758667</c:v>
                </c:pt>
                <c:pt idx="363">
                  <c:v>347.2066666664744</c:v>
                </c:pt>
                <c:pt idx="364">
                  <c:v>348.85999999980663</c:v>
                </c:pt>
                <c:pt idx="365">
                  <c:v>350.76444444424999</c:v>
                </c:pt>
                <c:pt idx="366">
                  <c:v>351.95111111091552</c:v>
                </c:pt>
                <c:pt idx="367">
                  <c:v>353.78444444424889</c:v>
                </c:pt>
                <c:pt idx="368">
                  <c:v>355.38222222202552</c:v>
                </c:pt>
                <c:pt idx="369">
                  <c:v>357.21555555535775</c:v>
                </c:pt>
                <c:pt idx="370">
                  <c:v>358.56444444424551</c:v>
                </c:pt>
                <c:pt idx="371">
                  <c:v>360.50444444424443</c:v>
                </c:pt>
                <c:pt idx="372">
                  <c:v>362.39111111091</c:v>
                </c:pt>
                <c:pt idx="373">
                  <c:v>364.51333333313113</c:v>
                </c:pt>
                <c:pt idx="374">
                  <c:v>366.30888888868554</c:v>
                </c:pt>
                <c:pt idx="375">
                  <c:v>368.57333333312891</c:v>
                </c:pt>
                <c:pt idx="376">
                  <c:v>370.65777777757228</c:v>
                </c:pt>
                <c:pt idx="377">
                  <c:v>372.41999999979333</c:v>
                </c:pt>
                <c:pt idx="378">
                  <c:v>374.37777777757003</c:v>
                </c:pt>
                <c:pt idx="379">
                  <c:v>376.69777777756883</c:v>
                </c:pt>
                <c:pt idx="380">
                  <c:v>378.22444444423439</c:v>
                </c:pt>
                <c:pt idx="381">
                  <c:v>380.45333333312226</c:v>
                </c:pt>
                <c:pt idx="382">
                  <c:v>382.10666666645449</c:v>
                </c:pt>
                <c:pt idx="383">
                  <c:v>384.56888888867559</c:v>
                </c:pt>
                <c:pt idx="384">
                  <c:v>385.93333333311887</c:v>
                </c:pt>
                <c:pt idx="385">
                  <c:v>387.98222222200667</c:v>
                </c:pt>
                <c:pt idx="386">
                  <c:v>390.03111111089447</c:v>
                </c:pt>
                <c:pt idx="387">
                  <c:v>391.64888888867222</c:v>
                </c:pt>
                <c:pt idx="388">
                  <c:v>393.53555555533779</c:v>
                </c:pt>
                <c:pt idx="389">
                  <c:v>395.76444444422555</c:v>
                </c:pt>
                <c:pt idx="390">
                  <c:v>397.52666666644672</c:v>
                </c:pt>
                <c:pt idx="391">
                  <c:v>399.46666666644558</c:v>
                </c:pt>
                <c:pt idx="392">
                  <c:v>400.97555555533336</c:v>
                </c:pt>
                <c:pt idx="393">
                  <c:v>403.4022222219989</c:v>
                </c:pt>
                <c:pt idx="394">
                  <c:v>404.57111111088665</c:v>
                </c:pt>
                <c:pt idx="395">
                  <c:v>406.8533333331078</c:v>
                </c:pt>
                <c:pt idx="396">
                  <c:v>408.70444444421776</c:v>
                </c:pt>
                <c:pt idx="397">
                  <c:v>410.41111111088333</c:v>
                </c:pt>
                <c:pt idx="398">
                  <c:v>412.26222222199334</c:v>
                </c:pt>
                <c:pt idx="399">
                  <c:v>414.18444444421442</c:v>
                </c:pt>
                <c:pt idx="400">
                  <c:v>416.14444444421332</c:v>
                </c:pt>
                <c:pt idx="401">
                  <c:v>417.6888888886578</c:v>
                </c:pt>
                <c:pt idx="402">
                  <c:v>419.59555555532336</c:v>
                </c:pt>
                <c:pt idx="403">
                  <c:v>421.67999999976666</c:v>
                </c:pt>
                <c:pt idx="404">
                  <c:v>422.99111111087666</c:v>
                </c:pt>
                <c:pt idx="405">
                  <c:v>425.20222222198669</c:v>
                </c:pt>
                <c:pt idx="406">
                  <c:v>426.76444444420781</c:v>
                </c:pt>
                <c:pt idx="407">
                  <c:v>428.72444444420665</c:v>
                </c:pt>
                <c:pt idx="408">
                  <c:v>430.25111111087222</c:v>
                </c:pt>
                <c:pt idx="409">
                  <c:v>432.2644444442044</c:v>
                </c:pt>
                <c:pt idx="410">
                  <c:v>434.15111111087003</c:v>
                </c:pt>
                <c:pt idx="411">
                  <c:v>435.67999999975888</c:v>
                </c:pt>
                <c:pt idx="412">
                  <c:v>437.42222222197995</c:v>
                </c:pt>
                <c:pt idx="413">
                  <c:v>439.52444444420115</c:v>
                </c:pt>
                <c:pt idx="414">
                  <c:v>440.87333333308885</c:v>
                </c:pt>
                <c:pt idx="415">
                  <c:v>442.97555555531005</c:v>
                </c:pt>
                <c:pt idx="416">
                  <c:v>444.25111111086449</c:v>
                </c:pt>
                <c:pt idx="417">
                  <c:v>446.22888888864117</c:v>
                </c:pt>
                <c:pt idx="418">
                  <c:v>447.64888888864118</c:v>
                </c:pt>
                <c:pt idx="419">
                  <c:v>449.60666666641777</c:v>
                </c:pt>
                <c:pt idx="420">
                  <c:v>451.52888888863885</c:v>
                </c:pt>
                <c:pt idx="421">
                  <c:v>452.91333333308222</c:v>
                </c:pt>
                <c:pt idx="422">
                  <c:v>454.58444444419223</c:v>
                </c:pt>
                <c:pt idx="423">
                  <c:v>456.38222222196885</c:v>
                </c:pt>
                <c:pt idx="424">
                  <c:v>457.78444444419108</c:v>
                </c:pt>
                <c:pt idx="425">
                  <c:v>459.50888888863449</c:v>
                </c:pt>
                <c:pt idx="426">
                  <c:v>461.07333333307781</c:v>
                </c:pt>
                <c:pt idx="427">
                  <c:v>463.15777777752112</c:v>
                </c:pt>
                <c:pt idx="428">
                  <c:v>464.23555555529776</c:v>
                </c:pt>
                <c:pt idx="429">
                  <c:v>466.03333333307557</c:v>
                </c:pt>
                <c:pt idx="430">
                  <c:v>467.6866666664078</c:v>
                </c:pt>
                <c:pt idx="431">
                  <c:v>469.05111111085114</c:v>
                </c:pt>
                <c:pt idx="432">
                  <c:v>470.65111111084997</c:v>
                </c:pt>
                <c:pt idx="433">
                  <c:v>472.61111111084887</c:v>
                </c:pt>
                <c:pt idx="434">
                  <c:v>473.95777777751556</c:v>
                </c:pt>
                <c:pt idx="435">
                  <c:v>475.66444444418107</c:v>
                </c:pt>
                <c:pt idx="436">
                  <c:v>476.9599999997356</c:v>
                </c:pt>
                <c:pt idx="437">
                  <c:v>479.00888888862335</c:v>
                </c:pt>
                <c:pt idx="438">
                  <c:v>479.88888888862328</c:v>
                </c:pt>
                <c:pt idx="439">
                  <c:v>482.09999999973331</c:v>
                </c:pt>
                <c:pt idx="440">
                  <c:v>483.96888888862111</c:v>
                </c:pt>
                <c:pt idx="441">
                  <c:v>485.92666666639781</c:v>
                </c:pt>
                <c:pt idx="442">
                  <c:v>487.32888888861885</c:v>
                </c:pt>
                <c:pt idx="443">
                  <c:v>489.68222222195112</c:v>
                </c:pt>
                <c:pt idx="444">
                  <c:v>491.0666666663945</c:v>
                </c:pt>
                <c:pt idx="445">
                  <c:v>492.93555555528218</c:v>
                </c:pt>
                <c:pt idx="446">
                  <c:v>494.83999999972559</c:v>
                </c:pt>
                <c:pt idx="447">
                  <c:v>496.43999999972442</c:v>
                </c:pt>
                <c:pt idx="448">
                  <c:v>497.93111111083556</c:v>
                </c:pt>
                <c:pt idx="449">
                  <c:v>500.25111111083345</c:v>
                </c:pt>
                <c:pt idx="450">
                  <c:v>501.41777777749996</c:v>
                </c:pt>
                <c:pt idx="451">
                  <c:v>503.14444444416552</c:v>
                </c:pt>
                <c:pt idx="452">
                  <c:v>504.90444444416437</c:v>
                </c:pt>
                <c:pt idx="453">
                  <c:v>506.45111111082997</c:v>
                </c:pt>
                <c:pt idx="454">
                  <c:v>507.86888888860784</c:v>
                </c:pt>
                <c:pt idx="455">
                  <c:v>510.1333333330511</c:v>
                </c:pt>
                <c:pt idx="456">
                  <c:v>511.12222222193896</c:v>
                </c:pt>
                <c:pt idx="457">
                  <c:v>512.99111111082664</c:v>
                </c:pt>
                <c:pt idx="458">
                  <c:v>514.59111111082552</c:v>
                </c:pt>
                <c:pt idx="459">
                  <c:v>516.19111111082566</c:v>
                </c:pt>
                <c:pt idx="460">
                  <c:v>517.51999999971326</c:v>
                </c:pt>
                <c:pt idx="461">
                  <c:v>519.60444444415668</c:v>
                </c:pt>
                <c:pt idx="462">
                  <c:v>520.80888888859999</c:v>
                </c:pt>
                <c:pt idx="463">
                  <c:v>522.42666666637672</c:v>
                </c:pt>
                <c:pt idx="464">
                  <c:v>523.88222222193224</c:v>
                </c:pt>
                <c:pt idx="465">
                  <c:v>525.51777777748669</c:v>
                </c:pt>
                <c:pt idx="466">
                  <c:v>526.9199999997079</c:v>
                </c:pt>
                <c:pt idx="467">
                  <c:v>528.66222222192891</c:v>
                </c:pt>
                <c:pt idx="468">
                  <c:v>529.79555555526224</c:v>
                </c:pt>
                <c:pt idx="469">
                  <c:v>531.78888888859444</c:v>
                </c:pt>
                <c:pt idx="470">
                  <c:v>532.86888888859335</c:v>
                </c:pt>
                <c:pt idx="471">
                  <c:v>534.46666666636997</c:v>
                </c:pt>
                <c:pt idx="472">
                  <c:v>535.88666666637005</c:v>
                </c:pt>
                <c:pt idx="473">
                  <c:v>537.32444444414671</c:v>
                </c:pt>
                <c:pt idx="474">
                  <c:v>538.49333333303434</c:v>
                </c:pt>
                <c:pt idx="475">
                  <c:v>540.36222222192225</c:v>
                </c:pt>
                <c:pt idx="476">
                  <c:v>541.4222222219222</c:v>
                </c:pt>
                <c:pt idx="477">
                  <c:v>542.91333333303226</c:v>
                </c:pt>
                <c:pt idx="478">
                  <c:v>544.51333333303126</c:v>
                </c:pt>
                <c:pt idx="479">
                  <c:v>545.69999999969775</c:v>
                </c:pt>
                <c:pt idx="480">
                  <c:v>546.90444444414106</c:v>
                </c:pt>
                <c:pt idx="481">
                  <c:v>548.7377777774733</c:v>
                </c:pt>
                <c:pt idx="482">
                  <c:v>549.77999999969552</c:v>
                </c:pt>
                <c:pt idx="483">
                  <c:v>551.07333333302779</c:v>
                </c:pt>
                <c:pt idx="484">
                  <c:v>552.52888888858217</c:v>
                </c:pt>
                <c:pt idx="485">
                  <c:v>553.75111111080446</c:v>
                </c:pt>
                <c:pt idx="486">
                  <c:v>554.84666666635883</c:v>
                </c:pt>
                <c:pt idx="487">
                  <c:v>556.6977777774689</c:v>
                </c:pt>
                <c:pt idx="488">
                  <c:v>557.5777777774689</c:v>
                </c:pt>
                <c:pt idx="489">
                  <c:v>559.0711111108011</c:v>
                </c:pt>
                <c:pt idx="490">
                  <c:v>560.38222222191109</c:v>
                </c:pt>
                <c:pt idx="491">
                  <c:v>561.58666666635554</c:v>
                </c:pt>
                <c:pt idx="492">
                  <c:v>562.68222222191002</c:v>
                </c:pt>
                <c:pt idx="493">
                  <c:v>564.35333333301992</c:v>
                </c:pt>
                <c:pt idx="494">
                  <c:v>565.25333333302001</c:v>
                </c:pt>
                <c:pt idx="495">
                  <c:v>566.77999999968563</c:v>
                </c:pt>
                <c:pt idx="496">
                  <c:v>567.80444444413001</c:v>
                </c:pt>
                <c:pt idx="497">
                  <c:v>569.15111111079557</c:v>
                </c:pt>
                <c:pt idx="498">
                  <c:v>570.28444444412776</c:v>
                </c:pt>
                <c:pt idx="499">
                  <c:v>571.66888888857227</c:v>
                </c:pt>
                <c:pt idx="500">
                  <c:v>572.51333333301557</c:v>
                </c:pt>
                <c:pt idx="501">
                  <c:v>574.14888888857115</c:v>
                </c:pt>
                <c:pt idx="502">
                  <c:v>574.97555555523661</c:v>
                </c:pt>
                <c:pt idx="503">
                  <c:v>576.30444444412558</c:v>
                </c:pt>
                <c:pt idx="504">
                  <c:v>577.47333333301333</c:v>
                </c:pt>
                <c:pt idx="505">
                  <c:v>578.60444444412326</c:v>
                </c:pt>
                <c:pt idx="506">
                  <c:v>579.75555555523454</c:v>
                </c:pt>
                <c:pt idx="507">
                  <c:v>581.64222222189994</c:v>
                </c:pt>
                <c:pt idx="508">
                  <c:v>582.77555555523236</c:v>
                </c:pt>
                <c:pt idx="509">
                  <c:v>584.31999999967661</c:v>
                </c:pt>
                <c:pt idx="510">
                  <c:v>585.48888888856447</c:v>
                </c:pt>
                <c:pt idx="511">
                  <c:v>586.92666666634113</c:v>
                </c:pt>
                <c:pt idx="512">
                  <c:v>588.43555555522994</c:v>
                </c:pt>
                <c:pt idx="513">
                  <c:v>589.44222222189558</c:v>
                </c:pt>
                <c:pt idx="514">
                  <c:v>590.60888888856107</c:v>
                </c:pt>
                <c:pt idx="515">
                  <c:v>591.95777777744991</c:v>
                </c:pt>
                <c:pt idx="516">
                  <c:v>593.17999999967117</c:v>
                </c:pt>
                <c:pt idx="517">
                  <c:v>594.88666666633662</c:v>
                </c:pt>
                <c:pt idx="518">
                  <c:v>595.51555555522555</c:v>
                </c:pt>
                <c:pt idx="519">
                  <c:v>596.79111111077998</c:v>
                </c:pt>
                <c:pt idx="520">
                  <c:v>598.06888888855781</c:v>
                </c:pt>
                <c:pt idx="521">
                  <c:v>599.27111111077886</c:v>
                </c:pt>
                <c:pt idx="522">
                  <c:v>600.56666666633328</c:v>
                </c:pt>
                <c:pt idx="523">
                  <c:v>601.51777777744439</c:v>
                </c:pt>
                <c:pt idx="524">
                  <c:v>602.47111111077663</c:v>
                </c:pt>
                <c:pt idx="525">
                  <c:v>604.01555555522111</c:v>
                </c:pt>
                <c:pt idx="526">
                  <c:v>604.77111111077568</c:v>
                </c:pt>
                <c:pt idx="527">
                  <c:v>606.20888888855325</c:v>
                </c:pt>
                <c:pt idx="528">
                  <c:v>606.94666666632997</c:v>
                </c:pt>
                <c:pt idx="529">
                  <c:v>608.09555555521888</c:v>
                </c:pt>
                <c:pt idx="530">
                  <c:v>609.40888888855102</c:v>
                </c:pt>
                <c:pt idx="531">
                  <c:v>610.37777777743997</c:v>
                </c:pt>
                <c:pt idx="532">
                  <c:v>611.38444444410561</c:v>
                </c:pt>
                <c:pt idx="533">
                  <c:v>612.3555555552166</c:v>
                </c:pt>
                <c:pt idx="534">
                  <c:v>613.30888888854895</c:v>
                </c:pt>
                <c:pt idx="535">
                  <c:v>614.70888888854779</c:v>
                </c:pt>
                <c:pt idx="536">
                  <c:v>615.41111111076998</c:v>
                </c:pt>
                <c:pt idx="537">
                  <c:v>616.59555555521331</c:v>
                </c:pt>
                <c:pt idx="538">
                  <c:v>617.26222222187994</c:v>
                </c:pt>
                <c:pt idx="539">
                  <c:v>618.55555555521221</c:v>
                </c:pt>
                <c:pt idx="540">
                  <c:v>619.68666666632328</c:v>
                </c:pt>
                <c:pt idx="541">
                  <c:v>620.58666666632223</c:v>
                </c:pt>
                <c:pt idx="542">
                  <c:v>621.48444444409995</c:v>
                </c:pt>
                <c:pt idx="543">
                  <c:v>622.32888888854438</c:v>
                </c:pt>
                <c:pt idx="544">
                  <c:v>623.44444444409896</c:v>
                </c:pt>
                <c:pt idx="545">
                  <c:v>624.66666666632</c:v>
                </c:pt>
                <c:pt idx="546">
                  <c:v>625.22222222187554</c:v>
                </c:pt>
                <c:pt idx="547">
                  <c:v>626.26444444409776</c:v>
                </c:pt>
                <c:pt idx="548">
                  <c:v>627.09111111076334</c:v>
                </c:pt>
                <c:pt idx="549">
                  <c:v>628.07999999965216</c:v>
                </c:pt>
                <c:pt idx="550">
                  <c:v>628.99777777742884</c:v>
                </c:pt>
                <c:pt idx="551">
                  <c:v>629.94888888853995</c:v>
                </c:pt>
                <c:pt idx="552">
                  <c:v>630.6133333329833</c:v>
                </c:pt>
                <c:pt idx="553">
                  <c:v>631.56666666631668</c:v>
                </c:pt>
                <c:pt idx="554">
                  <c:v>632.30444444409454</c:v>
                </c:pt>
                <c:pt idx="555">
                  <c:v>633.50666666631548</c:v>
                </c:pt>
                <c:pt idx="556">
                  <c:v>634.04666666631556</c:v>
                </c:pt>
                <c:pt idx="557">
                  <c:v>634.90888888853669</c:v>
                </c:pt>
                <c:pt idx="558">
                  <c:v>635.87999999964779</c:v>
                </c:pt>
                <c:pt idx="559">
                  <c:v>636.70666666631337</c:v>
                </c:pt>
                <c:pt idx="560">
                  <c:v>637.38888888853546</c:v>
                </c:pt>
                <c:pt idx="561">
                  <c:v>638.14444444409116</c:v>
                </c:pt>
                <c:pt idx="562">
                  <c:v>638.80888888853451</c:v>
                </c:pt>
                <c:pt idx="563">
                  <c:v>640.11999999964564</c:v>
                </c:pt>
                <c:pt idx="564">
                  <c:v>640.57111111075551</c:v>
                </c:pt>
                <c:pt idx="565">
                  <c:v>641.48666666631118</c:v>
                </c:pt>
                <c:pt idx="566">
                  <c:v>641.99111111075558</c:v>
                </c:pt>
                <c:pt idx="567">
                  <c:v>642.79777777742106</c:v>
                </c:pt>
                <c:pt idx="568">
                  <c:v>643.93111111075439</c:v>
                </c:pt>
                <c:pt idx="569">
                  <c:v>644.48888888853219</c:v>
                </c:pt>
                <c:pt idx="570">
                  <c:v>645.15333333297554</c:v>
                </c:pt>
                <c:pt idx="571">
                  <c:v>645.7466666663089</c:v>
                </c:pt>
                <c:pt idx="572">
                  <c:v>646.49999999964211</c:v>
                </c:pt>
                <c:pt idx="573">
                  <c:v>647.84888888853004</c:v>
                </c:pt>
                <c:pt idx="574">
                  <c:v>648.35111111075219</c:v>
                </c:pt>
                <c:pt idx="575">
                  <c:v>649.59111111075117</c:v>
                </c:pt>
                <c:pt idx="576">
                  <c:v>650.00444444408447</c:v>
                </c:pt>
                <c:pt idx="577">
                  <c:v>650.99333333297216</c:v>
                </c:pt>
                <c:pt idx="578">
                  <c:v>652.01777777741665</c:v>
                </c:pt>
                <c:pt idx="579">
                  <c:v>652.57555555519332</c:v>
                </c:pt>
                <c:pt idx="580">
                  <c:v>653.58222222185998</c:v>
                </c:pt>
                <c:pt idx="581">
                  <c:v>653.97777777741567</c:v>
                </c:pt>
                <c:pt idx="582">
                  <c:v>655.0555555551922</c:v>
                </c:pt>
                <c:pt idx="583">
                  <c:v>655.53999999963662</c:v>
                </c:pt>
                <c:pt idx="584">
                  <c:v>656.09777777741442</c:v>
                </c:pt>
                <c:pt idx="585">
                  <c:v>656.97777777741328</c:v>
                </c:pt>
                <c:pt idx="586">
                  <c:v>657.5533333329688</c:v>
                </c:pt>
                <c:pt idx="587">
                  <c:v>658.4866666663022</c:v>
                </c:pt>
                <c:pt idx="588">
                  <c:v>658.82888888852335</c:v>
                </c:pt>
                <c:pt idx="589">
                  <c:v>659.88888888852341</c:v>
                </c:pt>
                <c:pt idx="590">
                  <c:v>660.4466666663011</c:v>
                </c:pt>
                <c:pt idx="591">
                  <c:v>661.30888888852223</c:v>
                </c:pt>
                <c:pt idx="592">
                  <c:v>661.27333333296667</c:v>
                </c:pt>
                <c:pt idx="593">
                  <c:v>662.06444444407771</c:v>
                </c:pt>
                <c:pt idx="594">
                  <c:v>662.81777777741002</c:v>
                </c:pt>
                <c:pt idx="595">
                  <c:v>663.39333333296554</c:v>
                </c:pt>
                <c:pt idx="596">
                  <c:v>663.91555555518778</c:v>
                </c:pt>
                <c:pt idx="597">
                  <c:v>664.25555555518781</c:v>
                </c:pt>
                <c:pt idx="598">
                  <c:v>665.31777777740899</c:v>
                </c:pt>
                <c:pt idx="599">
                  <c:v>665.56888888852006</c:v>
                </c:pt>
                <c:pt idx="600">
                  <c:v>666.19777777740887</c:v>
                </c:pt>
                <c:pt idx="601">
                  <c:v>666.51999999962993</c:v>
                </c:pt>
                <c:pt idx="602">
                  <c:v>666.98888888851877</c:v>
                </c:pt>
                <c:pt idx="603">
                  <c:v>667.65333333296326</c:v>
                </c:pt>
                <c:pt idx="604">
                  <c:v>668.03111111074111</c:v>
                </c:pt>
                <c:pt idx="605">
                  <c:v>668.78444444407342</c:v>
                </c:pt>
                <c:pt idx="606">
                  <c:v>668.99999999962893</c:v>
                </c:pt>
                <c:pt idx="607">
                  <c:v>669.98888888851786</c:v>
                </c:pt>
                <c:pt idx="608">
                  <c:v>669.98888888851786</c:v>
                </c:pt>
                <c:pt idx="609">
                  <c:v>670.61777777740565</c:v>
                </c:pt>
                <c:pt idx="610">
                  <c:v>671.04888888851667</c:v>
                </c:pt>
                <c:pt idx="611">
                  <c:v>671.75111111073898</c:v>
                </c:pt>
                <c:pt idx="612">
                  <c:v>671.96666666629449</c:v>
                </c:pt>
                <c:pt idx="613">
                  <c:v>672.28888888851668</c:v>
                </c:pt>
                <c:pt idx="614">
                  <c:v>673.06222222184886</c:v>
                </c:pt>
                <c:pt idx="615">
                  <c:v>673.49333333295999</c:v>
                </c:pt>
                <c:pt idx="616">
                  <c:v>673.81777777740433</c:v>
                </c:pt>
                <c:pt idx="617">
                  <c:v>673.95999999962669</c:v>
                </c:pt>
                <c:pt idx="618">
                  <c:v>674.33777777740443</c:v>
                </c:pt>
                <c:pt idx="619">
                  <c:v>675.09333333295888</c:v>
                </c:pt>
                <c:pt idx="620">
                  <c:v>675.29111111073667</c:v>
                </c:pt>
                <c:pt idx="621">
                  <c:v>675.48888888851445</c:v>
                </c:pt>
                <c:pt idx="622">
                  <c:v>675.68666666629213</c:v>
                </c:pt>
                <c:pt idx="623">
                  <c:v>676.58444444406996</c:v>
                </c:pt>
                <c:pt idx="624">
                  <c:v>676.65777777740334</c:v>
                </c:pt>
                <c:pt idx="625">
                  <c:v>677.26888888851329</c:v>
                </c:pt>
                <c:pt idx="626">
                  <c:v>677.10666666629106</c:v>
                </c:pt>
                <c:pt idx="627">
                  <c:v>677.96888888851333</c:v>
                </c:pt>
                <c:pt idx="628">
                  <c:v>677.98666666629117</c:v>
                </c:pt>
                <c:pt idx="629">
                  <c:v>678.36444444406879</c:v>
                </c:pt>
                <c:pt idx="630">
                  <c:v>678.79555555517891</c:v>
                </c:pt>
                <c:pt idx="631">
                  <c:v>678.92222222184557</c:v>
                </c:pt>
                <c:pt idx="632">
                  <c:v>679.65777777740107</c:v>
                </c:pt>
                <c:pt idx="633">
                  <c:v>679.60444444406778</c:v>
                </c:pt>
                <c:pt idx="634">
                  <c:v>679.87333333295658</c:v>
                </c:pt>
                <c:pt idx="635">
                  <c:v>680.19777777740114</c:v>
                </c:pt>
                <c:pt idx="636">
                  <c:v>680.61111111073444</c:v>
                </c:pt>
                <c:pt idx="637">
                  <c:v>680.73555555517771</c:v>
                </c:pt>
                <c:pt idx="638">
                  <c:v>680.86222222184449</c:v>
                </c:pt>
                <c:pt idx="639">
                  <c:v>681.43777777740002</c:v>
                </c:pt>
                <c:pt idx="640">
                  <c:v>681.63555555517769</c:v>
                </c:pt>
                <c:pt idx="641">
                  <c:v>682.31777777740001</c:v>
                </c:pt>
                <c:pt idx="642">
                  <c:v>682.60444444406551</c:v>
                </c:pt>
                <c:pt idx="643">
                  <c:v>683.21555555517671</c:v>
                </c:pt>
                <c:pt idx="644">
                  <c:v>683.39555555517666</c:v>
                </c:pt>
                <c:pt idx="645">
                  <c:v>683.84444444406552</c:v>
                </c:pt>
                <c:pt idx="646">
                  <c:v>683.97111111073229</c:v>
                </c:pt>
                <c:pt idx="647">
                  <c:v>684.65333333295325</c:v>
                </c:pt>
                <c:pt idx="648">
                  <c:v>684.51111111073226</c:v>
                </c:pt>
                <c:pt idx="649">
                  <c:v>685.04888888850894</c:v>
                </c:pt>
                <c:pt idx="650">
                  <c:v>684.86888888850888</c:v>
                </c:pt>
                <c:pt idx="651">
                  <c:v>685.51777777739778</c:v>
                </c:pt>
                <c:pt idx="652">
                  <c:v>685.31999999961999</c:v>
                </c:pt>
                <c:pt idx="653">
                  <c:v>685.93111111073108</c:v>
                </c:pt>
                <c:pt idx="654">
                  <c:v>685.73333333295341</c:v>
                </c:pt>
                <c:pt idx="655">
                  <c:v>686.43333333295334</c:v>
                </c:pt>
                <c:pt idx="656">
                  <c:v>686.12666666628672</c:v>
                </c:pt>
                <c:pt idx="657">
                  <c:v>686.6311111107301</c:v>
                </c:pt>
                <c:pt idx="658">
                  <c:v>686.4688888885089</c:v>
                </c:pt>
                <c:pt idx="659">
                  <c:v>686.95333333295218</c:v>
                </c:pt>
                <c:pt idx="660">
                  <c:v>686.75777777739665</c:v>
                </c:pt>
                <c:pt idx="661">
                  <c:v>687.17111111073007</c:v>
                </c:pt>
                <c:pt idx="662">
                  <c:v>687.13333333295225</c:v>
                </c:pt>
                <c:pt idx="663">
                  <c:v>687.49333333295226</c:v>
                </c:pt>
                <c:pt idx="664">
                  <c:v>687.34888888850776</c:v>
                </c:pt>
                <c:pt idx="665">
                  <c:v>687.74444444406333</c:v>
                </c:pt>
                <c:pt idx="666">
                  <c:v>687.85333333295227</c:v>
                </c:pt>
                <c:pt idx="667">
                  <c:v>688.08666666628551</c:v>
                </c:pt>
                <c:pt idx="668">
                  <c:v>687.83555555517455</c:v>
                </c:pt>
                <c:pt idx="669">
                  <c:v>688.42888888850769</c:v>
                </c:pt>
                <c:pt idx="670">
                  <c:v>688.39111111072998</c:v>
                </c:pt>
                <c:pt idx="671">
                  <c:v>688.51777777739676</c:v>
                </c:pt>
                <c:pt idx="672">
                  <c:v>688.37333333295226</c:v>
                </c:pt>
                <c:pt idx="673">
                  <c:v>688.87777777739552</c:v>
                </c:pt>
                <c:pt idx="674">
                  <c:v>688.87777777739552</c:v>
                </c:pt>
                <c:pt idx="675">
                  <c:v>688.89555555517336</c:v>
                </c:pt>
                <c:pt idx="676">
                  <c:v>688.76888888850669</c:v>
                </c:pt>
                <c:pt idx="677">
                  <c:v>689.19999999961783</c:v>
                </c:pt>
                <c:pt idx="678">
                  <c:v>689.14666666628443</c:v>
                </c:pt>
                <c:pt idx="679">
                  <c:v>689.09333333295103</c:v>
                </c:pt>
                <c:pt idx="680">
                  <c:v>689.09333333295103</c:v>
                </c:pt>
                <c:pt idx="681">
                  <c:v>689.3977777773955</c:v>
                </c:pt>
                <c:pt idx="682">
                  <c:v>689.3266666662845</c:v>
                </c:pt>
                <c:pt idx="683">
                  <c:v>689.34444444406222</c:v>
                </c:pt>
                <c:pt idx="684">
                  <c:v>689.36222222183994</c:v>
                </c:pt>
                <c:pt idx="685">
                  <c:v>689.50666666628445</c:v>
                </c:pt>
                <c:pt idx="686">
                  <c:v>689.48888888850672</c:v>
                </c:pt>
                <c:pt idx="687">
                  <c:v>689.48888888850672</c:v>
                </c:pt>
                <c:pt idx="688">
                  <c:v>689.8844444440623</c:v>
                </c:pt>
                <c:pt idx="689">
                  <c:v>689.66888888850667</c:v>
                </c:pt>
                <c:pt idx="690">
                  <c:v>689.77555555517336</c:v>
                </c:pt>
                <c:pt idx="691">
                  <c:v>689.82888888850664</c:v>
                </c:pt>
                <c:pt idx="692">
                  <c:v>689.99111111072898</c:v>
                </c:pt>
                <c:pt idx="693">
                  <c:v>689.82888888850664</c:v>
                </c:pt>
                <c:pt idx="694">
                  <c:v>689.86666666628446</c:v>
                </c:pt>
                <c:pt idx="695">
                  <c:v>689.90222222183991</c:v>
                </c:pt>
                <c:pt idx="696">
                  <c:v>690.08222222183986</c:v>
                </c:pt>
                <c:pt idx="697">
                  <c:v>689.75777777739552</c:v>
                </c:pt>
                <c:pt idx="698">
                  <c:v>689.93777777739547</c:v>
                </c:pt>
                <c:pt idx="699">
                  <c:v>689.93777777739547</c:v>
                </c:pt>
                <c:pt idx="700">
                  <c:v>690.13555555517337</c:v>
                </c:pt>
                <c:pt idx="701">
                  <c:v>689.66888888850667</c:v>
                </c:pt>
                <c:pt idx="702">
                  <c:v>690.00888888850659</c:v>
                </c:pt>
                <c:pt idx="703">
                  <c:v>689.8844444440623</c:v>
                </c:pt>
                <c:pt idx="704">
                  <c:v>689.99111111072898</c:v>
                </c:pt>
                <c:pt idx="705">
                  <c:v>689.77555555517336</c:v>
                </c:pt>
                <c:pt idx="706">
                  <c:v>689.84666666628448</c:v>
                </c:pt>
                <c:pt idx="707">
                  <c:v>689.91999999961774</c:v>
                </c:pt>
                <c:pt idx="708">
                  <c:v>690.38666666628444</c:v>
                </c:pt>
                <c:pt idx="709">
                  <c:v>690.20666666628438</c:v>
                </c:pt>
                <c:pt idx="710">
                  <c:v>690.72888888850548</c:v>
                </c:pt>
                <c:pt idx="711">
                  <c:v>690.76444444406116</c:v>
                </c:pt>
                <c:pt idx="712">
                  <c:v>690.53111111072894</c:v>
                </c:pt>
                <c:pt idx="713">
                  <c:v>690.49555555517327</c:v>
                </c:pt>
                <c:pt idx="714">
                  <c:v>690.78222222183899</c:v>
                </c:pt>
                <c:pt idx="715">
                  <c:v>690.78222222183899</c:v>
                </c:pt>
                <c:pt idx="716">
                  <c:v>690.27999999961776</c:v>
                </c:pt>
                <c:pt idx="717">
                  <c:v>690.6755555551722</c:v>
                </c:pt>
                <c:pt idx="718">
                  <c:v>690.29777777739559</c:v>
                </c:pt>
                <c:pt idx="719">
                  <c:v>690.45777777739556</c:v>
                </c:pt>
                <c:pt idx="720">
                  <c:v>689.97333333295114</c:v>
                </c:pt>
                <c:pt idx="721">
                  <c:v>690.38666666628444</c:v>
                </c:pt>
                <c:pt idx="722">
                  <c:v>689.93777777739547</c:v>
                </c:pt>
                <c:pt idx="723">
                  <c:v>689.95555555517331</c:v>
                </c:pt>
                <c:pt idx="724">
                  <c:v>689.84666666628448</c:v>
                </c:pt>
                <c:pt idx="725">
                  <c:v>689.72222222183996</c:v>
                </c:pt>
                <c:pt idx="726">
                  <c:v>689.61333333295113</c:v>
                </c:pt>
                <c:pt idx="727">
                  <c:v>689.61333333295113</c:v>
                </c:pt>
                <c:pt idx="728">
                  <c:v>689.79333333295108</c:v>
                </c:pt>
                <c:pt idx="729">
                  <c:v>689.19999999961783</c:v>
                </c:pt>
                <c:pt idx="730">
                  <c:v>689.34444444406222</c:v>
                </c:pt>
                <c:pt idx="731">
                  <c:v>689.14666666628443</c:v>
                </c:pt>
                <c:pt idx="732">
                  <c:v>689.09333333295103</c:v>
                </c:pt>
                <c:pt idx="733">
                  <c:v>688.64444444406331</c:v>
                </c:pt>
                <c:pt idx="734">
                  <c:v>689.00222222183993</c:v>
                </c:pt>
                <c:pt idx="735">
                  <c:v>688.46444444406325</c:v>
                </c:pt>
                <c:pt idx="736">
                  <c:v>688.39111111072998</c:v>
                </c:pt>
                <c:pt idx="737">
                  <c:v>688.10444444406335</c:v>
                </c:pt>
                <c:pt idx="738">
                  <c:v>688.12222222184118</c:v>
                </c:pt>
                <c:pt idx="739">
                  <c:v>687.90666666628556</c:v>
                </c:pt>
                <c:pt idx="740">
                  <c:v>687.47555555517442</c:v>
                </c:pt>
                <c:pt idx="741">
                  <c:v>687.76222222184117</c:v>
                </c:pt>
                <c:pt idx="742">
                  <c:v>687.24222222184108</c:v>
                </c:pt>
                <c:pt idx="743">
                  <c:v>687.22444444406324</c:v>
                </c:pt>
                <c:pt idx="744">
                  <c:v>686.77555555517449</c:v>
                </c:pt>
                <c:pt idx="745">
                  <c:v>686.86444444406322</c:v>
                </c:pt>
                <c:pt idx="746">
                  <c:v>686.18222222184227</c:v>
                </c:pt>
                <c:pt idx="747">
                  <c:v>686.21777777739783</c:v>
                </c:pt>
                <c:pt idx="748">
                  <c:v>686.07333333295333</c:v>
                </c:pt>
                <c:pt idx="749">
                  <c:v>685.49777777739769</c:v>
                </c:pt>
                <c:pt idx="750">
                  <c:v>685.31999999961999</c:v>
                </c:pt>
                <c:pt idx="751">
                  <c:v>685.13999999961993</c:v>
                </c:pt>
                <c:pt idx="752">
                  <c:v>685.0844444440645</c:v>
                </c:pt>
                <c:pt idx="753">
                  <c:v>684.33111111073219</c:v>
                </c:pt>
                <c:pt idx="754">
                  <c:v>684.38444444406571</c:v>
                </c:pt>
                <c:pt idx="755">
                  <c:v>683.97111111073229</c:v>
                </c:pt>
                <c:pt idx="756">
                  <c:v>683.95333333295434</c:v>
                </c:pt>
                <c:pt idx="757">
                  <c:v>683.12666666628775</c:v>
                </c:pt>
                <c:pt idx="758">
                  <c:v>683.46888888851004</c:v>
                </c:pt>
                <c:pt idx="759">
                  <c:v>682.73111111073217</c:v>
                </c:pt>
                <c:pt idx="760">
                  <c:v>682.5155555551778</c:v>
                </c:pt>
                <c:pt idx="761">
                  <c:v>682.17333333295562</c:v>
                </c:pt>
                <c:pt idx="762">
                  <c:v>681.93999999962216</c:v>
                </c:pt>
                <c:pt idx="763">
                  <c:v>681.56222222184454</c:v>
                </c:pt>
                <c:pt idx="764">
                  <c:v>681.16666666628885</c:v>
                </c:pt>
                <c:pt idx="765">
                  <c:v>681.18666666628894</c:v>
                </c:pt>
                <c:pt idx="766">
                  <c:v>680.32222222184555</c:v>
                </c:pt>
                <c:pt idx="767">
                  <c:v>680.2333333329567</c:v>
                </c:pt>
                <c:pt idx="768">
                  <c:v>679.72888888851219</c:v>
                </c:pt>
                <c:pt idx="769">
                  <c:v>679.35333333295671</c:v>
                </c:pt>
                <c:pt idx="770">
                  <c:v>678.75999999962335</c:v>
                </c:pt>
                <c:pt idx="771">
                  <c:v>678.65111111073452</c:v>
                </c:pt>
                <c:pt idx="772">
                  <c:v>678.16666666629112</c:v>
                </c:pt>
                <c:pt idx="773">
                  <c:v>677.51999999962447</c:v>
                </c:pt>
                <c:pt idx="774">
                  <c:v>677.08888888851334</c:v>
                </c:pt>
                <c:pt idx="775">
                  <c:v>677.42888888851337</c:v>
                </c:pt>
                <c:pt idx="776">
                  <c:v>677.10666666629106</c:v>
                </c:pt>
                <c:pt idx="777">
                  <c:v>676.69333333295776</c:v>
                </c:pt>
                <c:pt idx="778">
                  <c:v>677.05111111073552</c:v>
                </c:pt>
                <c:pt idx="779">
                  <c:v>676.15333333295894</c:v>
                </c:pt>
                <c:pt idx="780">
                  <c:v>676.08222222184781</c:v>
                </c:pt>
                <c:pt idx="781">
                  <c:v>675.8666666662923</c:v>
                </c:pt>
                <c:pt idx="782">
                  <c:v>675.03999999962559</c:v>
                </c:pt>
                <c:pt idx="783">
                  <c:v>674.93111111073665</c:v>
                </c:pt>
                <c:pt idx="784">
                  <c:v>674.15777777740448</c:v>
                </c:pt>
                <c:pt idx="785">
                  <c:v>673.94222222184885</c:v>
                </c:pt>
                <c:pt idx="786">
                  <c:v>673.11555555518225</c:v>
                </c:pt>
                <c:pt idx="787">
                  <c:v>672.93777777740445</c:v>
                </c:pt>
                <c:pt idx="788">
                  <c:v>672.55999999962773</c:v>
                </c:pt>
                <c:pt idx="789">
                  <c:v>671.58888888851664</c:v>
                </c:pt>
                <c:pt idx="790">
                  <c:v>671.71555555518341</c:v>
                </c:pt>
                <c:pt idx="791">
                  <c:v>670.85111111073877</c:v>
                </c:pt>
                <c:pt idx="792">
                  <c:v>670.40222222185116</c:v>
                </c:pt>
                <c:pt idx="793">
                  <c:v>670.20444444407337</c:v>
                </c:pt>
                <c:pt idx="794">
                  <c:v>669.41333333296211</c:v>
                </c:pt>
                <c:pt idx="795">
                  <c:v>669.09111111074003</c:v>
                </c:pt>
                <c:pt idx="796">
                  <c:v>668.31777777740774</c:v>
                </c:pt>
                <c:pt idx="797">
                  <c:v>668.06666666629667</c:v>
                </c:pt>
                <c:pt idx="798">
                  <c:v>667.59999999963009</c:v>
                </c:pt>
                <c:pt idx="799">
                  <c:v>666.7911111107411</c:v>
                </c:pt>
                <c:pt idx="800">
                  <c:v>666.87999999962994</c:v>
                </c:pt>
                <c:pt idx="801">
                  <c:v>665.78444444407558</c:v>
                </c:pt>
                <c:pt idx="802">
                  <c:v>665.62222222185335</c:v>
                </c:pt>
                <c:pt idx="803">
                  <c:v>665.10222222185337</c:v>
                </c:pt>
                <c:pt idx="804">
                  <c:v>664.5444444440767</c:v>
                </c:pt>
                <c:pt idx="805">
                  <c:v>664.1311111107434</c:v>
                </c:pt>
                <c:pt idx="806">
                  <c:v>663.5733333329656</c:v>
                </c:pt>
                <c:pt idx="807">
                  <c:v>663.05333333296562</c:v>
                </c:pt>
                <c:pt idx="808">
                  <c:v>662.33333333296662</c:v>
                </c:pt>
                <c:pt idx="809">
                  <c:v>662.18888888852223</c:v>
                </c:pt>
                <c:pt idx="810">
                  <c:v>661.75777777741109</c:v>
                </c:pt>
                <c:pt idx="811">
                  <c:v>660.80666666630009</c:v>
                </c:pt>
                <c:pt idx="812">
                  <c:v>661.00444444407765</c:v>
                </c:pt>
                <c:pt idx="813">
                  <c:v>659.97999999963452</c:v>
                </c:pt>
                <c:pt idx="814">
                  <c:v>659.47555555519</c:v>
                </c:pt>
                <c:pt idx="815">
                  <c:v>659.49333333296772</c:v>
                </c:pt>
                <c:pt idx="816">
                  <c:v>658.61333333296784</c:v>
                </c:pt>
                <c:pt idx="817">
                  <c:v>658.19999999963557</c:v>
                </c:pt>
                <c:pt idx="818">
                  <c:v>657.5533333329688</c:v>
                </c:pt>
                <c:pt idx="819">
                  <c:v>657.08666666630222</c:v>
                </c:pt>
                <c:pt idx="820">
                  <c:v>656.69111111074665</c:v>
                </c:pt>
                <c:pt idx="821">
                  <c:v>656.06222222185886</c:v>
                </c:pt>
                <c:pt idx="822">
                  <c:v>655.84666666630346</c:v>
                </c:pt>
                <c:pt idx="823">
                  <c:v>654.87555555519214</c:v>
                </c:pt>
                <c:pt idx="824">
                  <c:v>654.82222222185896</c:v>
                </c:pt>
                <c:pt idx="825">
                  <c:v>654.15555555519336</c:v>
                </c:pt>
                <c:pt idx="826">
                  <c:v>653.59999999963782</c:v>
                </c:pt>
                <c:pt idx="827">
                  <c:v>653.36666666630435</c:v>
                </c:pt>
                <c:pt idx="828">
                  <c:v>652.68222222186</c:v>
                </c:pt>
                <c:pt idx="829">
                  <c:v>652.1266666663056</c:v>
                </c:pt>
                <c:pt idx="830">
                  <c:v>651.35333333297217</c:v>
                </c:pt>
                <c:pt idx="831">
                  <c:v>651.04666666630567</c:v>
                </c:pt>
                <c:pt idx="832">
                  <c:v>650.56222222186113</c:v>
                </c:pt>
                <c:pt idx="833">
                  <c:v>649.71777777741784</c:v>
                </c:pt>
                <c:pt idx="834">
                  <c:v>649.93333333297335</c:v>
                </c:pt>
                <c:pt idx="835">
                  <c:v>648.76444444408457</c:v>
                </c:pt>
                <c:pt idx="836">
                  <c:v>648.53111111075225</c:v>
                </c:pt>
                <c:pt idx="837">
                  <c:v>648.13555555519679</c:v>
                </c:pt>
                <c:pt idx="838">
                  <c:v>647.25555555519668</c:v>
                </c:pt>
                <c:pt idx="839">
                  <c:v>646.98666666630777</c:v>
                </c:pt>
                <c:pt idx="840">
                  <c:v>646.21333333297548</c:v>
                </c:pt>
                <c:pt idx="841">
                  <c:v>645.92666666630885</c:v>
                </c:pt>
                <c:pt idx="842">
                  <c:v>645.35111111075344</c:v>
                </c:pt>
                <c:pt idx="843">
                  <c:v>645.15333333297554</c:v>
                </c:pt>
                <c:pt idx="844">
                  <c:v>645.11777777741997</c:v>
                </c:pt>
                <c:pt idx="845">
                  <c:v>644.18222222186546</c:v>
                </c:pt>
                <c:pt idx="846">
                  <c:v>644.16444444408785</c:v>
                </c:pt>
                <c:pt idx="847">
                  <c:v>643.4644444440878</c:v>
                </c:pt>
                <c:pt idx="848">
                  <c:v>642.52888888853329</c:v>
                </c:pt>
                <c:pt idx="849">
                  <c:v>642.34888888853322</c:v>
                </c:pt>
                <c:pt idx="850">
                  <c:v>641.64888888853329</c:v>
                </c:pt>
                <c:pt idx="851">
                  <c:v>640.73111111075559</c:v>
                </c:pt>
                <c:pt idx="852">
                  <c:v>640.62444444408891</c:v>
                </c:pt>
                <c:pt idx="853">
                  <c:v>639.72666666631233</c:v>
                </c:pt>
                <c:pt idx="854">
                  <c:v>638.91777777742334</c:v>
                </c:pt>
                <c:pt idx="855">
                  <c:v>638.68222222186773</c:v>
                </c:pt>
                <c:pt idx="856">
                  <c:v>637.65999999964663</c:v>
                </c:pt>
                <c:pt idx="857">
                  <c:v>637.04888888853566</c:v>
                </c:pt>
                <c:pt idx="858">
                  <c:v>636.93999999964672</c:v>
                </c:pt>
                <c:pt idx="859">
                  <c:v>635.69999999964773</c:v>
                </c:pt>
                <c:pt idx="860">
                  <c:v>635.39555555520337</c:v>
                </c:pt>
                <c:pt idx="861">
                  <c:v>634.80222222187001</c:v>
                </c:pt>
                <c:pt idx="862">
                  <c:v>633.72222222187111</c:v>
                </c:pt>
                <c:pt idx="863">
                  <c:v>633.43555555520447</c:v>
                </c:pt>
                <c:pt idx="864">
                  <c:v>632.82444444409339</c:v>
                </c:pt>
                <c:pt idx="865">
                  <c:v>631.69333333298323</c:v>
                </c:pt>
                <c:pt idx="866">
                  <c:v>631.67555555520551</c:v>
                </c:pt>
                <c:pt idx="867">
                  <c:v>630.72222222187224</c:v>
                </c:pt>
                <c:pt idx="868">
                  <c:v>629.82444444409543</c:v>
                </c:pt>
                <c:pt idx="869">
                  <c:v>629.67999999965105</c:v>
                </c:pt>
                <c:pt idx="870">
                  <c:v>628.60222222187338</c:v>
                </c:pt>
                <c:pt idx="871">
                  <c:v>627.91777777742993</c:v>
                </c:pt>
                <c:pt idx="872">
                  <c:v>627.82888888854109</c:v>
                </c:pt>
                <c:pt idx="873">
                  <c:v>626.46222222187555</c:v>
                </c:pt>
                <c:pt idx="874">
                  <c:v>626.10444444409779</c:v>
                </c:pt>
                <c:pt idx="875">
                  <c:v>625.58222222187567</c:v>
                </c:pt>
                <c:pt idx="876">
                  <c:v>624.45111111076449</c:v>
                </c:pt>
                <c:pt idx="877">
                  <c:v>623.99999999965451</c:v>
                </c:pt>
                <c:pt idx="878">
                  <c:v>623.47999999965441</c:v>
                </c:pt>
                <c:pt idx="879">
                  <c:v>622.25777777743338</c:v>
                </c:pt>
                <c:pt idx="880">
                  <c:v>622.05999999965559</c:v>
                </c:pt>
                <c:pt idx="881">
                  <c:v>621.12444444409994</c:v>
                </c:pt>
                <c:pt idx="882">
                  <c:v>620.26222222187891</c:v>
                </c:pt>
                <c:pt idx="883">
                  <c:v>619.95777777743444</c:v>
                </c:pt>
                <c:pt idx="884">
                  <c:v>618.87999999965655</c:v>
                </c:pt>
                <c:pt idx="885">
                  <c:v>618.03333333299111</c:v>
                </c:pt>
                <c:pt idx="886">
                  <c:v>617.78222222187992</c:v>
                </c:pt>
                <c:pt idx="887">
                  <c:v>616.59555555521331</c:v>
                </c:pt>
                <c:pt idx="888">
                  <c:v>616.21999999965885</c:v>
                </c:pt>
                <c:pt idx="889">
                  <c:v>615.67999999965889</c:v>
                </c:pt>
                <c:pt idx="890">
                  <c:v>614.54888888854771</c:v>
                </c:pt>
                <c:pt idx="891">
                  <c:v>613.99111111077116</c:v>
                </c:pt>
                <c:pt idx="892">
                  <c:v>613.30888888854895</c:v>
                </c:pt>
                <c:pt idx="893">
                  <c:v>612.26444444410549</c:v>
                </c:pt>
                <c:pt idx="894">
                  <c:v>611.92444444410557</c:v>
                </c:pt>
                <c:pt idx="895">
                  <c:v>610.95333333299436</c:v>
                </c:pt>
                <c:pt idx="896">
                  <c:v>610.19777777744002</c:v>
                </c:pt>
                <c:pt idx="897">
                  <c:v>609.7133333329956</c:v>
                </c:pt>
                <c:pt idx="898">
                  <c:v>608.79777777744005</c:v>
                </c:pt>
                <c:pt idx="899">
                  <c:v>607.95333333299664</c:v>
                </c:pt>
                <c:pt idx="900">
                  <c:v>607.46666666632996</c:v>
                </c:pt>
                <c:pt idx="901">
                  <c:v>606.47777777744216</c:v>
                </c:pt>
                <c:pt idx="902">
                  <c:v>605.99333333299785</c:v>
                </c:pt>
                <c:pt idx="903">
                  <c:v>605.1488888885533</c:v>
                </c:pt>
                <c:pt idx="904">
                  <c:v>604.32222222188784</c:v>
                </c:pt>
                <c:pt idx="905">
                  <c:v>603.6933333329988</c:v>
                </c:pt>
                <c:pt idx="906">
                  <c:v>602.73999999966554</c:v>
                </c:pt>
                <c:pt idx="907">
                  <c:v>601.89555555522224</c:v>
                </c:pt>
                <c:pt idx="908">
                  <c:v>601.30222222188888</c:v>
                </c:pt>
                <c:pt idx="909">
                  <c:v>600.49333333300001</c:v>
                </c:pt>
                <c:pt idx="910">
                  <c:v>599.97333333300105</c:v>
                </c:pt>
                <c:pt idx="911">
                  <c:v>599.43333333300109</c:v>
                </c:pt>
                <c:pt idx="912">
                  <c:v>598.85777777744556</c:v>
                </c:pt>
                <c:pt idx="913">
                  <c:v>597.59999999966897</c:v>
                </c:pt>
                <c:pt idx="914">
                  <c:v>597.09777777744671</c:v>
                </c:pt>
                <c:pt idx="915">
                  <c:v>596.28888888855886</c:v>
                </c:pt>
                <c:pt idx="916">
                  <c:v>595.11999999966997</c:v>
                </c:pt>
                <c:pt idx="917">
                  <c:v>594.61777777744771</c:v>
                </c:pt>
                <c:pt idx="918">
                  <c:v>593.64666666633775</c:v>
                </c:pt>
                <c:pt idx="919">
                  <c:v>592.40666666633888</c:v>
                </c:pt>
                <c:pt idx="920">
                  <c:v>591.99333333300558</c:v>
                </c:pt>
                <c:pt idx="921">
                  <c:v>590.84444444411668</c:v>
                </c:pt>
                <c:pt idx="922">
                  <c:v>589.96222222189556</c:v>
                </c:pt>
                <c:pt idx="923">
                  <c:v>589.08222222189556</c:v>
                </c:pt>
                <c:pt idx="924">
                  <c:v>588.25555555522999</c:v>
                </c:pt>
                <c:pt idx="925">
                  <c:v>587.35777777745227</c:v>
                </c:pt>
                <c:pt idx="926">
                  <c:v>586.61999999967441</c:v>
                </c:pt>
                <c:pt idx="927">
                  <c:v>585.66888888856442</c:v>
                </c:pt>
                <c:pt idx="928">
                  <c:v>584.93111111078667</c:v>
                </c:pt>
                <c:pt idx="929">
                  <c:v>583.74444444412109</c:v>
                </c:pt>
                <c:pt idx="930">
                  <c:v>583.11555555523216</c:v>
                </c:pt>
                <c:pt idx="931">
                  <c:v>582.2355555552333</c:v>
                </c:pt>
                <c:pt idx="932">
                  <c:v>580.92444444412229</c:v>
                </c:pt>
                <c:pt idx="933">
                  <c:v>580.49111111078889</c:v>
                </c:pt>
                <c:pt idx="934">
                  <c:v>579.32444444412329</c:v>
                </c:pt>
                <c:pt idx="935">
                  <c:v>578.1911111107911</c:v>
                </c:pt>
                <c:pt idx="936">
                  <c:v>577.79555555523552</c:v>
                </c:pt>
                <c:pt idx="937">
                  <c:v>576.55555555523551</c:v>
                </c:pt>
                <c:pt idx="938">
                  <c:v>575.58666666634781</c:v>
                </c:pt>
                <c:pt idx="939">
                  <c:v>574.83111111079222</c:v>
                </c:pt>
                <c:pt idx="940">
                  <c:v>573.84222222190442</c:v>
                </c:pt>
                <c:pt idx="941">
                  <c:v>572.8911111107933</c:v>
                </c:pt>
                <c:pt idx="942">
                  <c:v>572.11777777746113</c:v>
                </c:pt>
                <c:pt idx="943">
                  <c:v>571.09333333301674</c:v>
                </c:pt>
                <c:pt idx="944">
                  <c:v>570.41111111079442</c:v>
                </c:pt>
                <c:pt idx="945">
                  <c:v>568.95555555524004</c:v>
                </c:pt>
                <c:pt idx="946">
                  <c:v>568.55999999968446</c:v>
                </c:pt>
                <c:pt idx="947">
                  <c:v>567.30222222190775</c:v>
                </c:pt>
                <c:pt idx="948">
                  <c:v>566.33111111079654</c:v>
                </c:pt>
                <c:pt idx="949">
                  <c:v>565.5755555552422</c:v>
                </c:pt>
                <c:pt idx="950">
                  <c:v>564.4799999996867</c:v>
                </c:pt>
                <c:pt idx="951">
                  <c:v>563.29333333302111</c:v>
                </c:pt>
                <c:pt idx="952">
                  <c:v>562.73555555524331</c:v>
                </c:pt>
                <c:pt idx="953">
                  <c:v>561.53333333302226</c:v>
                </c:pt>
                <c:pt idx="954">
                  <c:v>560.48888888857778</c:v>
                </c:pt>
                <c:pt idx="955">
                  <c:v>559.53777777746768</c:v>
                </c:pt>
                <c:pt idx="956">
                  <c:v>558.58444444413442</c:v>
                </c:pt>
                <c:pt idx="957">
                  <c:v>557.66888888858</c:v>
                </c:pt>
                <c:pt idx="958">
                  <c:v>556.67999999969106</c:v>
                </c:pt>
                <c:pt idx="959">
                  <c:v>555.76444444413664</c:v>
                </c:pt>
                <c:pt idx="960">
                  <c:v>554.88222222191439</c:v>
                </c:pt>
                <c:pt idx="961">
                  <c:v>553.40888888858217</c:v>
                </c:pt>
                <c:pt idx="962">
                  <c:v>552.81555555524881</c:v>
                </c:pt>
                <c:pt idx="963">
                  <c:v>551.82888888858326</c:v>
                </c:pt>
                <c:pt idx="964">
                  <c:v>550.42666666636114</c:v>
                </c:pt>
                <c:pt idx="965">
                  <c:v>549.83333333302892</c:v>
                </c:pt>
                <c:pt idx="966">
                  <c:v>548.69999999969559</c:v>
                </c:pt>
                <c:pt idx="967">
                  <c:v>547.38888888858548</c:v>
                </c:pt>
                <c:pt idx="968">
                  <c:v>546.81333333303007</c:v>
                </c:pt>
                <c:pt idx="969">
                  <c:v>545.4666666663644</c:v>
                </c:pt>
                <c:pt idx="970">
                  <c:v>544.44222222191991</c:v>
                </c:pt>
                <c:pt idx="971">
                  <c:v>543.50666666636562</c:v>
                </c:pt>
                <c:pt idx="972">
                  <c:v>542.49999999969884</c:v>
                </c:pt>
                <c:pt idx="973">
                  <c:v>541.4222222219222</c:v>
                </c:pt>
                <c:pt idx="974">
                  <c:v>540.37999999969998</c:v>
                </c:pt>
                <c:pt idx="975">
                  <c:v>539.26666666636777</c:v>
                </c:pt>
                <c:pt idx="976">
                  <c:v>538.40222222192335</c:v>
                </c:pt>
                <c:pt idx="977">
                  <c:v>537.12666666636892</c:v>
                </c:pt>
                <c:pt idx="978">
                  <c:v>536.5888888885911</c:v>
                </c:pt>
                <c:pt idx="979">
                  <c:v>535.15111111081433</c:v>
                </c:pt>
                <c:pt idx="980">
                  <c:v>534.03555555526009</c:v>
                </c:pt>
                <c:pt idx="981">
                  <c:v>532.93999999970447</c:v>
                </c:pt>
                <c:pt idx="982">
                  <c:v>531.66444444414992</c:v>
                </c:pt>
                <c:pt idx="983">
                  <c:v>530.71111111081666</c:v>
                </c:pt>
                <c:pt idx="984">
                  <c:v>529.1666666663732</c:v>
                </c:pt>
                <c:pt idx="985">
                  <c:v>527.65555555526339</c:v>
                </c:pt>
                <c:pt idx="986">
                  <c:v>527.02666666637447</c:v>
                </c:pt>
                <c:pt idx="987">
                  <c:v>525.24888888859778</c:v>
                </c:pt>
                <c:pt idx="988">
                  <c:v>523.95333333304325</c:v>
                </c:pt>
                <c:pt idx="989">
                  <c:v>522.60666666637667</c:v>
                </c:pt>
                <c:pt idx="990">
                  <c:v>521.54666666637775</c:v>
                </c:pt>
                <c:pt idx="991">
                  <c:v>519.9111111108233</c:v>
                </c:pt>
                <c:pt idx="992">
                  <c:v>518.41999999971222</c:v>
                </c:pt>
                <c:pt idx="993">
                  <c:v>517.37777777749113</c:v>
                </c:pt>
                <c:pt idx="994">
                  <c:v>515.75999999971441</c:v>
                </c:pt>
                <c:pt idx="995">
                  <c:v>514.23111111082551</c:v>
                </c:pt>
                <c:pt idx="996">
                  <c:v>512.90222222193768</c:v>
                </c:pt>
                <c:pt idx="997">
                  <c:v>510.94222222193895</c:v>
                </c:pt>
                <c:pt idx="998">
                  <c:v>509.88222222194003</c:v>
                </c:pt>
                <c:pt idx="999">
                  <c:v>507.58222222194104</c:v>
                </c:pt>
                <c:pt idx="1000">
                  <c:v>505.85777777749774</c:v>
                </c:pt>
                <c:pt idx="1001">
                  <c:v>503.97111111083217</c:v>
                </c:pt>
                <c:pt idx="1002">
                  <c:v>500.93333333305554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1607256"/>
        <c:axId val="311609608"/>
      </c:scatterChart>
      <c:valAx>
        <c:axId val="311607256"/>
        <c:scaling>
          <c:orientation val="minMax"/>
          <c:max val="9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 sz="2000" b="1">
                    <a:solidFill>
                      <a:sysClr val="windowText" lastClr="000000"/>
                    </a:solidFill>
                    <a:latin typeface="Calibri" panose="020F0502020204030204" pitchFamily="34" charset="0"/>
                  </a:rPr>
                  <a:t>ε</a:t>
                </a:r>
                <a:r>
                  <a:rPr lang="en-CA" sz="2000" b="1">
                    <a:solidFill>
                      <a:sysClr val="windowText" lastClr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GB" sz="2000" b="1">
                    <a:solidFill>
                      <a:sysClr val="windowText" lastClr="000000"/>
                    </a:solidFill>
                  </a:rPr>
                  <a:t>[%]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1609608"/>
        <c:crosses val="autoZero"/>
        <c:crossBetween val="midCat"/>
        <c:majorUnit val="2"/>
      </c:valAx>
      <c:valAx>
        <c:axId val="311609608"/>
        <c:scaling>
          <c:orientation val="minMax"/>
          <c:max val="7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 sz="2000" b="1">
                    <a:solidFill>
                      <a:sysClr val="windowText" lastClr="000000"/>
                    </a:solidFill>
                    <a:latin typeface="Calibri" panose="020F0502020204030204" pitchFamily="34" charset="0"/>
                  </a:rPr>
                  <a:t>σ</a:t>
                </a:r>
                <a:r>
                  <a:rPr lang="en-GB" sz="2000" b="1">
                    <a:solidFill>
                      <a:sysClr val="windowText" lastClr="000000"/>
                    </a:solidFill>
                  </a:rPr>
                  <a:t> [MPa]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16072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9.jp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pic>
      <cdr:nvPicPr>
        <cdr:cNvPr id="2" name="Content Placeholder 5"/>
        <cdr:cNvPicPr>
          <a:picLocks xmlns:a="http://schemas.openxmlformats.org/drawingml/2006/main" noGrp="1" noChangeAspect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-5213916" y="-3705565"/>
          <a:ext cx="3173304" cy="2305955"/>
        </a:xfrm>
        <a:prstGeom xmlns:a="http://schemas.openxmlformats.org/drawingml/2006/main" prst="rect">
          <a:avLst/>
        </a:prstGeom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05/04/2017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64076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05/04/2017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78431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2359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91131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3337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49870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07890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08251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07539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5379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Luca Dassa (EN-MME) - 05/04/2017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Luca Dassa (EN-MME) - 05/04/2017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6.jpeg"/><Relationship Id="rId7" Type="http://schemas.openxmlformats.org/officeDocument/2006/relationships/image" Target="../media/image32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3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4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6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Safety regulation for pressure equipment and crab cavity project in the framework of High Luminosity LHC Project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Luca Dassa on behalf of the engineering team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International Review of the Crab Cavity Performance for </a:t>
            </a:r>
            <a:r>
              <a:rPr lang="en-GB" dirty="0" err="1"/>
              <a:t>HiLumi</a:t>
            </a:r>
            <a:r>
              <a:rPr lang="en-GB" dirty="0"/>
              <a:t> on 3-5 April </a:t>
            </a:r>
            <a:r>
              <a:rPr lang="en-GB" dirty="0" smtClean="0"/>
              <a:t>2017 (CERN)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Design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575537" y="498177"/>
            <a:ext cx="4260936" cy="2376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Loads:</a:t>
            </a:r>
          </a:p>
          <a:p>
            <a:pPr marL="800100" lvl="1" indent="-342900">
              <a:spcBef>
                <a:spcPct val="200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</a:pPr>
            <a:r>
              <a:rPr lang="en-GB" sz="1400" dirty="0">
                <a:solidFill>
                  <a:schemeClr val="accent5"/>
                </a:solidFill>
              </a:rPr>
              <a:t>PS = 1.8 bar abs</a:t>
            </a:r>
          </a:p>
          <a:p>
            <a:pPr marL="800100" lvl="1" indent="-342900">
              <a:spcBef>
                <a:spcPct val="200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</a:pPr>
            <a:r>
              <a:rPr lang="en-GB" sz="1400" dirty="0">
                <a:solidFill>
                  <a:schemeClr val="accent5"/>
                </a:solidFill>
              </a:rPr>
              <a:t>T= 300 K</a:t>
            </a:r>
          </a:p>
          <a:p>
            <a:pPr marL="800100" lvl="1" indent="-342900">
              <a:spcBef>
                <a:spcPct val="200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</a:pPr>
            <a:r>
              <a:rPr lang="en-GB" sz="1400" dirty="0" smtClean="0">
                <a:solidFill>
                  <a:schemeClr val="accent5"/>
                </a:solidFill>
              </a:rPr>
              <a:t>Static pre-tuning </a:t>
            </a:r>
            <a:r>
              <a:rPr lang="en-GB" sz="1400" dirty="0">
                <a:solidFill>
                  <a:schemeClr val="accent5"/>
                </a:solidFill>
              </a:rPr>
              <a:t>= 0.2 </a:t>
            </a:r>
            <a:r>
              <a:rPr lang="en-GB" sz="1400" dirty="0" smtClean="0">
                <a:solidFill>
                  <a:schemeClr val="accent5"/>
                </a:solidFill>
              </a:rPr>
              <a:t>mm</a:t>
            </a:r>
          </a:p>
          <a:p>
            <a:pPr lvl="1">
              <a:spcBef>
                <a:spcPct val="20000"/>
              </a:spcBef>
              <a:buClr>
                <a:schemeClr val="accent6"/>
              </a:buClr>
            </a:pPr>
            <a:r>
              <a:rPr lang="en-GB" sz="1400" dirty="0">
                <a:solidFill>
                  <a:schemeClr val="accent5"/>
                </a:solidFill>
              </a:rPr>
              <a:t>	</a:t>
            </a:r>
            <a:r>
              <a:rPr lang="en-GB" sz="1400" dirty="0" smtClean="0">
                <a:solidFill>
                  <a:schemeClr val="accent5"/>
                </a:solidFill>
              </a:rPr>
              <a:t>Loads </a:t>
            </a:r>
            <a:r>
              <a:rPr lang="en-GB" sz="1400" dirty="0">
                <a:solidFill>
                  <a:schemeClr val="accent5"/>
                </a:solidFill>
              </a:rPr>
              <a:t>not considered:</a:t>
            </a:r>
          </a:p>
          <a:p>
            <a:pPr marL="800100" lvl="1" indent="-342900">
              <a:spcBef>
                <a:spcPct val="200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</a:pPr>
            <a:r>
              <a:rPr lang="en-GB" sz="1400" dirty="0" smtClean="0">
                <a:solidFill>
                  <a:schemeClr val="accent5"/>
                </a:solidFill>
              </a:rPr>
              <a:t>Dynamic fine tuning </a:t>
            </a:r>
            <a:r>
              <a:rPr lang="en-GB" sz="1400" dirty="0">
                <a:solidFill>
                  <a:schemeClr val="accent5"/>
                </a:solidFill>
              </a:rPr>
              <a:t>(only at cold)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Other remarks</a:t>
            </a:r>
          </a:p>
          <a:p>
            <a:pPr marL="800100" lvl="1" indent="-342900">
              <a:spcBef>
                <a:spcPct val="200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</a:pPr>
            <a:r>
              <a:rPr lang="en-GB" sz="1400" dirty="0">
                <a:solidFill>
                  <a:schemeClr val="accent5"/>
                </a:solidFill>
              </a:rPr>
              <a:t>Fatigue life: not </a:t>
            </a:r>
            <a:r>
              <a:rPr lang="en-GB" sz="1400" dirty="0" smtClean="0">
                <a:solidFill>
                  <a:schemeClr val="accent5"/>
                </a:solidFill>
              </a:rPr>
              <a:t>applicable (cycles &lt; 500) </a:t>
            </a:r>
            <a:endParaRPr lang="en-GB" sz="1400" dirty="0">
              <a:solidFill>
                <a:schemeClr val="accent5"/>
              </a:solidFill>
            </a:endParaRPr>
          </a:p>
          <a:p>
            <a:pPr marL="800100" lvl="1" indent="-342900">
              <a:spcBef>
                <a:spcPct val="200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</a:pPr>
            <a:r>
              <a:rPr lang="en-GB" sz="1400" dirty="0">
                <a:solidFill>
                  <a:schemeClr val="accent5"/>
                </a:solidFill>
              </a:rPr>
              <a:t>Pressure test: derogation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4556" y="356322"/>
            <a:ext cx="3172244" cy="265974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843808" y="3107702"/>
            <a:ext cx="2664296" cy="1481944"/>
          </a:xfrm>
          <a:prstGeom prst="rect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050" dirty="0">
                <a:solidFill>
                  <a:schemeClr val="accent5"/>
                </a:solidFill>
              </a:rPr>
              <a:t>Cavity, bolts, weld assessment -&gt; EDMS 1549819 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050" dirty="0">
                <a:solidFill>
                  <a:schemeClr val="accent5"/>
                </a:solidFill>
              </a:rPr>
              <a:t>HOM assessment -&gt; EDMS </a:t>
            </a:r>
            <a:r>
              <a:rPr lang="en-US" sz="1050" dirty="0">
                <a:solidFill>
                  <a:schemeClr val="accent5"/>
                </a:solidFill>
              </a:rPr>
              <a:t>1433086</a:t>
            </a:r>
            <a:r>
              <a:rPr lang="en-GB" sz="1050" dirty="0">
                <a:solidFill>
                  <a:schemeClr val="accent5"/>
                </a:solidFill>
              </a:rPr>
              <a:t> 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050" dirty="0">
                <a:solidFill>
                  <a:schemeClr val="accent5"/>
                </a:solidFill>
              </a:rPr>
              <a:t>Vessel assessment -&gt; EDMS 1712011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050" dirty="0" err="1">
                <a:solidFill>
                  <a:schemeClr val="accent5"/>
                </a:solidFill>
              </a:rPr>
              <a:t>Biphase</a:t>
            </a:r>
            <a:r>
              <a:rPr lang="en-GB" sz="1050" dirty="0">
                <a:solidFill>
                  <a:schemeClr val="accent5"/>
                </a:solidFill>
              </a:rPr>
              <a:t> line assessment -&gt; EDMS 1727787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1107" y="3341645"/>
            <a:ext cx="3136203" cy="2351037"/>
          </a:xfrm>
          <a:prstGeom prst="rect">
            <a:avLst/>
          </a:prstGeom>
        </p:spPr>
      </p:pic>
      <p:pic>
        <p:nvPicPr>
          <p:cNvPr id="12" name="Picture 11" descr="C:\Users\czanoni\Dropbox\paperSRF2015\HOM\Images\THPB069_Fig3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38" y="3241833"/>
            <a:ext cx="1855890" cy="24975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Straight Connector 12"/>
          <p:cNvCxnSpPr/>
          <p:nvPr/>
        </p:nvCxnSpPr>
        <p:spPr>
          <a:xfrm>
            <a:off x="266330" y="3107702"/>
            <a:ext cx="878047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00994" y="5030804"/>
            <a:ext cx="2400498" cy="1655383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>
            <a:off x="5498546" y="4589646"/>
            <a:ext cx="0" cy="19281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843808" y="4564319"/>
            <a:ext cx="0" cy="19281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860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815824"/>
            <a:ext cx="1894598" cy="133845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Preliminary tests on components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14" y="775245"/>
            <a:ext cx="1849021" cy="2612157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972" y="3667451"/>
            <a:ext cx="1788886" cy="2520254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3216630" y="4753085"/>
            <a:ext cx="22128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accent5"/>
                </a:solidFill>
              </a:rPr>
              <a:t>Bolted He vessel = unusual pressure vessel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52120" y="837449"/>
            <a:ext cx="3534176" cy="265686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040924" y="2584469"/>
            <a:ext cx="1145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800" dirty="0" smtClean="0"/>
              <a:t>Courtesy of C. Zanoni, </a:t>
            </a:r>
            <a:r>
              <a:rPr lang="en-GB" sz="800" dirty="0" smtClean="0"/>
              <a:t>11/11/2015 - </a:t>
            </a:r>
            <a:r>
              <a:rPr lang="en-GB" sz="800" dirty="0"/>
              <a:t>SPS </a:t>
            </a:r>
            <a:r>
              <a:rPr lang="en-GB" sz="800" dirty="0" err="1"/>
              <a:t>Cryo</a:t>
            </a:r>
            <a:r>
              <a:rPr lang="en-GB" sz="800" dirty="0"/>
              <a:t>-module Engineering </a:t>
            </a:r>
            <a:r>
              <a:rPr lang="en-GB" sz="800" dirty="0" smtClean="0"/>
              <a:t>Review</a:t>
            </a:r>
            <a:endParaRPr lang="en-US" sz="800" dirty="0" smtClean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266330" y="3498806"/>
            <a:ext cx="878047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216630" y="5650300"/>
            <a:ext cx="209137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chemeClr val="accent5"/>
                </a:solidFill>
              </a:rPr>
              <a:t>Report EDMS 1705731</a:t>
            </a:r>
            <a:endParaRPr lang="en-GB" sz="1400" dirty="0">
              <a:solidFill>
                <a:schemeClr val="accent5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52120" y="3693449"/>
            <a:ext cx="2235160" cy="13946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87238" y="5088089"/>
            <a:ext cx="2277442" cy="1337391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451599" y="2722074"/>
            <a:ext cx="13645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accent5"/>
                </a:solidFill>
              </a:rPr>
              <a:t>Report EDMS 1721359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90780" y="2242753"/>
            <a:ext cx="3060819" cy="2005082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96857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Manufacturing &amp; Inspection (1)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826520" y="3759716"/>
            <a:ext cx="3032892" cy="99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1400" dirty="0">
                <a:solidFill>
                  <a:schemeClr val="accent5"/>
                </a:solidFill>
              </a:rPr>
              <a:t>Vacuum </a:t>
            </a:r>
            <a:r>
              <a:rPr lang="en-GB" sz="1400" dirty="0" smtClean="0">
                <a:solidFill>
                  <a:schemeClr val="accent5"/>
                </a:solidFill>
              </a:rPr>
              <a:t>brazing (not for pressure equipment), </a:t>
            </a:r>
            <a:r>
              <a:rPr lang="en-GB" sz="1400" dirty="0">
                <a:solidFill>
                  <a:schemeClr val="accent5"/>
                </a:solidFill>
              </a:rPr>
              <a:t>electron-beam welding, TIG (GTAW) </a:t>
            </a:r>
            <a:r>
              <a:rPr lang="en-GB" sz="1400" dirty="0" smtClean="0">
                <a:solidFill>
                  <a:schemeClr val="accent5"/>
                </a:solidFill>
              </a:rPr>
              <a:t>welding</a:t>
            </a:r>
          </a:p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1400" dirty="0" err="1">
                <a:solidFill>
                  <a:schemeClr val="accent5"/>
                </a:solidFill>
              </a:rPr>
              <a:t>Nb</a:t>
            </a:r>
            <a:r>
              <a:rPr lang="en-GB" sz="1400" dirty="0">
                <a:solidFill>
                  <a:schemeClr val="accent5"/>
                </a:solidFill>
              </a:rPr>
              <a:t>, </a:t>
            </a:r>
            <a:r>
              <a:rPr lang="en-GB" sz="1400" dirty="0" err="1">
                <a:solidFill>
                  <a:schemeClr val="accent5"/>
                </a:solidFill>
              </a:rPr>
              <a:t>NbTi</a:t>
            </a:r>
            <a:r>
              <a:rPr lang="en-GB" sz="1400" dirty="0">
                <a:solidFill>
                  <a:schemeClr val="accent5"/>
                </a:solidFill>
              </a:rPr>
              <a:t>, </a:t>
            </a:r>
            <a:r>
              <a:rPr lang="en-GB" sz="1400" dirty="0" err="1" smtClean="0">
                <a:solidFill>
                  <a:schemeClr val="accent5"/>
                </a:solidFill>
              </a:rPr>
              <a:t>Ti</a:t>
            </a: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841031" y="2018495"/>
            <a:ext cx="2856063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 smtClean="0">
                <a:solidFill>
                  <a:schemeClr val="accent5"/>
                </a:solidFill>
              </a:rPr>
              <a:t>complex joints </a:t>
            </a:r>
            <a:r>
              <a:rPr lang="en-GB" sz="1400" dirty="0">
                <a:solidFill>
                  <a:schemeClr val="accent5"/>
                </a:solidFill>
              </a:rPr>
              <a:t>/ not standard (not only for pressure)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exotic </a:t>
            </a:r>
            <a:r>
              <a:rPr lang="en-GB" sz="1400" dirty="0" smtClean="0">
                <a:solidFill>
                  <a:schemeClr val="accent5"/>
                </a:solidFill>
              </a:rPr>
              <a:t>materials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u="sng" dirty="0" err="1" smtClean="0">
                <a:solidFill>
                  <a:schemeClr val="accent5"/>
                </a:solidFill>
              </a:rPr>
              <a:t>Ti</a:t>
            </a:r>
            <a:r>
              <a:rPr lang="en-GB" sz="1400" u="sng" dirty="0" smtClean="0">
                <a:solidFill>
                  <a:schemeClr val="accent5"/>
                </a:solidFill>
              </a:rPr>
              <a:t> welded joints are not bearing pressure loads!</a:t>
            </a:r>
            <a:endParaRPr lang="en-GB" sz="1400" u="sng" dirty="0">
              <a:solidFill>
                <a:schemeClr val="accent5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23997" y="1464351"/>
            <a:ext cx="24449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solidFill>
                  <a:schemeClr val="accent5"/>
                </a:solidFill>
              </a:rPr>
              <a:t>Back to the EDMS 1494776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901" y="1735949"/>
            <a:ext cx="5068777" cy="6553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906" y="2391424"/>
            <a:ext cx="4932763" cy="135465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825" y="3745340"/>
            <a:ext cx="4828928" cy="153427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31056" y="1464351"/>
            <a:ext cx="5028613" cy="392929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1979712" y="3861048"/>
            <a:ext cx="115212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979712" y="5085184"/>
            <a:ext cx="57606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966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Manufacturing &amp; Inspection (2)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802002" y="1578343"/>
            <a:ext cx="2013882" cy="1015663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5"/>
                </a:solidFill>
              </a:rPr>
              <a:t>qualification </a:t>
            </a:r>
            <a:r>
              <a:rPr lang="en-GB" sz="1200" dirty="0">
                <a:solidFill>
                  <a:schemeClr val="accent5"/>
                </a:solidFill>
              </a:rPr>
              <a:t>of each weld is </a:t>
            </a:r>
            <a:r>
              <a:rPr lang="en-GB" sz="1200" dirty="0" smtClean="0">
                <a:solidFill>
                  <a:schemeClr val="accent5"/>
                </a:solidFill>
              </a:rPr>
              <a:t>performed in-house: for </a:t>
            </a:r>
            <a:r>
              <a:rPr lang="en-GB" sz="1200" dirty="0" err="1">
                <a:solidFill>
                  <a:schemeClr val="accent5"/>
                </a:solidFill>
              </a:rPr>
              <a:t>Nb</a:t>
            </a:r>
            <a:r>
              <a:rPr lang="en-GB" sz="1200" dirty="0">
                <a:solidFill>
                  <a:schemeClr val="accent5"/>
                </a:solidFill>
              </a:rPr>
              <a:t> according to harmonized standard (EN15614-11)  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38722" y="2390670"/>
            <a:ext cx="1605771" cy="1200329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5"/>
                </a:solidFill>
              </a:rPr>
              <a:t>Guidelines from other </a:t>
            </a:r>
            <a:r>
              <a:rPr lang="en-GB" sz="1200" dirty="0" smtClean="0">
                <a:solidFill>
                  <a:schemeClr val="accent5"/>
                </a:solidFill>
              </a:rPr>
              <a:t>projects: i.e</a:t>
            </a:r>
            <a:r>
              <a:rPr lang="en-GB" sz="1200" dirty="0">
                <a:solidFill>
                  <a:schemeClr val="accent5"/>
                </a:solidFill>
              </a:rPr>
              <a:t>. HG (former SPL) cavities for </a:t>
            </a:r>
            <a:r>
              <a:rPr lang="en-GB" sz="1200" dirty="0" err="1">
                <a:solidFill>
                  <a:schemeClr val="accent5"/>
                </a:solidFill>
              </a:rPr>
              <a:t>Nb</a:t>
            </a:r>
            <a:r>
              <a:rPr lang="en-GB" sz="1200" dirty="0">
                <a:solidFill>
                  <a:schemeClr val="accent5"/>
                </a:solidFill>
              </a:rPr>
              <a:t> welded </a:t>
            </a:r>
            <a:r>
              <a:rPr lang="en-GB" sz="1200" dirty="0" smtClean="0">
                <a:solidFill>
                  <a:schemeClr val="accent5"/>
                </a:solidFill>
              </a:rPr>
              <a:t>joints and from other labs</a:t>
            </a:r>
            <a:endParaRPr lang="en-GB" sz="1200" dirty="0">
              <a:solidFill>
                <a:schemeClr val="accent5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796136" y="2060848"/>
            <a:ext cx="9001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138753" y="2348880"/>
            <a:ext cx="49886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889641" y="1012182"/>
            <a:ext cx="2752642" cy="3416320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5"/>
                </a:solidFill>
              </a:rPr>
              <a:t>Specification (EDMS 1389669)</a:t>
            </a:r>
          </a:p>
          <a:p>
            <a:endParaRPr lang="en-GB" sz="1200" dirty="0">
              <a:solidFill>
                <a:schemeClr val="accent5"/>
              </a:solidFill>
            </a:endParaRPr>
          </a:p>
          <a:p>
            <a:r>
              <a:rPr lang="en-GB" sz="1200" dirty="0">
                <a:solidFill>
                  <a:schemeClr val="accent5"/>
                </a:solidFill>
              </a:rPr>
              <a:t>No standard available for </a:t>
            </a:r>
            <a:r>
              <a:rPr lang="en-GB" sz="1200" dirty="0" err="1">
                <a:solidFill>
                  <a:schemeClr val="accent5"/>
                </a:solidFill>
              </a:rPr>
              <a:t>Nb</a:t>
            </a:r>
            <a:r>
              <a:rPr lang="en-GB" sz="1200" dirty="0">
                <a:solidFill>
                  <a:schemeClr val="accent5"/>
                </a:solidFill>
              </a:rPr>
              <a:t> welded joints</a:t>
            </a:r>
          </a:p>
          <a:p>
            <a:endParaRPr lang="en-GB" sz="1200" dirty="0">
              <a:solidFill>
                <a:schemeClr val="accent5"/>
              </a:solidFill>
            </a:endParaRPr>
          </a:p>
          <a:p>
            <a:r>
              <a:rPr lang="en-GB" sz="1200" dirty="0">
                <a:solidFill>
                  <a:schemeClr val="accent5"/>
                </a:solidFill>
              </a:rPr>
              <a:t>Acceptance criteria on imperfections: part of standards related to Al alloy have been retained and </a:t>
            </a:r>
            <a:r>
              <a:rPr lang="en-GB" sz="1200" dirty="0" smtClean="0">
                <a:solidFill>
                  <a:schemeClr val="accent5"/>
                </a:solidFill>
              </a:rPr>
              <a:t>modified</a:t>
            </a:r>
          </a:p>
          <a:p>
            <a:endParaRPr lang="en-GB" sz="1200" dirty="0">
              <a:solidFill>
                <a:schemeClr val="accent5"/>
              </a:solidFill>
            </a:endParaRPr>
          </a:p>
          <a:p>
            <a:r>
              <a:rPr lang="en-GB" sz="1200" dirty="0">
                <a:solidFill>
                  <a:schemeClr val="accent5"/>
                </a:solidFill>
              </a:rPr>
              <a:t>Additional requirements for acceptance criteria due to RF restrictions</a:t>
            </a:r>
          </a:p>
          <a:p>
            <a:endParaRPr lang="en-GB" sz="1200" dirty="0">
              <a:solidFill>
                <a:schemeClr val="accent5"/>
              </a:solidFill>
            </a:endParaRPr>
          </a:p>
          <a:p>
            <a:r>
              <a:rPr lang="en-GB" sz="1200" dirty="0" smtClean="0">
                <a:solidFill>
                  <a:schemeClr val="accent5"/>
                </a:solidFill>
              </a:rPr>
              <a:t>Qualifications </a:t>
            </a:r>
            <a:r>
              <a:rPr lang="en-GB" sz="1200" dirty="0">
                <a:solidFill>
                  <a:schemeClr val="accent5"/>
                </a:solidFill>
              </a:rPr>
              <a:t>and the </a:t>
            </a:r>
            <a:r>
              <a:rPr lang="en-GB" sz="1200" dirty="0" smtClean="0">
                <a:solidFill>
                  <a:schemeClr val="accent5"/>
                </a:solidFill>
              </a:rPr>
              <a:t>acceptance </a:t>
            </a:r>
            <a:r>
              <a:rPr lang="en-GB" sz="1200" dirty="0">
                <a:solidFill>
                  <a:schemeClr val="accent5"/>
                </a:solidFill>
              </a:rPr>
              <a:t>criteria according  </a:t>
            </a:r>
            <a:r>
              <a:rPr lang="en-GB" sz="1200" dirty="0" smtClean="0">
                <a:solidFill>
                  <a:schemeClr val="accent5"/>
                </a:solidFill>
              </a:rPr>
              <a:t>to harmonized standards (in </a:t>
            </a:r>
            <a:r>
              <a:rPr lang="en-GB" sz="1200" dirty="0">
                <a:solidFill>
                  <a:schemeClr val="accent5"/>
                </a:solidFill>
              </a:rPr>
              <a:t>compliance with the Essential Safety Requirements from </a:t>
            </a:r>
            <a:r>
              <a:rPr lang="en-GB" sz="1200" dirty="0" smtClean="0">
                <a:solidFill>
                  <a:schemeClr val="accent5"/>
                </a:solidFill>
              </a:rPr>
              <a:t>PED) whenever possible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162342" y="2013370"/>
            <a:ext cx="465434" cy="276999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err="1" smtClean="0">
                <a:solidFill>
                  <a:schemeClr val="accent5"/>
                </a:solidFill>
              </a:rPr>
              <a:t>Nb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012850" y="1708741"/>
            <a:ext cx="465434" cy="276999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err="1" smtClean="0">
                <a:solidFill>
                  <a:schemeClr val="accent5"/>
                </a:solidFill>
              </a:rPr>
              <a:t>Nb</a:t>
            </a:r>
            <a:endParaRPr lang="en-GB" sz="1200" dirty="0">
              <a:solidFill>
                <a:schemeClr val="accent5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2140475" y="5805264"/>
            <a:ext cx="67459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2245055" y="5431467"/>
            <a:ext cx="465434" cy="276999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err="1" smtClean="0">
                <a:solidFill>
                  <a:schemeClr val="accent5"/>
                </a:solidFill>
              </a:rPr>
              <a:t>Ti</a:t>
            </a:r>
            <a:endParaRPr lang="en-GB" sz="1200" dirty="0">
              <a:solidFill>
                <a:schemeClr val="accent5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2146166" y="2385994"/>
            <a:ext cx="1722" cy="34145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2849483" y="5611485"/>
            <a:ext cx="1205986" cy="461665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FF0000"/>
                </a:solidFill>
              </a:rPr>
              <a:t>Not pressure bearing joints</a:t>
            </a:r>
            <a:endParaRPr lang="en-GB" sz="1200" b="1" dirty="0">
              <a:solidFill>
                <a:srgbClr val="FF0000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4120525" y="5842317"/>
            <a:ext cx="33729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6298758" y="5355804"/>
            <a:ext cx="391312" cy="276999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err="1" smtClean="0">
                <a:solidFill>
                  <a:schemeClr val="accent5"/>
                </a:solidFill>
              </a:rPr>
              <a:t>Ti</a:t>
            </a:r>
            <a:endParaRPr lang="en-GB" sz="1200" dirty="0">
              <a:solidFill>
                <a:schemeClr val="accent5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6245567" y="5759583"/>
            <a:ext cx="58851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6882683" y="3879807"/>
            <a:ext cx="1796465" cy="2492990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5"/>
                </a:solidFill>
              </a:rPr>
              <a:t>welding </a:t>
            </a:r>
            <a:r>
              <a:rPr lang="en-GB" sz="1200" dirty="0" smtClean="0">
                <a:solidFill>
                  <a:schemeClr val="accent5"/>
                </a:solidFill>
              </a:rPr>
              <a:t>qualification according </a:t>
            </a:r>
            <a:r>
              <a:rPr lang="en-GB" sz="1200" dirty="0">
                <a:solidFill>
                  <a:schemeClr val="accent5"/>
                </a:solidFill>
              </a:rPr>
              <a:t>with the harmonized </a:t>
            </a:r>
            <a:r>
              <a:rPr lang="en-GB" sz="1200" dirty="0" smtClean="0">
                <a:solidFill>
                  <a:schemeClr val="accent5"/>
                </a:solidFill>
              </a:rPr>
              <a:t>standard EN15613, not </a:t>
            </a:r>
            <a:r>
              <a:rPr lang="en-GB" sz="1200" dirty="0" err="1" smtClean="0">
                <a:solidFill>
                  <a:schemeClr val="accent5"/>
                </a:solidFill>
              </a:rPr>
              <a:t>wrt</a:t>
            </a:r>
            <a:r>
              <a:rPr lang="en-GB" sz="1200" dirty="0" smtClean="0">
                <a:solidFill>
                  <a:schemeClr val="accent5"/>
                </a:solidFill>
              </a:rPr>
              <a:t> the </a:t>
            </a:r>
            <a:r>
              <a:rPr lang="en-GB" sz="1200" dirty="0">
                <a:solidFill>
                  <a:schemeClr val="accent5"/>
                </a:solidFill>
              </a:rPr>
              <a:t>mechanical properties, </a:t>
            </a:r>
            <a:r>
              <a:rPr lang="en-GB" sz="1200" dirty="0" smtClean="0">
                <a:solidFill>
                  <a:schemeClr val="accent5"/>
                </a:solidFill>
              </a:rPr>
              <a:t>but </a:t>
            </a:r>
            <a:r>
              <a:rPr lang="en-GB" sz="1200" dirty="0" err="1">
                <a:solidFill>
                  <a:schemeClr val="accent5"/>
                </a:solidFill>
              </a:rPr>
              <a:t>wrt</a:t>
            </a:r>
            <a:r>
              <a:rPr lang="en-GB" sz="1200" dirty="0">
                <a:solidFill>
                  <a:schemeClr val="accent5"/>
                </a:solidFill>
              </a:rPr>
              <a:t> to the configuration in the helium tank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5"/>
                </a:solidFill>
              </a:rPr>
              <a:t>welder and the operator are already qualified by the welding qualification itself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504126" y="4804520"/>
            <a:ext cx="1668654" cy="1569660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5"/>
                </a:solidFill>
              </a:rPr>
              <a:t>Specification (EDMS 1389669)</a:t>
            </a:r>
          </a:p>
          <a:p>
            <a:endParaRPr lang="en-GB" sz="1200" dirty="0" smtClean="0">
              <a:solidFill>
                <a:schemeClr val="accent5"/>
              </a:solidFill>
            </a:endParaRPr>
          </a:p>
          <a:p>
            <a:r>
              <a:rPr lang="en-GB" sz="1200" dirty="0" smtClean="0">
                <a:solidFill>
                  <a:schemeClr val="accent5"/>
                </a:solidFill>
              </a:rPr>
              <a:t>List of applicable EU harmonized standard standards with equivalent American standards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106566" y="5498602"/>
            <a:ext cx="306925" cy="276999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err="1" smtClean="0">
                <a:solidFill>
                  <a:schemeClr val="accent5"/>
                </a:solidFill>
              </a:rPr>
              <a:t>Ti</a:t>
            </a:r>
            <a:endParaRPr lang="en-GB" sz="1200" dirty="0">
              <a:solidFill>
                <a:schemeClr val="accent5"/>
              </a:solidFill>
            </a:endParaRPr>
          </a:p>
        </p:txBody>
      </p:sp>
      <p:cxnSp>
        <p:nvCxnSpPr>
          <p:cNvPr id="26" name="Straight Connector 25"/>
          <p:cNvCxnSpPr>
            <a:endCxn id="16" idx="3"/>
          </p:cNvCxnSpPr>
          <p:nvPr/>
        </p:nvCxnSpPr>
        <p:spPr>
          <a:xfrm flipH="1">
            <a:off x="1844493" y="2990835"/>
            <a:ext cx="33524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766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Manufacturing &amp; Inspection (3)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253" y="748789"/>
            <a:ext cx="5760651" cy="3372795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233815"/>
            <a:ext cx="4401298" cy="3286302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-35421" y="4488818"/>
            <a:ext cx="539950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Bare cavity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EDMS </a:t>
            </a:r>
            <a:r>
              <a:rPr lang="en-GB" sz="1400" dirty="0"/>
              <a:t>1581039 CERN documentation for welding qualification and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EDMS 1685099 Welding Book Crab Cavity DQW. Extremities and Final assembly. : ASSETS HCACFCA004‐CR000001 </a:t>
            </a:r>
            <a:r>
              <a:rPr lang="en-GB" sz="1400" dirty="0" smtClean="0"/>
              <a:t>&amp; CR000002</a:t>
            </a:r>
            <a:r>
              <a:rPr lang="en-GB" sz="1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EDMS 1758810, WELDING </a:t>
            </a:r>
            <a:r>
              <a:rPr lang="en-GB" sz="1400" dirty="0" smtClean="0"/>
              <a:t>DOCUMENT CRAB </a:t>
            </a:r>
            <a:r>
              <a:rPr lang="en-GB" sz="1400" dirty="0"/>
              <a:t>CAVITY DQW</a:t>
            </a:r>
          </a:p>
        </p:txBody>
      </p:sp>
      <p:sp>
        <p:nvSpPr>
          <p:cNvPr id="5" name="Rectangle 4"/>
          <p:cNvSpPr/>
          <p:nvPr/>
        </p:nvSpPr>
        <p:spPr>
          <a:xfrm>
            <a:off x="5526610" y="4673745"/>
            <a:ext cx="33135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Material </a:t>
            </a:r>
            <a:r>
              <a:rPr lang="en-GB" sz="1400" dirty="0" smtClean="0"/>
              <a:t>traceability: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EDMS 1549318 Summary of materials for Crab Cavity and He tank manufacturing at </a:t>
            </a:r>
            <a:r>
              <a:rPr lang="en-GB" sz="1400" dirty="0" smtClean="0"/>
              <a:t>CERN</a:t>
            </a:r>
            <a:endParaRPr lang="en-GB" sz="1400" dirty="0"/>
          </a:p>
        </p:txBody>
      </p:sp>
      <p:sp>
        <p:nvSpPr>
          <p:cNvPr id="11" name="Rectangle 10"/>
          <p:cNvSpPr/>
          <p:nvPr/>
        </p:nvSpPr>
        <p:spPr>
          <a:xfrm>
            <a:off x="5576658" y="5679502"/>
            <a:ext cx="33135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err="1" smtClean="0"/>
              <a:t>Ti</a:t>
            </a:r>
            <a:r>
              <a:rPr lang="en-GB" sz="1400" dirty="0" smtClean="0"/>
              <a:t> vessel: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welding book in progress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12304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305" y="1915128"/>
            <a:ext cx="3105417" cy="260371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Proof test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94308" y="944303"/>
            <a:ext cx="4102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5"/>
                </a:solidFill>
              </a:rPr>
              <a:t>Results of preliminary analysis shows that there could be risk of plasticization in some critical area during proof test.</a:t>
            </a:r>
          </a:p>
          <a:p>
            <a:r>
              <a:rPr lang="en-GB" sz="1200" u="sng" dirty="0">
                <a:solidFill>
                  <a:schemeClr val="accent5"/>
                </a:solidFill>
              </a:rPr>
              <a:t>There are NO RISKS for people safety!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950732" y="2871772"/>
            <a:ext cx="3820925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2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r>
              <a:rPr lang="en-GB" sz="1200" dirty="0">
                <a:solidFill>
                  <a:schemeClr val="accent5"/>
                </a:solidFill>
              </a:rPr>
              <a:t>De-tuning of the cavities at ambient temperature must be avoided</a:t>
            </a:r>
          </a:p>
          <a:p>
            <a:endParaRPr lang="en-GB" sz="1200" dirty="0">
              <a:solidFill>
                <a:schemeClr val="accent5"/>
              </a:solidFill>
            </a:endParaRPr>
          </a:p>
          <a:p>
            <a:r>
              <a:rPr lang="en-GB" sz="1200" dirty="0">
                <a:solidFill>
                  <a:schemeClr val="accent5"/>
                </a:solidFill>
              </a:rPr>
              <a:t>The mechanical properties of the material used for manufacture of the bare cavities </a:t>
            </a:r>
            <a:r>
              <a:rPr lang="en-GB" sz="1200" dirty="0" smtClean="0">
                <a:solidFill>
                  <a:schemeClr val="accent5"/>
                </a:solidFill>
              </a:rPr>
              <a:t>is being </a:t>
            </a:r>
            <a:r>
              <a:rPr lang="en-GB" sz="1200" dirty="0">
                <a:solidFill>
                  <a:schemeClr val="accent5"/>
                </a:solidFill>
              </a:rPr>
              <a:t>verified by dedicated mechanical tests.</a:t>
            </a:r>
          </a:p>
          <a:p>
            <a:endParaRPr lang="en-GB" sz="1200" dirty="0">
              <a:solidFill>
                <a:schemeClr val="accent5"/>
              </a:solidFill>
            </a:endParaRPr>
          </a:p>
          <a:p>
            <a:r>
              <a:rPr lang="en-GB" sz="1200" dirty="0">
                <a:solidFill>
                  <a:schemeClr val="accent5"/>
                </a:solidFill>
              </a:rPr>
              <a:t>Alternative method proposed: </a:t>
            </a:r>
            <a:r>
              <a:rPr lang="en-GB" sz="1200" u="sng" dirty="0">
                <a:solidFill>
                  <a:schemeClr val="accent5"/>
                </a:solidFill>
              </a:rPr>
              <a:t>pneumatic proof test at the maximum allowable pressure (0.8 </a:t>
            </a:r>
            <a:r>
              <a:rPr lang="en-GB" sz="1200" u="sng" dirty="0" err="1">
                <a:solidFill>
                  <a:schemeClr val="accent5"/>
                </a:solidFill>
              </a:rPr>
              <a:t>barg</a:t>
            </a:r>
            <a:r>
              <a:rPr lang="en-GB" sz="1200" u="sng" dirty="0">
                <a:solidFill>
                  <a:schemeClr val="accent5"/>
                </a:solidFill>
              </a:rPr>
              <a:t>) at ambient temperature</a:t>
            </a:r>
            <a:r>
              <a:rPr lang="en-GB" sz="1200" dirty="0">
                <a:solidFill>
                  <a:schemeClr val="accent5"/>
                </a:solidFill>
              </a:rPr>
              <a:t>. </a:t>
            </a:r>
          </a:p>
          <a:p>
            <a:endParaRPr lang="en-GB" sz="1200" dirty="0">
              <a:solidFill>
                <a:schemeClr val="accent5"/>
              </a:solidFill>
            </a:endParaRPr>
          </a:p>
          <a:p>
            <a:r>
              <a:rPr lang="en-GB" sz="1200" dirty="0">
                <a:solidFill>
                  <a:schemeClr val="accent5"/>
                </a:solidFill>
              </a:rPr>
              <a:t>Done in SM18 with service </a:t>
            </a:r>
            <a:r>
              <a:rPr lang="en-GB" sz="1200" dirty="0" smtClean="0">
                <a:solidFill>
                  <a:schemeClr val="accent5"/>
                </a:solidFill>
              </a:rPr>
              <a:t>box</a:t>
            </a:r>
            <a:endParaRPr lang="en-GB" sz="12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07660" y="5627036"/>
            <a:ext cx="2928599" cy="461665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5"/>
                </a:solidFill>
              </a:rPr>
              <a:t>Accepted by HSE CERN unit</a:t>
            </a:r>
          </a:p>
          <a:p>
            <a:r>
              <a:rPr lang="en-GB" sz="1200" dirty="0">
                <a:solidFill>
                  <a:schemeClr val="accent5"/>
                </a:solidFill>
              </a:rPr>
              <a:t>(see EDMS 1494776 + EDMS </a:t>
            </a:r>
            <a:r>
              <a:rPr lang="en-GB" sz="1200" dirty="0" smtClean="0">
                <a:solidFill>
                  <a:schemeClr val="accent5"/>
                </a:solidFill>
              </a:rPr>
              <a:t>1541969) </a:t>
            </a:r>
            <a:endParaRPr lang="en-GB" sz="1200" dirty="0">
              <a:solidFill>
                <a:schemeClr val="accent5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/>
          <a:srcRect l="19269" t="10401"/>
          <a:stretch/>
        </p:blipFill>
        <p:spPr>
          <a:xfrm>
            <a:off x="539552" y="3695711"/>
            <a:ext cx="805042" cy="762722"/>
          </a:xfrm>
          <a:prstGeom prst="rect">
            <a:avLst/>
          </a:prstGeom>
        </p:spPr>
      </p:pic>
      <p:sp>
        <p:nvSpPr>
          <p:cNvPr id="19" name="Right Arrow 18"/>
          <p:cNvSpPr/>
          <p:nvPr/>
        </p:nvSpPr>
        <p:spPr bwMode="auto">
          <a:xfrm>
            <a:off x="4188332" y="3039952"/>
            <a:ext cx="430369" cy="565030"/>
          </a:xfrm>
          <a:prstGeom prst="rightArrow">
            <a:avLst/>
          </a:prstGeom>
          <a:noFill/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Arial Narrow" panose="020B0606020202030204" pitchFamily="34" charset="0"/>
              <a:ea typeface="MS Gothic" charset="-128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419305" y="945177"/>
            <a:ext cx="4077387" cy="689759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0732" y="744101"/>
            <a:ext cx="3557194" cy="227851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475656" y="5626678"/>
            <a:ext cx="2171863" cy="461665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5"/>
                </a:solidFill>
              </a:rPr>
              <a:t>First </a:t>
            </a:r>
            <a:r>
              <a:rPr lang="en-GB" sz="1200" dirty="0" smtClean="0">
                <a:solidFill>
                  <a:schemeClr val="accent5"/>
                </a:solidFill>
              </a:rPr>
              <a:t>cool-down and proof test preformed </a:t>
            </a:r>
            <a:r>
              <a:rPr lang="en-GB" sz="1200" dirty="0">
                <a:solidFill>
                  <a:schemeClr val="accent5"/>
                </a:solidFill>
              </a:rPr>
              <a:t>in </a:t>
            </a:r>
            <a:r>
              <a:rPr lang="en-GB" sz="1200" dirty="0" smtClean="0">
                <a:solidFill>
                  <a:schemeClr val="accent5"/>
                </a:solidFill>
              </a:rPr>
              <a:t>SM18</a:t>
            </a:r>
            <a:endParaRPr lang="en-GB" sz="1200" dirty="0">
              <a:solidFill>
                <a:schemeClr val="accent5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89329" y="5013176"/>
            <a:ext cx="473733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ight Arrow 23"/>
          <p:cNvSpPr/>
          <p:nvPr/>
        </p:nvSpPr>
        <p:spPr bwMode="auto">
          <a:xfrm rot="10800000">
            <a:off x="4318549" y="5529045"/>
            <a:ext cx="430369" cy="565030"/>
          </a:xfrm>
          <a:prstGeom prst="rightArrow">
            <a:avLst/>
          </a:prstGeom>
          <a:noFill/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Arial Narrow" panose="020B0606020202030204" pitchFamily="34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848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Documentation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642" y="710281"/>
            <a:ext cx="4398385" cy="268315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6676" y="799398"/>
            <a:ext cx="3185324" cy="38275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2908" y="4626494"/>
            <a:ext cx="2962233" cy="17359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1306" y="3841357"/>
            <a:ext cx="4011632" cy="2440643"/>
          </a:xfrm>
          <a:prstGeom prst="rect">
            <a:avLst/>
          </a:prstGeom>
        </p:spPr>
      </p:pic>
      <p:sp>
        <p:nvSpPr>
          <p:cNvPr id="14" name="Espace réservé du contenu 3"/>
          <p:cNvSpPr>
            <a:spLocks noGrp="1"/>
          </p:cNvSpPr>
          <p:nvPr>
            <p:ph sz="half" idx="2"/>
          </p:nvPr>
        </p:nvSpPr>
        <p:spPr>
          <a:xfrm>
            <a:off x="1979712" y="4241245"/>
            <a:ext cx="2376264" cy="332841"/>
          </a:xfrm>
        </p:spPr>
        <p:txBody>
          <a:bodyPr>
            <a:normAutofit/>
          </a:bodyPr>
          <a:lstStyle/>
          <a:p>
            <a:r>
              <a:rPr lang="en-GB" sz="1400" dirty="0" err="1" smtClean="0"/>
              <a:t>cryomodule</a:t>
            </a:r>
            <a:r>
              <a:rPr lang="en-GB" sz="1400" dirty="0" smtClean="0"/>
              <a:t> components</a:t>
            </a:r>
            <a:endParaRPr lang="en-GB" sz="1400" dirty="0"/>
          </a:p>
        </p:txBody>
      </p:sp>
      <p:sp>
        <p:nvSpPr>
          <p:cNvPr id="15" name="Espace réservé du contenu 3"/>
          <p:cNvSpPr>
            <a:spLocks noGrp="1"/>
          </p:cNvSpPr>
          <p:nvPr>
            <p:ph sz="half" idx="2"/>
          </p:nvPr>
        </p:nvSpPr>
        <p:spPr>
          <a:xfrm>
            <a:off x="2447764" y="1308079"/>
            <a:ext cx="2376264" cy="332841"/>
          </a:xfrm>
        </p:spPr>
        <p:txBody>
          <a:bodyPr>
            <a:normAutofit/>
          </a:bodyPr>
          <a:lstStyle/>
          <a:p>
            <a:r>
              <a:rPr lang="en-GB" sz="1400" dirty="0" smtClean="0"/>
              <a:t>design</a:t>
            </a:r>
            <a:endParaRPr lang="en-GB" sz="1400" dirty="0"/>
          </a:p>
        </p:txBody>
      </p:sp>
      <p:sp>
        <p:nvSpPr>
          <p:cNvPr id="16" name="Espace réservé du contenu 3"/>
          <p:cNvSpPr>
            <a:spLocks noGrp="1"/>
          </p:cNvSpPr>
          <p:nvPr>
            <p:ph sz="half" idx="2"/>
          </p:nvPr>
        </p:nvSpPr>
        <p:spPr>
          <a:xfrm>
            <a:off x="2537713" y="6120347"/>
            <a:ext cx="3019365" cy="33284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400" dirty="0" smtClean="0"/>
              <a:t>And similar for other components… </a:t>
            </a:r>
            <a:endParaRPr lang="en-GB" sz="1400" dirty="0"/>
          </a:p>
        </p:txBody>
      </p:sp>
      <p:sp>
        <p:nvSpPr>
          <p:cNvPr id="3" name="Rectangle 2"/>
          <p:cNvSpPr/>
          <p:nvPr/>
        </p:nvSpPr>
        <p:spPr>
          <a:xfrm>
            <a:off x="3635896" y="3451721"/>
            <a:ext cx="2080506" cy="566309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CERN-0000115183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CERN-0000115182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2844" y="985282"/>
            <a:ext cx="2088232" cy="332841"/>
          </a:xfrm>
        </p:spPr>
        <p:txBody>
          <a:bodyPr>
            <a:normAutofit/>
          </a:bodyPr>
          <a:lstStyle/>
          <a:p>
            <a:r>
              <a:rPr lang="en-GB" sz="1400" dirty="0" smtClean="0"/>
              <a:t>only for bare cavity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28147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1403868" y="2007145"/>
            <a:ext cx="7056564" cy="2843709"/>
          </a:xfrm>
        </p:spPr>
        <p:txBody>
          <a:bodyPr>
            <a:normAutofit/>
          </a:bodyPr>
          <a:lstStyle/>
          <a:p>
            <a:r>
              <a:rPr lang="it-IT" u="sng" dirty="0" err="1"/>
              <a:t>Approach</a:t>
            </a:r>
            <a:r>
              <a:rPr lang="it-IT" u="sng" dirty="0"/>
              <a:t> </a:t>
            </a:r>
            <a:r>
              <a:rPr lang="it-IT" u="sng" dirty="0" err="1"/>
              <a:t>accepted</a:t>
            </a:r>
            <a:endParaRPr lang="it-IT" u="sng" dirty="0"/>
          </a:p>
          <a:p>
            <a:endParaRPr lang="it-IT" b="0" dirty="0"/>
          </a:p>
          <a:p>
            <a:r>
              <a:rPr lang="en-GB" b="0" dirty="0"/>
              <a:t>All recommendations are in EDMS 1706929 </a:t>
            </a:r>
          </a:p>
          <a:p>
            <a:endParaRPr lang="en-GB" b="0" dirty="0"/>
          </a:p>
          <a:p>
            <a:r>
              <a:rPr lang="en-GB" b="0" dirty="0"/>
              <a:t>See the talk : </a:t>
            </a:r>
          </a:p>
          <a:p>
            <a:r>
              <a:rPr lang="en-GB" b="0" dirty="0" smtClean="0"/>
              <a:t>“SPS </a:t>
            </a:r>
            <a:r>
              <a:rPr lang="en-GB" b="0" dirty="0"/>
              <a:t>Crab Cavity Test Stand: Safety review summary, Christelle Gaignant, International Review of the Crab Cavity Performance for </a:t>
            </a:r>
            <a:r>
              <a:rPr lang="en-GB" b="0" dirty="0" err="1" smtClean="0"/>
              <a:t>HiLumi</a:t>
            </a:r>
            <a:r>
              <a:rPr lang="en-GB" b="0" dirty="0" smtClean="0"/>
              <a:t> – 3</a:t>
            </a:r>
            <a:r>
              <a:rPr lang="en-GB" b="0" baseline="30000" dirty="0" smtClean="0"/>
              <a:t>rd</a:t>
            </a:r>
            <a:r>
              <a:rPr lang="en-GB" b="0" dirty="0"/>
              <a:t>/</a:t>
            </a:r>
            <a:r>
              <a:rPr lang="en-GB" b="0" dirty="0" smtClean="0"/>
              <a:t>5</a:t>
            </a:r>
            <a:r>
              <a:rPr lang="en-GB" b="0" baseline="30000" dirty="0" smtClean="0"/>
              <a:t>th</a:t>
            </a:r>
            <a:r>
              <a:rPr lang="en-GB" b="0" dirty="0" smtClean="0"/>
              <a:t> April 2017”</a:t>
            </a:r>
            <a:endParaRPr lang="en-GB" b="0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dirty="0"/>
              <a:t>SPS Crab Cavity Test Stand: Safety review </a:t>
            </a:r>
          </a:p>
        </p:txBody>
      </p:sp>
    </p:spTree>
    <p:extLst>
      <p:ext uri="{BB962C8B-B14F-4D97-AF65-F5344CB8AC3E}">
        <p14:creationId xmlns:p14="http://schemas.microsoft.com/office/powerpoint/2010/main" val="95263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6892" y="3200586"/>
            <a:ext cx="5450576" cy="456828"/>
          </a:xfrm>
        </p:spPr>
        <p:txBody>
          <a:bodyPr/>
          <a:lstStyle/>
          <a:p>
            <a:r>
              <a:rPr lang="it-IT" dirty="0" err="1" smtClean="0"/>
              <a:t>Proposal</a:t>
            </a:r>
            <a:r>
              <a:rPr lang="it-IT" dirty="0" smtClean="0"/>
              <a:t> for LHC </a:t>
            </a:r>
            <a:r>
              <a:rPr lang="it-IT" dirty="0" err="1" smtClean="0"/>
              <a:t>installation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396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LHC </a:t>
            </a:r>
            <a:r>
              <a:rPr lang="it-IT" dirty="0" err="1" smtClean="0"/>
              <a:t>crab</a:t>
            </a:r>
            <a:r>
              <a:rPr lang="it-IT" dirty="0" smtClean="0"/>
              <a:t> </a:t>
            </a:r>
            <a:r>
              <a:rPr lang="it-IT" dirty="0" err="1" smtClean="0"/>
              <a:t>cavities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5576" y="1174693"/>
            <a:ext cx="7776424" cy="4906963"/>
          </a:xfrm>
        </p:spPr>
        <p:txBody>
          <a:bodyPr>
            <a:normAutofit/>
          </a:bodyPr>
          <a:lstStyle/>
          <a:p>
            <a:r>
              <a:rPr lang="en-US" sz="1600" dirty="0" smtClean="0"/>
              <a:t>main </a:t>
            </a:r>
            <a:r>
              <a:rPr lang="en-US" sz="1600" dirty="0"/>
              <a:t>reference: EDMS 1494776 “A proposal for compliance…” (for SPS </a:t>
            </a:r>
            <a:r>
              <a:rPr lang="en-US" sz="1600" dirty="0" err="1"/>
              <a:t>cryomodule</a:t>
            </a:r>
            <a:r>
              <a:rPr lang="en-US" sz="1600" dirty="0"/>
              <a:t>) + </a:t>
            </a:r>
            <a:r>
              <a:rPr lang="en-GB" sz="1600" dirty="0" smtClean="0"/>
              <a:t>EDMS 1541969 “</a:t>
            </a:r>
            <a:r>
              <a:rPr lang="en-GB" sz="1600" dirty="0"/>
              <a:t>Safety Request Form - Safety </a:t>
            </a:r>
            <a:r>
              <a:rPr lang="en-GB" sz="1600" dirty="0" smtClean="0"/>
              <a:t>compliance…”</a:t>
            </a:r>
            <a:endParaRPr lang="en-US" sz="1600" dirty="0"/>
          </a:p>
          <a:p>
            <a:endParaRPr lang="en-US" sz="1600" dirty="0" smtClean="0"/>
          </a:p>
          <a:p>
            <a:r>
              <a:rPr lang="en-US" sz="1600" dirty="0" smtClean="0"/>
              <a:t>risk due to pressure -&gt; Category definition -&gt;  He volume on the LHC </a:t>
            </a:r>
            <a:r>
              <a:rPr lang="en-US" sz="1600" dirty="0" err="1" smtClean="0"/>
              <a:t>cryomodule</a:t>
            </a:r>
            <a:r>
              <a:rPr lang="en-US" sz="1600" dirty="0" smtClean="0"/>
              <a:t> -&gt; </a:t>
            </a:r>
            <a:r>
              <a:rPr lang="en-US" sz="1600" u="sng" dirty="0" smtClean="0"/>
              <a:t>we assume that we have the same volume </a:t>
            </a:r>
            <a:r>
              <a:rPr lang="en-US" sz="1600" dirty="0" smtClean="0"/>
              <a:t>(reasonable assumption: each </a:t>
            </a:r>
            <a:r>
              <a:rPr lang="en-US" sz="1600" dirty="0" err="1" smtClean="0"/>
              <a:t>cryomodule</a:t>
            </a:r>
            <a:r>
              <a:rPr lang="en-US" sz="1600" dirty="0" smtClean="0"/>
              <a:t> protected by a safety valve) as per SPS </a:t>
            </a:r>
            <a:r>
              <a:rPr lang="en-US" sz="1600" dirty="0" err="1" smtClean="0"/>
              <a:t>cryomodule</a:t>
            </a:r>
            <a:r>
              <a:rPr lang="en-US" sz="1600" dirty="0" smtClean="0"/>
              <a:t> -&gt; Category 1</a:t>
            </a:r>
          </a:p>
          <a:p>
            <a:endParaRPr lang="en-US" sz="1600" dirty="0"/>
          </a:p>
          <a:p>
            <a:r>
              <a:rPr lang="en-US" sz="1600" dirty="0" smtClean="0"/>
              <a:t>If so, the same safety requirements as per SPS </a:t>
            </a:r>
            <a:r>
              <a:rPr lang="en-US" sz="1600" dirty="0" err="1" smtClean="0"/>
              <a:t>cryomodule</a:t>
            </a:r>
            <a:r>
              <a:rPr lang="en-US" sz="1600" dirty="0" smtClean="0"/>
              <a:t> apply -&gt; </a:t>
            </a:r>
            <a:r>
              <a:rPr lang="en-US" sz="1600" u="sng" dirty="0" smtClean="0">
                <a:solidFill>
                  <a:srgbClr val="00B0F0"/>
                </a:solidFill>
              </a:rPr>
              <a:t>no need for Notified Body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u="sng" dirty="0" smtClean="0"/>
              <a:t>Approach not yet discussed by HSE unit.</a:t>
            </a:r>
          </a:p>
          <a:p>
            <a:pPr marL="0" indent="0">
              <a:buNone/>
            </a:pPr>
            <a:r>
              <a:rPr lang="en-US" sz="1600" u="sng" dirty="0" smtClean="0"/>
              <a:t>Clarification will be requested to HSE unit according to the statement of </a:t>
            </a:r>
            <a:r>
              <a:rPr lang="en-US" sz="1600" u="sng" dirty="0"/>
              <a:t>EDMS 1698982 </a:t>
            </a:r>
            <a:r>
              <a:rPr lang="en-US" sz="1600" u="sng" dirty="0" smtClean="0"/>
              <a:t>and based on evaluation done in </a:t>
            </a:r>
            <a:r>
              <a:rPr lang="en-US" sz="1600" u="sng" dirty="0"/>
              <a:t>EDMS 1494776 </a:t>
            </a:r>
            <a:endParaRPr lang="en-US" sz="1600" u="sng" dirty="0" smtClean="0"/>
          </a:p>
          <a:p>
            <a:pPr marL="0" indent="0">
              <a:buNone/>
            </a:pPr>
            <a:endParaRPr lang="en-US" sz="1600" u="sng" dirty="0"/>
          </a:p>
          <a:p>
            <a:pPr marL="0" indent="0">
              <a:buNone/>
            </a:pPr>
            <a:r>
              <a:rPr lang="en-US" sz="1600" b="1" u="sng" dirty="0" smtClean="0"/>
              <a:t>We don’t see any reason to have for LHC series production a different approach  from the SPS cavities</a:t>
            </a:r>
            <a:endParaRPr lang="en-US" sz="1600" b="1" u="sng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551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1720" y="2520462"/>
            <a:ext cx="5040560" cy="1777752"/>
          </a:xfrm>
        </p:spPr>
        <p:txBody>
          <a:bodyPr/>
          <a:lstStyle/>
          <a:p>
            <a:r>
              <a:rPr lang="it-IT" dirty="0" smtClean="0"/>
              <a:t>SPS </a:t>
            </a:r>
            <a:r>
              <a:rPr lang="it-IT" dirty="0" err="1" smtClean="0"/>
              <a:t>approach</a:t>
            </a:r>
            <a:r>
              <a:rPr lang="it-IT" dirty="0" smtClean="0"/>
              <a:t> (with </a:t>
            </a:r>
            <a:r>
              <a:rPr lang="it-IT" dirty="0" err="1" smtClean="0"/>
              <a:t>details</a:t>
            </a:r>
            <a:r>
              <a:rPr lang="it-IT" dirty="0" smtClean="0"/>
              <a:t>) </a:t>
            </a:r>
          </a:p>
          <a:p>
            <a:endParaRPr lang="it-IT" dirty="0"/>
          </a:p>
          <a:p>
            <a:r>
              <a:rPr lang="it-IT" dirty="0" err="1" smtClean="0"/>
              <a:t>Proposal</a:t>
            </a:r>
            <a:r>
              <a:rPr lang="it-IT" dirty="0" smtClean="0"/>
              <a:t> for LHC </a:t>
            </a:r>
            <a:r>
              <a:rPr lang="it-IT" dirty="0" err="1" smtClean="0"/>
              <a:t>installation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Luca Dassa (EN-MME) - 05/04/2017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294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8509" y="900000"/>
            <a:ext cx="7045560" cy="20882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600" dirty="0" smtClean="0"/>
              <a:t>Based on the hypothesis done in previous slide:</a:t>
            </a:r>
          </a:p>
          <a:p>
            <a:pPr lvl="1"/>
            <a:r>
              <a:rPr lang="en-US" sz="1600" dirty="0" smtClean="0"/>
              <a:t>Specification </a:t>
            </a:r>
            <a:r>
              <a:rPr lang="en-US" sz="1600" dirty="0"/>
              <a:t>for dressed cavities (document EDMS 1389669) </a:t>
            </a:r>
            <a:r>
              <a:rPr lang="en-US" sz="1600" dirty="0" smtClean="0"/>
              <a:t>available and already presented to US LARP</a:t>
            </a:r>
            <a:endParaRPr lang="en-US" sz="1600" dirty="0"/>
          </a:p>
          <a:p>
            <a:pPr lvl="1"/>
            <a:r>
              <a:rPr lang="en-US" sz="1600" dirty="0" smtClean="0"/>
              <a:t>CERN take care of the global «certification» of the machine</a:t>
            </a:r>
          </a:p>
          <a:p>
            <a:pPr lvl="1"/>
            <a:r>
              <a:rPr lang="en-US" sz="1600" dirty="0" smtClean="0"/>
              <a:t>no CE marking is required, no notified body</a:t>
            </a:r>
          </a:p>
          <a:p>
            <a:pPr lvl="1"/>
            <a:r>
              <a:rPr lang="en-US" sz="1600" dirty="0" smtClean="0"/>
              <a:t>Possibility to use ASME or EU standard. Big effort has been done to state equivalence between standard (also using ITER experience) -&gt; see example: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it-IT" dirty="0" err="1" smtClean="0"/>
              <a:t>Specifications</a:t>
            </a:r>
            <a:r>
              <a:rPr lang="it-IT" dirty="0" smtClean="0"/>
              <a:t> for LHC </a:t>
            </a:r>
            <a:r>
              <a:rPr lang="it-IT" dirty="0" err="1" smtClean="0"/>
              <a:t>crab</a:t>
            </a:r>
            <a:r>
              <a:rPr lang="it-IT" dirty="0" smtClean="0"/>
              <a:t> </a:t>
            </a:r>
            <a:r>
              <a:rPr lang="it-IT" dirty="0" err="1" smtClean="0"/>
              <a:t>cavities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00164" y="5956810"/>
            <a:ext cx="6264696" cy="27964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800" dirty="0" smtClean="0"/>
              <a:t>US LARP has been updated about it</a:t>
            </a:r>
            <a:endParaRPr 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2281" y="2975511"/>
            <a:ext cx="5439437" cy="2981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52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971600" y="2300739"/>
            <a:ext cx="5840635" cy="3240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dirty="0" smtClean="0"/>
              <a:t>Example for bare cavity (from Specifications </a:t>
            </a:r>
            <a:r>
              <a:rPr lang="it-IT" sz="1600" dirty="0"/>
              <a:t>EDMS </a:t>
            </a:r>
            <a:r>
              <a:rPr lang="en-GB" sz="1600" dirty="0" smtClean="0"/>
              <a:t>1389669)</a:t>
            </a:r>
            <a:endParaRPr lang="en-GB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30796"/>
            <a:ext cx="5394118" cy="3358206"/>
          </a:xfrm>
          <a:prstGeom prst="rect">
            <a:avLst/>
          </a:prstGeom>
        </p:spPr>
      </p:pic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it-IT" dirty="0" smtClean="0"/>
              <a:t>Companies </a:t>
            </a:r>
            <a:r>
              <a:rPr lang="it-IT" dirty="0" err="1" smtClean="0"/>
              <a:t>involved</a:t>
            </a:r>
            <a:r>
              <a:rPr lang="it-IT" dirty="0" smtClean="0"/>
              <a:t> in LHC </a:t>
            </a:r>
            <a:r>
              <a:rPr lang="it-IT" dirty="0" err="1" smtClean="0"/>
              <a:t>crab</a:t>
            </a:r>
            <a:r>
              <a:rPr lang="it-IT" dirty="0" smtClean="0"/>
              <a:t> </a:t>
            </a:r>
            <a:r>
              <a:rPr lang="it-IT" dirty="0" err="1" smtClean="0"/>
              <a:t>cavities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382397" y="1048622"/>
            <a:ext cx="6379205" cy="10148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No exotic requirements</a:t>
            </a:r>
          </a:p>
          <a:p>
            <a:r>
              <a:rPr lang="en-GB" sz="1400" dirty="0" smtClean="0"/>
              <a:t>CERN has performed all the steps that will be required to companies</a:t>
            </a:r>
          </a:p>
          <a:p>
            <a:r>
              <a:rPr lang="en-GB" sz="1400" dirty="0" smtClean="0"/>
              <a:t>CERN is available to help and to clarify the spec, if needed </a:t>
            </a:r>
          </a:p>
          <a:p>
            <a:r>
              <a:rPr lang="en-GB" sz="1400" dirty="0" smtClean="0"/>
              <a:t>Notified body not required</a:t>
            </a:r>
            <a:endParaRPr lang="en-GB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1022" y="3429000"/>
            <a:ext cx="3517800" cy="187585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67544" y="4366927"/>
            <a:ext cx="4926574" cy="71825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>
            <a:stCxn id="11" idx="3"/>
          </p:cNvCxnSpPr>
          <p:nvPr/>
        </p:nvCxnSpPr>
        <p:spPr>
          <a:xfrm>
            <a:off x="5394118" y="4726056"/>
            <a:ext cx="11690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579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Thank</a:t>
            </a:r>
            <a:r>
              <a:rPr lang="it-IT" dirty="0" smtClean="0"/>
              <a:t> </a:t>
            </a:r>
            <a:r>
              <a:rPr lang="it-IT" dirty="0" err="1" smtClean="0"/>
              <a:t>you</a:t>
            </a:r>
            <a:r>
              <a:rPr lang="it-IT" dirty="0" smtClean="0"/>
              <a:t>…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0390" y="3180352"/>
            <a:ext cx="3223220" cy="456828"/>
          </a:xfrm>
        </p:spPr>
        <p:txBody>
          <a:bodyPr/>
          <a:lstStyle/>
          <a:p>
            <a:r>
              <a:rPr lang="en-US" dirty="0" smtClean="0"/>
              <a:t>Back-up slides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28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612000" y="932878"/>
            <a:ext cx="5040560" cy="2376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1400" strike="sngStrike" dirty="0">
                <a:solidFill>
                  <a:schemeClr val="accent5"/>
                </a:solidFill>
              </a:rPr>
              <a:t>Explosion bonding </a:t>
            </a:r>
            <a:r>
              <a:rPr lang="en-GB" sz="1400" strike="sngStrike" dirty="0" smtClean="0">
                <a:solidFill>
                  <a:schemeClr val="accent5"/>
                </a:solidFill>
              </a:rPr>
              <a:t>(Nickel interlayer</a:t>
            </a:r>
            <a:r>
              <a:rPr lang="en-GB" sz="1400" strike="sngStrike" dirty="0">
                <a:solidFill>
                  <a:schemeClr val="accent5"/>
                </a:solidFill>
              </a:rPr>
              <a:t>) -&gt; EDMS 1705993 </a:t>
            </a:r>
          </a:p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1400" strike="sngStrike" dirty="0">
                <a:solidFill>
                  <a:schemeClr val="accent5"/>
                </a:solidFill>
              </a:rPr>
              <a:t>Explosion bonding (Copper interlayer) -&gt; EDMS 1724598 </a:t>
            </a:r>
          </a:p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1400" dirty="0">
                <a:solidFill>
                  <a:schemeClr val="accent5"/>
                </a:solidFill>
              </a:rPr>
              <a:t>Explosion bonding </a:t>
            </a:r>
            <a:r>
              <a:rPr lang="en-GB" sz="1400" dirty="0" smtClean="0">
                <a:solidFill>
                  <a:schemeClr val="accent5"/>
                </a:solidFill>
              </a:rPr>
              <a:t>(Tantalum </a:t>
            </a:r>
            <a:r>
              <a:rPr lang="en-GB" sz="1400" dirty="0">
                <a:solidFill>
                  <a:schemeClr val="accent5"/>
                </a:solidFill>
              </a:rPr>
              <a:t>interlayer) -&gt; EDMS </a:t>
            </a:r>
            <a:r>
              <a:rPr lang="en-GB" sz="1400" dirty="0" smtClean="0">
                <a:solidFill>
                  <a:schemeClr val="accent5"/>
                </a:solidFill>
              </a:rPr>
              <a:t>1739621</a:t>
            </a:r>
          </a:p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1400" dirty="0" smtClean="0">
                <a:solidFill>
                  <a:schemeClr val="accent5"/>
                </a:solidFill>
              </a:rPr>
              <a:t>Tests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5"/>
                </a:solidFill>
              </a:rPr>
              <a:t>Leak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5"/>
                </a:solidFill>
              </a:rPr>
              <a:t>Traction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5"/>
                </a:solidFill>
              </a:rPr>
              <a:t>Metallographic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5"/>
                </a:solidFill>
              </a:rPr>
              <a:t>Ultrasonic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400" i="1" dirty="0" smtClean="0">
                <a:solidFill>
                  <a:schemeClr val="accent5"/>
                </a:solidFill>
              </a:rPr>
              <a:t>+ thermal cycles on the real component + leak test</a:t>
            </a:r>
            <a:endParaRPr lang="en-GB" sz="1400" i="1" dirty="0">
              <a:solidFill>
                <a:schemeClr val="accent5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3275" y="540000"/>
            <a:ext cx="2064433" cy="2736304"/>
          </a:xfrm>
          <a:prstGeom prst="rect">
            <a:avLst/>
          </a:prstGeom>
        </p:spPr>
      </p:pic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GB" dirty="0" smtClean="0"/>
              <a:t>Material tests (2)</a:t>
            </a:r>
            <a:endParaRPr lang="en-GB" dirty="0"/>
          </a:p>
        </p:txBody>
      </p:sp>
      <p:graphicFrame>
        <p:nvGraphicFramePr>
          <p:cNvPr id="13" name="Content Placeholder 7"/>
          <p:cNvGraphicFramePr>
            <a:graphicFrameLocks noGrp="1"/>
          </p:cNvGraphicFramePr>
          <p:nvPr>
            <p:ph idx="1"/>
            <p:extLst/>
          </p:nvPr>
        </p:nvGraphicFramePr>
        <p:xfrm>
          <a:off x="5213916" y="3705565"/>
          <a:ext cx="3173304" cy="2305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49" r="47637" b="12065"/>
          <a:stretch/>
        </p:blipFill>
        <p:spPr>
          <a:xfrm>
            <a:off x="503857" y="3453086"/>
            <a:ext cx="2578903" cy="267613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12" t="13149" b="46622"/>
          <a:stretch/>
        </p:blipFill>
        <p:spPr>
          <a:xfrm>
            <a:off x="3347864" y="3653743"/>
            <a:ext cx="1076208" cy="242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63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on welded joints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0451" y="1226558"/>
            <a:ext cx="4040188" cy="1051657"/>
          </a:xfrm>
        </p:spPr>
        <p:txBody>
          <a:bodyPr>
            <a:normAutofit/>
          </a:bodyPr>
          <a:lstStyle/>
          <a:p>
            <a:r>
              <a:rPr lang="en-GB" sz="1800" dirty="0"/>
              <a:t>EDMS 1458356 Technical Report: Titanium Welding Test for Crab Cavities project</a:t>
            </a:r>
            <a:r>
              <a:rPr lang="en-GB" sz="1800" dirty="0" smtClean="0"/>
              <a:t>.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381" y="2741894"/>
            <a:ext cx="3689584" cy="205856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9313" y="900000"/>
            <a:ext cx="2880196" cy="204473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453613" y="5375681"/>
            <a:ext cx="37344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EDMS 1562825 </a:t>
            </a:r>
            <a:r>
              <a:rPr lang="en-GB" dirty="0" smtClean="0">
                <a:solidFill>
                  <a:schemeClr val="accent5"/>
                </a:solidFill>
              </a:rPr>
              <a:t>WELDING HELIUM </a:t>
            </a:r>
            <a:r>
              <a:rPr lang="en-GB" dirty="0">
                <a:solidFill>
                  <a:schemeClr val="accent5"/>
                </a:solidFill>
              </a:rPr>
              <a:t>TANK </a:t>
            </a:r>
            <a:r>
              <a:rPr lang="en-GB" dirty="0" smtClean="0">
                <a:solidFill>
                  <a:schemeClr val="accent5"/>
                </a:solidFill>
              </a:rPr>
              <a:t>PROTOTYPE CRAB </a:t>
            </a:r>
            <a:r>
              <a:rPr lang="en-GB" dirty="0">
                <a:solidFill>
                  <a:schemeClr val="accent5"/>
                </a:solidFill>
              </a:rPr>
              <a:t>CAVITY‐DQW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"/>
          </p:nvPr>
        </p:nvSpPr>
        <p:spPr>
          <a:xfrm>
            <a:off x="4410025" y="3250276"/>
            <a:ext cx="4258816" cy="1153344"/>
          </a:xfrm>
        </p:spPr>
        <p:txBody>
          <a:bodyPr>
            <a:normAutofit/>
          </a:bodyPr>
          <a:lstStyle/>
          <a:p>
            <a:r>
              <a:rPr lang="en-GB" sz="1800" dirty="0" smtClean="0"/>
              <a:t>EDMS 1716204 Metallographic </a:t>
            </a:r>
            <a:r>
              <a:rPr lang="en-GB" sz="1800" dirty="0"/>
              <a:t>Weld Analyses </a:t>
            </a:r>
            <a:r>
              <a:rPr lang="en-GB" sz="1800" dirty="0" smtClean="0"/>
              <a:t>for Crab </a:t>
            </a:r>
            <a:r>
              <a:rPr lang="en-GB" sz="1800" dirty="0"/>
              <a:t>Cavity Helium Tank </a:t>
            </a:r>
            <a:r>
              <a:rPr lang="en-GB" sz="1800" dirty="0" smtClean="0"/>
              <a:t>Prototype</a:t>
            </a:r>
            <a:endParaRPr lang="en-GB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0932" y="4403620"/>
            <a:ext cx="2336958" cy="1895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64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US" dirty="0" smtClean="0"/>
              <a:t>Cryogenic circuits and safety protection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pSp>
        <p:nvGrpSpPr>
          <p:cNvPr id="93" name="Group 92"/>
          <p:cNvGrpSpPr/>
          <p:nvPr/>
        </p:nvGrpSpPr>
        <p:grpSpPr>
          <a:xfrm>
            <a:off x="6310536" y="4077072"/>
            <a:ext cx="2376264" cy="124173"/>
            <a:chOff x="6310536" y="4077072"/>
            <a:chExt cx="2376264" cy="124173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6310536" y="4077072"/>
              <a:ext cx="2376264" cy="0"/>
            </a:xfrm>
            <a:prstGeom prst="line">
              <a:avLst/>
            </a:prstGeom>
            <a:ln w="444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" name="Oval 4"/>
            <p:cNvSpPr/>
            <p:nvPr/>
          </p:nvSpPr>
          <p:spPr>
            <a:xfrm>
              <a:off x="6588224" y="4093245"/>
              <a:ext cx="108000" cy="108000"/>
            </a:xfrm>
            <a:prstGeom prst="ellipse">
              <a:avLst/>
            </a:prstGeom>
            <a:solidFill>
              <a:schemeClr val="tx1"/>
            </a:solidFill>
            <a:ln w="952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Oval 78"/>
            <p:cNvSpPr/>
            <p:nvPr/>
          </p:nvSpPr>
          <p:spPr>
            <a:xfrm>
              <a:off x="8366032" y="4091107"/>
              <a:ext cx="108000" cy="108000"/>
            </a:xfrm>
            <a:prstGeom prst="ellipse">
              <a:avLst/>
            </a:prstGeom>
            <a:solidFill>
              <a:schemeClr val="tx1"/>
            </a:solidFill>
            <a:ln w="952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4776121" y="1484784"/>
            <a:ext cx="1380055" cy="1069277"/>
            <a:chOff x="4776121" y="1484784"/>
            <a:chExt cx="1380055" cy="1069277"/>
          </a:xfrm>
        </p:grpSpPr>
        <p:cxnSp>
          <p:nvCxnSpPr>
            <p:cNvPr id="80" name="Straight Arrow Connector 79"/>
            <p:cNvCxnSpPr/>
            <p:nvPr/>
          </p:nvCxnSpPr>
          <p:spPr>
            <a:xfrm flipV="1">
              <a:off x="5148064" y="1484784"/>
              <a:ext cx="70436" cy="792088"/>
            </a:xfrm>
            <a:prstGeom prst="straightConnector1">
              <a:avLst/>
            </a:prstGeom>
            <a:ln w="15875"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 flipV="1">
              <a:off x="5300464" y="1772816"/>
              <a:ext cx="495672" cy="504056"/>
            </a:xfrm>
            <a:prstGeom prst="straightConnector1">
              <a:avLst/>
            </a:prstGeom>
            <a:ln w="15875"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 flipV="1">
              <a:off x="5436096" y="2204864"/>
              <a:ext cx="720080" cy="98471"/>
            </a:xfrm>
            <a:prstGeom prst="straightConnector1">
              <a:avLst/>
            </a:prstGeom>
            <a:ln w="15875"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/>
            <p:cNvSpPr txBox="1"/>
            <p:nvPr/>
          </p:nvSpPr>
          <p:spPr>
            <a:xfrm>
              <a:off x="4776121" y="2246284"/>
              <a:ext cx="9412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Flex lines</a:t>
              </a:r>
              <a:endParaRPr lang="en-GB" sz="1400" dirty="0"/>
            </a:p>
          </p:txBody>
        </p:sp>
      </p:grpSp>
      <p:pic>
        <p:nvPicPr>
          <p:cNvPr id="78" name="Picture 7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0251" y="902317"/>
            <a:ext cx="5953949" cy="5472990"/>
          </a:xfrm>
          <a:prstGeom prst="rect">
            <a:avLst/>
          </a:prstGeom>
        </p:spPr>
      </p:pic>
      <p:sp>
        <p:nvSpPr>
          <p:cNvPr id="95" name="Oval 94"/>
          <p:cNvSpPr/>
          <p:nvPr/>
        </p:nvSpPr>
        <p:spPr>
          <a:xfrm>
            <a:off x="6310536" y="692696"/>
            <a:ext cx="2453664" cy="124219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TextBox 95"/>
          <p:cNvSpPr txBox="1"/>
          <p:nvPr/>
        </p:nvSpPr>
        <p:spPr>
          <a:xfrm>
            <a:off x="250362" y="1128395"/>
            <a:ext cx="3241518" cy="116955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>
              <a:defRPr sz="1400"/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individual safety device </a:t>
            </a:r>
            <a:r>
              <a:rPr lang="en-US" dirty="0" smtClean="0"/>
              <a:t>for each </a:t>
            </a:r>
            <a:r>
              <a:rPr lang="en-US" dirty="0"/>
              <a:t>cryogenic device (cold box, </a:t>
            </a:r>
            <a:r>
              <a:rPr lang="en-US" dirty="0" err="1"/>
              <a:t>VBx</a:t>
            </a:r>
            <a:r>
              <a:rPr lang="en-US" dirty="0"/>
              <a:t>, transfer line, SB)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exception: </a:t>
            </a:r>
            <a:r>
              <a:rPr lang="en-US" dirty="0"/>
              <a:t>CCM </a:t>
            </a:r>
            <a:r>
              <a:rPr lang="en-US" dirty="0" smtClean="0"/>
              <a:t>(by </a:t>
            </a:r>
            <a:r>
              <a:rPr lang="en-US" dirty="0"/>
              <a:t>integration reasons </a:t>
            </a:r>
            <a:r>
              <a:rPr lang="en-US" dirty="0" smtClean="0"/>
              <a:t>protection on SB)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5789" y="2721393"/>
            <a:ext cx="353826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Safety devices according to ISO-4126: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Helium guarded safety valve at 1.8 </a:t>
            </a:r>
            <a:r>
              <a:rPr lang="en-US" sz="1400" dirty="0" smtClean="0"/>
              <a:t>bara, sized </a:t>
            </a:r>
            <a:r>
              <a:rPr lang="en-US" sz="1400" dirty="0"/>
              <a:t>to cover insulation vacuum break with 1.5 contingency factor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Dedicated rupture disc at 2.1 </a:t>
            </a:r>
            <a:r>
              <a:rPr lang="en-US" sz="1400" dirty="0" smtClean="0"/>
              <a:t>bara, sized </a:t>
            </a:r>
            <a:r>
              <a:rPr lang="en-US" sz="1400" dirty="0"/>
              <a:t>to cover beam vacuum break with 1.5 contingency factor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25654" y="4908397"/>
            <a:ext cx="35382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/>
              <a:t>Two DN150 discs (</a:t>
            </a:r>
            <a:r>
              <a:rPr lang="en-US" sz="1400" dirty="0"/>
              <a:t>since common </a:t>
            </a:r>
            <a:r>
              <a:rPr lang="en-US" sz="1400" dirty="0" smtClean="0"/>
              <a:t>vacuum, one on SB and one on CCM) set at 1.05 bara (contingency factor of 2 considered)</a:t>
            </a:r>
          </a:p>
        </p:txBody>
      </p:sp>
      <p:sp>
        <p:nvSpPr>
          <p:cNvPr id="21" name="Oval 20"/>
          <p:cNvSpPr/>
          <p:nvPr/>
        </p:nvSpPr>
        <p:spPr>
          <a:xfrm>
            <a:off x="3679612" y="5661248"/>
            <a:ext cx="460340" cy="4320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2155556" y="6311662"/>
            <a:ext cx="59850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dirty="0" smtClean="0"/>
              <a:t>Courtesy of K. Brodzinski, </a:t>
            </a:r>
            <a:r>
              <a:rPr lang="en-GB" sz="1000" dirty="0"/>
              <a:t>Crab cavities SPS Test Stand Safety Review – CERN – 9 November 2016 </a:t>
            </a:r>
            <a:endParaRPr lang="en-US" sz="1000" dirty="0" smtClean="0"/>
          </a:p>
        </p:txBody>
      </p:sp>
    </p:spTree>
    <p:extLst>
      <p:ext uri="{BB962C8B-B14F-4D97-AF65-F5344CB8AC3E}">
        <p14:creationId xmlns:p14="http://schemas.microsoft.com/office/powerpoint/2010/main" val="331792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pPr algn="l"/>
            <a:r>
              <a:rPr lang="en-GB" dirty="0" smtClean="0"/>
              <a:t>Certification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682550" y="596511"/>
            <a:ext cx="24449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solidFill>
                  <a:schemeClr val="accent5"/>
                </a:solidFill>
              </a:rPr>
              <a:t>Back to the EDMS 1494776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316511"/>
            <a:ext cx="7200800" cy="4624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87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US" dirty="0" smtClean="0"/>
              <a:t>Full diagram of SPS installation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042" y="883471"/>
            <a:ext cx="8242758" cy="546429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155556" y="6311662"/>
            <a:ext cx="59850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dirty="0" smtClean="0"/>
              <a:t>Courtesy of K. Brodzinski, </a:t>
            </a:r>
            <a:r>
              <a:rPr lang="en-GB" sz="1000" dirty="0"/>
              <a:t>Crab cavities SPS Test Stand Safety Review – CERN – 9 November 2016 </a:t>
            </a:r>
            <a:endParaRPr lang="en-US" sz="1000" dirty="0" smtClean="0"/>
          </a:p>
        </p:txBody>
      </p:sp>
      <p:grpSp>
        <p:nvGrpSpPr>
          <p:cNvPr id="94" name="Group 93"/>
          <p:cNvGrpSpPr/>
          <p:nvPr/>
        </p:nvGrpSpPr>
        <p:grpSpPr>
          <a:xfrm>
            <a:off x="4776121" y="1484784"/>
            <a:ext cx="1380055" cy="1069277"/>
            <a:chOff x="4776121" y="1484784"/>
            <a:chExt cx="1380055" cy="1069277"/>
          </a:xfrm>
        </p:grpSpPr>
        <p:cxnSp>
          <p:nvCxnSpPr>
            <p:cNvPr id="80" name="Straight Arrow Connector 79"/>
            <p:cNvCxnSpPr/>
            <p:nvPr/>
          </p:nvCxnSpPr>
          <p:spPr>
            <a:xfrm flipV="1">
              <a:off x="5148064" y="1484784"/>
              <a:ext cx="70436" cy="792088"/>
            </a:xfrm>
            <a:prstGeom prst="straightConnector1">
              <a:avLst/>
            </a:prstGeom>
            <a:ln w="15875"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 flipV="1">
              <a:off x="5300464" y="1772816"/>
              <a:ext cx="495672" cy="504056"/>
            </a:xfrm>
            <a:prstGeom prst="straightConnector1">
              <a:avLst/>
            </a:prstGeom>
            <a:ln w="15875"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 flipV="1">
              <a:off x="5436096" y="2204864"/>
              <a:ext cx="720080" cy="98471"/>
            </a:xfrm>
            <a:prstGeom prst="straightConnector1">
              <a:avLst/>
            </a:prstGeom>
            <a:ln w="15875"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/>
            <p:cNvSpPr txBox="1"/>
            <p:nvPr/>
          </p:nvSpPr>
          <p:spPr>
            <a:xfrm>
              <a:off x="4776121" y="2246284"/>
              <a:ext cx="9412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Flex lines</a:t>
              </a:r>
              <a:endParaRPr lang="en-GB" sz="1400" dirty="0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6310536" y="4077072"/>
            <a:ext cx="2376264" cy="124173"/>
            <a:chOff x="6310536" y="4077072"/>
            <a:chExt cx="2376264" cy="124173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6310536" y="4077072"/>
              <a:ext cx="2376264" cy="0"/>
            </a:xfrm>
            <a:prstGeom prst="line">
              <a:avLst/>
            </a:prstGeom>
            <a:ln w="444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" name="Oval 4"/>
            <p:cNvSpPr/>
            <p:nvPr/>
          </p:nvSpPr>
          <p:spPr>
            <a:xfrm>
              <a:off x="6588224" y="4093245"/>
              <a:ext cx="108000" cy="108000"/>
            </a:xfrm>
            <a:prstGeom prst="ellipse">
              <a:avLst/>
            </a:prstGeom>
            <a:solidFill>
              <a:schemeClr val="tx1"/>
            </a:solidFill>
            <a:ln w="952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Oval 78"/>
            <p:cNvSpPr/>
            <p:nvPr/>
          </p:nvSpPr>
          <p:spPr>
            <a:xfrm>
              <a:off x="8366032" y="4091107"/>
              <a:ext cx="108000" cy="108000"/>
            </a:xfrm>
            <a:prstGeom prst="ellipse">
              <a:avLst/>
            </a:prstGeom>
            <a:solidFill>
              <a:schemeClr val="tx1"/>
            </a:solidFill>
            <a:ln w="952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83039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US" dirty="0" smtClean="0"/>
              <a:t>MCI – CCM internal lines 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678" y="1614918"/>
            <a:ext cx="3672408" cy="407946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91680" y="789109"/>
            <a:ext cx="5974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Assumption: complete break of a beam pipe (D=90 mm) 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266782" y="1196801"/>
            <a:ext cx="5224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Heat load due to N2 condensation inside the cavity = 40 kW/m2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23928" y="1611642"/>
            <a:ext cx="504056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Safety devices according to ISO-4126:</a:t>
            </a:r>
          </a:p>
          <a:p>
            <a:endParaRPr lang="en-US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Helium guarded safety valve at 1.8 bara with diam.=25 mm, sized to cover insulation vacuum break with 1.5 contingency factor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Dedicated rupture disc at 2.1 bara with diam.=25 mm, sized to cover beam vacuum break with 1.5 contingency factor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5673" y="3325222"/>
            <a:ext cx="3481273" cy="319977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1155" y="3419698"/>
            <a:ext cx="1760267" cy="85476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155556" y="6074605"/>
            <a:ext cx="29205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dirty="0" smtClean="0"/>
              <a:t>Courtesy of K. Brodzinski, </a:t>
            </a:r>
            <a:r>
              <a:rPr lang="en-GB" sz="1000" dirty="0"/>
              <a:t>Crab cavities SPS Test Stand Safety Review – CERN – 9 November 2016 </a:t>
            </a:r>
            <a:endParaRPr lang="en-US" sz="1000" dirty="0" smtClean="0"/>
          </a:p>
        </p:txBody>
      </p:sp>
    </p:spTree>
    <p:extLst>
      <p:ext uri="{BB962C8B-B14F-4D97-AF65-F5344CB8AC3E}">
        <p14:creationId xmlns:p14="http://schemas.microsoft.com/office/powerpoint/2010/main" val="188466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1825" y="3128578"/>
            <a:ext cx="5020350" cy="600844"/>
          </a:xfrm>
        </p:spPr>
        <p:txBody>
          <a:bodyPr/>
          <a:lstStyle/>
          <a:p>
            <a:r>
              <a:rPr lang="it-IT" dirty="0" smtClean="0"/>
              <a:t>SPS </a:t>
            </a:r>
            <a:r>
              <a:rPr lang="it-IT" dirty="0" err="1" smtClean="0"/>
              <a:t>approach</a:t>
            </a:r>
            <a:r>
              <a:rPr lang="it-IT" dirty="0" smtClean="0"/>
              <a:t> (with </a:t>
            </a:r>
            <a:r>
              <a:rPr lang="it-IT" dirty="0" err="1" smtClean="0"/>
              <a:t>details</a:t>
            </a:r>
            <a:r>
              <a:rPr lang="it-IT" dirty="0" smtClean="0"/>
              <a:t>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335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US" dirty="0" smtClean="0"/>
              <a:t>MCI for the vacuum jacket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808" y="1387565"/>
            <a:ext cx="4428038" cy="4561715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4931434" y="1276959"/>
            <a:ext cx="4529172" cy="3070722"/>
            <a:chOff x="330860" y="1961666"/>
            <a:chExt cx="4529172" cy="307072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0860" y="1961666"/>
              <a:ext cx="4529172" cy="3070722"/>
            </a:xfrm>
            <a:prstGeom prst="rect">
              <a:avLst/>
            </a:prstGeom>
          </p:spPr>
        </p:pic>
        <p:sp>
          <p:nvSpPr>
            <p:cNvPr id="12" name="Arc 11"/>
            <p:cNvSpPr/>
            <p:nvPr/>
          </p:nvSpPr>
          <p:spPr>
            <a:xfrm>
              <a:off x="1043608" y="3484460"/>
              <a:ext cx="792088" cy="1185224"/>
            </a:xfrm>
            <a:prstGeom prst="arc">
              <a:avLst>
                <a:gd name="adj1" fmla="val 15771282"/>
                <a:gd name="adj2" fmla="val 393198"/>
              </a:avLst>
            </a:prstGeom>
            <a:ln w="12700">
              <a:solidFill>
                <a:srgbClr val="FFFF00"/>
              </a:solidFill>
              <a:headEnd type="stealth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Arc 12"/>
            <p:cNvSpPr/>
            <p:nvPr/>
          </p:nvSpPr>
          <p:spPr>
            <a:xfrm rot="10800000">
              <a:off x="2671643" y="3466748"/>
              <a:ext cx="792088" cy="1185224"/>
            </a:xfrm>
            <a:prstGeom prst="arc">
              <a:avLst>
                <a:gd name="adj1" fmla="val 20718156"/>
                <a:gd name="adj2" fmla="val 5770968"/>
              </a:avLst>
            </a:prstGeom>
            <a:ln w="12700">
              <a:solidFill>
                <a:srgbClr val="FFFF00"/>
              </a:solidFill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475656" y="816967"/>
            <a:ext cx="6696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Vacuum jacket MCI: beak of a tuner bellow (He release section of ~3000 mm2)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31434" y="4563705"/>
            <a:ext cx="379074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/>
              <a:t>Two DN150 discs (</a:t>
            </a:r>
            <a:r>
              <a:rPr lang="en-US" sz="1400" dirty="0"/>
              <a:t>since common </a:t>
            </a:r>
            <a:r>
              <a:rPr lang="en-US" sz="1400" dirty="0" smtClean="0"/>
              <a:t>vacuum, one on SB and one on CCM) set at 1.05 bara will be installed (sizing includes contingency factor of 2 considered for first calculation, detailed analysis is still to be completed)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938926" y="6137716"/>
            <a:ext cx="59850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dirty="0" smtClean="0"/>
              <a:t>Courtesy of K. Brodzinski, </a:t>
            </a:r>
            <a:r>
              <a:rPr lang="en-GB" sz="1000" dirty="0"/>
              <a:t>Crab cavities SPS Test Stand Safety Review – CERN – 9 November 2016 </a:t>
            </a:r>
            <a:endParaRPr lang="en-US" sz="1000" dirty="0" smtClean="0"/>
          </a:p>
        </p:txBody>
      </p:sp>
    </p:spTree>
    <p:extLst>
      <p:ext uri="{BB962C8B-B14F-4D97-AF65-F5344CB8AC3E}">
        <p14:creationId xmlns:p14="http://schemas.microsoft.com/office/powerpoint/2010/main" val="331323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620" y="1268760"/>
            <a:ext cx="7518759" cy="52296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0823" y="347487"/>
            <a:ext cx="2740915" cy="308151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087897" y="6033471"/>
            <a:ext cx="54658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 smtClean="0"/>
              <a:t>Courtesy of C. Zanoni, </a:t>
            </a:r>
            <a:r>
              <a:rPr lang="en-GB" sz="1200" dirty="0" smtClean="0"/>
              <a:t>11/11/2015 - </a:t>
            </a:r>
            <a:r>
              <a:rPr lang="en-GB" sz="1200" dirty="0"/>
              <a:t>SPS </a:t>
            </a:r>
            <a:r>
              <a:rPr lang="en-GB" sz="1200" dirty="0" err="1"/>
              <a:t>Cryo</a:t>
            </a:r>
            <a:r>
              <a:rPr lang="en-GB" sz="1200" dirty="0"/>
              <a:t>-module Engineering </a:t>
            </a:r>
            <a:r>
              <a:rPr lang="en-GB" sz="1200" dirty="0" smtClean="0"/>
              <a:t>Review</a:t>
            </a: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395558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892" y="570444"/>
            <a:ext cx="7494265" cy="543826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839074" y="6008704"/>
            <a:ext cx="54658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 smtClean="0"/>
              <a:t>Courtesy of C. Zanoni, </a:t>
            </a:r>
            <a:r>
              <a:rPr lang="en-GB" sz="1200" dirty="0" smtClean="0"/>
              <a:t>11/11/2015 - </a:t>
            </a:r>
            <a:r>
              <a:rPr lang="en-GB" sz="1200" dirty="0"/>
              <a:t>SPS </a:t>
            </a:r>
            <a:r>
              <a:rPr lang="en-GB" sz="1200" dirty="0" err="1"/>
              <a:t>Cryo</a:t>
            </a:r>
            <a:r>
              <a:rPr lang="en-GB" sz="1200" dirty="0"/>
              <a:t>-module Engineering </a:t>
            </a:r>
            <a:r>
              <a:rPr lang="en-GB" sz="1200" dirty="0" smtClean="0"/>
              <a:t>Review</a:t>
            </a: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64099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4906" y="3068960"/>
            <a:ext cx="4861894" cy="334793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88640"/>
            <a:ext cx="4661615" cy="349621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187624" y="5445224"/>
            <a:ext cx="2262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 smtClean="0"/>
              <a:t>Courtesy of C. Zanoni, </a:t>
            </a:r>
            <a:r>
              <a:rPr lang="en-GB" sz="1200" dirty="0" smtClean="0"/>
              <a:t>11/11/2015 - </a:t>
            </a:r>
            <a:r>
              <a:rPr lang="en-GB" sz="1200" dirty="0"/>
              <a:t>SPS </a:t>
            </a:r>
            <a:r>
              <a:rPr lang="en-GB" sz="1200" dirty="0" err="1"/>
              <a:t>Cryo</a:t>
            </a:r>
            <a:r>
              <a:rPr lang="en-GB" sz="1200" dirty="0"/>
              <a:t>-module Engineering </a:t>
            </a:r>
            <a:r>
              <a:rPr lang="en-GB" sz="1200" dirty="0" smtClean="0"/>
              <a:t>Review</a:t>
            </a: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18864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722" y="38283"/>
            <a:ext cx="7813173" cy="58536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52099" y="5788839"/>
            <a:ext cx="54658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 smtClean="0"/>
              <a:t>Courtesy of C. Zanoni, </a:t>
            </a:r>
            <a:r>
              <a:rPr lang="en-GB" sz="1200" dirty="0" smtClean="0"/>
              <a:t>11/11/2015 - </a:t>
            </a:r>
            <a:r>
              <a:rPr lang="en-GB" sz="1200" dirty="0"/>
              <a:t>SPS </a:t>
            </a:r>
            <a:r>
              <a:rPr lang="en-GB" sz="1200" dirty="0" err="1"/>
              <a:t>Cryo</a:t>
            </a:r>
            <a:r>
              <a:rPr lang="en-GB" sz="1200" dirty="0"/>
              <a:t>-module Engineering </a:t>
            </a:r>
            <a:r>
              <a:rPr lang="en-GB" sz="1200" dirty="0" smtClean="0"/>
              <a:t>Review</a:t>
            </a: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49705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LHC </a:t>
            </a:r>
            <a:r>
              <a:rPr lang="it-IT" dirty="0" err="1" smtClean="0"/>
              <a:t>crab</a:t>
            </a:r>
            <a:r>
              <a:rPr lang="it-IT" dirty="0" smtClean="0"/>
              <a:t> </a:t>
            </a:r>
            <a:r>
              <a:rPr lang="it-IT" dirty="0" err="1" smtClean="0"/>
              <a:t>cavities</a:t>
            </a:r>
            <a:r>
              <a:rPr lang="it-IT" dirty="0" smtClean="0"/>
              <a:t> (1)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836712"/>
            <a:ext cx="7920000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/>
              <a:t>EDMS 1698982, S. Baird, head of the HSE Unit: Conformity approach for Pressure Equipment for the High Luminosity LHC Project (</a:t>
            </a:r>
            <a:r>
              <a:rPr lang="en-US" sz="1600" b="1" u="sng" dirty="0" smtClean="0"/>
              <a:t>June 10th, 2016</a:t>
            </a:r>
            <a:r>
              <a:rPr lang="en-US" sz="1600" dirty="0" smtClean="0"/>
              <a:t>)</a:t>
            </a:r>
          </a:p>
          <a:p>
            <a:endParaRPr lang="en-US" sz="1600" dirty="0" smtClean="0"/>
          </a:p>
          <a:p>
            <a:r>
              <a:rPr lang="en-US" sz="1600" dirty="0" smtClean="0"/>
              <a:t>SR-M, GSI-M-2, GSI-M-4 -&gt; PED (2014/68/EU) -&gt; Category? -&gt; CE marking -&gt; general approach</a:t>
            </a:r>
          </a:p>
          <a:p>
            <a:r>
              <a:rPr lang="en-US" sz="1600" dirty="0" smtClean="0"/>
              <a:t>Approach by exception -&gt; per equipment basis -&gt; unique in-house technical competency -&gt; no Notified Body (it would not add any risk mitigation) -&gt; HSE-SEE will act as de facto Notified body</a:t>
            </a:r>
          </a:p>
          <a:p>
            <a:endParaRPr lang="en-US" sz="1600" dirty="0"/>
          </a:p>
          <a:p>
            <a:r>
              <a:rPr lang="en-US" sz="1600" dirty="0" smtClean="0"/>
              <a:t>Responsibility </a:t>
            </a:r>
            <a:r>
              <a:rPr lang="en-US" sz="1600" dirty="0"/>
              <a:t>for </a:t>
            </a:r>
            <a:r>
              <a:rPr lang="en-US" sz="1600" dirty="0" smtClean="0"/>
              <a:t>design, </a:t>
            </a:r>
            <a:r>
              <a:rPr lang="en-US" sz="1600" dirty="0"/>
              <a:t>manufacture, testing and quality insurance remains with HL-LHC Project </a:t>
            </a:r>
            <a:r>
              <a:rPr lang="en-US" sz="1600" dirty="0" smtClean="0"/>
              <a:t>team / technical </a:t>
            </a:r>
            <a:r>
              <a:rPr lang="en-US" sz="1600" dirty="0"/>
              <a:t>justification </a:t>
            </a:r>
            <a:r>
              <a:rPr lang="en-US" sz="1600" dirty="0" smtClean="0"/>
              <a:t>shall </a:t>
            </a:r>
            <a:r>
              <a:rPr lang="en-US" sz="1600" dirty="0"/>
              <a:t>be prepared by the equipment </a:t>
            </a:r>
            <a:r>
              <a:rPr lang="en-US" sz="1600" dirty="0" smtClean="0"/>
              <a:t>owner-work </a:t>
            </a:r>
            <a:r>
              <a:rPr lang="en-US" sz="1600" dirty="0"/>
              <a:t>package </a:t>
            </a:r>
            <a:r>
              <a:rPr lang="en-US" sz="1600" dirty="0" smtClean="0"/>
              <a:t>leader</a:t>
            </a:r>
          </a:p>
          <a:p>
            <a:endParaRPr lang="en-US" sz="1600" dirty="0"/>
          </a:p>
          <a:p>
            <a:r>
              <a:rPr lang="en-US" sz="1600" dirty="0" smtClean="0"/>
              <a:t>Formal derogation not required if the HSE-SEE classes the equipment as being “liable to have major safety implications”</a:t>
            </a:r>
          </a:p>
          <a:p>
            <a:endParaRPr lang="en-US" sz="1600" dirty="0"/>
          </a:p>
          <a:p>
            <a:r>
              <a:rPr lang="en-US" sz="1600" dirty="0" smtClean="0"/>
              <a:t>Technical requirements</a:t>
            </a:r>
          </a:p>
          <a:p>
            <a:r>
              <a:rPr lang="en-US" sz="1600" dirty="0" smtClean="0"/>
              <a:t>Organizational and quality assurance requirements</a:t>
            </a:r>
            <a:endParaRPr lang="en-US" sz="1600" dirty="0"/>
          </a:p>
          <a:p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Luca Dassa (EN-MME) - 05/04/2017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6254487" y="2636912"/>
            <a:ext cx="2592288" cy="557005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 smtClean="0">
                <a:solidFill>
                  <a:srgbClr val="00B0F0"/>
                </a:solidFill>
              </a:rPr>
              <a:t>Example: see WP3 and EDMS </a:t>
            </a:r>
            <a:r>
              <a:rPr lang="en-GB" sz="1600" dirty="0" smtClean="0">
                <a:solidFill>
                  <a:srgbClr val="00B0F0"/>
                </a:solidFill>
              </a:rPr>
              <a:t>1753780 </a:t>
            </a:r>
            <a:r>
              <a:rPr lang="en-US" sz="1600" dirty="0" smtClean="0">
                <a:solidFill>
                  <a:srgbClr val="00B0F0"/>
                </a:solidFill>
              </a:rPr>
              <a:t> (07/02/2017)</a:t>
            </a:r>
            <a:endParaRPr lang="en-US" sz="1600" dirty="0">
              <a:solidFill>
                <a:srgbClr val="00B0F0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 rot="1302309">
            <a:off x="5724128" y="4725144"/>
            <a:ext cx="618020" cy="752833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6531276" y="5101560"/>
            <a:ext cx="2158112" cy="9637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 smtClean="0">
                <a:solidFill>
                  <a:srgbClr val="FF0000"/>
                </a:solidFill>
              </a:rPr>
              <a:t>Is the LHC crab </a:t>
            </a:r>
            <a:r>
              <a:rPr lang="en-GB" sz="2000" b="1" dirty="0" err="1" smtClean="0">
                <a:solidFill>
                  <a:srgbClr val="FF0000"/>
                </a:solidFill>
              </a:rPr>
              <a:t>cryomodule</a:t>
            </a:r>
            <a:r>
              <a:rPr lang="en-GB" sz="2000" b="1" dirty="0" smtClean="0">
                <a:solidFill>
                  <a:srgbClr val="FF0000"/>
                </a:solidFill>
              </a:rPr>
              <a:t> concerned???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54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1586520" y="309633"/>
            <a:ext cx="59995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EDMS 1698982, S. Baird, head of the HSE Unit: Conformity approach for Pressure Equipment for the High Luminosity LHC Project (June 10th, 2016)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6273" y="1868046"/>
            <a:ext cx="4465438" cy="224651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233" y="4114565"/>
            <a:ext cx="4163037" cy="118431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1461593"/>
            <a:ext cx="4464496" cy="2652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13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55368"/>
          <a:stretch/>
        </p:blipFill>
        <p:spPr>
          <a:xfrm>
            <a:off x="3785624" y="3299032"/>
            <a:ext cx="2667501" cy="2819686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27685"/>
          <a:stretch/>
        </p:blipFill>
        <p:spPr>
          <a:xfrm>
            <a:off x="4097506" y="885126"/>
            <a:ext cx="1929171" cy="1708779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 err="1" smtClean="0"/>
              <a:t>cryomodule</a:t>
            </a:r>
            <a:r>
              <a:rPr lang="en-GB" dirty="0" smtClean="0"/>
              <a:t> (1)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Luca Dassa (EN-MME) - 05/04/2017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651621" y="2316590"/>
            <a:ext cx="1363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5"/>
                </a:solidFill>
              </a:rPr>
              <a:t>SPS </a:t>
            </a:r>
            <a:r>
              <a:rPr lang="en-GB" sz="1200" dirty="0" err="1">
                <a:solidFill>
                  <a:schemeClr val="accent5"/>
                </a:solidFill>
              </a:rPr>
              <a:t>cryomodule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6380" y="1669552"/>
            <a:ext cx="1860420" cy="1015663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5"/>
                </a:solidFill>
              </a:rPr>
              <a:t>Pressure components: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5"/>
                </a:solidFill>
              </a:rPr>
              <a:t>Dressed cavities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5"/>
                </a:solidFill>
              </a:rPr>
              <a:t>HOMs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5"/>
                </a:solidFill>
              </a:rPr>
              <a:t>Cryogenic lines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5"/>
                </a:solidFill>
              </a:rPr>
              <a:t>Thermal shield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156176" y="1962373"/>
            <a:ext cx="540705" cy="1139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765788" y="6095447"/>
            <a:ext cx="29310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 smtClean="0"/>
              <a:t>Courtesy of: http</a:t>
            </a:r>
            <a:r>
              <a:rPr lang="en-GB" sz="800" dirty="0"/>
              <a:t>://www.eucertification.com/ce-certification-2/ped/pressure-vessel-calculator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7718110" y="2852936"/>
            <a:ext cx="0" cy="4198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6955246" y="3426418"/>
            <a:ext cx="2050396" cy="1077218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5"/>
                </a:solidFill>
              </a:rPr>
              <a:t>CERN: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5"/>
                </a:solidFill>
              </a:rPr>
              <a:t>SR-M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5"/>
                </a:solidFill>
              </a:rPr>
              <a:t>GSI-M-2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5"/>
                </a:solidFill>
              </a:rPr>
              <a:t>GSI-M-4</a:t>
            </a:r>
            <a:endParaRPr lang="en-GB" sz="1200" dirty="0">
              <a:solidFill>
                <a:schemeClr val="accent5"/>
              </a:solidFill>
            </a:endParaRPr>
          </a:p>
          <a:p>
            <a:r>
              <a:rPr lang="en-GB" sz="800" dirty="0">
                <a:solidFill>
                  <a:schemeClr val="accent5"/>
                </a:solidFill>
              </a:rPr>
              <a:t>https://</a:t>
            </a:r>
            <a:r>
              <a:rPr lang="en-GB" sz="800" dirty="0" smtClean="0">
                <a:solidFill>
                  <a:schemeClr val="accent5"/>
                </a:solidFill>
              </a:rPr>
              <a:t>espace.cern.ch/safety-rules-regulations/en/rules/</a:t>
            </a:r>
            <a:endParaRPr lang="en-GB" sz="800" dirty="0">
              <a:solidFill>
                <a:schemeClr val="accent5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946136" y="4970379"/>
            <a:ext cx="2068616" cy="461665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5"/>
                </a:solidFill>
              </a:rPr>
              <a:t>PED 97/23/EC -&gt; EC declaration of conformity</a:t>
            </a:r>
            <a:endParaRPr lang="en-GB" sz="800" dirty="0">
              <a:solidFill>
                <a:schemeClr val="accent5"/>
              </a:solidFill>
            </a:endParaRPr>
          </a:p>
        </p:txBody>
      </p:sp>
      <p:sp>
        <p:nvSpPr>
          <p:cNvPr id="39" name="Right Arrow 38"/>
          <p:cNvSpPr/>
          <p:nvPr/>
        </p:nvSpPr>
        <p:spPr>
          <a:xfrm rot="5400000">
            <a:off x="7819330" y="4352031"/>
            <a:ext cx="322226" cy="752833"/>
          </a:xfrm>
          <a:prstGeom prst="rightArrow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6"/>
          <a:srcRect t="46592"/>
          <a:stretch/>
        </p:blipFill>
        <p:spPr>
          <a:xfrm>
            <a:off x="100528" y="3620673"/>
            <a:ext cx="3273671" cy="2496610"/>
          </a:xfrm>
          <a:prstGeom prst="rect">
            <a:avLst/>
          </a:prstGeom>
        </p:spPr>
      </p:pic>
      <p:sp>
        <p:nvSpPr>
          <p:cNvPr id="41" name="Rectangle 40"/>
          <p:cNvSpPr/>
          <p:nvPr/>
        </p:nvSpPr>
        <p:spPr>
          <a:xfrm>
            <a:off x="4855512" y="3551286"/>
            <a:ext cx="1300664" cy="646331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5"/>
                </a:solidFill>
              </a:rPr>
              <a:t>PS = 0.8 </a:t>
            </a:r>
            <a:r>
              <a:rPr lang="en-GB" sz="1200" dirty="0" err="1" smtClean="0">
                <a:solidFill>
                  <a:schemeClr val="accent5"/>
                </a:solidFill>
              </a:rPr>
              <a:t>barg</a:t>
            </a:r>
            <a:endParaRPr lang="en-GB" sz="1200" dirty="0" smtClean="0">
              <a:solidFill>
                <a:schemeClr val="accent5"/>
              </a:solidFill>
            </a:endParaRPr>
          </a:p>
          <a:p>
            <a:r>
              <a:rPr lang="en-GB" sz="1200" dirty="0" smtClean="0">
                <a:solidFill>
                  <a:schemeClr val="accent5"/>
                </a:solidFill>
              </a:rPr>
              <a:t>V= 200 l</a:t>
            </a:r>
          </a:p>
          <a:p>
            <a:r>
              <a:rPr lang="en-GB" sz="1200" dirty="0" smtClean="0">
                <a:solidFill>
                  <a:schemeClr val="accent5"/>
                </a:solidFill>
              </a:rPr>
              <a:t>Gas group 2</a:t>
            </a:r>
            <a:endParaRPr lang="en-GB" sz="1200" dirty="0">
              <a:solidFill>
                <a:schemeClr val="accent5"/>
              </a:solidFill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flipH="1">
            <a:off x="6453125" y="5217775"/>
            <a:ext cx="37325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6"/>
          <a:srcRect t="10223" b="53620"/>
          <a:stretch/>
        </p:blipFill>
        <p:spPr>
          <a:xfrm>
            <a:off x="64054" y="1793975"/>
            <a:ext cx="3306266" cy="1707033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40749" y="1876493"/>
            <a:ext cx="3306266" cy="787366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4" name="Straight Arrow Connector 53"/>
          <p:cNvCxnSpPr>
            <a:endCxn id="47" idx="3"/>
          </p:cNvCxnSpPr>
          <p:nvPr/>
        </p:nvCxnSpPr>
        <p:spPr>
          <a:xfrm flipH="1" flipV="1">
            <a:off x="3370320" y="2647492"/>
            <a:ext cx="395468" cy="6252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2345281" y="6191633"/>
            <a:ext cx="105715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 smtClean="0"/>
              <a:t>Courtesy of: TUV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82121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627389" y="3688265"/>
            <a:ext cx="5183414" cy="2492990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u="sng" dirty="0">
                <a:solidFill>
                  <a:schemeClr val="accent5"/>
                </a:solidFill>
              </a:rPr>
              <a:t>Crab SPS prototype </a:t>
            </a:r>
            <a:r>
              <a:rPr lang="en-GB" sz="1200" u="sng" dirty="0" err="1" smtClean="0">
                <a:solidFill>
                  <a:schemeClr val="accent5"/>
                </a:solidFill>
              </a:rPr>
              <a:t>cryomodule</a:t>
            </a:r>
            <a:endParaRPr lang="en-GB" sz="1200" u="sng" dirty="0" smtClean="0">
              <a:solidFill>
                <a:schemeClr val="accent5"/>
              </a:solidFill>
            </a:endParaRPr>
          </a:p>
          <a:p>
            <a:endParaRPr lang="en-GB" sz="1200" dirty="0">
              <a:solidFill>
                <a:schemeClr val="accent5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5"/>
                </a:solidFill>
              </a:rPr>
              <a:t>According to PED Annex 2, the </a:t>
            </a:r>
            <a:r>
              <a:rPr lang="en-GB" sz="1200" dirty="0" err="1">
                <a:solidFill>
                  <a:schemeClr val="accent5"/>
                </a:solidFill>
              </a:rPr>
              <a:t>cryomodule</a:t>
            </a:r>
            <a:r>
              <a:rPr lang="en-GB" sz="1200" dirty="0">
                <a:solidFill>
                  <a:schemeClr val="accent5"/>
                </a:solidFill>
              </a:rPr>
              <a:t> </a:t>
            </a:r>
            <a:r>
              <a:rPr lang="en-GB" sz="1200" dirty="0" smtClean="0">
                <a:solidFill>
                  <a:schemeClr val="accent5"/>
                </a:solidFill>
              </a:rPr>
              <a:t>belongs </a:t>
            </a:r>
            <a:r>
              <a:rPr lang="en-GB" sz="1200" dirty="0">
                <a:solidFill>
                  <a:schemeClr val="accent5"/>
                </a:solidFill>
              </a:rPr>
              <a:t>to risk category 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u="sng" dirty="0" smtClean="0">
                <a:solidFill>
                  <a:schemeClr val="accent5"/>
                </a:solidFill>
              </a:rPr>
              <a:t>equipment </a:t>
            </a:r>
            <a:r>
              <a:rPr lang="en-GB" sz="1200" u="sng" dirty="0">
                <a:solidFill>
                  <a:schemeClr val="accent5"/>
                </a:solidFill>
              </a:rPr>
              <a:t>liable to have major Safety </a:t>
            </a:r>
            <a:r>
              <a:rPr lang="en-GB" sz="1200" u="sng" dirty="0" smtClean="0">
                <a:solidFill>
                  <a:schemeClr val="accent5"/>
                </a:solidFill>
              </a:rPr>
              <a:t>implications (GSI-M-4) </a:t>
            </a:r>
            <a:endParaRPr lang="en-GB" sz="1200" u="sng" dirty="0">
              <a:solidFill>
                <a:schemeClr val="accent5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5"/>
                </a:solidFill>
              </a:rPr>
              <a:t>exempted from </a:t>
            </a:r>
            <a:r>
              <a:rPr lang="en-GB" sz="1200" dirty="0" smtClean="0">
                <a:solidFill>
                  <a:schemeClr val="accent5"/>
                </a:solidFill>
              </a:rPr>
              <a:t>EC-marking </a:t>
            </a:r>
            <a:endParaRPr lang="en-GB" sz="1200" dirty="0">
              <a:solidFill>
                <a:schemeClr val="accent5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u="sng" dirty="0">
                <a:solidFill>
                  <a:schemeClr val="accent5"/>
                </a:solidFill>
              </a:rPr>
              <a:t>the equipment shall meet the Essential Safety Requirements (ESRs) stated PED 97/23/EC</a:t>
            </a:r>
            <a:r>
              <a:rPr lang="en-GB" sz="1200" b="1" dirty="0">
                <a:solidFill>
                  <a:schemeClr val="accent5"/>
                </a:solidFill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accent5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5"/>
                </a:solidFill>
              </a:rPr>
              <a:t>EU </a:t>
            </a:r>
            <a:r>
              <a:rPr lang="en-GB" sz="1200" dirty="0">
                <a:solidFill>
                  <a:schemeClr val="accent5"/>
                </a:solidFill>
              </a:rPr>
              <a:t>harmonized standards used whenever possible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5"/>
                </a:solidFill>
              </a:rPr>
              <a:t>If not possible, ASME Section VIII Div. 2  + compensatory measures in view of compliance with the ESRs of the PED.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accent5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5"/>
                </a:solidFill>
              </a:rPr>
              <a:t>Hydrostatic proof test will be replaced by alternative methods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 err="1" smtClean="0"/>
              <a:t>cryomodule</a:t>
            </a:r>
            <a:r>
              <a:rPr lang="en-GB" dirty="0" smtClean="0"/>
              <a:t> (2)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 rot="5400000">
            <a:off x="6711557" y="4743792"/>
            <a:ext cx="2660152" cy="461665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accent5"/>
                </a:solidFill>
              </a:defRPr>
            </a:lvl1pPr>
          </a:lstStyle>
          <a:p>
            <a:pPr algn="ctr"/>
            <a:r>
              <a:rPr lang="en-GB" b="1" dirty="0"/>
              <a:t>Review and discussion with HSE </a:t>
            </a:r>
            <a:r>
              <a:rPr lang="en-GB" b="1" dirty="0" smtClean="0"/>
              <a:t>unit (</a:t>
            </a:r>
            <a:r>
              <a:rPr lang="en-GB" dirty="0">
                <a:latin typeface="Arial Narrow" panose="020B0606020202030204" pitchFamily="34" charset="0"/>
              </a:rPr>
              <a:t>EDMS 1494776 + EDMS </a:t>
            </a:r>
            <a:r>
              <a:rPr lang="en-GB" dirty="0" smtClean="0">
                <a:latin typeface="Arial Narrow" panose="020B0606020202030204" pitchFamily="34" charset="0"/>
              </a:rPr>
              <a:t>1541969</a:t>
            </a:r>
            <a:r>
              <a:rPr lang="en-GB" b="1" dirty="0" smtClean="0"/>
              <a:t>)</a:t>
            </a:r>
            <a:endParaRPr lang="en-GB" b="1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206538" y="2007934"/>
            <a:ext cx="343568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043608" y="4253033"/>
            <a:ext cx="1583781" cy="1384995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u="sng" dirty="0" smtClean="0">
                <a:solidFill>
                  <a:srgbClr val="FF0000"/>
                </a:solidFill>
              </a:rPr>
              <a:t>Everything discussed and approved by 14/09/2015</a:t>
            </a:r>
          </a:p>
          <a:p>
            <a:endParaRPr lang="en-GB" sz="1200" b="1" u="sng" dirty="0">
              <a:solidFill>
                <a:srgbClr val="FF0000"/>
              </a:solidFill>
            </a:endParaRPr>
          </a:p>
          <a:p>
            <a:r>
              <a:rPr lang="en-GB" sz="1200" b="1" u="sng" dirty="0" smtClean="0">
                <a:solidFill>
                  <a:srgbClr val="FF0000"/>
                </a:solidFill>
              </a:rPr>
              <a:t>Valid only for SPS </a:t>
            </a:r>
            <a:r>
              <a:rPr lang="en-GB" sz="1200" b="1" u="sng" dirty="0" err="1" smtClean="0">
                <a:solidFill>
                  <a:srgbClr val="FF0000"/>
                </a:solidFill>
              </a:rPr>
              <a:t>cryomodule</a:t>
            </a:r>
            <a:endParaRPr lang="en-GB" sz="1200" b="1" u="sng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638594" y="1338284"/>
            <a:ext cx="9235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B0F0"/>
                </a:solidFill>
              </a:rPr>
              <a:t>designers</a:t>
            </a:r>
            <a:endParaRPr lang="en-GB" sz="1200" dirty="0">
              <a:solidFill>
                <a:srgbClr val="00B0F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403494" y="1313265"/>
            <a:ext cx="9327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B0F0"/>
                </a:solidFill>
              </a:rPr>
              <a:t>engineers</a:t>
            </a:r>
            <a:endParaRPr lang="en-GB" sz="1200" dirty="0">
              <a:solidFill>
                <a:srgbClr val="00B0F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264768" y="2145678"/>
            <a:ext cx="7875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B0F0"/>
                </a:solidFill>
              </a:rPr>
              <a:t>HSE unit</a:t>
            </a:r>
            <a:endParaRPr lang="en-GB" sz="1200" dirty="0">
              <a:solidFill>
                <a:srgbClr val="00B0F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553360" y="2032710"/>
            <a:ext cx="11299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B0F0"/>
                </a:solidFill>
              </a:rPr>
              <a:t>management</a:t>
            </a:r>
            <a:endParaRPr lang="en-GB" sz="1200" dirty="0">
              <a:solidFill>
                <a:srgbClr val="00B0F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5004048" y="2596643"/>
            <a:ext cx="936105" cy="10399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Arc 10"/>
          <p:cNvSpPr/>
          <p:nvPr/>
        </p:nvSpPr>
        <p:spPr>
          <a:xfrm>
            <a:off x="5498946" y="1369778"/>
            <a:ext cx="914400" cy="914400"/>
          </a:xfrm>
          <a:prstGeom prst="arc">
            <a:avLst>
              <a:gd name="adj1" fmla="val 12228354"/>
              <a:gd name="adj2" fmla="val 11921910"/>
            </a:avLst>
          </a:prstGeom>
          <a:ln>
            <a:head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5392561" y="869390"/>
            <a:ext cx="11805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00B0F0"/>
                </a:solidFill>
              </a:rPr>
              <a:t>manufacturing experts</a:t>
            </a:r>
            <a:endParaRPr lang="en-GB" sz="1200" dirty="0">
              <a:solidFill>
                <a:srgbClr val="00B0F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287196" y="1580312"/>
            <a:ext cx="2680385" cy="830997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5"/>
                </a:solidFill>
              </a:rPr>
              <a:t>materials not considered in harmonised standards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5"/>
                </a:solidFill>
              </a:rPr>
              <a:t>proof test with high risk to impact on RF performances</a:t>
            </a:r>
            <a:endParaRPr lang="en-GB" sz="12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83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4427"/>
            <a:ext cx="4104850" cy="27743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592001"/>
            <a:ext cx="4935807" cy="34826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3027" y="1337255"/>
            <a:ext cx="5220122" cy="369327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4257" y="2333331"/>
            <a:ext cx="5150161" cy="365306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6145" y="3183890"/>
            <a:ext cx="4535322" cy="3172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Pressure bearing components (1)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998948" y="1623685"/>
            <a:ext cx="1872208" cy="824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 smtClean="0">
                <a:solidFill>
                  <a:schemeClr val="accent5"/>
                </a:solidFill>
              </a:rPr>
              <a:t>Vacuum vessel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 smtClean="0">
                <a:solidFill>
                  <a:schemeClr val="accent5"/>
                </a:solidFill>
              </a:rPr>
              <a:t>Thermal shield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 smtClean="0">
                <a:solidFill>
                  <a:schemeClr val="accent5"/>
                </a:solidFill>
              </a:rPr>
              <a:t>Cryogenic lines</a:t>
            </a: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3449924" y="1695692"/>
            <a:ext cx="618020" cy="752833"/>
          </a:xfrm>
          <a:prstGeom prst="rightArrow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674060" y="1280890"/>
            <a:ext cx="3857940" cy="1988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 smtClean="0">
                <a:solidFill>
                  <a:schemeClr val="accent5"/>
                </a:solidFill>
              </a:rPr>
              <a:t>Standard approach for these components (not treated in following slides)</a:t>
            </a:r>
          </a:p>
          <a:p>
            <a:pPr>
              <a:spcBef>
                <a:spcPct val="20000"/>
              </a:spcBef>
              <a:buClr>
                <a:schemeClr val="accent6"/>
              </a:buClr>
            </a:pPr>
            <a:endParaRPr lang="en-GB" sz="1400" dirty="0" smtClean="0">
              <a:solidFill>
                <a:schemeClr val="accent5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 smtClean="0">
                <a:solidFill>
                  <a:schemeClr val="accent5"/>
                </a:solidFill>
              </a:rPr>
              <a:t>See later for proof test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 smtClean="0">
              <a:solidFill>
                <a:schemeClr val="accent5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 smtClean="0">
                <a:solidFill>
                  <a:schemeClr val="accent5"/>
                </a:solidFill>
              </a:rPr>
              <a:t>Connection between titanium vessel and stainless steel cryogenic line using transition obtained by explosion bonding</a:t>
            </a:r>
            <a:endParaRPr lang="en-GB" sz="1400" dirty="0">
              <a:solidFill>
                <a:schemeClr val="accent5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2336" y="3486927"/>
            <a:ext cx="2903304" cy="272799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120" y="3786409"/>
            <a:ext cx="3118405" cy="195361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3278428"/>
            <a:ext cx="2736304" cy="2814957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6228184" y="4581128"/>
            <a:ext cx="720080" cy="36004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7308304" y="5229200"/>
            <a:ext cx="720080" cy="36004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70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Pressure </a:t>
            </a:r>
            <a:r>
              <a:rPr lang="en-GB" dirty="0" smtClean="0"/>
              <a:t>bearing components (2)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grpSp>
        <p:nvGrpSpPr>
          <p:cNvPr id="6" name="Group 5"/>
          <p:cNvGrpSpPr/>
          <p:nvPr/>
        </p:nvGrpSpPr>
        <p:grpSpPr>
          <a:xfrm>
            <a:off x="301351" y="1195072"/>
            <a:ext cx="4176464" cy="4866205"/>
            <a:chOff x="179512" y="692280"/>
            <a:chExt cx="4176464" cy="486620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9512" y="692280"/>
              <a:ext cx="4176464" cy="4866205"/>
            </a:xfrm>
            <a:prstGeom prst="rect">
              <a:avLst/>
            </a:prstGeom>
            <a:ln w="19050">
              <a:solidFill>
                <a:schemeClr val="accent1"/>
              </a:solidFill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3203848" y="729297"/>
              <a:ext cx="61156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accent5"/>
                  </a:solidFill>
                </a:rPr>
                <a:t>FPC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7544" y="1556792"/>
              <a:ext cx="75557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accent5"/>
                  </a:solidFill>
                </a:rPr>
                <a:t>HOM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080320" y="5134369"/>
              <a:ext cx="72697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accent5"/>
                  </a:solidFill>
                </a:rPr>
                <a:t>HOM</a:t>
              </a: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096" y="4069203"/>
            <a:ext cx="2803871" cy="2198673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7700" y="1109494"/>
            <a:ext cx="3294740" cy="2638843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13" name="Rectangle 12"/>
          <p:cNvSpPr/>
          <p:nvPr/>
        </p:nvSpPr>
        <p:spPr>
          <a:xfrm>
            <a:off x="7123976" y="1109494"/>
            <a:ext cx="141797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accent5"/>
                </a:solidFill>
              </a:rPr>
              <a:t>Leak </a:t>
            </a:r>
            <a:r>
              <a:rPr lang="en-GB" sz="1200" dirty="0">
                <a:solidFill>
                  <a:schemeClr val="accent5"/>
                </a:solidFill>
              </a:rPr>
              <a:t>tightness: welded joint (not pressure bearing joints</a:t>
            </a:r>
            <a:r>
              <a:rPr lang="en-GB" sz="1200" dirty="0" smtClean="0">
                <a:solidFill>
                  <a:schemeClr val="accent5"/>
                </a:solidFill>
              </a:rPr>
              <a:t>!)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89216" y="2428916"/>
            <a:ext cx="147630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5"/>
                </a:solidFill>
              </a:rPr>
              <a:t>Edge welded-bellows (5x)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436096" y="5599979"/>
            <a:ext cx="133033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accent5"/>
                </a:solidFill>
              </a:rPr>
              <a:t>Welded </a:t>
            </a:r>
            <a:r>
              <a:rPr lang="en-GB" sz="1200" dirty="0">
                <a:solidFill>
                  <a:schemeClr val="accent5"/>
                </a:solidFill>
              </a:rPr>
              <a:t>pressure vessels: actively cooled HOMs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237260" y="3277180"/>
            <a:ext cx="188671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5"/>
                </a:solidFill>
              </a:rPr>
              <a:t>Bolted pressure vessel: dressed cavity </a:t>
            </a:r>
          </a:p>
        </p:txBody>
      </p:sp>
    </p:spTree>
    <p:extLst>
      <p:ext uri="{BB962C8B-B14F-4D97-AF65-F5344CB8AC3E}">
        <p14:creationId xmlns:p14="http://schemas.microsoft.com/office/powerpoint/2010/main" val="27654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Material tests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Luca Dassa (EN-MME) - 05/04/2017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639816" y="772523"/>
            <a:ext cx="840698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1400" dirty="0">
                <a:solidFill>
                  <a:schemeClr val="accent5"/>
                </a:solidFill>
              </a:rPr>
              <a:t>Materials: 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 err="1">
                <a:solidFill>
                  <a:schemeClr val="accent5"/>
                </a:solidFill>
              </a:rPr>
              <a:t>Ti</a:t>
            </a:r>
            <a:r>
              <a:rPr lang="en-GB" sz="1400" dirty="0">
                <a:solidFill>
                  <a:schemeClr val="accent5"/>
                </a:solidFill>
              </a:rPr>
              <a:t> Gr. 2, </a:t>
            </a:r>
            <a:r>
              <a:rPr lang="en-GB" sz="1400" dirty="0" err="1">
                <a:solidFill>
                  <a:schemeClr val="accent5"/>
                </a:solidFill>
              </a:rPr>
              <a:t>Ti</a:t>
            </a:r>
            <a:r>
              <a:rPr lang="en-GB" sz="1400" dirty="0">
                <a:solidFill>
                  <a:schemeClr val="accent5"/>
                </a:solidFill>
              </a:rPr>
              <a:t> Gr. </a:t>
            </a:r>
            <a:r>
              <a:rPr lang="en-GB" sz="1400" dirty="0" smtClean="0">
                <a:solidFill>
                  <a:schemeClr val="accent5"/>
                </a:solidFill>
              </a:rPr>
              <a:t>5, </a:t>
            </a:r>
            <a:r>
              <a:rPr lang="en-GB" sz="1400" dirty="0">
                <a:solidFill>
                  <a:schemeClr val="accent5"/>
                </a:solidFill>
              </a:rPr>
              <a:t>high purity </a:t>
            </a:r>
            <a:r>
              <a:rPr lang="en-GB" sz="1400" dirty="0" err="1">
                <a:solidFill>
                  <a:schemeClr val="accent5"/>
                </a:solidFill>
              </a:rPr>
              <a:t>Nb</a:t>
            </a:r>
            <a:r>
              <a:rPr lang="en-GB" sz="1400" dirty="0">
                <a:solidFill>
                  <a:schemeClr val="accent5"/>
                </a:solidFill>
              </a:rPr>
              <a:t> and </a:t>
            </a:r>
            <a:r>
              <a:rPr lang="en-GB" sz="1400" dirty="0" smtClean="0">
                <a:solidFill>
                  <a:schemeClr val="accent5"/>
                </a:solidFill>
              </a:rPr>
              <a:t>55Ti-45Nb </a:t>
            </a:r>
            <a:r>
              <a:rPr lang="en-GB" sz="1400" dirty="0">
                <a:solidFill>
                  <a:schemeClr val="accent5"/>
                </a:solidFill>
              </a:rPr>
              <a:t>not considered in the Harmonised Standards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 smtClean="0">
                <a:solidFill>
                  <a:schemeClr val="accent5"/>
                </a:solidFill>
              </a:rPr>
              <a:t>conformity </a:t>
            </a:r>
            <a:r>
              <a:rPr lang="en-GB" sz="1400" dirty="0">
                <a:solidFill>
                  <a:schemeClr val="accent5"/>
                </a:solidFill>
              </a:rPr>
              <a:t>with the </a:t>
            </a:r>
            <a:r>
              <a:rPr lang="en-GB" sz="1400" dirty="0" smtClean="0">
                <a:solidFill>
                  <a:schemeClr val="accent5"/>
                </a:solidFill>
              </a:rPr>
              <a:t>ESRs required</a:t>
            </a:r>
            <a:endParaRPr lang="en-GB" sz="1400" dirty="0">
              <a:solidFill>
                <a:schemeClr val="accent5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compliance with PED would require PMA</a:t>
            </a: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</a:pPr>
            <a:r>
              <a:rPr lang="en-GB" sz="1400" dirty="0">
                <a:solidFill>
                  <a:schemeClr val="accent5"/>
                </a:solidFill>
              </a:rPr>
              <a:t>For </a:t>
            </a:r>
            <a:r>
              <a:rPr lang="en-GB" sz="1400" dirty="0" err="1">
                <a:solidFill>
                  <a:schemeClr val="accent5"/>
                </a:solidFill>
              </a:rPr>
              <a:t>Ti</a:t>
            </a:r>
            <a:r>
              <a:rPr lang="en-GB" sz="1400" dirty="0">
                <a:solidFill>
                  <a:schemeClr val="accent5"/>
                </a:solidFill>
              </a:rPr>
              <a:t> -&gt; PMA (DESY) + material certificate </a:t>
            </a:r>
            <a:r>
              <a:rPr lang="en-GB" sz="1400" dirty="0" smtClean="0">
                <a:solidFill>
                  <a:schemeClr val="accent5"/>
                </a:solidFill>
              </a:rPr>
              <a:t>+ internal </a:t>
            </a:r>
            <a:r>
              <a:rPr lang="en-GB" sz="1400" dirty="0">
                <a:solidFill>
                  <a:schemeClr val="accent5"/>
                </a:solidFill>
              </a:rPr>
              <a:t>tests (EDMS </a:t>
            </a:r>
            <a:r>
              <a:rPr lang="en-GB" sz="1400" dirty="0" smtClean="0">
                <a:solidFill>
                  <a:schemeClr val="accent5"/>
                </a:solidFill>
              </a:rPr>
              <a:t>1538192) </a:t>
            </a:r>
            <a:endParaRPr lang="en-GB" sz="1400" dirty="0">
              <a:solidFill>
                <a:schemeClr val="accent5"/>
              </a:solidFill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</a:pPr>
            <a:r>
              <a:rPr lang="en-GB" sz="1400" dirty="0" smtClean="0">
                <a:solidFill>
                  <a:schemeClr val="accent5"/>
                </a:solidFill>
              </a:rPr>
              <a:t>For </a:t>
            </a:r>
            <a:r>
              <a:rPr lang="en-GB" sz="1400" dirty="0" err="1" smtClean="0">
                <a:solidFill>
                  <a:schemeClr val="accent5"/>
                </a:solidFill>
              </a:rPr>
              <a:t>Nb</a:t>
            </a:r>
            <a:r>
              <a:rPr lang="en-GB" sz="1400" dirty="0" smtClean="0">
                <a:solidFill>
                  <a:schemeClr val="accent5"/>
                </a:solidFill>
              </a:rPr>
              <a:t> and </a:t>
            </a:r>
            <a:r>
              <a:rPr lang="en-GB" sz="1400" dirty="0" err="1" smtClean="0">
                <a:solidFill>
                  <a:schemeClr val="accent5"/>
                </a:solidFill>
              </a:rPr>
              <a:t>NbTi</a:t>
            </a:r>
            <a:r>
              <a:rPr lang="en-GB" sz="1400" dirty="0" smtClean="0">
                <a:solidFill>
                  <a:schemeClr val="accent5"/>
                </a:solidFill>
              </a:rPr>
              <a:t> -&gt; PMA </a:t>
            </a:r>
            <a:r>
              <a:rPr lang="en-GB" sz="1400" dirty="0">
                <a:solidFill>
                  <a:schemeClr val="accent5"/>
                </a:solidFill>
              </a:rPr>
              <a:t>on similar material (DESY </a:t>
            </a:r>
            <a:r>
              <a:rPr lang="en-GB" sz="1400" dirty="0" smtClean="0">
                <a:solidFill>
                  <a:schemeClr val="accent5"/>
                </a:solidFill>
              </a:rPr>
              <a:t>XFEL) -&gt; material </a:t>
            </a:r>
            <a:r>
              <a:rPr lang="en-GB" sz="1400" dirty="0">
                <a:solidFill>
                  <a:schemeClr val="accent5"/>
                </a:solidFill>
              </a:rPr>
              <a:t>certificate + internal tests </a:t>
            </a:r>
            <a:r>
              <a:rPr lang="en-GB" sz="1400" dirty="0" smtClean="0">
                <a:solidFill>
                  <a:schemeClr val="accent5"/>
                </a:solidFill>
              </a:rPr>
              <a:t>(</a:t>
            </a:r>
            <a:r>
              <a:rPr lang="en-GB" sz="1400" dirty="0">
                <a:solidFill>
                  <a:schemeClr val="accent5"/>
                </a:solidFill>
              </a:rPr>
              <a:t>EDMS </a:t>
            </a:r>
            <a:r>
              <a:rPr lang="en-GB" sz="1400" dirty="0" smtClean="0">
                <a:solidFill>
                  <a:schemeClr val="accent5"/>
                </a:solidFill>
              </a:rPr>
              <a:t>1722302 for </a:t>
            </a:r>
            <a:r>
              <a:rPr lang="en-GB" sz="1400" dirty="0" err="1" smtClean="0">
                <a:solidFill>
                  <a:schemeClr val="accent5"/>
                </a:solidFill>
              </a:rPr>
              <a:t>Nb</a:t>
            </a:r>
            <a:r>
              <a:rPr lang="en-GB" sz="1400" dirty="0" smtClean="0">
                <a:solidFill>
                  <a:schemeClr val="accent5"/>
                </a:solidFill>
              </a:rPr>
              <a:t> and </a:t>
            </a:r>
            <a:r>
              <a:rPr lang="en-GB" sz="1400" dirty="0">
                <a:solidFill>
                  <a:schemeClr val="accent5"/>
                </a:solidFill>
              </a:rPr>
              <a:t>EDMS 1493400 for </a:t>
            </a:r>
            <a:r>
              <a:rPr lang="en-GB" sz="1400" dirty="0" err="1">
                <a:solidFill>
                  <a:schemeClr val="accent5"/>
                </a:solidFill>
              </a:rPr>
              <a:t>NbTi</a:t>
            </a:r>
            <a:r>
              <a:rPr lang="en-GB" sz="1400" dirty="0">
                <a:solidFill>
                  <a:schemeClr val="accent5"/>
                </a:solidFill>
              </a:rPr>
              <a:t> </a:t>
            </a:r>
            <a:r>
              <a:rPr lang="en-GB" sz="1400" dirty="0" smtClean="0">
                <a:solidFill>
                  <a:schemeClr val="accent5"/>
                </a:solidFill>
              </a:rPr>
              <a:t>)</a:t>
            </a:r>
            <a:endParaRPr lang="en-GB" sz="1400" dirty="0">
              <a:solidFill>
                <a:schemeClr val="accent5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946" y="2763552"/>
            <a:ext cx="2610737" cy="17970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9454" y="2761260"/>
            <a:ext cx="2521660" cy="17028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946" y="4692814"/>
            <a:ext cx="2593422" cy="178297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48718" y="4719454"/>
            <a:ext cx="2470638" cy="1686043"/>
          </a:xfrm>
          <a:prstGeom prst="rect">
            <a:avLst/>
          </a:prstGeom>
        </p:spPr>
      </p:pic>
      <p:sp>
        <p:nvSpPr>
          <p:cNvPr id="18" name="Right Arrow 17"/>
          <p:cNvSpPr/>
          <p:nvPr/>
        </p:nvSpPr>
        <p:spPr>
          <a:xfrm>
            <a:off x="5831149" y="4269948"/>
            <a:ext cx="618020" cy="752833"/>
          </a:xfrm>
          <a:prstGeom prst="rightArrow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Arrow 18"/>
          <p:cNvSpPr/>
          <p:nvPr/>
        </p:nvSpPr>
        <p:spPr>
          <a:xfrm rot="5400000">
            <a:off x="7087678" y="2319289"/>
            <a:ext cx="618020" cy="752833"/>
          </a:xfrm>
          <a:prstGeom prst="rightArrow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73476" y="3030167"/>
            <a:ext cx="2334355" cy="332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40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schemas.microsoft.com/office/infopath/2007/PartnerControls"/>
    <ds:schemaRef ds:uri="http://www.w3.org/XML/1998/namespace"/>
    <ds:schemaRef ds:uri="http://purl.org/dc/dcmitype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elements/1.1/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2899</TotalTime>
  <Words>2161</Words>
  <Application>Microsoft Office PowerPoint</Application>
  <PresentationFormat>On-screen Show (4:3)</PresentationFormat>
  <Paragraphs>325</Paragraphs>
  <Slides>36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MS Gothic</vt:lpstr>
      <vt:lpstr>Arial</vt:lpstr>
      <vt:lpstr>Arial Narrow</vt:lpstr>
      <vt:lpstr>Calibri</vt:lpstr>
      <vt:lpstr>Courier New</vt:lpstr>
      <vt:lpstr>Times New Roman</vt:lpstr>
      <vt:lpstr>Wingdings</vt:lpstr>
      <vt:lpstr>Thème Office</vt:lpstr>
      <vt:lpstr>Safety regulation for pressure equipment and crab cavity project in the framework of High Luminosity LHC Project</vt:lpstr>
      <vt:lpstr>PowerPoint Presentation</vt:lpstr>
      <vt:lpstr>PowerPoint Presentation</vt:lpstr>
      <vt:lpstr>The cryomodule (1)</vt:lpstr>
      <vt:lpstr>The cryomodule (2)</vt:lpstr>
      <vt:lpstr>PowerPoint Presentation</vt:lpstr>
      <vt:lpstr>Pressure bearing components (1)</vt:lpstr>
      <vt:lpstr>Pressure bearing components (2)</vt:lpstr>
      <vt:lpstr>Material tests</vt:lpstr>
      <vt:lpstr>Design</vt:lpstr>
      <vt:lpstr>Preliminary tests on components</vt:lpstr>
      <vt:lpstr>Manufacturing &amp; Inspection (1)</vt:lpstr>
      <vt:lpstr>Manufacturing &amp; Inspection (2)</vt:lpstr>
      <vt:lpstr>Manufacturing &amp; Inspection (3)</vt:lpstr>
      <vt:lpstr>Proof test</vt:lpstr>
      <vt:lpstr>Documentation</vt:lpstr>
      <vt:lpstr>SPS Crab Cavity Test Stand: Safety review </vt:lpstr>
      <vt:lpstr>PowerPoint Presentation</vt:lpstr>
      <vt:lpstr>LHC crab cavities</vt:lpstr>
      <vt:lpstr>Specifications for LHC crab cavities</vt:lpstr>
      <vt:lpstr>Companies involved in LHC crab cavities</vt:lpstr>
      <vt:lpstr>Thank you…</vt:lpstr>
      <vt:lpstr>PowerPoint Presentation</vt:lpstr>
      <vt:lpstr>Material tests (2)</vt:lpstr>
      <vt:lpstr>Test on welded joints</vt:lpstr>
      <vt:lpstr>Cryogenic circuits and safety protection</vt:lpstr>
      <vt:lpstr>Certification</vt:lpstr>
      <vt:lpstr>Full diagram of SPS installation</vt:lpstr>
      <vt:lpstr>MCI – CCM internal lines </vt:lpstr>
      <vt:lpstr>MCI for the vacuum jacket</vt:lpstr>
      <vt:lpstr>PowerPoint Presentation</vt:lpstr>
      <vt:lpstr>PowerPoint Presentation</vt:lpstr>
      <vt:lpstr>PowerPoint Presentation</vt:lpstr>
      <vt:lpstr>PowerPoint Presentation</vt:lpstr>
      <vt:lpstr>LHC crab cavities (1)</vt:lpstr>
      <vt:lpstr>PowerPoint Presentation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Luca Dassa</cp:lastModifiedBy>
  <cp:revision>115</cp:revision>
  <dcterms:created xsi:type="dcterms:W3CDTF">2016-01-11T14:38:10Z</dcterms:created>
  <dcterms:modified xsi:type="dcterms:W3CDTF">2017-04-05T06:52:18Z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