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52" r:id="rId1"/>
  </p:sldMasterIdLst>
  <p:notesMasterIdLst>
    <p:notesMasterId r:id="rId7"/>
  </p:notesMasterIdLst>
  <p:handoutMasterIdLst>
    <p:handoutMasterId r:id="rId8"/>
  </p:handoutMasterIdLst>
  <p:sldIdLst>
    <p:sldId id="1720" r:id="rId2"/>
    <p:sldId id="2714" r:id="rId3"/>
    <p:sldId id="2716" r:id="rId4"/>
    <p:sldId id="2719" r:id="rId5"/>
    <p:sldId id="2720" r:id="rId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153E"/>
    <a:srgbClr val="B5FF30"/>
    <a:srgbClr val="00FF00"/>
    <a:srgbClr val="33CC33"/>
    <a:srgbClr val="990033"/>
    <a:srgbClr val="009900"/>
    <a:srgbClr val="D00000"/>
    <a:srgbClr val="E20000"/>
    <a:srgbClr val="8C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809" autoAdjust="0"/>
    <p:restoredTop sz="99024" autoAdjust="0"/>
  </p:normalViewPr>
  <p:slideViewPr>
    <p:cSldViewPr>
      <p:cViewPr varScale="1">
        <p:scale>
          <a:sx n="129" d="100"/>
          <a:sy n="129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756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04085"/>
            <a:ext cx="9143354" cy="276999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1200" baseline="0" dirty="0" smtClean="0">
                <a:solidFill>
                  <a:srgbClr val="FFFFFF"/>
                </a:solidFill>
                <a:latin typeface="Arial" pitchFamily="34" charset="0"/>
              </a:rPr>
              <a:t>                 </a:t>
            </a:r>
            <a:fld id="{8271069F-2A6D-4553-9E5B-4AD62DD3B5D5}" type="slidenum">
              <a:rPr lang="en-GB" sz="12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12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GB" sz="3200" dirty="0" smtClean="0"/>
              <a:t>MUONS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1993776"/>
          </a:xfrm>
        </p:spPr>
        <p:txBody>
          <a:bodyPr/>
          <a:lstStyle/>
          <a:p>
            <a:r>
              <a:rPr lang="en-US" sz="2000" dirty="0"/>
              <a:t>Jose L. Abelleira </a:t>
            </a:r>
            <a:r>
              <a:rPr lang="en-US" sz="2000" dirty="0" smtClean="0"/>
              <a:t>on behalf the JAI-FCC team </a:t>
            </a:r>
          </a:p>
          <a:p>
            <a:r>
              <a:rPr lang="en-US" sz="2000" dirty="0" smtClean="0"/>
              <a:t>University of Oxford</a:t>
            </a:r>
            <a:endParaRPr lang="en-US" sz="2000" dirty="0"/>
          </a:p>
          <a:p>
            <a:r>
              <a:rPr lang="en-US" sz="2000" dirty="0" smtClean="0"/>
              <a:t>1 December </a:t>
            </a:r>
            <a:r>
              <a:rPr lang="en-US" sz="2000" dirty="0" smtClean="0"/>
              <a:t>2016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Thanks to Ilaria Besana and Francesco Cerutti (CERN)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 step simulation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52" y="908720"/>
            <a:ext cx="5603156" cy="325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3275856" y="988007"/>
            <a:ext cx="0" cy="2080953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369530" y="112474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369530" y="127714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2369530" y="148478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2369530" y="1628800"/>
            <a:ext cx="90632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369530" y="1844824"/>
            <a:ext cx="90632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369530" y="198884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369530" y="213285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2369530" y="228525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411760" y="2420888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2411760" y="2536179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2411760" y="2780928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2411760" y="292494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6030044" y="164158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STEP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009495" y="472514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-</a:t>
            </a:r>
            <a:r>
              <a:rPr lang="en-GB" sz="1800" dirty="0"/>
              <a:t>muon threshold more than 100 MeV, but it may be much larger.</a:t>
            </a:r>
            <a:br>
              <a:rPr lang="en-GB" sz="1800" dirty="0"/>
            </a:br>
            <a:r>
              <a:rPr lang="en-GB" sz="1800" dirty="0"/>
              <a:t>-switch of electromagnetic, as this does not contribute to the </a:t>
            </a:r>
            <a:r>
              <a:rPr lang="en-GB" sz="1800" dirty="0" smtClean="0"/>
              <a:t>muons</a:t>
            </a:r>
            <a:endParaRPr lang="en-GB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2051720" y="3212976"/>
            <a:ext cx="18016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solidFill>
                  <a:srgbClr val="FF0000"/>
                </a:solidFill>
              </a:rPr>
              <a:t>Dump muons</a:t>
            </a:r>
            <a:endParaRPr lang="en-GB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193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step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8539039" cy="189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98" y="1196752"/>
            <a:ext cx="477013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1258139" y="143310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258139" y="158550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258139" y="1721132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300369" y="193715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300369" y="215318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300369" y="229719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287917" y="236920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287917" y="252160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1287917" y="265723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330147" y="287326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330147" y="3089284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330147" y="3233300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258139" y="1361092"/>
            <a:ext cx="29778" cy="2016224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842315" y="121682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BLACK HOLE REMOVED</a:t>
            </a:r>
            <a:endParaRPr lang="en-GB" sz="1200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2770307" y="1678490"/>
            <a:ext cx="432048" cy="4746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330147" y="3377316"/>
            <a:ext cx="2106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solidFill>
                  <a:srgbClr val="FF0000"/>
                </a:solidFill>
              </a:rPr>
              <a:t>Transport muons</a:t>
            </a:r>
            <a:endParaRPr lang="en-GB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33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step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504412" cy="146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19675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Card to dump the muons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83589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Generated the executable, debugging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611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-FCC week Berlin: talk</a:t>
            </a:r>
          </a:p>
          <a:p>
            <a:r>
              <a:rPr lang="en-GB" sz="1800" dirty="0" smtClean="0"/>
              <a:t>-IPAC Copenhagen: proceeding </a:t>
            </a:r>
          </a:p>
        </p:txBody>
      </p:sp>
    </p:spTree>
    <p:extLst>
      <p:ext uri="{BB962C8B-B14F-4D97-AF65-F5344CB8AC3E}">
        <p14:creationId xmlns:p14="http://schemas.microsoft.com/office/powerpoint/2010/main" val="4280823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5_JAI</vt:lpstr>
      <vt:lpstr>MUONS</vt:lpstr>
      <vt:lpstr>2 step simulation</vt:lpstr>
      <vt:lpstr>2nd step</vt:lpstr>
      <vt:lpstr>1st step</vt:lpstr>
      <vt:lpstr>publications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2016-12-01T12:55:21Z</dcterms:modified>
</cp:coreProperties>
</file>