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80" d="100"/>
          <a:sy n="80" d="100"/>
        </p:scale>
        <p:origin x="151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6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6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2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5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01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4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2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3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6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400DE-C76C-43B4-9D91-3DF7C7417632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A5AA7-7859-41DF-BBA0-01CE01F48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9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923" y="208614"/>
            <a:ext cx="3498155" cy="50908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1547" y="6450568"/>
            <a:ext cx="7248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Mietek</a:t>
            </a:r>
            <a:r>
              <a:rPr lang="en-US" dirty="0" smtClean="0"/>
              <a:t> </a:t>
            </a:r>
            <a:r>
              <a:rPr lang="en-US" dirty="0" err="1" smtClean="0"/>
              <a:t>Dabrowski</a:t>
            </a:r>
            <a:r>
              <a:rPr lang="en-US" dirty="0" smtClean="0"/>
              <a:t>, Roberto </a:t>
            </a:r>
            <a:r>
              <a:rPr lang="en-US" dirty="0" err="1" smtClean="0"/>
              <a:t>Campesato</a:t>
            </a:r>
            <a:r>
              <a:rPr lang="en-US" dirty="0" smtClean="0"/>
              <a:t>, Esther </a:t>
            </a:r>
            <a:r>
              <a:rPr lang="en-US" dirty="0" err="1" smtClean="0"/>
              <a:t>Zanon</a:t>
            </a:r>
            <a:r>
              <a:rPr lang="en-US" dirty="0" smtClean="0"/>
              <a:t>, Piotr Nikiel (speaker)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09407" y="5787189"/>
            <a:ext cx="2973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http://lunchcollider.ch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8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Nikiel</dc:creator>
  <cp:lastModifiedBy>Piotr Nikiel</cp:lastModifiedBy>
  <cp:revision>2</cp:revision>
  <dcterms:created xsi:type="dcterms:W3CDTF">2017-01-26T22:24:11Z</dcterms:created>
  <dcterms:modified xsi:type="dcterms:W3CDTF">2017-01-27T08:30:23Z</dcterms:modified>
</cp:coreProperties>
</file>