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68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31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0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6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0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5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35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76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09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93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05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38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9D1A1-0A7D-4ECF-A0AA-E439178BD1F5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D75C9-2097-45CE-B3A9-239794ABD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18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4001" y="2354263"/>
            <a:ext cx="7772400" cy="1470025"/>
          </a:xfrm>
        </p:spPr>
        <p:txBody>
          <a:bodyPr/>
          <a:lstStyle/>
          <a:p>
            <a:r>
              <a:rPr lang="en-US" dirty="0" smtClean="0"/>
              <a:t>Science Hackathon 2017 </a:t>
            </a:r>
            <a:br>
              <a:rPr lang="en-US" dirty="0" smtClean="0"/>
            </a:br>
            <a:r>
              <a:rPr lang="en-US" sz="3200" dirty="0" smtClean="0"/>
              <a:t>Powered by THE 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801" y="39624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rgbClr val="FC6816"/>
                </a:solidFill>
              </a:rPr>
              <a:t>Write a research paper, white paper or grant application in 60 hours. Think you can do it? </a:t>
            </a:r>
            <a:endParaRPr lang="en-US" b="1" dirty="0">
              <a:solidFill>
                <a:srgbClr val="FC6816"/>
              </a:solidFill>
            </a:endParaRPr>
          </a:p>
        </p:txBody>
      </p:sp>
      <p:pic>
        <p:nvPicPr>
          <p:cNvPr id="1026" name="Picture 2" descr="No automatic alt text available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52400"/>
            <a:ext cx="2699602" cy="220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anielle\Downloads\15734268585_027ac5eb56_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401" y="457200"/>
            <a:ext cx="217000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" y="5772789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Takes place at </a:t>
            </a:r>
            <a:r>
              <a:rPr lang="en-US" sz="2000" dirty="0" err="1" smtClean="0"/>
              <a:t>IdeaSquare</a:t>
            </a:r>
            <a:r>
              <a:rPr lang="en-US" sz="2000" dirty="0"/>
              <a:t> </a:t>
            </a:r>
            <a:r>
              <a:rPr lang="en-US" sz="2000" dirty="0" smtClean="0"/>
              <a:t>Feb </a:t>
            </a:r>
            <a:r>
              <a:rPr lang="en-US" sz="2000" dirty="0" smtClean="0"/>
              <a:t>10, 11 and 12. Register online at www.theport.ch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2106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Science Hackathon 2017  Powered by THE Port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Hackathon 2017 Powered by THE Port</dc:title>
  <dc:creator>Danielle</dc:creator>
  <cp:lastModifiedBy>Danielle</cp:lastModifiedBy>
  <cp:revision>4</cp:revision>
  <dcterms:created xsi:type="dcterms:W3CDTF">2017-01-27T15:45:18Z</dcterms:created>
  <dcterms:modified xsi:type="dcterms:W3CDTF">2017-01-27T16:11:41Z</dcterms:modified>
</cp:coreProperties>
</file>