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84" r:id="rId3"/>
    <p:sldId id="391" r:id="rId4"/>
    <p:sldId id="392" r:id="rId5"/>
    <p:sldId id="397" r:id="rId6"/>
    <p:sldId id="320" r:id="rId7"/>
    <p:sldId id="393" r:id="rId8"/>
    <p:sldId id="394" r:id="rId9"/>
    <p:sldId id="38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3" autoAdjust="0"/>
    <p:restoredTop sz="94660"/>
  </p:normalViewPr>
  <p:slideViewPr>
    <p:cSldViewPr>
      <p:cViewPr>
        <p:scale>
          <a:sx n="70" d="100"/>
          <a:sy n="70" d="100"/>
        </p:scale>
        <p:origin x="-1291" y="-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5/5/2017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5/5/2017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5/5/2017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5/5/2017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5/5/2017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58530"/>
            <a:ext cx="7867650" cy="1475470"/>
          </a:xfrm>
        </p:spPr>
        <p:txBody>
          <a:bodyPr>
            <a:noAutofit/>
          </a:bodyPr>
          <a:lstStyle/>
          <a:p>
            <a:r>
              <a:rPr lang="en-US" sz="4800" dirty="0" smtClean="0"/>
              <a:t>T1/T2 workshop summary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486400"/>
            <a:ext cx="4953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49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T1/T2 workshop - Strasbourg</a:t>
            </a:r>
            <a:endParaRPr lang="en-US" sz="4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400" dirty="0" smtClean="0"/>
          </a:p>
          <a:p>
            <a:r>
              <a:rPr lang="en-US" sz="4900" dirty="0" smtClean="0"/>
              <a:t>5 May2017</a:t>
            </a:r>
          </a:p>
          <a:p>
            <a:r>
              <a:rPr lang="en-US" sz="4900" dirty="0" smtClean="0"/>
              <a:t>Latchezar Betev</a:t>
            </a:r>
          </a:p>
          <a:p>
            <a:endParaRPr lang="en-US" sz="2400" dirty="0"/>
          </a:p>
        </p:txBody>
      </p:sp>
      <p:pic>
        <p:nvPicPr>
          <p:cNvPr id="12290" name="Picture 2" descr="https://encrypted-tbn2.gstatic.com/images?q=tbn:ANd9GcRtqi1WYRt0ufLK0q4jM4KlbESmZotaxnEN70DWLkr2L5UO5V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514475" cy="17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155575" y="-5032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307975" y="-3508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" y="241616"/>
            <a:ext cx="2511425" cy="172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Image result for torino f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2" descr="Image result for juventu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2" descr="C:\Users\Latchezar\Desktop\IMG_20170504_2009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117374"/>
            <a:ext cx="3737429" cy="280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53 participants</a:t>
            </a:r>
            <a:endParaRPr lang="en-US" sz="4000" dirty="0" smtClean="0">
              <a:sym typeface="Wingdings" panose="05000000000000000000" pitchFamily="2" charset="2"/>
            </a:endParaRPr>
          </a:p>
          <a:p>
            <a:r>
              <a:rPr lang="en-US" sz="4000" dirty="0" smtClean="0">
                <a:sym typeface="Wingdings" panose="05000000000000000000" pitchFamily="2" charset="2"/>
              </a:rPr>
              <a:t>34 presentations</a:t>
            </a:r>
          </a:p>
          <a:p>
            <a:pPr lvl="1"/>
            <a:r>
              <a:rPr lang="en-US" sz="3600" dirty="0" smtClean="0">
                <a:sym typeface="Wingdings" panose="05000000000000000000" pitchFamily="2" charset="2"/>
              </a:rPr>
              <a:t>16 regional/site reports</a:t>
            </a:r>
          </a:p>
          <a:p>
            <a:pPr lvl="1"/>
            <a:r>
              <a:rPr lang="en-US" sz="3600" dirty="0" smtClean="0">
                <a:sym typeface="Wingdings" panose="05000000000000000000" pitchFamily="2" charset="2"/>
              </a:rPr>
              <a:t>16 Middleware/general operations/future/research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5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Year 3 of Run 2 is starting tomorrow</a:t>
            </a:r>
          </a:p>
          <a:p>
            <a:r>
              <a:rPr lang="en-US" sz="3600" dirty="0" smtClean="0"/>
              <a:t>Computing model remains unchanged</a:t>
            </a:r>
          </a:p>
          <a:p>
            <a:pPr lvl="1"/>
            <a:r>
              <a:rPr lang="en-US" sz="3200" dirty="0" smtClean="0"/>
              <a:t>… but we have some worries with resources</a:t>
            </a:r>
          </a:p>
          <a:p>
            <a:pPr lvl="1"/>
            <a:r>
              <a:rPr lang="en-US" sz="3200" dirty="0" smtClean="0"/>
              <a:t>With your help and some hard work, hopefully surmountable</a:t>
            </a:r>
          </a:p>
          <a:p>
            <a:r>
              <a:rPr lang="en-US" sz="3600" dirty="0" smtClean="0"/>
              <a:t>Should not dampen the good atmosphere and positive outcome of this workshop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Operations are smooth in all aspects</a:t>
            </a:r>
          </a:p>
          <a:p>
            <a:r>
              <a:rPr lang="en-US" sz="3600" dirty="0" smtClean="0"/>
              <a:t>Stability and efficiency still has some room for improvement</a:t>
            </a:r>
          </a:p>
          <a:p>
            <a:pPr lvl="1"/>
            <a:r>
              <a:rPr lang="en-US" dirty="0" smtClean="0"/>
              <a:t>Goal for the storage is &gt;95%</a:t>
            </a:r>
          </a:p>
          <a:p>
            <a:pPr lvl="1"/>
            <a:r>
              <a:rPr lang="en-US" dirty="0" smtClean="0"/>
              <a:t>New goodies in EOS can help!</a:t>
            </a:r>
          </a:p>
          <a:p>
            <a:r>
              <a:rPr lang="en-US" sz="3600" dirty="0" smtClean="0"/>
              <a:t>New tools to make the site administration more elegant and easy</a:t>
            </a:r>
          </a:p>
          <a:p>
            <a:pPr lvl="1"/>
            <a:r>
              <a:rPr lang="en-US" dirty="0" smtClean="0"/>
              <a:t>Improvement over existing system, some being aggressively adopted in entire regions </a:t>
            </a:r>
          </a:p>
          <a:p>
            <a:pPr lvl="1"/>
            <a:r>
              <a:rPr lang="en-US" dirty="0" err="1" smtClean="0"/>
              <a:t>VCycle</a:t>
            </a:r>
            <a:r>
              <a:rPr lang="en-US" dirty="0" smtClean="0"/>
              <a:t>/VAC, </a:t>
            </a:r>
            <a:r>
              <a:rPr lang="en-US" dirty="0" err="1" smtClean="0"/>
              <a:t>HTCondor</a:t>
            </a:r>
            <a:r>
              <a:rPr lang="en-US" dirty="0" smtClean="0"/>
              <a:t>, ARC, Containers </a:t>
            </a:r>
          </a:p>
          <a:p>
            <a:endParaRPr lang="en-US" sz="3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1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C:\Users\Latchezar\Desktop\IMG_20170504_122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57"/>
            <a:ext cx="9067800" cy="68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70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Social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3434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A pleasure to be in the beautiful city of Strasbourg and be hosted by IPHC</a:t>
            </a:r>
          </a:p>
          <a:p>
            <a:r>
              <a:rPr lang="en-US" dirty="0" smtClean="0"/>
              <a:t>City with incredible history, proudly presented and visible from everywhere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6</a:t>
            </a:fld>
            <a:endParaRPr lang="en-US"/>
          </a:p>
        </p:txBody>
      </p:sp>
      <p:pic>
        <p:nvPicPr>
          <p:cNvPr id="2050" name="Picture 2" descr="C:\Users\Latchezar\Desktop\IMG_20170502_2102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71600"/>
            <a:ext cx="4332515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24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Underground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7</a:t>
            </a:fld>
            <a:endParaRPr lang="en-US"/>
          </a:p>
        </p:txBody>
      </p:sp>
      <p:pic>
        <p:nvPicPr>
          <p:cNvPr id="3074" name="Picture 2" descr="C:\Users\Latchezar\Desktop\IMG_20170503_1755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61722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atchezar\Desktop\IMG_20170503_1905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14" y="2133600"/>
            <a:ext cx="2024743" cy="269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52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The traditional bowling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8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419600" y="609600"/>
            <a:ext cx="1981200" cy="533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441371" y="685800"/>
            <a:ext cx="1807029" cy="304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00800" y="491579"/>
            <a:ext cx="200407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500" dirty="0" smtClean="0"/>
              <a:t>pouring</a:t>
            </a:r>
            <a:endParaRPr lang="en-GB" sz="4500" dirty="0"/>
          </a:p>
        </p:txBody>
      </p:sp>
      <p:pic>
        <p:nvPicPr>
          <p:cNvPr id="4098" name="Picture 2" descr="C:\Users\Latchezar\Desktop\20170503_1911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276409"/>
            <a:ext cx="8686800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1000" y="5638800"/>
            <a:ext cx="6495689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…and as usual, some serious skills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10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dirty="0" smtClean="0"/>
              <a:t>Thank you all for coming</a:t>
            </a:r>
          </a:p>
          <a:p>
            <a:pPr marL="0" indent="0" algn="ctr">
              <a:buNone/>
            </a:pPr>
            <a:r>
              <a:rPr lang="en-US" sz="3600" dirty="0" smtClean="0"/>
              <a:t>Thanks to all contributors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4400" b="1" dirty="0" smtClean="0"/>
              <a:t>Many thanks to our hosts</a:t>
            </a:r>
          </a:p>
          <a:p>
            <a:pPr marL="0" indent="0" algn="ctr">
              <a:buNone/>
            </a:pPr>
            <a:r>
              <a:rPr lang="en-US" sz="4400" b="1" dirty="0" smtClean="0"/>
              <a:t>Antonin </a:t>
            </a:r>
            <a:r>
              <a:rPr lang="en-US" sz="4400" b="1" dirty="0" err="1" smtClean="0"/>
              <a:t>Maire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Jerome </a:t>
            </a:r>
            <a:r>
              <a:rPr lang="en-US" sz="4400" b="1" dirty="0" err="1" smtClean="0"/>
              <a:t>Pansanel</a:t>
            </a:r>
            <a:r>
              <a:rPr lang="en-US" sz="4400" b="1" dirty="0" smtClean="0"/>
              <a:t>, Yannick Patois</a:t>
            </a:r>
          </a:p>
          <a:p>
            <a:pPr marL="0" indent="0" algn="ctr">
              <a:buNone/>
            </a:pPr>
            <a:r>
              <a:rPr lang="en-US" sz="4800" b="1" dirty="0" smtClean="0"/>
              <a:t>Yves Schutz</a:t>
            </a:r>
          </a:p>
          <a:p>
            <a:pPr marL="0" indent="0" algn="ctr">
              <a:buNone/>
            </a:pPr>
            <a:r>
              <a:rPr lang="en-US" sz="4000" dirty="0" smtClean="0"/>
              <a:t>Special thanks to IPHC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31148</TotalTime>
  <Words>207</Words>
  <Application>Microsoft Office PowerPoint</Application>
  <PresentationFormat>On-screen Show (4:3)</PresentationFormat>
  <Paragraphs>48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T1/T2 workshop summary</vt:lpstr>
      <vt:lpstr>Stats</vt:lpstr>
      <vt:lpstr> General</vt:lpstr>
      <vt:lpstr> Grid</vt:lpstr>
      <vt:lpstr>PowerPoint Presentation</vt:lpstr>
      <vt:lpstr> Social</vt:lpstr>
      <vt:lpstr> Underground</vt:lpstr>
      <vt:lpstr> The traditional bowling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Latchezar</cp:lastModifiedBy>
  <cp:revision>285</cp:revision>
  <dcterms:created xsi:type="dcterms:W3CDTF">2013-11-06T12:13:18Z</dcterms:created>
  <dcterms:modified xsi:type="dcterms:W3CDTF">2017-05-05T09:03:19Z</dcterms:modified>
</cp:coreProperties>
</file>