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386472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635896" y="6044184"/>
            <a:ext cx="550810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635896" y="6050037"/>
            <a:ext cx="5431904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471816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6" descr="https://www.liv.ac.uk/media/livacuk/la3net/images/downloadimages/LA3N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641" y="6159896"/>
            <a:ext cx="1651231" cy="58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2" y="6053284"/>
            <a:ext cx="1086844" cy="76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5967156" y="60581"/>
            <a:ext cx="2993156" cy="74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0" y="44624"/>
            <a:ext cx="1352648" cy="76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5334000" cy="648072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685800"/>
            <a:ext cx="8153400" cy="54102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17635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17615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876712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3999" cy="572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0" y="6289874"/>
            <a:ext cx="9144000" cy="56812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en-GB" sz="1200" dirty="0" smtClean="0"/>
              <a:t>hao.zhang@cockcroft.ac.uk</a:t>
            </a:r>
          </a:p>
        </p:txBody>
      </p:sp>
      <p:pic>
        <p:nvPicPr>
          <p:cNvPr id="16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326900"/>
            <a:ext cx="637048" cy="45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6732240" y="60582"/>
            <a:ext cx="2228072" cy="55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0160" y="6546358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-10160" y="653842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 descr="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81826"/>
            <a:ext cx="899592" cy="50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48444" y="602492"/>
            <a:ext cx="5692808" cy="868479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47800"/>
            <a:ext cx="6477000" cy="1828800"/>
          </a:xfrm>
        </p:spPr>
        <p:txBody>
          <a:bodyPr/>
          <a:lstStyle/>
          <a:p>
            <a:r>
              <a:rPr lang="en-GB" dirty="0" smtClean="0"/>
              <a:t>BIF Measurement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0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 line scan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295400"/>
            <a:ext cx="2402532" cy="1800000"/>
            <a:chOff x="2971800" y="1104900"/>
            <a:chExt cx="2402532" cy="1800000"/>
          </a:xfrm>
        </p:grpSpPr>
        <p:pic>
          <p:nvPicPr>
            <p:cNvPr id="5" name="Picture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1104900"/>
              <a:ext cx="2402532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4247150" y="1219200"/>
              <a:ext cx="0" cy="1600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870" y="549000"/>
            <a:ext cx="3671412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45927"/>
              </p:ext>
            </p:extLst>
          </p:nvPr>
        </p:nvGraphicFramePr>
        <p:xfrm>
          <a:off x="3386715" y="3810000"/>
          <a:ext cx="1828800" cy="1409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/>
                <a:gridCol w="914400"/>
              </a:tblGrid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82.42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244.1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6.45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8.084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0.9321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Down Arrow 2"/>
          <p:cNvSpPr/>
          <p:nvPr/>
        </p:nvSpPr>
        <p:spPr>
          <a:xfrm rot="16200000">
            <a:off x="5638800" y="4307840"/>
            <a:ext cx="1524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096000" y="4351773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1.41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490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7207596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209800" y="3157200"/>
            <a:ext cx="54102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29000" y="3429000"/>
            <a:ext cx="3352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108 mm == 494.7 pixel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15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analysis</a:t>
            </a:r>
            <a:endParaRPr lang="en-GB" dirty="0"/>
          </a:p>
        </p:txBody>
      </p:sp>
      <p:pic>
        <p:nvPicPr>
          <p:cNvPr id="1026" name="Picture 2" descr="C:\Work\Gas Jet monitor\CCG-BIF\data20161205\01\BASLER_A311F_20161205_151718679_0001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27" y="914400"/>
            <a:ext cx="288145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rot="16200000">
            <a:off x="4514850" y="1123950"/>
            <a:ext cx="457200" cy="1790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38600" y="1444153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Medfilter2</a:t>
            </a:r>
            <a:endParaRPr lang="en-GB" dirty="0"/>
          </a:p>
        </p:txBody>
      </p:sp>
      <p:pic>
        <p:nvPicPr>
          <p:cNvPr id="1027" name="Picture 3" descr="C:\Work\Gas Jet monitor\CCG-BIF\data20161215\test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873493"/>
            <a:ext cx="288145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own Arrow 5"/>
          <p:cNvSpPr/>
          <p:nvPr/>
        </p:nvSpPr>
        <p:spPr>
          <a:xfrm>
            <a:off x="7010400" y="3074400"/>
            <a:ext cx="533400" cy="964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55156" y="311527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Threshold</a:t>
            </a:r>
          </a:p>
          <a:p>
            <a:pPr marL="342900" indent="-342900">
              <a:buAutoNum type="arabicPeriod"/>
            </a:pPr>
            <a:r>
              <a:rPr lang="en-GB" dirty="0" smtClean="0"/>
              <a:t>Sum all pictures</a:t>
            </a:r>
          </a:p>
          <a:p>
            <a:pPr marL="342900" indent="-342900">
              <a:buAutoNum type="arabicPeriod"/>
            </a:pPr>
            <a:r>
              <a:rPr lang="en-GB" dirty="0" smtClean="0"/>
              <a:t>Normalize and show</a:t>
            </a:r>
            <a:endParaRPr lang="en-GB" dirty="0"/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382" y="4099560"/>
            <a:ext cx="288091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87792" y="2266568"/>
            <a:ext cx="76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Twice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9664" y="4572000"/>
            <a:ext cx="5004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Hot spot in MCP might affect the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Distribution around the photon in each picture might not be real.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Not dealing with non-linear amplification in MCP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5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944" y="-38472"/>
            <a:ext cx="5504656" cy="648072"/>
          </a:xfrm>
        </p:spPr>
        <p:txBody>
          <a:bodyPr/>
          <a:lstStyle/>
          <a:p>
            <a:pPr algn="ctr"/>
            <a:r>
              <a:rPr lang="en-GB" dirty="0" smtClean="0"/>
              <a:t>Y scan (1000s)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595" y="1219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19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05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595" y="3505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05200"/>
            <a:ext cx="240076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2743200" y="6128266"/>
            <a:ext cx="1905000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57983" y="5899666"/>
            <a:ext cx="217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E-Beam direction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3654993" y="5486400"/>
            <a:ext cx="342900" cy="8265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97893" y="5345668"/>
            <a:ext cx="133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Jet direction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838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5.6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05300" y="858691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877283" y="85912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6.4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600167" y="311493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6.8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305267" y="313543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7.2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877250" y="3135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7.6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90600" y="2590800"/>
            <a:ext cx="18288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71600" y="2667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108 mm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1" y="1676400"/>
            <a:ext cx="4379409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591" y="1676400"/>
            <a:ext cx="4379409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82295" y="4953000"/>
            <a:ext cx="211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pixel ~= 0.22mm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0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 scan (1000s)</a:t>
            </a:r>
            <a:endParaRPr lang="en-GB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40238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40238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40238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420312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196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3500" y="838200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5.9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82566" y="858691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6.3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25766" y="861172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6.7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22959" y="2731896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7.1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72025" y="2752387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7.5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715225" y="2754868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7.9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065934" y="4486977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  <a:r>
              <a:rPr lang="en-GB" dirty="0" smtClean="0"/>
              <a:t>.3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0" y="4507468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8.7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35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Analysis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2169500"/>
            <a:ext cx="375377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85167"/>
            <a:ext cx="375377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82295" y="4953000"/>
            <a:ext cx="211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pixel ~= 0.22mm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0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time </a:t>
            </a:r>
            <a:endParaRPr lang="en-GB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2401855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990600"/>
            <a:ext cx="240253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95400" y="2819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1000s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87027" y="2824213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000s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239000" y="2824213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8000s</a:t>
            </a:r>
            <a:endParaRPr lang="en-GB" dirty="0"/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970" y="3248126"/>
            <a:ext cx="4541341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52875" y="1762225"/>
            <a:ext cx="6096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746" y="3248126"/>
            <a:ext cx="4687474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7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50340"/>
              </p:ext>
            </p:extLst>
          </p:nvPr>
        </p:nvGraphicFramePr>
        <p:xfrm>
          <a:off x="762003" y="914400"/>
          <a:ext cx="7619994" cy="223461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846666"/>
                <a:gridCol w="846666"/>
                <a:gridCol w="846666"/>
                <a:gridCol w="846666"/>
                <a:gridCol w="846666"/>
                <a:gridCol w="846666"/>
                <a:gridCol w="846666"/>
                <a:gridCol w="846666"/>
                <a:gridCol w="846666"/>
              </a:tblGrid>
              <a:tr h="319230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8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  <a:endParaRPr kumimoji="0" lang="en-GB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1000s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2000s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3000s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4000s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5000s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6000s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7000s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8000s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188.8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331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592.8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706.8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829.7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917.2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1032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347.3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348.4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348.7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348.6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350.1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349.9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349.6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349.5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9.834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8.824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7.926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8.662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8.979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9.529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8.842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9.138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190.7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389.1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586.6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778.6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945.1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1327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1513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0.7358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0.8193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0.7988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0.8235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0.8475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0.8513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0.8718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0.8695</a:t>
                      </a:r>
                    </a:p>
                  </a:txBody>
                  <a:tcPr marL="7620" marR="7620" marT="7620" marB="0" anchor="b"/>
                </a:tc>
              </a:tr>
              <a:tr h="319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Size ??</a:t>
                      </a:r>
                      <a:endParaRPr lang="en-GB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effectLst/>
                        </a:rPr>
                        <a:t>1.99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3400" y="5562600"/>
                <a:ext cx="2304157" cy="555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𝑦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  <m:r>
                        <a:rPr lang="en-GB" b="0" i="1" smtClean="0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− 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𝑏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562600"/>
                <a:ext cx="2304157" cy="5551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3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 fitting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762000" y="990600"/>
            <a:ext cx="2402532" cy="1800000"/>
            <a:chOff x="1512771" y="990600"/>
            <a:chExt cx="2402532" cy="1800000"/>
          </a:xfrm>
        </p:grpSpPr>
        <p:pic>
          <p:nvPicPr>
            <p:cNvPr id="4" name="Picture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771" y="990600"/>
              <a:ext cx="2402532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2675537" y="1776300"/>
              <a:ext cx="246534" cy="228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79468" y="990600"/>
            <a:ext cx="2402532" cy="1800000"/>
            <a:chOff x="5486400" y="990600"/>
            <a:chExt cx="2402532" cy="1800000"/>
          </a:xfrm>
        </p:grpSpPr>
        <p:pic>
          <p:nvPicPr>
            <p:cNvPr id="5" name="Picture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990600"/>
              <a:ext cx="2402532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400800" y="1779947"/>
              <a:ext cx="762000" cy="2249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62" y="3352800"/>
            <a:ext cx="3671412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800"/>
            <a:ext cx="3671411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433177"/>
              </p:ext>
            </p:extLst>
          </p:nvPr>
        </p:nvGraphicFramePr>
        <p:xfrm>
          <a:off x="3399155" y="1297080"/>
          <a:ext cx="2345690" cy="150876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88290"/>
                <a:gridCol w="914400"/>
                <a:gridCol w="1143000"/>
              </a:tblGrid>
              <a:tr h="24753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csae2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3438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9121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244.1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244.1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6.217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6.63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753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d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881.5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3191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39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R2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0.9837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5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972</TotalTime>
  <Words>213</Words>
  <Application>Microsoft Office PowerPoint</Application>
  <PresentationFormat>On-screen Show (4:3)</PresentationFormat>
  <Paragraphs>133</Paragraphs>
  <Slides>11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BIF Measurement update</vt:lpstr>
      <vt:lpstr>Data analysis</vt:lpstr>
      <vt:lpstr>Y scan (1000s)</vt:lpstr>
      <vt:lpstr>Analysis</vt:lpstr>
      <vt:lpstr>X scan (1000s)</vt:lpstr>
      <vt:lpstr>Analysis</vt:lpstr>
      <vt:lpstr>Integration time </vt:lpstr>
      <vt:lpstr>Fitting</vt:lpstr>
      <vt:lpstr>Y fitting</vt:lpstr>
      <vt:lpstr>Y line scan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BIF Measurement update</dc:title>
  <dc:creator>viw53224</dc:creator>
  <cp:lastModifiedBy>Gerhard Schneider</cp:lastModifiedBy>
  <cp:revision>17</cp:revision>
  <dcterms:created xsi:type="dcterms:W3CDTF">2006-08-16T00:00:00Z</dcterms:created>
  <dcterms:modified xsi:type="dcterms:W3CDTF">2016-12-16T09:33:18Z</dcterms:modified>
</cp:coreProperties>
</file>