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ddie:Google%20Drive:Eddie's%20PhD%20folder:faraday%20cup:17/01/2016:first%20test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errBars>
            <c:errDir val="y"/>
            <c:errBarType val="both"/>
            <c:errValType val="cust"/>
            <c:noEndCap val="1"/>
            <c:plus>
              <c:numRef>
                <c:f>Sheet1!$H$23:$H$28</c:f>
                <c:numCache>
                  <c:formatCode>General</c:formatCode>
                  <c:ptCount val="6"/>
                  <c:pt idx="0">
                    <c:v>2.99999999999999E-12</c:v>
                  </c:pt>
                  <c:pt idx="1">
                    <c:v>7.9999999999999698E-11</c:v>
                  </c:pt>
                  <c:pt idx="2">
                    <c:v>7.2500000000000101E-10</c:v>
                  </c:pt>
                  <c:pt idx="3">
                    <c:v>3.71499999999984E-9</c:v>
                  </c:pt>
                  <c:pt idx="4">
                    <c:v>7.4999999999994997E-9</c:v>
                  </c:pt>
                  <c:pt idx="5">
                    <c:v>2.8284271247452001E-9</c:v>
                  </c:pt>
                </c:numCache>
              </c:numRef>
            </c:plus>
            <c:minus>
              <c:numRef>
                <c:f>Sheet1!$H$23:$H$28</c:f>
                <c:numCache>
                  <c:formatCode>General</c:formatCode>
                  <c:ptCount val="6"/>
                  <c:pt idx="0">
                    <c:v>2.99999999999999E-12</c:v>
                  </c:pt>
                  <c:pt idx="1">
                    <c:v>7.9999999999999698E-11</c:v>
                  </c:pt>
                  <c:pt idx="2">
                    <c:v>7.2500000000000101E-10</c:v>
                  </c:pt>
                  <c:pt idx="3">
                    <c:v>3.71499999999984E-9</c:v>
                  </c:pt>
                  <c:pt idx="4">
                    <c:v>7.4999999999994997E-9</c:v>
                  </c:pt>
                  <c:pt idx="5">
                    <c:v>2.8284271247452001E-9</c:v>
                  </c:pt>
                </c:numCache>
              </c:numRef>
            </c:minus>
          </c:errBars>
          <c:xVal>
            <c:numRef>
              <c:f>Sheet1!$B$23:$B$28</c:f>
              <c:numCache>
                <c:formatCode>General</c:formatCode>
                <c:ptCount val="6"/>
                <c:pt idx="0">
                  <c:v>2</c:v>
                </c:pt>
                <c:pt idx="1">
                  <c:v>2.1</c:v>
                </c:pt>
                <c:pt idx="2">
                  <c:v>2.2000000000000002</c:v>
                </c:pt>
                <c:pt idx="3">
                  <c:v>2.2999999999999998</c:v>
                </c:pt>
                <c:pt idx="4">
                  <c:v>2.4</c:v>
                </c:pt>
                <c:pt idx="5">
                  <c:v>2.5</c:v>
                </c:pt>
              </c:numCache>
            </c:numRef>
          </c:xVal>
          <c:yVal>
            <c:numRef>
              <c:f>Sheet1!$G$23:$G$28</c:f>
              <c:numCache>
                <c:formatCode>General</c:formatCode>
                <c:ptCount val="6"/>
                <c:pt idx="0">
                  <c:v>1.078E-9</c:v>
                </c:pt>
                <c:pt idx="1">
                  <c:v>4.3962E-8</c:v>
                </c:pt>
                <c:pt idx="2">
                  <c:v>7.7655E-7</c:v>
                </c:pt>
                <c:pt idx="3">
                  <c:v>4.4126425000000003E-6</c:v>
                </c:pt>
                <c:pt idx="4">
                  <c:v>1.5642749999999999E-5</c:v>
                </c:pt>
                <c:pt idx="5">
                  <c:v>2.7588000000000001E-5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114432"/>
        <c:axId val="137011200"/>
      </c:scatterChart>
      <c:valAx>
        <c:axId val="103114432"/>
        <c:scaling>
          <c:orientation val="minMax"/>
          <c:max val="2.5"/>
          <c:min val="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Filament current (A)</a:t>
                </a:r>
              </a:p>
              <a:p>
                <a:pPr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30343136324826903"/>
              <c:y val="0.8210549744046290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7011200"/>
        <c:crosses val="autoZero"/>
        <c:crossBetween val="midCat"/>
      </c:valAx>
      <c:valAx>
        <c:axId val="137011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Faraday Cup Current (A)</a:t>
                </a:r>
              </a:p>
            </c:rich>
          </c:tx>
          <c:layout>
            <c:manualLayout>
              <c:xMode val="edge"/>
              <c:yMode val="edge"/>
              <c:x val="2.0333744426525E-2"/>
              <c:y val="0.21788854403437699"/>
            </c:manualLayout>
          </c:layout>
          <c:overlay val="0"/>
        </c:title>
        <c:numFmt formatCode="0.00E+00" sourceLinked="0"/>
        <c:majorTickMark val="out"/>
        <c:minorTickMark val="none"/>
        <c:tickLblPos val="nextTo"/>
        <c:crossAx val="1031144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386472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635896" y="6044184"/>
            <a:ext cx="550810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635896" y="6050037"/>
            <a:ext cx="5431904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471816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2" y="6053284"/>
            <a:ext cx="1086844" cy="76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5967156" y="60581"/>
            <a:ext cx="2993156" cy="74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0" y="44624"/>
            <a:ext cx="1352648" cy="76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56" y="692696"/>
            <a:ext cx="6876256" cy="648072"/>
          </a:xfrm>
          <a:noFill/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17635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17615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876712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0" y="44624"/>
            <a:ext cx="9143999" cy="572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6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326900"/>
            <a:ext cx="637048" cy="45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6732240" y="60582"/>
            <a:ext cx="2228072" cy="55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0160" y="654635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-10160" y="653842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 descr="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81826"/>
            <a:ext cx="899592" cy="50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48444" y="602492"/>
            <a:ext cx="5692808" cy="868479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2017 Gas jet monitor plan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Hao Zhang, Edward Martin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26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Faraday Cup</a:t>
            </a:r>
            <a:endParaRPr lang="en-GB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936750" y="2002472"/>
          <a:ext cx="5270500" cy="2853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2088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56" y="692696"/>
            <a:ext cx="7420744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Lab move and major changes of the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 date should be between Feb. 14</a:t>
            </a:r>
            <a:r>
              <a:rPr lang="en-GB" baseline="30000" dirty="0" smtClean="0"/>
              <a:t>th</a:t>
            </a:r>
            <a:r>
              <a:rPr lang="en-GB" dirty="0" smtClean="0"/>
              <a:t>  to March 31</a:t>
            </a:r>
            <a:r>
              <a:rPr lang="en-GB" baseline="30000" dirty="0" smtClean="0"/>
              <a:t>st</a:t>
            </a:r>
            <a:r>
              <a:rPr lang="en-GB" dirty="0" smtClean="0"/>
              <a:t>  </a:t>
            </a:r>
          </a:p>
          <a:p>
            <a:r>
              <a:rPr lang="en-GB" dirty="0" smtClean="0"/>
              <a:t>Find the best quotation for manufacture the new gas jet setup. </a:t>
            </a:r>
          </a:p>
          <a:p>
            <a:r>
              <a:rPr lang="en-GB" dirty="0" smtClean="0"/>
              <a:t>New electron gun test by both beam and faraday cup. </a:t>
            </a:r>
          </a:p>
          <a:p>
            <a:r>
              <a:rPr lang="en-GB" dirty="0" smtClean="0"/>
              <a:t>Assemble the new jet after its arrival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111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Jet Characterization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Movable gauge scan</a:t>
            </a:r>
          </a:p>
          <a:p>
            <a:r>
              <a:rPr lang="en-GB" dirty="0" smtClean="0"/>
              <a:t>Test with Neon gas. </a:t>
            </a:r>
          </a:p>
          <a:p>
            <a:r>
              <a:rPr lang="en-GB" dirty="0" smtClean="0"/>
              <a:t>Test with different 3</a:t>
            </a:r>
            <a:r>
              <a:rPr lang="en-GB" baseline="30000" dirty="0" smtClean="0"/>
              <a:t>rd</a:t>
            </a:r>
            <a:r>
              <a:rPr lang="en-GB" dirty="0" smtClean="0"/>
              <a:t> skimmer sizes and shapes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8943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</TotalTime>
  <Words>91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Theme1</vt:lpstr>
      <vt:lpstr>2017 Gas jet monitor plan</vt:lpstr>
      <vt:lpstr>Faraday Cup</vt:lpstr>
      <vt:lpstr>Lab move and major changes of the setup</vt:lpstr>
      <vt:lpstr>Jet Characterization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 Gas jet monitor plan</dc:title>
  <dc:creator>viw53224</dc:creator>
  <cp:lastModifiedBy>Hao</cp:lastModifiedBy>
  <cp:revision>2</cp:revision>
  <dcterms:created xsi:type="dcterms:W3CDTF">2006-08-16T00:00:00Z</dcterms:created>
  <dcterms:modified xsi:type="dcterms:W3CDTF">2017-01-20T09:00:05Z</dcterms:modified>
</cp:coreProperties>
</file>